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6A2F-652B-4550-9B99-3E5D74599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0311DB-6560-4741-83DA-055055826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04CB9-8FDF-4E82-AE96-9B656F8C1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B512-396E-4CD7-9AC9-824EC4A691EA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3E064-FB5A-4EA3-B8C8-CB9EB7797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22109-717D-4C13-B7EF-04FAE0172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FE29-5BA8-48C9-BC19-E1E525FD8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D592F-737C-4C48-8653-45AE2DBF1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7052FB-75AB-4B61-BFD7-307DCB20E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D95DF-BB5C-462C-A379-A832F3883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B512-396E-4CD7-9AC9-824EC4A691EA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0CCDC-D4FA-4E4D-9418-A244BAB2B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B1492-0974-4D8E-BE44-A19E92D7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FE29-5BA8-48C9-BC19-E1E525FD8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40BFDA-DF0C-4614-9341-E862A89C58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BB375-A7BA-40AF-BFD7-58C67D2F9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92DA0-68BA-41A0-BE1B-ACC73661E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B512-396E-4CD7-9AC9-824EC4A691EA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9A6C2-2DC3-41AD-BA4F-B4CDB190D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BE226-4E30-4E6A-A4AB-41AF49E2E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FE29-5BA8-48C9-BC19-E1E525FD8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6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4BA75-D34E-4051-BACD-0B2DB482E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FF79C-E128-4DC5-A926-137EA704F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4058D-FEBD-4A40-B89A-F53DFE3A7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B512-396E-4CD7-9AC9-824EC4A691EA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FD140-F53B-4F48-A8C2-9972E7270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2556B-3634-4CC9-B1EA-38E364594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FE29-5BA8-48C9-BC19-E1E525FD8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97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76BEB-0470-4C5C-817C-005FC58AA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4A454-3985-48A1-88EE-56A42653A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1D0C1-1521-4062-893C-0B9FF2B9F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B512-396E-4CD7-9AC9-824EC4A691EA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48D7D-3F3D-40F4-80BF-6EC605E86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E48FA-669C-4091-93E2-BF8EF2BCB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FE29-5BA8-48C9-BC19-E1E525FD8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71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48EF4-B8F1-4E3A-9293-DDEB86EF3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7208D-DBF4-40E9-81E9-6003A69F2E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7CC3D3-B54B-47DB-8D86-52FCCC7D0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4E586-955E-48A6-AC97-2211F045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B512-396E-4CD7-9AC9-824EC4A691EA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68BBF-9E62-4AC8-A481-DAB7F9D29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A064A-41BB-4141-8ACB-704BB8A4B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FE29-5BA8-48C9-BC19-E1E525FD8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22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CD386-2834-49D9-8ACB-9D40403B8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A6DB2-9AAB-478F-BC6B-2ED3CF7B0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5DD00-1A2A-4B29-A917-B3FB55CC2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A6017-C5BE-4CEC-B19B-AD30FCFC03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2CCCF7-76DB-40DF-B079-1925A8E06B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B67157-EC43-42FA-BDBF-99875F0B2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B512-396E-4CD7-9AC9-824EC4A691EA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8FBE2C-E336-488D-AD1C-A98ADD8B4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259AE-D63E-40D6-9557-B321FB85C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FE29-5BA8-48C9-BC19-E1E525FD8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3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925A7-E5C5-4B6E-9876-DCF15C287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CD4E47-964C-448E-BCE9-57EA43A4B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B512-396E-4CD7-9AC9-824EC4A691EA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878EA-6084-466D-A649-0D1BC99B5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FF942-ED30-4087-8D58-F2CC37F2A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FE29-5BA8-48C9-BC19-E1E525FD8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8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F5B6A5-91B1-4D5C-A81F-E8E25CEC0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B512-396E-4CD7-9AC9-824EC4A691EA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0B15A-F3D2-4800-8DA3-A70613593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82F1F-8FEE-44D1-92D1-13E80EA6A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FE29-5BA8-48C9-BC19-E1E525FD8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7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552C5-E154-44BB-8D50-78BAC5FC1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4D053-25EF-406F-ABBD-DC00FD185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F4AA5-B56B-450B-8EDA-2447E0569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748CC-1E47-4C3D-9817-BB87211D6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B512-396E-4CD7-9AC9-824EC4A691EA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4D8A9-5804-49F3-8804-CF17BC722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C40B8-C81D-49F7-923B-176F8A7C0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FE29-5BA8-48C9-BC19-E1E525FD8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62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2EBE4-3B50-4DEB-B7D9-3C63E4CDC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FFD374-A9F2-40D4-A4EB-ADFF089DB3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AB2BF6-233C-4B43-B458-B63FF57D5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2FEC0-42AE-466A-BE35-ABD3243D0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B512-396E-4CD7-9AC9-824EC4A691EA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343BB-C309-48E9-BF2B-03B0B8400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328AB-872F-45C9-9E42-18A0AAAD1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FE29-5BA8-48C9-BC19-E1E525FD8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2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C50C3-85A4-409C-886E-1E74B256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6DBC4-06A1-4DF8-BB9A-4E76BB94B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16E78-53EF-4B6A-A0BA-A4C45B1DF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EB512-396E-4CD7-9AC9-824EC4A691EA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2D1EB-E446-4935-8852-B8CFFA3294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99B8E-1899-4210-A6E9-FD6E2686EB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8FE29-5BA8-48C9-BC19-E1E525FD8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0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5EA56F0-5E65-47F8-87C6-C2B3C39CE34E}"/>
              </a:ext>
            </a:extLst>
          </p:cNvPr>
          <p:cNvGrpSpPr/>
          <p:nvPr/>
        </p:nvGrpSpPr>
        <p:grpSpPr>
          <a:xfrm>
            <a:off x="2027583" y="980661"/>
            <a:ext cx="8428382" cy="6247864"/>
            <a:chOff x="2027583" y="980661"/>
            <a:chExt cx="8428382" cy="624786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8FCEB3F-15B1-4BF5-BA36-7E7BB2C39404}"/>
                </a:ext>
              </a:extLst>
            </p:cNvPr>
            <p:cNvSpPr txBox="1"/>
            <p:nvPr/>
          </p:nvSpPr>
          <p:spPr>
            <a:xfrm>
              <a:off x="2027583" y="980661"/>
              <a:ext cx="8428382" cy="624786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0" b="1" dirty="0" err="1">
                  <a:solidFill>
                    <a:schemeClr val="bg1"/>
                  </a:solidFill>
                  <a:latin typeface="Fraulein Revival" panose="02000500000000000000" pitchFamily="2" charset="0"/>
                </a:rPr>
                <a:t>EirePop</a:t>
              </a:r>
              <a:endParaRPr lang="es-ES" sz="20000" b="1" dirty="0">
                <a:solidFill>
                  <a:schemeClr val="bg1"/>
                </a:solidFill>
                <a:latin typeface="Fraulein Revival" panose="02000500000000000000" pitchFamily="2" charset="0"/>
              </a:endParaRPr>
            </a:p>
            <a:p>
              <a:pPr algn="ctr"/>
              <a:r>
                <a:rPr lang="es-ES" sz="20000" b="1" dirty="0">
                  <a:solidFill>
                    <a:schemeClr val="bg1"/>
                  </a:solidFill>
                  <a:latin typeface="Fraulein Revival" panose="02000500000000000000" pitchFamily="2" charset="0"/>
                </a:rPr>
                <a:t> </a:t>
              </a:r>
              <a:endParaRPr lang="en-US" sz="20000" b="1" dirty="0">
                <a:solidFill>
                  <a:schemeClr val="bg1"/>
                </a:solidFill>
                <a:latin typeface="Fraulein Revival" panose="02000500000000000000" pitchFamily="2" charset="0"/>
              </a:endParaRPr>
            </a:p>
          </p:txBody>
        </p:sp>
        <p:pic>
          <p:nvPicPr>
            <p:cNvPr id="1026" name="Picture 2" descr="Free Clipart: Dark Green Shamrock | Scout">
              <a:extLst>
                <a:ext uri="{FF2B5EF4-FFF2-40B4-BE49-F238E27FC236}">
                  <a16:creationId xmlns:a16="http://schemas.microsoft.com/office/drawing/2014/main" id="{D9108C1C-5021-4FDE-8984-D54466FBC2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encilGrayscale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29117">
              <a:off x="2590800" y="2726575"/>
              <a:ext cx="1412342" cy="125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93791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Fraulein Revival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Dolores</dc:creator>
  <cp:lastModifiedBy>Dolores</cp:lastModifiedBy>
  <cp:revision>2</cp:revision>
  <dcterms:created xsi:type="dcterms:W3CDTF">2018-11-12T17:16:16Z</dcterms:created>
  <dcterms:modified xsi:type="dcterms:W3CDTF">2018-11-12T18:24:08Z</dcterms:modified>
</cp:coreProperties>
</file>