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gl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8" y="10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9494-0171-4A31-8A39-242B6FAD2781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BB6A-C74E-4C6B-97BA-DE8A5861B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9494-0171-4A31-8A39-242B6FAD2781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BB6A-C74E-4C6B-97BA-DE8A5861B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9494-0171-4A31-8A39-242B6FAD2781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BB6A-C74E-4C6B-97BA-DE8A5861B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9494-0171-4A31-8A39-242B6FAD2781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BB6A-C74E-4C6B-97BA-DE8A5861B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9494-0171-4A31-8A39-242B6FAD2781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BB6A-C74E-4C6B-97BA-DE8A5861B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9494-0171-4A31-8A39-242B6FAD2781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BB6A-C74E-4C6B-97BA-DE8A5861B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9494-0171-4A31-8A39-242B6FAD2781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BB6A-C74E-4C6B-97BA-DE8A5861B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9494-0171-4A31-8A39-242B6FAD2781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BB6A-C74E-4C6B-97BA-DE8A5861B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9494-0171-4A31-8A39-242B6FAD2781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BB6A-C74E-4C6B-97BA-DE8A5861B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9494-0171-4A31-8A39-242B6FAD2781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BB6A-C74E-4C6B-97BA-DE8A5861B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9494-0171-4A31-8A39-242B6FAD2781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BB6A-C74E-4C6B-97BA-DE8A5861B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89494-0171-4A31-8A39-242B6FAD2781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FBB6A-C74E-4C6B-97BA-DE8A5861B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gl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elgar\Downloads\522.jp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0" y="188640"/>
            <a:ext cx="6669360" cy="66693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3356992"/>
            <a:ext cx="70567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latin typeface="Anurati" pitchFamily="50" charset="0"/>
              </a:rPr>
              <a:t>PRO</a:t>
            </a:r>
            <a:r>
              <a:rPr lang="en-US" sz="8600" b="1" dirty="0" smtClean="0">
                <a:latin typeface="3ds SemiBold" pitchFamily="2" charset="0"/>
              </a:rPr>
              <a:t>T</a:t>
            </a:r>
            <a:r>
              <a:rPr lang="en-US" sz="4400" b="1" dirty="0" smtClean="0">
                <a:latin typeface="3ds SemiBold" pitchFamily="2" charset="0"/>
              </a:rPr>
              <a:t> </a:t>
            </a:r>
            <a:r>
              <a:rPr lang="en-US" sz="7200" b="1" dirty="0" smtClean="0">
                <a:latin typeface="Anurati" pitchFamily="50" charset="0"/>
              </a:rPr>
              <a:t>EARI</a:t>
            </a:r>
            <a:r>
              <a:rPr lang="en-US" sz="2400" b="1" dirty="0" smtClean="0">
                <a:latin typeface="3ds SemiBold" pitchFamily="2" charset="0"/>
              </a:rPr>
              <a:t> </a:t>
            </a:r>
            <a:r>
              <a:rPr lang="en-US" sz="7200" b="1" dirty="0" smtClean="0">
                <a:latin typeface="Anurati" pitchFamily="50" charset="0"/>
              </a:rPr>
              <a:t>X</a:t>
            </a:r>
            <a:endParaRPr lang="en-US" sz="7200" b="1" dirty="0">
              <a:latin typeface="Anurati" pitchFamily="5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3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Dolores Melgar</dc:creator>
  <cp:lastModifiedBy>Dolores Melgar</cp:lastModifiedBy>
  <cp:revision>2</cp:revision>
  <dcterms:created xsi:type="dcterms:W3CDTF">2019-01-18T10:29:06Z</dcterms:created>
  <dcterms:modified xsi:type="dcterms:W3CDTF">2019-01-18T16:56:22Z</dcterms:modified>
</cp:coreProperties>
</file>