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  <p:sldMasterId id="2147483648" r:id="rId2"/>
  </p:sldMasterIdLst>
  <p:sldIdLst>
    <p:sldId id="265" r:id="rId3"/>
    <p:sldId id="258" r:id="rId4"/>
    <p:sldId id="269" r:id="rId5"/>
    <p:sldId id="270" r:id="rId6"/>
    <p:sldId id="257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6BFBE2-6AD8-474C-BC59-34F13B2FE17F}" v="1095" dt="2021-06-11T08:11:16.100"/>
    <p1510:client id="{99E6A4D0-EB46-488B-BD85-F436797AF2A9}" v="612" dt="2021-06-18T12:27:34.553"/>
    <p1510:client id="{BAE4C2F2-FFB9-4785-B6C0-C72BC856B734}" v="51" dt="2021-06-11T08:38:38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9FA6-8D4F-4166-864E-F11AAEAE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511DA-6168-401D-96C4-90DC1BA9F158}" type="datetime1">
              <a:rPr lang="en-US" altLang="zh-CN"/>
              <a:pPr>
                <a:defRPr/>
              </a:pPr>
              <a:t>6/18/2021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C83DA-1594-4CC9-A23D-05DD50481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E2CF6-450A-453C-BEFA-A1043898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3B1D5-8005-4D80-A5C5-5EA8624235AC}" type="slidenum">
              <a:rPr lang="en-US" altLang="zh-CN"/>
              <a:pPr/>
              <a:t>‹Nr.›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427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9280A-9706-4B63-A7F7-33AD4DDE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5AA77-4D4E-430D-AD6B-3CB556D37045}" type="datetime1">
              <a:rPr lang="en-US" altLang="zh-CN"/>
              <a:pPr>
                <a:defRPr/>
              </a:pPr>
              <a:t>6/18/2021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4BE58-1AB4-463A-B73C-ED2A7879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7B4DA-2D65-4ACF-9528-8AD527AB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F8636-5F70-4B3C-B7A1-BDE608E9370E}" type="slidenum">
              <a:rPr lang="en-US" altLang="zh-CN"/>
              <a:pPr/>
              <a:t>‹Nr.›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7691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8EF41-D8B6-4276-ADAB-0CBFA03D5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30B2D-C0F2-4080-B151-0C85A9EC2435}" type="datetime1">
              <a:rPr lang="en-US" altLang="zh-CN"/>
              <a:pPr>
                <a:defRPr/>
              </a:pPr>
              <a:t>6/18/2021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612C8-3097-4858-BF01-DAC9A069F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AB50B-6D53-4358-AD90-0F5C5A74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5127E3-408C-4140-BA1F-392277F9A5FE}" type="slidenum">
              <a:rPr lang="en-US" altLang="zh-CN"/>
              <a:pPr/>
              <a:t>‹Nr.›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1172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045E66E-6803-4E00-AB35-148CA7E5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F2A8A-64F3-439D-A585-DC0F4F0FA3CB}" type="datetime1">
              <a:rPr lang="en-US" altLang="zh-CN"/>
              <a:pPr>
                <a:defRPr/>
              </a:pPr>
              <a:t>6/18/2021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E717AE-D2C3-4329-9D8D-909BF6C6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B53DDE-E444-40EC-9937-C4078E32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D1E9B4-76F0-4361-B6B5-C64C4C9D8DB8}" type="slidenum">
              <a:rPr lang="en-US" altLang="zh-CN"/>
              <a:pPr/>
              <a:t>‹Nr.›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256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5D8F24A-FCD1-4AE9-A77D-D559F569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ECD72-E452-420E-8BCB-BCB8E2073CC8}" type="datetime1">
              <a:rPr lang="en-US" altLang="zh-CN"/>
              <a:pPr>
                <a:defRPr/>
              </a:pPr>
              <a:t>6/18/2021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952A1D8-3C45-4499-B11B-E95EB92F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436F584-1485-49F2-86AD-EABC381E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44B40-E1C7-485B-94A0-DE32F25BC2C7}" type="slidenum">
              <a:rPr lang="en-US" altLang="zh-CN"/>
              <a:pPr/>
              <a:t>‹Nr.›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2375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94BFDF1-9604-407D-A2F8-218EFE53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65889-1EF4-4D70-86F2-C52B278E45B4}" type="datetime1">
              <a:rPr lang="en-US" altLang="zh-CN"/>
              <a:pPr>
                <a:defRPr/>
              </a:pPr>
              <a:t>6/18/2021</a:t>
            </a:fld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B9E214A-64D9-46D6-993E-B99B0E51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2F0C9-F0C8-4D92-8CD5-DCC64F1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1206C-E21C-4263-8A11-D550A05755DB}" type="slidenum">
              <a:rPr lang="en-US" altLang="zh-CN"/>
              <a:pPr/>
              <a:t>‹Nr.›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9138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10C80-FD57-498F-9E0C-54780039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830275-26DB-4E21-A597-077DC1AB145B}" type="datetime1">
              <a:rPr lang="en-US" altLang="zh-CN"/>
              <a:pPr>
                <a:defRPr/>
              </a:pPr>
              <a:t>6/18/2021</a:t>
            </a:fld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0151C-2195-478B-8B8D-C88876F5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CFF9A-A519-41DD-A569-58BD2497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3900" y="338138"/>
            <a:ext cx="925513" cy="365125"/>
          </a:xfrm>
        </p:spPr>
        <p:txBody>
          <a:bodyPr/>
          <a:lstStyle>
            <a:lvl1pPr algn="ctr">
              <a:defRPr sz="1300">
                <a:solidFill>
                  <a:schemeClr val="bg1"/>
                </a:solidFill>
              </a:defRPr>
            </a:lvl1pPr>
          </a:lstStyle>
          <a:p>
            <a:fld id="{0395EA6B-EBDE-4EA8-8CCC-57961D846032}" type="slidenum">
              <a:rPr lang="en-US" altLang="zh-CN"/>
              <a:pPr/>
              <a:t>‹Nr.›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6675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3CB042-6C5E-48DB-835F-2F348520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3E0CE8-E7D4-4E28-B34D-00476582CB4A}" type="datetime1">
              <a:rPr lang="en-US" altLang="zh-CN"/>
              <a:pPr>
                <a:defRPr/>
              </a:pPr>
              <a:t>6/18/2021</a:t>
            </a:fld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3CC0A-B491-4C98-8F27-F8AA230C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9551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91E93-FE88-4409-AE40-DD1DAE16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60E9B2-CEB2-44A4-82A7-A0B50B1697F1}" type="datetime1">
              <a:rPr lang="en-US" altLang="zh-CN"/>
              <a:pPr>
                <a:defRPr/>
              </a:pPr>
              <a:t>6/18/2021</a:t>
            </a:fld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0E3F6-92A7-4ED7-A247-93BB7896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7EB91-0646-406B-A79A-C7CC0633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6863" y="338138"/>
            <a:ext cx="950912" cy="365125"/>
          </a:xfrm>
        </p:spPr>
        <p:txBody>
          <a:bodyPr/>
          <a:lstStyle>
            <a:lvl1pPr algn="ctr">
              <a:defRPr sz="1300">
                <a:solidFill>
                  <a:schemeClr val="bg1"/>
                </a:solidFill>
              </a:defRPr>
            </a:lvl1pPr>
          </a:lstStyle>
          <a:p>
            <a:fld id="{32BBD7E4-DC9D-4505-800B-0EE6622D4137}" type="slidenum">
              <a:rPr lang="en-US" altLang="zh-CN"/>
              <a:pPr/>
              <a:t>‹Nr.›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24200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9B7505B-A1DA-42A3-897A-EC7C4E72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736F2-614B-4D85-B420-75B4C3F49805}" type="datetime1">
              <a:rPr lang="en-US" altLang="zh-CN"/>
              <a:pPr>
                <a:defRPr/>
              </a:pPr>
              <a:t>6/18/2021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CE865A4-86EA-45A5-8E96-AED46A66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084DDA5-4EA7-4C98-8245-1CCB1434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0F50B1-5373-4924-92CE-2E7EED285916}" type="slidenum">
              <a:rPr lang="en-US" altLang="zh-CN"/>
              <a:pPr/>
              <a:t>‹Nr.›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4295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CDBB319-BFA9-4BC0-AE16-9AFE943B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924C1-ED54-4F78-850F-73BDCCA46051}" type="datetime1">
              <a:rPr lang="en-US" altLang="zh-CN"/>
              <a:pPr>
                <a:defRPr/>
              </a:pPr>
              <a:t>6/18/2021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F83A82D-40DE-4BE7-8A33-612EF3B1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94DA2E-4EE1-4756-AB23-53B11DCB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D06077-6E3D-4873-9188-E9E8838C775A}" type="slidenum">
              <a:rPr lang="en-US" altLang="zh-CN"/>
              <a:pPr/>
              <a:t>‹Nr.›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41002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981E1-6EF9-4323-B4C4-76F4E678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7089C-974C-45F7-B9FE-05B1F6DE7246}" type="datetime1">
              <a:rPr lang="en-US" altLang="zh-CN"/>
              <a:pPr>
                <a:defRPr/>
              </a:pPr>
              <a:t>6/18/2021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FA4D2-C099-42F9-8112-B38433B4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1F27D-FB55-4A2D-AC82-BCEDF68E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E2F84-AF2F-43C5-AE90-5108648E4172}" type="slidenum">
              <a:rPr lang="en-US" altLang="zh-CN"/>
              <a:pPr/>
              <a:t>‹Nr.›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08222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E2FA6-C994-40D8-BDE9-4E7E2EC7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B4DA6-2CF1-483A-8513-11E24E7AB2C5}" type="datetime1">
              <a:rPr lang="en-US" altLang="zh-CN"/>
              <a:pPr>
                <a:defRPr/>
              </a:pPr>
              <a:t>6/18/2021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CF6D-FB53-4311-A554-13AC4848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37177-8B76-4BCE-B915-101D0052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C9715F-769A-43A7-B7EB-DB40C36A45DE}" type="slidenum">
              <a:rPr lang="en-US" altLang="zh-CN"/>
              <a:pPr/>
              <a:t>‹Nr.›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093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18.06.2021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18.06.2021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18.06.2021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18.06.2021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>
            <a:extLst>
              <a:ext uri="{FF2B5EF4-FFF2-40B4-BE49-F238E27FC236}">
                <a16:creationId xmlns:a16="http://schemas.microsoft.com/office/drawing/2014/main" id="{280B32B2-FA29-4CDA-96E5-CEC658B159A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4D6B3A53-7EFE-4A85-9FF3-9F5608525D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E447C-4C9C-4F63-91E5-E68E97662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E8EC86E7-89D9-4ECD-824A-773BF204310B}" type="datetime1">
              <a:rPr lang="en-US" altLang="zh-CN"/>
              <a:pPr>
                <a:defRPr/>
              </a:pPr>
              <a:t>6/18/2021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10376-8E42-455D-BA92-F3A784666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80BE6-C538-4FF1-94B8-59C883538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fld id="{82F2F12B-8936-400F-9173-985BBC0AF595}" type="slidenum">
              <a:rPr lang="en-US" altLang="zh-CN"/>
              <a:pPr/>
              <a:t>‹Nr.›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7" r:id="rId7"/>
    <p:sldLayoutId id="2147483708" r:id="rId8"/>
    <p:sldLayoutId id="2147483709" r:id="rId9"/>
    <p:sldLayoutId id="2147483703" r:id="rId10"/>
    <p:sldLayoutId id="2147483704" r:id="rId11"/>
    <p:sldLayoutId id="2147483705" r:id="rId12"/>
    <p:sldLayoutId id="2147483706" r:id="rId1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panose="00000500000000000000" pitchFamily="50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panose="00000500000000000000" pitchFamily="50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panose="00000500000000000000" pitchFamily="50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panose="00000500000000000000" pitchFamily="50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panose="00000500000000000000" pitchFamily="50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panose="00000500000000000000" pitchFamily="50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panose="00000500000000000000" pitchFamily="50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panose="00000500000000000000" pitchFamily="50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A2B15BE6-787E-4846-806C-2C233AB0283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-1"/>
            <a:chExt cx="12192001" cy="6858001"/>
          </a:xfrm>
        </p:grpSpPr>
        <p:pic>
          <p:nvPicPr>
            <p:cNvPr id="82954" name="Picture 5">
              <a:extLst>
                <a:ext uri="{FF2B5EF4-FFF2-40B4-BE49-F238E27FC236}">
                  <a16:creationId xmlns:a16="http://schemas.microsoft.com/office/drawing/2014/main" id="{A1AD0F0F-61FF-43E0-8C3A-D593DA83C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052" b="19048"/>
            <a:stretch>
              <a:fillRect/>
            </a:stretch>
          </p:blipFill>
          <p:spPr bwMode="auto">
            <a:xfrm>
              <a:off x="-1" y="-1"/>
              <a:ext cx="12192001" cy="6858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8BD19EB-DFE2-4786-BB96-E29932EC4A6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84000">
                  <a:srgbClr val="FFFFFF">
                    <a:alpha val="85000"/>
                  </a:srgbClr>
                </a:gs>
                <a:gs pos="0">
                  <a:schemeClr val="bg1">
                    <a:alpha val="0"/>
                  </a:schemeClr>
                </a:gs>
                <a:gs pos="68000">
                  <a:schemeClr val="bg1">
                    <a:alpha val="76000"/>
                  </a:schemeClr>
                </a:gs>
                <a:gs pos="100000">
                  <a:schemeClr val="bg1"/>
                </a:gs>
              </a:gsLst>
              <a:lin ang="564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1FA6970-D477-4601-8548-B89203B23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0" r="14622" b="45882"/>
          <a:stretch>
            <a:fillRect/>
          </a:stretch>
        </p:blipFill>
        <p:spPr bwMode="auto">
          <a:xfrm>
            <a:off x="2192338" y="0"/>
            <a:ext cx="7785100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2E23D5-44A8-4A25-B7DA-EC4E41509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188" y="1627188"/>
            <a:ext cx="66516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/>
            <a:r>
              <a:rPr lang="en-US" altLang="en-US" sz="4000" dirty="0">
                <a:solidFill>
                  <a:srgbClr val="18181A"/>
                </a:solidFill>
                <a:latin typeface="Montserrat Light"/>
              </a:rPr>
              <a:t>Project Week 3</a:t>
            </a:r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8E9545-2301-4031-BFCD-5A1E6EF57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3375025"/>
            <a:ext cx="8058150" cy="40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de-DE" altLang="en-US" b="1" dirty="0">
                <a:latin typeface="Poppins Light"/>
                <a:ea typeface="Open Sans"/>
                <a:cs typeface="Poppins Light" pitchFamily="2" charset="0"/>
              </a:rPr>
              <a:t>Music </a:t>
            </a:r>
            <a:r>
              <a:rPr lang="de-DE" altLang="en-US" b="1" dirty="0" err="1">
                <a:latin typeface="Poppins Light"/>
                <a:ea typeface="Open Sans"/>
                <a:cs typeface="Poppins Light" pitchFamily="2" charset="0"/>
              </a:rPr>
              <a:t>Recommender</a:t>
            </a:r>
            <a:endParaRPr lang="de-DE" altLang="en-US" b="1" dirty="0" err="1">
              <a:ea typeface="Open Sans" panose="020B0606030504020204" pitchFamily="34" charset="0"/>
              <a:cs typeface="Poppins Light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B22AE78-ABE0-41A5-8549-305C3926B59A}"/>
              </a:ext>
            </a:extLst>
          </p:cNvPr>
          <p:cNvSpPr/>
          <p:nvPr/>
        </p:nvSpPr>
        <p:spPr>
          <a:xfrm>
            <a:off x="4975225" y="4956175"/>
            <a:ext cx="2241550" cy="560388"/>
          </a:xfrm>
          <a:prstGeom prst="roundRect">
            <a:avLst>
              <a:gd name="adj" fmla="val 7109"/>
            </a:avLst>
          </a:prstGeom>
          <a:solidFill>
            <a:srgbClr val="18181A"/>
          </a:solidFill>
          <a:ln>
            <a:noFill/>
          </a:ln>
          <a:effectLst>
            <a:outerShdw blurRad="381000" dist="762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4C10A6-A5C4-4789-BC81-EC2601C29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4238" y="5051425"/>
            <a:ext cx="2803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  <a:latin typeface="Montserrat Light" pitchFamily="50" charset="0"/>
                <a:cs typeface="Arial" panose="020B0604020202020204" pitchFamily="34" charset="0"/>
              </a:rPr>
              <a:t>GET STARTED</a:t>
            </a:r>
          </a:p>
        </p:txBody>
      </p:sp>
      <p:sp>
        <p:nvSpPr>
          <p:cNvPr id="14" name="Freeform 98">
            <a:extLst>
              <a:ext uri="{FF2B5EF4-FFF2-40B4-BE49-F238E27FC236}">
                <a16:creationId xmlns:a16="http://schemas.microsoft.com/office/drawing/2014/main" id="{1B4247D6-5CD3-4570-A128-66693F16A98F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2725738" y="3333750"/>
            <a:ext cx="234950" cy="196850"/>
          </a:xfrm>
          <a:custGeom>
            <a:avLst/>
            <a:gdLst>
              <a:gd name="T0" fmla="*/ 2147483647 w 63"/>
              <a:gd name="T1" fmla="*/ 2147483647 h 53"/>
              <a:gd name="T2" fmla="*/ 2147483647 w 63"/>
              <a:gd name="T3" fmla="*/ 2147483647 h 53"/>
              <a:gd name="T4" fmla="*/ 2147483647 w 63"/>
              <a:gd name="T5" fmla="*/ 2147483647 h 53"/>
              <a:gd name="T6" fmla="*/ 2147483647 w 63"/>
              <a:gd name="T7" fmla="*/ 2147483647 h 53"/>
              <a:gd name="T8" fmla="*/ 2147483647 w 63"/>
              <a:gd name="T9" fmla="*/ 2147483647 h 53"/>
              <a:gd name="T10" fmla="*/ 2147483647 w 63"/>
              <a:gd name="T11" fmla="*/ 2147483647 h 53"/>
              <a:gd name="T12" fmla="*/ 2147483647 w 63"/>
              <a:gd name="T13" fmla="*/ 2147483647 h 53"/>
              <a:gd name="T14" fmla="*/ 2147483647 w 63"/>
              <a:gd name="T15" fmla="*/ 2147483647 h 53"/>
              <a:gd name="T16" fmla="*/ 2147483647 w 63"/>
              <a:gd name="T17" fmla="*/ 2147483647 h 53"/>
              <a:gd name="T18" fmla="*/ 2147483647 w 63"/>
              <a:gd name="T19" fmla="*/ 2147483647 h 53"/>
              <a:gd name="T20" fmla="*/ 2147483647 w 63"/>
              <a:gd name="T21" fmla="*/ 2147483647 h 53"/>
              <a:gd name="T22" fmla="*/ 0 w 63"/>
              <a:gd name="T23" fmla="*/ 2147483647 h 53"/>
              <a:gd name="T24" fmla="*/ 0 w 63"/>
              <a:gd name="T25" fmla="*/ 2147483647 h 53"/>
              <a:gd name="T26" fmla="*/ 2147483647 w 63"/>
              <a:gd name="T27" fmla="*/ 0 h 53"/>
              <a:gd name="T28" fmla="*/ 2147483647 w 63"/>
              <a:gd name="T29" fmla="*/ 0 h 53"/>
              <a:gd name="T30" fmla="*/ 2147483647 w 63"/>
              <a:gd name="T31" fmla="*/ 2147483647 h 53"/>
              <a:gd name="T32" fmla="*/ 2147483647 w 63"/>
              <a:gd name="T33" fmla="*/ 2147483647 h 53"/>
              <a:gd name="T34" fmla="*/ 2147483647 w 63"/>
              <a:gd name="T35" fmla="*/ 2147483647 h 53"/>
              <a:gd name="T36" fmla="*/ 2147483647 w 63"/>
              <a:gd name="T37" fmla="*/ 2147483647 h 53"/>
              <a:gd name="T38" fmla="*/ 2147483647 w 63"/>
              <a:gd name="T39" fmla="*/ 2147483647 h 53"/>
              <a:gd name="T40" fmla="*/ 2147483647 w 63"/>
              <a:gd name="T41" fmla="*/ 2147483647 h 53"/>
              <a:gd name="T42" fmla="*/ 2147483647 w 63"/>
              <a:gd name="T43" fmla="*/ 2147483647 h 53"/>
              <a:gd name="T44" fmla="*/ 2147483647 w 63"/>
              <a:gd name="T45" fmla="*/ 2147483647 h 53"/>
              <a:gd name="T46" fmla="*/ 2147483647 w 63"/>
              <a:gd name="T47" fmla="*/ 2147483647 h 53"/>
              <a:gd name="T48" fmla="*/ 2147483647 w 63"/>
              <a:gd name="T49" fmla="*/ 2147483647 h 53"/>
              <a:gd name="T50" fmla="*/ 2147483647 w 63"/>
              <a:gd name="T51" fmla="*/ 2147483647 h 53"/>
              <a:gd name="T52" fmla="*/ 2147483647 w 63"/>
              <a:gd name="T53" fmla="*/ 2147483647 h 53"/>
              <a:gd name="T54" fmla="*/ 2147483647 w 63"/>
              <a:gd name="T55" fmla="*/ 2147483647 h 53"/>
              <a:gd name="T56" fmla="*/ 2147483647 w 63"/>
              <a:gd name="T57" fmla="*/ 2147483647 h 53"/>
              <a:gd name="T58" fmla="*/ 2147483647 w 63"/>
              <a:gd name="T59" fmla="*/ 2147483647 h 53"/>
              <a:gd name="T60" fmla="*/ 2147483647 w 63"/>
              <a:gd name="T61" fmla="*/ 0 h 53"/>
              <a:gd name="T62" fmla="*/ 2147483647 w 63"/>
              <a:gd name="T63" fmla="*/ 0 h 53"/>
              <a:gd name="T64" fmla="*/ 2147483647 w 63"/>
              <a:gd name="T65" fmla="*/ 2147483647 h 53"/>
              <a:gd name="T66" fmla="*/ 2147483647 w 63"/>
              <a:gd name="T67" fmla="*/ 2147483647 h 5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63"/>
              <a:gd name="T103" fmla="*/ 0 h 53"/>
              <a:gd name="T104" fmla="*/ 63 w 63"/>
              <a:gd name="T105" fmla="*/ 53 h 53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63" h="53">
                <a:moveTo>
                  <a:pt x="29" y="34"/>
                </a:moveTo>
                <a:cubicBezTo>
                  <a:pt x="29" y="44"/>
                  <a:pt x="20" y="53"/>
                  <a:pt x="9" y="53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3"/>
                  <a:pt x="5" y="52"/>
                  <a:pt x="5" y="51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4"/>
                  <a:pt x="6" y="43"/>
                  <a:pt x="7" y="43"/>
                </a:cubicBezTo>
                <a:cubicBezTo>
                  <a:pt x="9" y="43"/>
                  <a:pt x="9" y="43"/>
                  <a:pt x="9" y="43"/>
                </a:cubicBezTo>
                <a:cubicBezTo>
                  <a:pt x="15" y="43"/>
                  <a:pt x="19" y="39"/>
                  <a:pt x="19" y="34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0"/>
                  <a:pt x="18" y="29"/>
                  <a:pt x="16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3" y="29"/>
                  <a:pt x="0" y="25"/>
                  <a:pt x="0" y="21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6" y="0"/>
                  <a:pt x="29" y="3"/>
                  <a:pt x="29" y="7"/>
                </a:cubicBezTo>
                <a:lnTo>
                  <a:pt x="29" y="34"/>
                </a:lnTo>
                <a:close/>
                <a:moveTo>
                  <a:pt x="63" y="34"/>
                </a:moveTo>
                <a:cubicBezTo>
                  <a:pt x="63" y="44"/>
                  <a:pt x="54" y="53"/>
                  <a:pt x="43" y="53"/>
                </a:cubicBezTo>
                <a:cubicBezTo>
                  <a:pt x="41" y="53"/>
                  <a:pt x="41" y="53"/>
                  <a:pt x="41" y="53"/>
                </a:cubicBezTo>
                <a:cubicBezTo>
                  <a:pt x="40" y="53"/>
                  <a:pt x="39" y="52"/>
                  <a:pt x="39" y="51"/>
                </a:cubicBezTo>
                <a:cubicBezTo>
                  <a:pt x="39" y="46"/>
                  <a:pt x="39" y="46"/>
                  <a:pt x="39" y="46"/>
                </a:cubicBezTo>
                <a:cubicBezTo>
                  <a:pt x="39" y="44"/>
                  <a:pt x="40" y="43"/>
                  <a:pt x="41" y="43"/>
                </a:cubicBezTo>
                <a:cubicBezTo>
                  <a:pt x="43" y="43"/>
                  <a:pt x="43" y="43"/>
                  <a:pt x="43" y="43"/>
                </a:cubicBezTo>
                <a:cubicBezTo>
                  <a:pt x="49" y="43"/>
                  <a:pt x="53" y="39"/>
                  <a:pt x="53" y="34"/>
                </a:cubicBezTo>
                <a:cubicBezTo>
                  <a:pt x="53" y="32"/>
                  <a:pt x="53" y="32"/>
                  <a:pt x="53" y="32"/>
                </a:cubicBezTo>
                <a:cubicBezTo>
                  <a:pt x="53" y="30"/>
                  <a:pt x="52" y="29"/>
                  <a:pt x="50" y="29"/>
                </a:cubicBezTo>
                <a:cubicBezTo>
                  <a:pt x="41" y="29"/>
                  <a:pt x="41" y="29"/>
                  <a:pt x="41" y="29"/>
                </a:cubicBezTo>
                <a:cubicBezTo>
                  <a:pt x="37" y="29"/>
                  <a:pt x="34" y="25"/>
                  <a:pt x="34" y="21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3"/>
                  <a:pt x="37" y="0"/>
                  <a:pt x="41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60" y="0"/>
                  <a:pt x="63" y="3"/>
                  <a:pt x="63" y="7"/>
                </a:cubicBezTo>
                <a:lnTo>
                  <a:pt x="63" y="34"/>
                </a:lnTo>
                <a:close/>
              </a:path>
            </a:pathLst>
          </a:custGeom>
          <a:solidFill>
            <a:srgbClr val="1818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Freeform 98">
            <a:extLst>
              <a:ext uri="{FF2B5EF4-FFF2-40B4-BE49-F238E27FC236}">
                <a16:creationId xmlns:a16="http://schemas.microsoft.com/office/drawing/2014/main" id="{40B25B27-3752-4118-908D-E165496B3505}"/>
              </a:ext>
            </a:extLst>
          </p:cNvPr>
          <p:cNvSpPr>
            <a:spLocks noEditPoints="1"/>
          </p:cNvSpPr>
          <p:nvPr/>
        </p:nvSpPr>
        <p:spPr bwMode="auto">
          <a:xfrm>
            <a:off x="8707438" y="4022725"/>
            <a:ext cx="233362" cy="196850"/>
          </a:xfrm>
          <a:custGeom>
            <a:avLst/>
            <a:gdLst>
              <a:gd name="T0" fmla="*/ 2147483647 w 63"/>
              <a:gd name="T1" fmla="*/ 2147483647 h 53"/>
              <a:gd name="T2" fmla="*/ 2147483647 w 63"/>
              <a:gd name="T3" fmla="*/ 2147483647 h 53"/>
              <a:gd name="T4" fmla="*/ 2147483647 w 63"/>
              <a:gd name="T5" fmla="*/ 2147483647 h 53"/>
              <a:gd name="T6" fmla="*/ 2147483647 w 63"/>
              <a:gd name="T7" fmla="*/ 2147483647 h 53"/>
              <a:gd name="T8" fmla="*/ 2147483647 w 63"/>
              <a:gd name="T9" fmla="*/ 2147483647 h 53"/>
              <a:gd name="T10" fmla="*/ 2147483647 w 63"/>
              <a:gd name="T11" fmla="*/ 2147483647 h 53"/>
              <a:gd name="T12" fmla="*/ 2147483647 w 63"/>
              <a:gd name="T13" fmla="*/ 2147483647 h 53"/>
              <a:gd name="T14" fmla="*/ 2147483647 w 63"/>
              <a:gd name="T15" fmla="*/ 2147483647 h 53"/>
              <a:gd name="T16" fmla="*/ 2147483647 w 63"/>
              <a:gd name="T17" fmla="*/ 2147483647 h 53"/>
              <a:gd name="T18" fmla="*/ 2147483647 w 63"/>
              <a:gd name="T19" fmla="*/ 2147483647 h 53"/>
              <a:gd name="T20" fmla="*/ 2147483647 w 63"/>
              <a:gd name="T21" fmla="*/ 2147483647 h 53"/>
              <a:gd name="T22" fmla="*/ 0 w 63"/>
              <a:gd name="T23" fmla="*/ 2147483647 h 53"/>
              <a:gd name="T24" fmla="*/ 0 w 63"/>
              <a:gd name="T25" fmla="*/ 2147483647 h 53"/>
              <a:gd name="T26" fmla="*/ 2147483647 w 63"/>
              <a:gd name="T27" fmla="*/ 0 h 53"/>
              <a:gd name="T28" fmla="*/ 2147483647 w 63"/>
              <a:gd name="T29" fmla="*/ 0 h 53"/>
              <a:gd name="T30" fmla="*/ 2147483647 w 63"/>
              <a:gd name="T31" fmla="*/ 2147483647 h 53"/>
              <a:gd name="T32" fmla="*/ 2147483647 w 63"/>
              <a:gd name="T33" fmla="*/ 2147483647 h 53"/>
              <a:gd name="T34" fmla="*/ 2147483647 w 63"/>
              <a:gd name="T35" fmla="*/ 2147483647 h 53"/>
              <a:gd name="T36" fmla="*/ 2147483647 w 63"/>
              <a:gd name="T37" fmla="*/ 2147483647 h 53"/>
              <a:gd name="T38" fmla="*/ 2147483647 w 63"/>
              <a:gd name="T39" fmla="*/ 2147483647 h 53"/>
              <a:gd name="T40" fmla="*/ 2147483647 w 63"/>
              <a:gd name="T41" fmla="*/ 2147483647 h 53"/>
              <a:gd name="T42" fmla="*/ 2147483647 w 63"/>
              <a:gd name="T43" fmla="*/ 2147483647 h 53"/>
              <a:gd name="T44" fmla="*/ 2147483647 w 63"/>
              <a:gd name="T45" fmla="*/ 2147483647 h 53"/>
              <a:gd name="T46" fmla="*/ 2147483647 w 63"/>
              <a:gd name="T47" fmla="*/ 2147483647 h 53"/>
              <a:gd name="T48" fmla="*/ 2147483647 w 63"/>
              <a:gd name="T49" fmla="*/ 2147483647 h 53"/>
              <a:gd name="T50" fmla="*/ 2147483647 w 63"/>
              <a:gd name="T51" fmla="*/ 2147483647 h 53"/>
              <a:gd name="T52" fmla="*/ 2147483647 w 63"/>
              <a:gd name="T53" fmla="*/ 2147483647 h 53"/>
              <a:gd name="T54" fmla="*/ 2147483647 w 63"/>
              <a:gd name="T55" fmla="*/ 2147483647 h 53"/>
              <a:gd name="T56" fmla="*/ 2147483647 w 63"/>
              <a:gd name="T57" fmla="*/ 2147483647 h 53"/>
              <a:gd name="T58" fmla="*/ 2147483647 w 63"/>
              <a:gd name="T59" fmla="*/ 2147483647 h 53"/>
              <a:gd name="T60" fmla="*/ 2147483647 w 63"/>
              <a:gd name="T61" fmla="*/ 0 h 53"/>
              <a:gd name="T62" fmla="*/ 2147483647 w 63"/>
              <a:gd name="T63" fmla="*/ 0 h 53"/>
              <a:gd name="T64" fmla="*/ 2147483647 w 63"/>
              <a:gd name="T65" fmla="*/ 2147483647 h 53"/>
              <a:gd name="T66" fmla="*/ 2147483647 w 63"/>
              <a:gd name="T67" fmla="*/ 2147483647 h 5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63"/>
              <a:gd name="T103" fmla="*/ 0 h 53"/>
              <a:gd name="T104" fmla="*/ 63 w 63"/>
              <a:gd name="T105" fmla="*/ 53 h 53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63" h="53">
                <a:moveTo>
                  <a:pt x="29" y="34"/>
                </a:moveTo>
                <a:cubicBezTo>
                  <a:pt x="29" y="44"/>
                  <a:pt x="20" y="53"/>
                  <a:pt x="9" y="53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3"/>
                  <a:pt x="5" y="52"/>
                  <a:pt x="5" y="51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4"/>
                  <a:pt x="6" y="43"/>
                  <a:pt x="7" y="43"/>
                </a:cubicBezTo>
                <a:cubicBezTo>
                  <a:pt x="9" y="43"/>
                  <a:pt x="9" y="43"/>
                  <a:pt x="9" y="43"/>
                </a:cubicBezTo>
                <a:cubicBezTo>
                  <a:pt x="15" y="43"/>
                  <a:pt x="19" y="39"/>
                  <a:pt x="19" y="34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0"/>
                  <a:pt x="18" y="29"/>
                  <a:pt x="16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3" y="29"/>
                  <a:pt x="0" y="25"/>
                  <a:pt x="0" y="21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6" y="0"/>
                  <a:pt x="29" y="3"/>
                  <a:pt x="29" y="7"/>
                </a:cubicBezTo>
                <a:lnTo>
                  <a:pt x="29" y="34"/>
                </a:lnTo>
                <a:close/>
                <a:moveTo>
                  <a:pt x="63" y="34"/>
                </a:moveTo>
                <a:cubicBezTo>
                  <a:pt x="63" y="44"/>
                  <a:pt x="54" y="53"/>
                  <a:pt x="43" y="53"/>
                </a:cubicBezTo>
                <a:cubicBezTo>
                  <a:pt x="41" y="53"/>
                  <a:pt x="41" y="53"/>
                  <a:pt x="41" y="53"/>
                </a:cubicBezTo>
                <a:cubicBezTo>
                  <a:pt x="40" y="53"/>
                  <a:pt x="39" y="52"/>
                  <a:pt x="39" y="51"/>
                </a:cubicBezTo>
                <a:cubicBezTo>
                  <a:pt x="39" y="46"/>
                  <a:pt x="39" y="46"/>
                  <a:pt x="39" y="46"/>
                </a:cubicBezTo>
                <a:cubicBezTo>
                  <a:pt x="39" y="44"/>
                  <a:pt x="40" y="43"/>
                  <a:pt x="41" y="43"/>
                </a:cubicBezTo>
                <a:cubicBezTo>
                  <a:pt x="43" y="43"/>
                  <a:pt x="43" y="43"/>
                  <a:pt x="43" y="43"/>
                </a:cubicBezTo>
                <a:cubicBezTo>
                  <a:pt x="49" y="43"/>
                  <a:pt x="53" y="39"/>
                  <a:pt x="53" y="34"/>
                </a:cubicBezTo>
                <a:cubicBezTo>
                  <a:pt x="53" y="32"/>
                  <a:pt x="53" y="32"/>
                  <a:pt x="53" y="32"/>
                </a:cubicBezTo>
                <a:cubicBezTo>
                  <a:pt x="53" y="30"/>
                  <a:pt x="52" y="29"/>
                  <a:pt x="50" y="29"/>
                </a:cubicBezTo>
                <a:cubicBezTo>
                  <a:pt x="41" y="29"/>
                  <a:pt x="41" y="29"/>
                  <a:pt x="41" y="29"/>
                </a:cubicBezTo>
                <a:cubicBezTo>
                  <a:pt x="37" y="29"/>
                  <a:pt x="34" y="25"/>
                  <a:pt x="34" y="21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3"/>
                  <a:pt x="37" y="0"/>
                  <a:pt x="41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60" y="0"/>
                  <a:pt x="63" y="3"/>
                  <a:pt x="63" y="7"/>
                </a:cubicBezTo>
                <a:lnTo>
                  <a:pt x="63" y="34"/>
                </a:lnTo>
                <a:close/>
              </a:path>
            </a:pathLst>
          </a:custGeom>
          <a:solidFill>
            <a:srgbClr val="1818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344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1.11111E-6 L 0 -0.07222 " pathEditMode="relative" rAng="0" ptsTypes="AA">
                                      <p:cBhvr>
                                        <p:cTn id="4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4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2" grpId="0" animBg="1"/>
      <p:bldP spid="13" grpId="0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C73C3BE-4206-414A-BC84-FBB521975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8" y="935038"/>
            <a:ext cx="47069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r>
              <a:rPr lang="en-US" altLang="en-US" sz="3200" b="1">
                <a:latin typeface="Montserrat Semi Bold"/>
              </a:rPr>
              <a:t>Goal of Analysis</a:t>
            </a:r>
            <a:endParaRPr lang="de-DE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AFAC88-397B-41CC-93E6-E71D5C0C87F2}"/>
              </a:ext>
            </a:extLst>
          </p:cNvPr>
          <p:cNvCxnSpPr/>
          <p:nvPr/>
        </p:nvCxnSpPr>
        <p:spPr>
          <a:xfrm>
            <a:off x="1747838" y="2163763"/>
            <a:ext cx="636587" cy="0"/>
          </a:xfrm>
          <a:prstGeom prst="line">
            <a:avLst/>
          </a:prstGeom>
          <a:ln w="38100">
            <a:solidFill>
              <a:srgbClr val="181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A364A4B-0811-45B0-AA5B-33903F806F52}"/>
              </a:ext>
            </a:extLst>
          </p:cNvPr>
          <p:cNvSpPr/>
          <p:nvPr/>
        </p:nvSpPr>
        <p:spPr>
          <a:xfrm>
            <a:off x="1522532" y="2166279"/>
            <a:ext cx="4039288" cy="280076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n-US" sz="1600" dirty="0">
                <a:ea typeface="+mn-lt"/>
                <a:cs typeface="+mn-lt"/>
              </a:rPr>
              <a:t>More than two social media data sources plus the power of data science … all in one place.</a:t>
            </a:r>
            <a:endParaRPr lang="en-US" sz="1600" dirty="0">
              <a:latin typeface="Poppins Light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en-US" sz="1600" dirty="0">
              <a:latin typeface="Poppins Light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sz="1600" dirty="0">
                <a:latin typeface="Poppins Light"/>
              </a:rPr>
              <a:t>Increase the options of </a:t>
            </a:r>
            <a:r>
              <a:rPr lang="en-US" sz="1600" dirty="0">
                <a:ea typeface="+mn-lt"/>
                <a:cs typeface="+mn-lt"/>
              </a:rPr>
              <a:t>www.gnoosic.com, by song title </a:t>
            </a:r>
            <a:endParaRPr lang="en-US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sz="1600" dirty="0">
              <a:latin typeface="Poppins Light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sz="1600" dirty="0">
                <a:latin typeface="Poppins Light"/>
              </a:rPr>
              <a:t>Increase the best fit of suggestions (algorithms)</a:t>
            </a:r>
          </a:p>
          <a:p>
            <a:pPr>
              <a:defRPr/>
            </a:pPr>
            <a:endParaRPr lang="en-US" sz="1600" dirty="0">
              <a:latin typeface="+mj-lt"/>
            </a:endParaRPr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84112F83-EC86-4D21-9509-336F02B23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268" y="638348"/>
            <a:ext cx="6121879" cy="394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85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230F528-F41E-43AB-BFD5-97310F618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1216025"/>
            <a:ext cx="49085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r>
              <a:rPr lang="en-US" sz="3200" dirty="0">
                <a:latin typeface="Poppins Light"/>
                <a:ea typeface="Montserrat Semi"/>
                <a:cs typeface="Montserrat Semi"/>
              </a:rPr>
              <a:t>Idea- Extend database</a:t>
            </a:r>
            <a:endParaRPr lang="de-DE" dirty="0"/>
          </a:p>
          <a:p>
            <a:endParaRPr lang="en-US" altLang="en-US" sz="3200" b="1" dirty="0">
              <a:latin typeface="Montserrat Semi Bold" pitchFamily="50" charset="0"/>
              <a:ea typeface="Montserrat Semi"/>
              <a:cs typeface="Montserrat Semi"/>
            </a:endParaRPr>
          </a:p>
        </p:txBody>
      </p:sp>
      <p:pic>
        <p:nvPicPr>
          <p:cNvPr id="2" name="Grafik 3">
            <a:extLst>
              <a:ext uri="{FF2B5EF4-FFF2-40B4-BE49-F238E27FC236}">
                <a16:creationId xmlns:a16="http://schemas.microsoft.com/office/drawing/2014/main" id="{A35B6F40-88E4-41AA-B5A2-1A4246F0A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3891" t="-28147" r="24034" b="28375"/>
          <a:stretch/>
        </p:blipFill>
        <p:spPr>
          <a:xfrm>
            <a:off x="-447814" y="258621"/>
            <a:ext cx="10032530" cy="6259984"/>
          </a:xfrm>
          <a:prstGeom prst="rect">
            <a:avLst/>
          </a:prstGeom>
        </p:spPr>
      </p:pic>
      <p:pic>
        <p:nvPicPr>
          <p:cNvPr id="4" name="Grafik 4">
            <a:extLst>
              <a:ext uri="{FF2B5EF4-FFF2-40B4-BE49-F238E27FC236}">
                <a16:creationId xmlns:a16="http://schemas.microsoft.com/office/drawing/2014/main" id="{BE2275E3-9080-41E5-918A-44422EFAE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706991"/>
            <a:ext cx="2743200" cy="144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44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230F528-F41E-43AB-BFD5-97310F618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1216025"/>
            <a:ext cx="849732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r>
              <a:rPr lang="en-US" sz="3200" dirty="0">
                <a:latin typeface="Poppins Light"/>
                <a:ea typeface="Montserrat Semi"/>
                <a:cs typeface="Montserrat Semi"/>
              </a:rPr>
              <a:t>Idea- Match songs by their audio features</a:t>
            </a:r>
            <a:endParaRPr lang="de-DE" dirty="0" err="1"/>
          </a:p>
          <a:p>
            <a:endParaRPr lang="en-US" altLang="en-US" sz="3200" b="1" dirty="0">
              <a:latin typeface="Montserrat Semi Bold" pitchFamily="50" charset="0"/>
              <a:ea typeface="Montserrat Semi"/>
              <a:cs typeface="Montserrat Sem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E2275E3-9080-41E5-918A-44422EFAE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916" y="1957281"/>
            <a:ext cx="9048135" cy="476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3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CAD4B6F-A424-49A1-99DC-6E7AD0DAB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438" y="1103313"/>
            <a:ext cx="47069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r>
              <a:rPr lang="en-US" altLang="en-US" sz="3200" b="1" dirty="0">
                <a:solidFill>
                  <a:srgbClr val="18181A"/>
                </a:solidFill>
                <a:latin typeface="Montserrat Semi Bold"/>
              </a:rPr>
              <a:t>Extensions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E2B492-2091-451E-87FF-41A4B278939D}"/>
              </a:ext>
            </a:extLst>
          </p:cNvPr>
          <p:cNvSpPr/>
          <p:nvPr/>
        </p:nvSpPr>
        <p:spPr>
          <a:xfrm>
            <a:off x="1497013" y="4186238"/>
            <a:ext cx="3819525" cy="117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endParaRPr lang="zh-CN" altLang="zh-CN" sz="1100">
              <a:solidFill>
                <a:schemeClr val="tx2"/>
              </a:solidFill>
              <a:latin typeface="Lato Light"/>
              <a:ea typeface="宋体" panose="02010600030101010101" pitchFamily="2" charset="-122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E3BFAF-E64A-4F9E-A23E-CF8D756F4B5A}"/>
              </a:ext>
            </a:extLst>
          </p:cNvPr>
          <p:cNvSpPr/>
          <p:nvPr/>
        </p:nvSpPr>
        <p:spPr>
          <a:xfrm>
            <a:off x="1498600" y="4751388"/>
            <a:ext cx="3819525" cy="117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endParaRPr lang="zh-CN" altLang="zh-CN" sz="1100">
              <a:solidFill>
                <a:schemeClr val="tx2"/>
              </a:solidFill>
              <a:latin typeface="Lato Light"/>
              <a:ea typeface="宋体" panose="02010600030101010101" pitchFamily="2" charset="-122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218180-4F5F-4DCC-9C7B-CC9D7ADEA2D4}"/>
              </a:ext>
            </a:extLst>
          </p:cNvPr>
          <p:cNvSpPr/>
          <p:nvPr/>
        </p:nvSpPr>
        <p:spPr>
          <a:xfrm>
            <a:off x="1497013" y="5316538"/>
            <a:ext cx="3819525" cy="117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endParaRPr lang="zh-CN" altLang="zh-CN" sz="1100">
              <a:solidFill>
                <a:schemeClr val="tx2"/>
              </a:solidFill>
              <a:latin typeface="Lato Light"/>
              <a:ea typeface="宋体" panose="02010600030101010101" pitchFamily="2" charset="-122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E2861E5-C8AB-4A52-8C7B-FB4C50483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2625725"/>
            <a:ext cx="4046538" cy="316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de-DE" altLang="en-US" sz="1300" dirty="0">
              <a:solidFill>
                <a:schemeClr val="bg2"/>
              </a:solidFill>
              <a:ea typeface="Open Sans" panose="020B0606030504020204" pitchFamily="34" charset="0"/>
              <a:cs typeface="Poppins Light" pitchFamily="2" charset="0"/>
            </a:endParaRPr>
          </a:p>
        </p:txBody>
      </p:sp>
      <p:pic>
        <p:nvPicPr>
          <p:cNvPr id="98321" name="Picture 18">
            <a:extLst>
              <a:ext uri="{FF2B5EF4-FFF2-40B4-BE49-F238E27FC236}">
                <a16:creationId xmlns:a16="http://schemas.microsoft.com/office/drawing/2014/main" id="{8F32FF49-AB30-4CE9-B41B-56527063D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75" y="0"/>
            <a:ext cx="5006975" cy="714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44">
            <a:extLst>
              <a:ext uri="{FF2B5EF4-FFF2-40B4-BE49-F238E27FC236}">
                <a16:creationId xmlns:a16="http://schemas.microsoft.com/office/drawing/2014/main" id="{A27F3B52-AAB6-4C60-8DB8-0C2682E944C0}"/>
              </a:ext>
            </a:extLst>
          </p:cNvPr>
          <p:cNvSpPr/>
          <p:nvPr/>
        </p:nvSpPr>
        <p:spPr>
          <a:xfrm>
            <a:off x="1522532" y="2166279"/>
            <a:ext cx="4039288" cy="427809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n-US" sz="1600" dirty="0">
                <a:latin typeface="Poppins Light"/>
              </a:rPr>
              <a:t>Increase the number of partnerships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en-US" sz="1600" dirty="0">
              <a:latin typeface="Poppins Light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sz="1600" dirty="0">
                <a:latin typeface="Poppins Light"/>
              </a:rPr>
              <a:t>Increase the best fit of suggestions (algorithms)</a:t>
            </a:r>
          </a:p>
          <a:p>
            <a:pPr marL="285750" indent="-285750">
              <a:buFont typeface="Arial"/>
              <a:buChar char="•"/>
              <a:defRPr/>
            </a:pPr>
            <a:endParaRPr lang="en-US" sz="1600" dirty="0">
              <a:latin typeface="Poppins Light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sz="1600" dirty="0">
              <a:latin typeface="Poppins Light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sz="1600" dirty="0">
                <a:latin typeface="Poppins Light"/>
              </a:rPr>
              <a:t>Increase the time analysis to track the change in tase by user</a:t>
            </a:r>
          </a:p>
          <a:p>
            <a:pPr marL="285750" indent="-285750">
              <a:buFont typeface="Arial"/>
              <a:buChar char="•"/>
              <a:defRPr/>
            </a:pPr>
            <a:endParaRPr lang="en-US" sz="1600" dirty="0">
              <a:latin typeface="Poppins Light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  <a:defRPr/>
            </a:pPr>
            <a:r>
              <a:rPr lang="en-US" sz="1600" dirty="0">
                <a:ea typeface="+mn-lt"/>
                <a:cs typeface="+mn-lt"/>
              </a:rPr>
              <a:t>Insert link to suggested song</a:t>
            </a:r>
          </a:p>
          <a:p>
            <a:pPr marL="285750" indent="-285750">
              <a:buFont typeface="Arial"/>
              <a:buChar char="•"/>
              <a:defRPr/>
            </a:pPr>
            <a:endParaRPr lang="en-US" sz="1600" dirty="0">
              <a:latin typeface="Poppins Light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sz="1600" dirty="0">
              <a:latin typeface="Poppins Light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sz="1600" dirty="0">
              <a:latin typeface="Poppins Light"/>
            </a:endParaRPr>
          </a:p>
          <a:p>
            <a:pPr>
              <a:defRPr/>
            </a:pP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8862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 animBg="1"/>
      <p:bldP spid="26" grpId="0" animBg="1"/>
      <p:bldP spid="29" grpId="0" animBg="1"/>
      <p:bldP spid="34" grpId="0"/>
      <p:bldP spid="2" grpId="0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343434"/>
      </a:dk2>
      <a:lt2>
        <a:srgbClr val="8A8E8C"/>
      </a:lt2>
      <a:accent1>
        <a:srgbClr val="19AAE1"/>
      </a:accent1>
      <a:accent2>
        <a:srgbClr val="00B991"/>
      </a:accent2>
      <a:accent3>
        <a:srgbClr val="82B932"/>
      </a:accent3>
      <a:accent4>
        <a:srgbClr val="FFC000"/>
      </a:accent4>
      <a:accent5>
        <a:srgbClr val="F85D2D"/>
      </a:accent5>
      <a:accent6>
        <a:srgbClr val="7030A0"/>
      </a:accent6>
      <a:hlink>
        <a:srgbClr val="0563C1"/>
      </a:hlink>
      <a:folHlink>
        <a:srgbClr val="954F72"/>
      </a:folHlink>
    </a:clrScheme>
    <a:fontScheme name="Custom 2">
      <a:majorFont>
        <a:latin typeface="Montserrat"/>
        <a:ea typeface=""/>
        <a:cs typeface=""/>
      </a:majorFont>
      <a:minorFont>
        <a:latin typeface="Poppi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lnSpc>
            <a:spcPct val="120000"/>
          </a:lnSpc>
          <a:defRPr sz="1400">
            <a:solidFill>
              <a:srgbClr val="78797E"/>
            </a:solidFill>
            <a:latin typeface="Poppins Light" panose="02000000000000000000" pitchFamily="2" charset="0"/>
            <a:ea typeface="Open Sans" panose="020B0606030504020204" pitchFamily="34" charset="0"/>
            <a:cs typeface="Poppins Light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7" baseType="lpstr">
      <vt:lpstr>Larissa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279</cp:revision>
  <dcterms:created xsi:type="dcterms:W3CDTF">2012-07-30T21:06:50Z</dcterms:created>
  <dcterms:modified xsi:type="dcterms:W3CDTF">2021-06-18T12:30:27Z</dcterms:modified>
</cp:coreProperties>
</file>