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6" r:id="rId11"/>
    <p:sldId id="279" r:id="rId12"/>
    <p:sldId id="292" r:id="rId13"/>
    <p:sldId id="293" r:id="rId14"/>
    <p:sldId id="294" r:id="rId15"/>
    <p:sldId id="289" r:id="rId16"/>
    <p:sldId id="290" r:id="rId17"/>
    <p:sldId id="291" r:id="rId18"/>
    <p:sldId id="286" r:id="rId19"/>
    <p:sldId id="287" r:id="rId20"/>
    <p:sldId id="288" r:id="rId21"/>
    <p:sldId id="283" r:id="rId22"/>
    <p:sldId id="284" r:id="rId23"/>
    <p:sldId id="285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3593-ED3F-4AD8-BA3E-D887A1E37F90}" type="datetimeFigureOut">
              <a:rPr lang="ru-RU" smtClean="0"/>
              <a:pPr/>
              <a:t>07.09.2014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495B-7572-4ED1-972C-BE57CDD107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gla@ngs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70262"/>
          </a:xfrm>
        </p:spPr>
        <p:txBody>
          <a:bodyPr/>
          <a:lstStyle/>
          <a:p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Дополнительные главы </a:t>
            </a:r>
            <a:b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линейной алгебры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95288" y="4941888"/>
            <a:ext cx="73413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Бибердорф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Элина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 Арнольдовна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ecture1_Page_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257" y="0"/>
            <a:ext cx="88754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257" y="0"/>
            <a:ext cx="88754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229600" cy="850900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Структура курса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413125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Особенности машинных вычислений</a:t>
            </a:r>
          </a:p>
          <a:p>
            <a:r>
              <a:rPr lang="ru-RU" dirty="0">
                <a:solidFill>
                  <a:schemeClr val="tx2"/>
                </a:solidFill>
              </a:rPr>
              <a:t>Решение линейных систем</a:t>
            </a:r>
          </a:p>
          <a:p>
            <a:r>
              <a:rPr lang="ru-RU" dirty="0">
                <a:solidFill>
                  <a:schemeClr val="tx2"/>
                </a:solidFill>
              </a:rPr>
              <a:t>Спектр симметричных матриц</a:t>
            </a:r>
          </a:p>
          <a:p>
            <a:r>
              <a:rPr lang="ru-RU" dirty="0">
                <a:solidFill>
                  <a:schemeClr val="tx2"/>
                </a:solidFill>
              </a:rPr>
              <a:t>Спектр несимметричных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lecture1_Page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Литература</a:t>
            </a:r>
          </a:p>
        </p:txBody>
      </p:sp>
      <p:sp>
        <p:nvSpPr>
          <p:cNvPr id="35845" name="Text Box 5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990600" lvl="1" indent="-533400">
              <a:buFontTx/>
              <a:buNone/>
            </a:pPr>
            <a:r>
              <a:rPr lang="ru-RU" dirty="0" err="1">
                <a:solidFill>
                  <a:schemeClr val="tx2"/>
                </a:solidFill>
              </a:rPr>
              <a:t>Бибердорф</a:t>
            </a:r>
            <a:r>
              <a:rPr lang="ru-RU" dirty="0">
                <a:solidFill>
                  <a:schemeClr val="tx2"/>
                </a:solidFill>
              </a:rPr>
              <a:t> Э.А. </a:t>
            </a:r>
            <a:r>
              <a:rPr lang="ru-RU" i="1" dirty="0">
                <a:solidFill>
                  <a:schemeClr val="tx2"/>
                </a:solidFill>
              </a:rPr>
              <a:t>Гарантированная точность прикладных задачах линейной алгебры</a:t>
            </a:r>
          </a:p>
          <a:p>
            <a:pPr marL="990600" lvl="1" indent="-533400">
              <a:buFontTx/>
              <a:buNone/>
            </a:pPr>
            <a:r>
              <a:rPr lang="ru-RU" dirty="0" err="1">
                <a:solidFill>
                  <a:schemeClr val="tx2"/>
                </a:solidFill>
              </a:rPr>
              <a:t>Бибердорф</a:t>
            </a:r>
            <a:r>
              <a:rPr lang="ru-RU" dirty="0">
                <a:solidFill>
                  <a:schemeClr val="tx2"/>
                </a:solidFill>
              </a:rPr>
              <a:t> Э.А. </a:t>
            </a:r>
            <a:r>
              <a:rPr lang="ru-RU" i="1" dirty="0">
                <a:solidFill>
                  <a:schemeClr val="tx2"/>
                </a:solidFill>
              </a:rPr>
              <a:t>Гарантированная точность современных алгоритмов линейной алгебры</a:t>
            </a:r>
          </a:p>
          <a:p>
            <a:pPr marL="990600" lvl="1" indent="-533400">
              <a:buFontTx/>
              <a:buNone/>
            </a:pPr>
            <a:r>
              <a:rPr lang="ru-RU" dirty="0">
                <a:solidFill>
                  <a:schemeClr val="tx2"/>
                </a:solidFill>
              </a:rPr>
              <a:t>Годунов С.К.</a:t>
            </a:r>
            <a:r>
              <a:rPr lang="ru-RU" i="1" dirty="0">
                <a:solidFill>
                  <a:schemeClr val="tx2"/>
                </a:solidFill>
              </a:rPr>
              <a:t> Современные аспекты линейной алгебры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Досрочный экзамен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5-6 заданий</a:t>
            </a:r>
          </a:p>
          <a:p>
            <a:r>
              <a:rPr lang="ru-RU" dirty="0">
                <a:solidFill>
                  <a:schemeClr val="tx2"/>
                </a:solidFill>
              </a:rPr>
              <a:t>Результаты присылать по адресу </a:t>
            </a:r>
            <a:r>
              <a:rPr lang="en-US" sz="3600" dirty="0">
                <a:solidFill>
                  <a:schemeClr val="tx2"/>
                </a:solidFill>
                <a:hlinkClick r:id="rId2"/>
              </a:rPr>
              <a:t>dgla@ngs.ru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Файлы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3600" dirty="0" err="1">
                <a:solidFill>
                  <a:schemeClr val="tx2"/>
                </a:solidFill>
              </a:rPr>
              <a:t>ФамилияСтудента</a:t>
            </a:r>
            <a:r>
              <a:rPr lang="en-US" sz="3600" dirty="0">
                <a:solidFill>
                  <a:schemeClr val="tx2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en-US" sz="3600" dirty="0">
                <a:solidFill>
                  <a:schemeClr val="tx2"/>
                </a:solidFill>
              </a:rPr>
              <a:t>              </a:t>
            </a:r>
            <a:r>
              <a:rPr lang="ru-RU" sz="3600" dirty="0" err="1">
                <a:solidFill>
                  <a:schemeClr val="tx2"/>
                </a:solidFill>
              </a:rPr>
              <a:t>ФамилияСтудента</a:t>
            </a:r>
            <a:r>
              <a:rPr lang="en-US" sz="3600" dirty="0">
                <a:solidFill>
                  <a:schemeClr val="tx2"/>
                </a:solidFill>
              </a:rPr>
              <a:t>.</a:t>
            </a:r>
            <a:r>
              <a:rPr lang="en-US" sz="3600" dirty="0" err="1">
                <a:solidFill>
                  <a:schemeClr val="tx2"/>
                </a:solidFill>
              </a:rPr>
              <a:t>pdf</a:t>
            </a:r>
            <a:endParaRPr lang="ru-RU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Повторить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Линейные системы, число обусловленности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Собственные значения, собственные векторы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Сингулярные числа, сингулярные векторы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tx2"/>
                </a:solidFill>
              </a:rPr>
              <a:t>Критерии устойчивости решений дифференциальных и разностных уравнений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lecture1_Page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lecture1_Page_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0" y="836613"/>
          <a:ext cx="4365625" cy="5184775"/>
        </p:xfrm>
        <a:graphic>
          <a:graphicData uri="http://schemas.openxmlformats.org/presentationml/2006/ole">
            <p:oleObj spid="_x0000_s1026" name="Acrobat Document" r:id="rId3" imgW="1728000" imgH="2052000" progId="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4572000" y="333375"/>
          <a:ext cx="4310063" cy="5949950"/>
        </p:xfrm>
        <a:graphic>
          <a:graphicData uri="http://schemas.openxmlformats.org/presentationml/2006/ole">
            <p:oleObj spid="_x0000_s1027" name="Acrobat Document" r:id="rId4" imgW="1656000" imgH="2286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11188" y="-674688"/>
          <a:ext cx="7848600" cy="8008938"/>
        </p:xfrm>
        <a:graphic>
          <a:graphicData uri="http://schemas.openxmlformats.org/presentationml/2006/ole">
            <p:oleObj spid="_x0000_s2050" name="Acrobat Document" r:id="rId3" imgW="5355000" imgH="7578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84</Words>
  <Application>Microsoft Office PowerPoint</Application>
  <PresentationFormat>Экран (4:3)</PresentationFormat>
  <Paragraphs>21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Acrobat Document</vt:lpstr>
      <vt:lpstr>Дополнительные главы  линейной алгебры</vt:lpstr>
      <vt:lpstr>Структура курса</vt:lpstr>
      <vt:lpstr>Литература</vt:lpstr>
      <vt:lpstr>Досрочный экзамен</vt:lpstr>
      <vt:lpstr>Повторить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WareZ Provider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www.PHILka.RU</dc:creator>
  <cp:lastModifiedBy>www.PHILka.RU</cp:lastModifiedBy>
  <cp:revision>21</cp:revision>
  <dcterms:created xsi:type="dcterms:W3CDTF">2012-08-30T12:52:03Z</dcterms:created>
  <dcterms:modified xsi:type="dcterms:W3CDTF">2014-09-07T06:49:39Z</dcterms:modified>
</cp:coreProperties>
</file>