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6" r:id="rId5"/>
    <p:sldId id="287" r:id="rId6"/>
    <p:sldId id="280" r:id="rId7"/>
    <p:sldId id="281" r:id="rId8"/>
    <p:sldId id="282" r:id="rId9"/>
    <p:sldId id="283" r:id="rId10"/>
    <p:sldId id="276" r:id="rId11"/>
    <p:sldId id="277" r:id="rId12"/>
    <p:sldId id="278" r:id="rId13"/>
    <p:sldId id="279" r:id="rId14"/>
    <p:sldId id="272" r:id="rId15"/>
    <p:sldId id="273" r:id="rId16"/>
    <p:sldId id="274" r:id="rId17"/>
    <p:sldId id="275" r:id="rId18"/>
    <p:sldId id="268" r:id="rId19"/>
    <p:sldId id="269" r:id="rId20"/>
    <p:sldId id="270" r:id="rId21"/>
    <p:sldId id="271" r:id="rId22"/>
    <p:sldId id="264" r:id="rId23"/>
    <p:sldId id="265" r:id="rId24"/>
    <p:sldId id="266" r:id="rId25"/>
    <p:sldId id="267" r:id="rId26"/>
    <p:sldId id="260" r:id="rId27"/>
    <p:sldId id="261" r:id="rId28"/>
    <p:sldId id="262" r:id="rId29"/>
    <p:sldId id="263" r:id="rId30"/>
    <p:sldId id="259" r:id="rId31"/>
    <p:sldId id="258" r:id="rId32"/>
    <p:sldId id="257" r:id="rId33"/>
    <p:sldId id="288" r:id="rId34"/>
    <p:sldId id="289" r:id="rId35"/>
    <p:sldId id="290" r:id="rId36"/>
  </p:sldIdLst>
  <p:sldSz cx="9144000" cy="6858000" type="screen4x3"/>
  <p:notesSz cx="6811963" cy="99393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DC00-84D1-4A8C-8782-96D3AACF95CD}" type="datetimeFigureOut">
              <a:rPr lang="ru-RU" smtClean="0"/>
              <a:pPr/>
              <a:t>19.11.2013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A9AB-5D4B-4BAF-80E1-C4A531B58B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 descr="Бибердорф_Page_09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525" y="0"/>
            <a:ext cx="8870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Бибердорф_Page_09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525" y="0"/>
            <a:ext cx="8870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1" descr="Бибердорф_Page_10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6525" y="71462"/>
            <a:ext cx="88709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ecture9-09_Page_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-242888"/>
            <a:ext cx="10063162" cy="77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Рисунок 1" descr="Бибердорф_Page_15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763" y="0"/>
            <a:ext cx="8880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Рисунок 1" descr="Бибердорф_Page_16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1763" y="0"/>
            <a:ext cx="88804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0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0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4F4F4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0</Words>
  <Application>Microsoft Office PowerPoint</Application>
  <PresentationFormat>Экран (4:3)</PresentationFormat>
  <Paragraphs>0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</vt:vector>
  </TitlesOfParts>
  <Company>WareZ Provider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www.PHILka.RU</dc:creator>
  <cp:lastModifiedBy>www.PHILka.RU</cp:lastModifiedBy>
  <cp:revision>2</cp:revision>
  <dcterms:created xsi:type="dcterms:W3CDTF">2013-11-18T04:02:42Z</dcterms:created>
  <dcterms:modified xsi:type="dcterms:W3CDTF">2013-11-19T11:11:55Z</dcterms:modified>
</cp:coreProperties>
</file>