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8" r:id="rId4"/>
    <p:sldId id="269" r:id="rId5"/>
    <p:sldId id="260" r:id="rId6"/>
    <p:sldId id="259" r:id="rId7"/>
    <p:sldId id="261" r:id="rId8"/>
    <p:sldId id="266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3DE6CD-7CC3-437A-BAF8-00688E801967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1B1C48-B045-425B-9261-8E05C1D3E7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DE6CD-7CC3-437A-BAF8-00688E801967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1B1C48-B045-425B-9261-8E05C1D3E7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DE6CD-7CC3-437A-BAF8-00688E801967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1B1C48-B045-425B-9261-8E05C1D3E7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DE6CD-7CC3-437A-BAF8-00688E801967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1B1C48-B045-425B-9261-8E05C1D3E77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DE6CD-7CC3-437A-BAF8-00688E801967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1B1C48-B045-425B-9261-8E05C1D3E77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DE6CD-7CC3-437A-BAF8-00688E801967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1B1C48-B045-425B-9261-8E05C1D3E77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DE6CD-7CC3-437A-BAF8-00688E801967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1B1C48-B045-425B-9261-8E05C1D3E77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DE6CD-7CC3-437A-BAF8-00688E801967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1B1C48-B045-425B-9261-8E05C1D3E77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3DE6CD-7CC3-437A-BAF8-00688E801967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1B1C48-B045-425B-9261-8E05C1D3E7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03DE6CD-7CC3-437A-BAF8-00688E801967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1B1C48-B045-425B-9261-8E05C1D3E77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3DE6CD-7CC3-437A-BAF8-00688E801967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1B1C48-B045-425B-9261-8E05C1D3E77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3DE6CD-7CC3-437A-BAF8-00688E801967}" type="datetimeFigureOut">
              <a:rPr lang="en-IN" smtClean="0"/>
              <a:t>28-01-2018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81B1C48-B045-425B-9261-8E05C1D3E77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Zoncave</a:t>
            </a:r>
            <a:r>
              <a:rPr lang="en-IN" dirty="0"/>
              <a:t> </a:t>
            </a:r>
            <a:r>
              <a:rPr lang="en-IN" dirty="0" smtClean="0"/>
              <a:t>Death Escape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3D Virtual Reality Game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3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071561"/>
            <a:ext cx="8964488" cy="437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04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Artificial Reality -&gt; Virtual Reality  and Augmented Reality.</a:t>
            </a:r>
          </a:p>
          <a:p>
            <a:endParaRPr lang="en-IN" dirty="0" smtClean="0"/>
          </a:p>
          <a:p>
            <a:r>
              <a:rPr lang="en-IN" dirty="0" smtClean="0"/>
              <a:t>The immersive environment resembles almost every possible similarity to the real world to create a lifelike experience grounded in reality of sci-fi.</a:t>
            </a:r>
          </a:p>
          <a:p>
            <a:r>
              <a:rPr lang="en-IN" dirty="0" smtClean="0"/>
              <a:t>Basically VR provides an edge to see through Worlds without delay even can feel them 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 Reality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57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Gaming is an Obvious Application of VR , can show every possible world through games .</a:t>
            </a:r>
          </a:p>
          <a:p>
            <a:r>
              <a:rPr lang="en-IN" dirty="0" smtClean="0"/>
              <a:t>Via Game each age group of people can get something of their demand . Of course it does not have an END .</a:t>
            </a:r>
          </a:p>
          <a:p>
            <a:r>
              <a:rPr lang="en-IN" dirty="0" smtClean="0"/>
              <a:t>We can enjoy overwhelming imaginative worlds via VR games , by being virtually present there , isn’t it really good to feel the worlds which can only be present in thoughts or shows. 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Gaming 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Another side a VR game can let us know real worlds . One can do any kind of activity via games , which they ever wanted of.  </a:t>
            </a:r>
            <a:r>
              <a:rPr lang="en-IN" dirty="0" err="1" smtClean="0"/>
              <a:t>Eg</a:t>
            </a:r>
            <a:r>
              <a:rPr lang="en-IN" dirty="0" smtClean="0"/>
              <a:t>. Car racing, Roller coaster , Virtual maze and many more.</a:t>
            </a:r>
          </a:p>
          <a:p>
            <a:r>
              <a:rPr lang="en-IN" dirty="0" smtClean="0"/>
              <a:t>Fantasy is  we at every age of life want to play games to refresh us And in this busy life of nowadays what can be better then a Virtual World to play in .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Cntd</a:t>
            </a:r>
            <a:r>
              <a:rPr lang="en-IN" dirty="0" smtClean="0"/>
              <a:t>…..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13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Zoncave</a:t>
            </a:r>
            <a:r>
              <a:rPr lang="en-IN" dirty="0" smtClean="0"/>
              <a:t> Escape is build using Unity Game Engine . </a:t>
            </a:r>
          </a:p>
          <a:p>
            <a:r>
              <a:rPr lang="en-IN" dirty="0" smtClean="0"/>
              <a:t>You are lost in a world of caves and zombies.</a:t>
            </a:r>
          </a:p>
          <a:p>
            <a:r>
              <a:rPr lang="en-IN" dirty="0" smtClean="0"/>
              <a:t>Get the key and find your way to your home.</a:t>
            </a:r>
          </a:p>
          <a:p>
            <a:r>
              <a:rPr lang="en-IN" dirty="0" smtClean="0"/>
              <a:t>Beware of Zombies. </a:t>
            </a:r>
          </a:p>
          <a:p>
            <a:r>
              <a:rPr lang="en-IN" dirty="0" smtClean="0"/>
              <a:t>A gun is provided to defend yourself .</a:t>
            </a:r>
          </a:p>
          <a:p>
            <a:r>
              <a:rPr lang="en-IN" dirty="0" smtClean="0"/>
              <a:t>Crystals increases health.</a:t>
            </a:r>
          </a:p>
          <a:p>
            <a:r>
              <a:rPr lang="en-IN" dirty="0" smtClean="0"/>
              <a:t>Feel Virtually created creepy World . Play for your life 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VR Game --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16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Almost in every field VR is in use . In Every other field be it tech , medical, or Film Industry VR is in need .</a:t>
            </a:r>
          </a:p>
          <a:p>
            <a:r>
              <a:rPr lang="en-IN" dirty="0" smtClean="0"/>
              <a:t>Have various used in medical field. No need of dissecting living organisms. You can create a 3D virtual organism and perform experiments on that.</a:t>
            </a:r>
          </a:p>
          <a:p>
            <a:r>
              <a:rPr lang="en-IN" dirty="0" smtClean="0"/>
              <a:t>Useful in training field. Useful in learning driving, War trainings, etc.</a:t>
            </a:r>
          </a:p>
          <a:p>
            <a:r>
              <a:rPr lang="en-IN" dirty="0" smtClean="0"/>
              <a:t>Can cure depression. </a:t>
            </a:r>
            <a:r>
              <a:rPr lang="en-IN" dirty="0" err="1" smtClean="0"/>
              <a:t>Eg</a:t>
            </a:r>
            <a:r>
              <a:rPr lang="en-IN" dirty="0" smtClean="0"/>
              <a:t>, </a:t>
            </a:r>
            <a:r>
              <a:rPr lang="en-IN" dirty="0" err="1" smtClean="0"/>
              <a:t>Vanila</a:t>
            </a:r>
            <a:r>
              <a:rPr lang="en-IN" dirty="0" smtClean="0"/>
              <a:t> Sky :p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Utilities Of Virtual Reality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69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</a:t>
            </a:r>
            <a:r>
              <a:rPr lang="en-IN" dirty="0" err="1" smtClean="0"/>
              <a:t>Glimples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905034" cy="439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34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" y="1124744"/>
            <a:ext cx="8964487" cy="4399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23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" y="1268760"/>
            <a:ext cx="9107512" cy="442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529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</TotalTime>
  <Words>358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Zoncave Death Escape</vt:lpstr>
      <vt:lpstr>Virtual Reality</vt:lpstr>
      <vt:lpstr>Why Gaming !!!</vt:lpstr>
      <vt:lpstr>Cntd…..</vt:lpstr>
      <vt:lpstr>This VR Game -- </vt:lpstr>
      <vt:lpstr>Utilities Of Virtual Reality</vt:lpstr>
      <vt:lpstr>Some Glimples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Zoncave Death Escape</dc:title>
  <dc:creator>hp</dc:creator>
  <cp:lastModifiedBy>hp</cp:lastModifiedBy>
  <cp:revision>9</cp:revision>
  <dcterms:created xsi:type="dcterms:W3CDTF">2018-01-27T19:34:36Z</dcterms:created>
  <dcterms:modified xsi:type="dcterms:W3CDTF">2018-01-27T22:06:31Z</dcterms:modified>
</cp:coreProperties>
</file>