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D85D2-A3DB-57D9-A02C-F11B0772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65E17-44C9-CF45-770B-A29B2026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461A1-9EF3-DB98-9B91-03C4AD22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FD54-4E58-C59A-F270-528BA36E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00612-858C-5951-0028-3484263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0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27B8-3F9D-730B-B3BF-3C33B53E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37D3D-70B0-7973-7C6D-195E7511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B7A59-2DD5-E7ED-488E-C255004E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C43F6-8BB6-2627-4B38-DDB12889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1AC1-739A-065B-F7FC-842CA06F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9163F6-EB1C-0BDE-D570-B46C131DA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3DE26-4A7F-1F8D-A8C6-C97F4A4A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E38E-D793-014C-8FCB-053D016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2CEE-83B3-8AB0-C805-AD61E8FD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F7F0-4B26-3589-FBD2-A1313767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15BE1-E356-83C9-4859-5A9BB7F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670D1-DAA1-B771-A7C8-42CED913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E486-87B2-45E9-3747-612942DA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B2E00-5D8C-15F6-DB9A-0FF9E234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A0CBF-2FEC-B19C-6FB2-11E4771F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3D1CE-C0D9-AC19-57FC-973EF56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29A88-51B2-62C1-A1A3-87802019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B296F-3D71-6669-1C5E-D0BF4152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5D1B4-9C9B-DB57-F402-9858EAE2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1E28F-39C5-D0E1-04E8-AC000A6D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7FE0-EA51-510A-9AC1-F2239DD9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2187F-3298-4588-04DC-7AC319E34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53B94-8C77-0221-C2D4-72E1603F9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11CD2-11BD-418D-4381-0335DD7E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F73A8-07DC-F6E1-2C5F-B39A4FB0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74877-D318-001B-8B12-918B07D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81DD5-AFF8-133F-E2F2-11761AC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DE2A9-BEFE-C939-3088-523613FC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3EF13-6E54-425D-E2B0-C18EFC46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1E6741-4BA6-B20A-EBE5-567DA545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08BD8-FDAD-6009-4803-4FBB19075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A7365-81E8-9C8F-B5BF-33FA2FDD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E1BE14-DE92-2CC3-78E3-90144DDC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9BA34C-642D-1F86-0402-F4C80CA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0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8FCE-E40D-F19E-07B4-48334C1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64EA6-D0EF-2926-1CD0-B8B23AEA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563D0-70BE-D440-CB20-256C2859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EF1A6-007A-D0A0-8B5C-01E8BA84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986332-425B-017D-EC2B-BBCA7D94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2439C-66EA-1EAF-7F29-F365C91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4CBF23-85EB-C87C-72B5-3C8E24F0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6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4023C-EBC9-EDF1-FB94-D5DC65D4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EB73B-4201-26A5-EC8D-DFC84FA9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25C8-6B80-CC6A-9DB3-106679F16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97B56-D625-E8F4-004A-CDB953E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07805-4151-16F9-9FF9-B603990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CF2EE-A328-78E5-63A5-2E26FB86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6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E9237-3443-77F6-1B6C-968B661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295E0-99FD-6FF0-DA56-EF71D138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8C456-14A0-26E2-C1F8-B853CCAA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C9785-ACCB-8535-CF9E-CF61631E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E7064-F5A6-041D-88F8-7264802B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97C0F-D153-9899-B76B-4A4A022C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9CDB9-A35F-E772-C95B-9A9351B4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A1D86-94A9-E6E1-9DD5-0D5587C1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9AB8E-BD7C-8E41-F0DB-396799165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AC037-8FA0-4C19-96AB-3B86880611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7E456-D7A8-5815-DD13-6488D081D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8FAF-CD57-79D0-06B4-F69BCE670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AA25430-A281-0567-90D4-1DAC9A837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0F0CD-65FB-BEFA-B372-1746D030EBEE}"/>
              </a:ext>
            </a:extLst>
          </p:cNvPr>
          <p:cNvSpPr txBox="1"/>
          <p:nvPr/>
        </p:nvSpPr>
        <p:spPr>
          <a:xfrm>
            <a:off x="3554730" y="1703070"/>
            <a:ext cx="617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~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16369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1118 차재민</dc:creator>
  <cp:lastModifiedBy>1118 차재민</cp:lastModifiedBy>
  <cp:revision>2</cp:revision>
  <dcterms:created xsi:type="dcterms:W3CDTF">2024-09-25T00:33:51Z</dcterms:created>
  <dcterms:modified xsi:type="dcterms:W3CDTF">2024-10-10T11:17:09Z</dcterms:modified>
</cp:coreProperties>
</file>