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3E96-FEA0-4670-AC6C-3DD18BBFD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BCAD-9982-4870-A9FA-8B1CCA0F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D48B-BD33-4172-9023-6CC13687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B459-BB45-4B33-8D90-0BEAF8CE901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D61C-915C-4FF4-A06A-8369CDCB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D67F3-58DF-4066-8409-77CDBD8A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21B-ACDC-4E31-81E0-1B5138285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D9AF-AA9C-4B02-97CF-7C992F36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7C1BE-5394-46EE-BAD8-0BADDB6AF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8126-493D-4610-B965-55BAEFCA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B459-BB45-4B33-8D90-0BEAF8CE901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3CE7-4F61-4FC3-9EB9-7F5F2683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11BCC-C4A3-44E1-99DF-E6301EBA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21B-ACDC-4E31-81E0-1B5138285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F4E22-64C9-4179-AECD-456AB448B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AD664-2954-4BBF-B344-D7317098D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CB1CF-2B2F-42F7-88A0-76991603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B459-BB45-4B33-8D90-0BEAF8CE901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CE50E-F2F0-416C-B22A-F0DBF2A2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98F1-9656-4CF1-9B54-7DB1A6F0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21B-ACDC-4E31-81E0-1B5138285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7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2758-825D-435D-B7F4-DB3674E7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22D2-7B61-4091-A90B-D053ACBE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36411-BC24-4FD9-A35C-DCDC9571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B459-BB45-4B33-8D90-0BEAF8CE901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136F8-95A8-4A27-9385-7C026C68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C55E-3ACE-4789-93B4-BD8EAAEC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21B-ACDC-4E31-81E0-1B5138285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2902-1369-4DFB-8DBB-54CA8DB9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5AB6B-A220-4111-95AA-0CBC2E17B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72CB0-EFB3-4B88-9CA0-A9BF5785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B459-BB45-4B33-8D90-0BEAF8CE901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3E65-1689-4662-9D65-43855909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8918-75C1-44BA-8353-A0D20A1B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21B-ACDC-4E31-81E0-1B5138285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8AEB-141A-4AC4-9A87-AC3A79EE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0F97-563A-4779-AD53-FDD4155C0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0CC59-655C-4761-9790-91D2B4D98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5A36-C59B-4E65-9715-3B43F51A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B459-BB45-4B33-8D90-0BEAF8CE901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5E37-E53A-4E9C-98E4-E2CE6701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F6EDC-E2DB-4367-BAAF-51E15D4C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21B-ACDC-4E31-81E0-1B5138285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9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6949-809A-4B6E-A612-770DB9F7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A4684-28CC-42E2-A3C4-A25F743E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B0D7B-79FB-4CD9-9D78-9398A5F90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794D9-AC6E-4EFF-AC9F-80475E7D2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78F52-6B3F-4B93-AF41-63592D166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AE384-8734-433D-BB2C-E291460E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B459-BB45-4B33-8D90-0BEAF8CE901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853ED-BCC7-4D15-B49C-8DBA6A52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BDA77-ABB7-43FC-9280-56839810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21B-ACDC-4E31-81E0-1B5138285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5F68-7233-4D1E-9730-738433FA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55B52-8DEC-4DA7-A05A-7AFD230E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B459-BB45-4B33-8D90-0BEAF8CE901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331A2-0A97-461A-A480-454B9787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D93E0-50F5-4CF9-9406-B0010594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21B-ACDC-4E31-81E0-1B5138285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E5939-3F75-49E4-9B68-FCC675D5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B459-BB45-4B33-8D90-0BEAF8CE901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2A909-B1FF-41E2-A7E7-0E0DBB44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84C3B-E605-4CBC-BA55-21A7362F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21B-ACDC-4E31-81E0-1B5138285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6285-3262-4F5A-878D-036ADB07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F9D3-4026-47C8-B492-8DCA87F3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50671-545E-4578-BCE0-43D9CA917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888C0-9FFF-4280-A9CB-C104184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B459-BB45-4B33-8D90-0BEAF8CE901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30F5-913D-4BB1-8429-FEA89D8F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DF2C2-AA84-4247-BFBF-9B22C239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21B-ACDC-4E31-81E0-1B5138285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216F-10BA-4DA4-AD9F-5EF1DB10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201D7-6A56-4B61-BAD8-60F530A1E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DC822-BB8E-4479-A8F9-F3D131A51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805FC-35B3-40D3-B5E5-125E6DB7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B459-BB45-4B33-8D90-0BEAF8CE901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6007B-E997-4BCD-A494-5AC875DA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41DE9-AC9C-4F37-98CE-4634B7AA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21B-ACDC-4E31-81E0-1B5138285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1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5F57D-623F-4F76-9733-A1AA3B27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3D7B-A046-4DD0-A848-CE619B71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BA74-1FCA-4AE0-9327-AC19DB9F9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B459-BB45-4B33-8D90-0BEAF8CE901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1AB9-DA2C-466C-9D76-B061824B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F23-A1B2-454B-9441-7A454F048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821B-ACDC-4E31-81E0-1B5138285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C1CC-71C6-423A-917E-D3155364A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for IOI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AF05C-73BD-4F31-9A86-ACBCB6F2E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07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D27C-C4B6-47A7-8F69-E734AD20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C++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9765-A23A-4D8E-927B-D915AF49F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A85DF-A8D8-43E6-909A-FED51FF199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Very good IDE support</a:t>
            </a:r>
          </a:p>
          <a:p>
            <a:r>
              <a:rPr lang="en-US" dirty="0"/>
              <a:t>Powerful debugger and exception system</a:t>
            </a:r>
          </a:p>
          <a:p>
            <a:r>
              <a:rPr lang="en-US" dirty="0"/>
              <a:t>Quick documentation</a:t>
            </a:r>
          </a:p>
          <a:p>
            <a:r>
              <a:rPr lang="en-US" dirty="0"/>
              <a:t>Zero pointer shenanigans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01FEB-FEE6-4E6C-B261-CD51F7C5F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B137D-945E-41E6-9373-5127D4D371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Verbose</a:t>
            </a:r>
          </a:p>
          <a:p>
            <a:r>
              <a:rPr lang="en-US" dirty="0"/>
              <a:t>Slower than C++</a:t>
            </a:r>
          </a:p>
          <a:p>
            <a:r>
              <a:rPr lang="en-US" dirty="0"/>
              <a:t>Garbage collection overhead</a:t>
            </a:r>
          </a:p>
          <a:p>
            <a:r>
              <a:rPr lang="en-US" dirty="0"/>
              <a:t>No/difficult low-level control</a:t>
            </a:r>
          </a:p>
        </p:txBody>
      </p:sp>
    </p:spTree>
    <p:extLst>
      <p:ext uri="{BB962C8B-B14F-4D97-AF65-F5344CB8AC3E}">
        <p14:creationId xmlns:p14="http://schemas.microsoft.com/office/powerpoint/2010/main" val="364289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3E7-95C5-4E92-A0AC-55F9525D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Java works (and why you should care)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8C5A-9CDE-479A-8DC1-FB61EB8C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native program – the JVM – starts up and reads your compiled Java program</a:t>
            </a:r>
          </a:p>
          <a:p>
            <a:r>
              <a:rPr lang="en-US" dirty="0"/>
              <a:t>The JVM has 2 jobs:</a:t>
            </a:r>
          </a:p>
          <a:p>
            <a:pPr lvl="1"/>
            <a:r>
              <a:rPr lang="en-US" dirty="0"/>
              <a:t>Recompile the Java bytecode into native machine code (JIT)</a:t>
            </a:r>
          </a:p>
          <a:p>
            <a:pPr lvl="1"/>
            <a:r>
              <a:rPr lang="en-US" dirty="0"/>
              <a:t>Perform maintenance tasks in the background (mostly memory management)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4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59A7-542F-429E-8CF5-8E474066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5461-5125-4856-B4D9-7F338A1D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enterprise – very formal and flexible</a:t>
            </a:r>
          </a:p>
          <a:p>
            <a:r>
              <a:rPr lang="en-US" dirty="0"/>
              <a:t>Everything is classes and objects</a:t>
            </a:r>
          </a:p>
          <a:p>
            <a:r>
              <a:rPr lang="en-US" dirty="0"/>
              <a:t>There are no pointers</a:t>
            </a:r>
          </a:p>
          <a:p>
            <a:r>
              <a:rPr lang="en-US" dirty="0"/>
              <a:t>For speed in Java:</a:t>
            </a:r>
          </a:p>
          <a:p>
            <a:pPr lvl="1"/>
            <a:r>
              <a:rPr lang="en-US" dirty="0"/>
              <a:t>Avoid creating new objects (when we really don’t need to)</a:t>
            </a:r>
          </a:p>
          <a:p>
            <a:pPr lvl="1"/>
            <a:r>
              <a:rPr lang="en-US" dirty="0"/>
              <a:t>Avoid ‘disposing’ objects (when we really don’t need to)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E84C-A519-4004-A7A6-25AF4991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2E91-5609-4D13-837A-BC00F96C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append to Strings in a loop – this creates a new String every time</a:t>
            </a:r>
          </a:p>
          <a:p>
            <a:r>
              <a:rPr lang="en-US" dirty="0"/>
              <a:t>Use </a:t>
            </a:r>
            <a:r>
              <a:rPr lang="en-US" dirty="0" err="1"/>
              <a:t>StringBuilder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06059-0133-4908-AEAC-6ADA7439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829" y="3467734"/>
            <a:ext cx="5050971" cy="3023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49885C-E6CB-4719-A100-2F2700E96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7734"/>
            <a:ext cx="3521531" cy="30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7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C0C9-2B9A-4C7B-B7A2-01E84E52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the ‘primitive wrappers’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9A342-C822-4702-BF48-C2999484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Integer, Double, etc. instead of </a:t>
            </a:r>
            <a:r>
              <a:rPr lang="en-US" dirty="0" err="1"/>
              <a:t>int</a:t>
            </a:r>
            <a:r>
              <a:rPr lang="en-US" dirty="0"/>
              <a:t>, double</a:t>
            </a:r>
          </a:p>
          <a:p>
            <a:r>
              <a:rPr lang="en-US" dirty="0"/>
              <a:t>1 instance per value*!</a:t>
            </a:r>
          </a:p>
          <a:p>
            <a:r>
              <a:rPr lang="en-US" dirty="0"/>
              <a:t>But… generics can only use primitive wrapper classes</a:t>
            </a:r>
          </a:p>
          <a:p>
            <a:pPr lvl="1"/>
            <a:r>
              <a:rPr lang="en-US" dirty="0"/>
              <a:t>Use arrays of primitives, or make your own data structures if really necessary</a:t>
            </a:r>
          </a:p>
          <a:p>
            <a:pPr lvl="1"/>
            <a:r>
              <a:rPr lang="en-US" dirty="0"/>
              <a:t>array &gt; </a:t>
            </a:r>
            <a:r>
              <a:rPr lang="en-US" dirty="0" err="1"/>
              <a:t>ArrayList</a:t>
            </a:r>
            <a:r>
              <a:rPr lang="en-US" dirty="0"/>
              <a:t> &gt; </a:t>
            </a:r>
            <a:r>
              <a:rPr lang="en-US" dirty="0" err="1"/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9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483B-015E-46AA-BF0B-6B200F15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313D-F6FA-46E1-BA7E-90DC321D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Scanner!</a:t>
            </a:r>
          </a:p>
          <a:p>
            <a:r>
              <a:rPr lang="en-US" dirty="0"/>
              <a:t>Use </a:t>
            </a:r>
            <a:r>
              <a:rPr lang="en-US" dirty="0" err="1"/>
              <a:t>BufferedReader</a:t>
            </a:r>
            <a:endParaRPr lang="en-US" dirty="0"/>
          </a:p>
          <a:p>
            <a:r>
              <a:rPr lang="en-US" dirty="0"/>
              <a:t>And use </a:t>
            </a:r>
            <a:r>
              <a:rPr lang="en-US" dirty="0" err="1"/>
              <a:t>StringTokeniser</a:t>
            </a:r>
            <a:r>
              <a:rPr lang="en-US" dirty="0"/>
              <a:t> for multiple lines</a:t>
            </a:r>
          </a:p>
          <a:p>
            <a:pPr lvl="1"/>
            <a:r>
              <a:rPr lang="en-US" dirty="0"/>
              <a:t>.split() is about 2x slower</a:t>
            </a:r>
          </a:p>
          <a:p>
            <a:r>
              <a:rPr lang="en-US" dirty="0"/>
              <a:t>And then </a:t>
            </a:r>
            <a:r>
              <a:rPr lang="en-US" dirty="0" err="1"/>
              <a:t>Integer.parseInt</a:t>
            </a:r>
            <a:r>
              <a:rPr lang="en-US" dirty="0"/>
              <a:t>() or </a:t>
            </a:r>
            <a:r>
              <a:rPr lang="en-US" dirty="0" err="1"/>
              <a:t>double.parseDouble</a:t>
            </a:r>
            <a:r>
              <a:rPr lang="en-US" dirty="0"/>
              <a:t>() etc. to convert the Strings</a:t>
            </a:r>
          </a:p>
          <a:p>
            <a:r>
              <a:rPr lang="en-US" dirty="0"/>
              <a:t>For output, </a:t>
            </a:r>
            <a:r>
              <a:rPr lang="en-US" dirty="0" err="1"/>
              <a:t>System.out.print</a:t>
            </a:r>
            <a:r>
              <a:rPr lang="en-US" dirty="0"/>
              <a:t>() works fine (buffered internally)</a:t>
            </a:r>
          </a:p>
        </p:txBody>
      </p:sp>
    </p:spTree>
    <p:extLst>
      <p:ext uri="{BB962C8B-B14F-4D97-AF65-F5344CB8AC3E}">
        <p14:creationId xmlns:p14="http://schemas.microsoft.com/office/powerpoint/2010/main" val="212080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A410-263C-4631-A078-4F65200F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624E-3C38-4E9A-8D44-D0E26AA9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methods in the primitive classes</a:t>
            </a:r>
          </a:p>
          <a:p>
            <a:pPr lvl="1"/>
            <a:r>
              <a:rPr lang="en-US" dirty="0"/>
              <a:t>Integer, Double, Collections, Arrays</a:t>
            </a:r>
          </a:p>
          <a:p>
            <a:pPr lvl="1"/>
            <a:r>
              <a:rPr lang="en-US" dirty="0"/>
              <a:t>Various utilities for sorting, type conversions, etc.</a:t>
            </a:r>
          </a:p>
          <a:p>
            <a:pPr lvl="1"/>
            <a:r>
              <a:rPr lang="en-US" dirty="0"/>
              <a:t>Implement ‘comparable’ in your classes for easy sorting</a:t>
            </a:r>
          </a:p>
          <a:p>
            <a:r>
              <a:rPr lang="en-US" dirty="0"/>
              <a:t>Keep everything in one file</a:t>
            </a:r>
          </a:p>
          <a:p>
            <a:pPr lvl="1"/>
            <a:r>
              <a:rPr lang="en-US" dirty="0"/>
              <a:t>Append ‘static’ to everything</a:t>
            </a:r>
          </a:p>
          <a:p>
            <a:pPr lvl="1"/>
            <a:r>
              <a:rPr lang="en-US" dirty="0"/>
              <a:t>Don’t use packages</a:t>
            </a:r>
          </a:p>
          <a:p>
            <a:pPr lvl="1"/>
            <a:r>
              <a:rPr lang="en-US" dirty="0"/>
              <a:t>You can use inner classes</a:t>
            </a:r>
          </a:p>
          <a:p>
            <a:r>
              <a:rPr lang="en-US" dirty="0"/>
              <a:t>Don’t use exceptions for logic</a:t>
            </a:r>
          </a:p>
        </p:txBody>
      </p:sp>
    </p:spTree>
    <p:extLst>
      <p:ext uri="{BB962C8B-B14F-4D97-AF65-F5344CB8AC3E}">
        <p14:creationId xmlns:p14="http://schemas.microsoft.com/office/powerpoint/2010/main" val="370941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327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for IOI</vt:lpstr>
      <vt:lpstr>Java vs C++</vt:lpstr>
      <vt:lpstr>How Java works (and why you should care)</vt:lpstr>
      <vt:lpstr>Java’s design</vt:lpstr>
      <vt:lpstr>Strings are immutable</vt:lpstr>
      <vt:lpstr>Avoid the ‘primitive wrappers’</vt:lpstr>
      <vt:lpstr>I/O in Java</vt:lpstr>
      <vt:lpstr>Other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IOI</dc:title>
  <dc:creator>Laurens Weyn</dc:creator>
  <cp:lastModifiedBy>Laurens Weyn</cp:lastModifiedBy>
  <cp:revision>17</cp:revision>
  <dcterms:created xsi:type="dcterms:W3CDTF">2017-12-06T17:32:22Z</dcterms:created>
  <dcterms:modified xsi:type="dcterms:W3CDTF">2017-12-09T07:27:44Z</dcterms:modified>
</cp:coreProperties>
</file>