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DDE6-3008-48BC-B1BA-F59D05291886}" type="datetimeFigureOut">
              <a:rPr lang="en-US" smtClean="0"/>
              <a:t>4/11/2014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6183-68F2-42E7-B172-4F529E16C49F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DDE6-3008-48BC-B1BA-F59D05291886}" type="datetimeFigureOut">
              <a:rPr lang="en-US" smtClean="0"/>
              <a:t>4/11/2014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6183-68F2-42E7-B172-4F529E16C49F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DDE6-3008-48BC-B1BA-F59D05291886}" type="datetimeFigureOut">
              <a:rPr lang="en-US" smtClean="0"/>
              <a:t>4/11/2014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6183-68F2-42E7-B172-4F529E16C49F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DDE6-3008-48BC-B1BA-F59D05291886}" type="datetimeFigureOut">
              <a:rPr lang="en-US" smtClean="0"/>
              <a:t>4/11/2014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6183-68F2-42E7-B172-4F529E16C49F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DDE6-3008-48BC-B1BA-F59D05291886}" type="datetimeFigureOut">
              <a:rPr lang="en-US" smtClean="0"/>
              <a:t>4/11/2014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6183-68F2-42E7-B172-4F529E16C49F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DDE6-3008-48BC-B1BA-F59D05291886}" type="datetimeFigureOut">
              <a:rPr lang="en-US" smtClean="0"/>
              <a:t>4/11/2014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6183-68F2-42E7-B172-4F529E16C49F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DDE6-3008-48BC-B1BA-F59D05291886}" type="datetimeFigureOut">
              <a:rPr lang="en-US" smtClean="0"/>
              <a:t>4/11/2014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6183-68F2-42E7-B172-4F529E16C49F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DDE6-3008-48BC-B1BA-F59D05291886}" type="datetimeFigureOut">
              <a:rPr lang="en-US" smtClean="0"/>
              <a:t>4/11/2014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6183-68F2-42E7-B172-4F529E16C49F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DDE6-3008-48BC-B1BA-F59D05291886}" type="datetimeFigureOut">
              <a:rPr lang="en-US" smtClean="0"/>
              <a:t>4/11/2014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6183-68F2-42E7-B172-4F529E16C49F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DDE6-3008-48BC-B1BA-F59D05291886}" type="datetimeFigureOut">
              <a:rPr lang="en-US" smtClean="0"/>
              <a:t>4/11/2014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6183-68F2-42E7-B172-4F529E16C49F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DDE6-3008-48BC-B1BA-F59D05291886}" type="datetimeFigureOut">
              <a:rPr lang="en-US" smtClean="0"/>
              <a:t>4/11/2014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6183-68F2-42E7-B172-4F529E16C49F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5DDE6-3008-48BC-B1BA-F59D05291886}" type="datetimeFigureOut">
              <a:rPr lang="en-US" smtClean="0"/>
              <a:t>4/11/2014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86183-68F2-42E7-B172-4F529E16C49F}" type="slidenum">
              <a:rPr lang="en-ZA" smtClean="0"/>
              <a:t>‹#›</a:t>
            </a:fld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err="1" smtClean="0"/>
              <a:t>Eulerian</a:t>
            </a:r>
            <a:r>
              <a:rPr lang="en-ZA" dirty="0" smtClean="0"/>
              <a:t> Tours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/>
              <a:t>By </a:t>
            </a:r>
            <a:r>
              <a:rPr lang="en-ZA" dirty="0" err="1" smtClean="0"/>
              <a:t>Shaylan</a:t>
            </a:r>
            <a:r>
              <a:rPr lang="en-ZA" dirty="0" smtClean="0"/>
              <a:t> </a:t>
            </a:r>
            <a:r>
              <a:rPr lang="en-ZA" dirty="0" err="1" smtClean="0"/>
              <a:t>Lalloo</a:t>
            </a:r>
            <a:endParaRPr lang="en-Z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 smtClean="0"/>
              <a:t>Pseudocode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ZA" dirty="0" smtClean="0"/>
              <a:t># circuit is a global array</a:t>
            </a:r>
          </a:p>
          <a:p>
            <a:r>
              <a:rPr lang="en-ZA" dirty="0" smtClean="0"/>
              <a:t>   </a:t>
            </a:r>
            <a:r>
              <a:rPr lang="en-ZA" dirty="0" err="1" smtClean="0"/>
              <a:t>find_euler_circuit</a:t>
            </a:r>
            <a:endParaRPr lang="en-ZA" dirty="0" smtClean="0"/>
          </a:p>
          <a:p>
            <a:r>
              <a:rPr lang="en-ZA" dirty="0" smtClean="0"/>
              <a:t>     </a:t>
            </a:r>
            <a:r>
              <a:rPr lang="en-ZA" dirty="0" err="1" smtClean="0"/>
              <a:t>circuitpos</a:t>
            </a:r>
            <a:r>
              <a:rPr lang="en-ZA" dirty="0" smtClean="0"/>
              <a:t> = 0</a:t>
            </a:r>
          </a:p>
          <a:p>
            <a:r>
              <a:rPr lang="en-ZA" dirty="0" smtClean="0"/>
              <a:t>     </a:t>
            </a:r>
            <a:r>
              <a:rPr lang="en-ZA" dirty="0" err="1" smtClean="0"/>
              <a:t>find_circuit</a:t>
            </a:r>
            <a:r>
              <a:rPr lang="en-ZA" dirty="0" smtClean="0"/>
              <a:t>(node 1)</a:t>
            </a:r>
          </a:p>
          <a:p>
            <a:endParaRPr lang="en-ZA" dirty="0" smtClean="0"/>
          </a:p>
          <a:p>
            <a:r>
              <a:rPr lang="en-ZA" dirty="0" smtClean="0"/>
              <a:t># </a:t>
            </a:r>
            <a:r>
              <a:rPr lang="en-ZA" dirty="0" err="1" smtClean="0"/>
              <a:t>nextnode</a:t>
            </a:r>
            <a:r>
              <a:rPr lang="en-ZA" dirty="0" smtClean="0"/>
              <a:t> and visited is a local array</a:t>
            </a:r>
          </a:p>
          <a:p>
            <a:r>
              <a:rPr lang="en-ZA" dirty="0" smtClean="0"/>
              <a:t># the path will be found in reverse order</a:t>
            </a:r>
          </a:p>
          <a:p>
            <a:r>
              <a:rPr lang="en-ZA" dirty="0" smtClean="0"/>
              <a:t>  </a:t>
            </a:r>
            <a:r>
              <a:rPr lang="en-ZA" dirty="0" err="1" smtClean="0"/>
              <a:t>find_circuit</a:t>
            </a:r>
            <a:r>
              <a:rPr lang="en-ZA" dirty="0" smtClean="0"/>
              <a:t>(node </a:t>
            </a:r>
            <a:r>
              <a:rPr lang="en-ZA" dirty="0" err="1" smtClean="0"/>
              <a:t>i</a:t>
            </a:r>
            <a:r>
              <a:rPr lang="en-ZA" dirty="0" smtClean="0"/>
              <a:t>)</a:t>
            </a:r>
          </a:p>
          <a:p>
            <a:endParaRPr lang="en-ZA" dirty="0" smtClean="0"/>
          </a:p>
          <a:p>
            <a:r>
              <a:rPr lang="en-ZA" dirty="0" smtClean="0"/>
              <a:t>    if node </a:t>
            </a:r>
            <a:r>
              <a:rPr lang="en-ZA" dirty="0" err="1" smtClean="0"/>
              <a:t>i</a:t>
            </a:r>
            <a:r>
              <a:rPr lang="en-ZA" dirty="0" smtClean="0"/>
              <a:t> has no </a:t>
            </a:r>
            <a:r>
              <a:rPr lang="en-ZA" dirty="0" err="1" smtClean="0"/>
              <a:t>neighbors</a:t>
            </a:r>
            <a:r>
              <a:rPr lang="en-ZA" dirty="0" smtClean="0"/>
              <a:t> then</a:t>
            </a:r>
          </a:p>
          <a:p>
            <a:r>
              <a:rPr lang="en-ZA" dirty="0" smtClean="0"/>
              <a:t>      circuit(</a:t>
            </a:r>
            <a:r>
              <a:rPr lang="en-ZA" dirty="0" err="1" smtClean="0"/>
              <a:t>circuitpos</a:t>
            </a:r>
            <a:r>
              <a:rPr lang="en-ZA" dirty="0" smtClean="0"/>
              <a:t>) = node </a:t>
            </a:r>
            <a:r>
              <a:rPr lang="en-ZA" dirty="0" err="1" smtClean="0"/>
              <a:t>i</a:t>
            </a:r>
            <a:endParaRPr lang="en-ZA" dirty="0" smtClean="0"/>
          </a:p>
          <a:p>
            <a:r>
              <a:rPr lang="en-ZA" dirty="0" smtClean="0"/>
              <a:t>      </a:t>
            </a:r>
            <a:r>
              <a:rPr lang="en-ZA" dirty="0" err="1" smtClean="0"/>
              <a:t>circuitpos</a:t>
            </a:r>
            <a:r>
              <a:rPr lang="en-ZA" dirty="0" smtClean="0"/>
              <a:t> = </a:t>
            </a:r>
            <a:r>
              <a:rPr lang="en-ZA" dirty="0" err="1" smtClean="0"/>
              <a:t>circuitpos</a:t>
            </a:r>
            <a:r>
              <a:rPr lang="en-ZA" dirty="0" smtClean="0"/>
              <a:t> + 1</a:t>
            </a:r>
          </a:p>
          <a:p>
            <a:r>
              <a:rPr lang="en-ZA" dirty="0" smtClean="0"/>
              <a:t>    else</a:t>
            </a:r>
          </a:p>
          <a:p>
            <a:r>
              <a:rPr lang="en-ZA" dirty="0" smtClean="0"/>
              <a:t>      while (node </a:t>
            </a:r>
            <a:r>
              <a:rPr lang="en-ZA" dirty="0" err="1" smtClean="0"/>
              <a:t>i</a:t>
            </a:r>
            <a:r>
              <a:rPr lang="en-ZA" dirty="0" smtClean="0"/>
              <a:t> has </a:t>
            </a:r>
            <a:r>
              <a:rPr lang="en-ZA" dirty="0" err="1" smtClean="0"/>
              <a:t>neighbors</a:t>
            </a:r>
            <a:r>
              <a:rPr lang="en-ZA" dirty="0" smtClean="0"/>
              <a:t>)</a:t>
            </a:r>
          </a:p>
          <a:p>
            <a:r>
              <a:rPr lang="en-ZA" dirty="0" smtClean="0"/>
              <a:t>          pick a random </a:t>
            </a:r>
            <a:r>
              <a:rPr lang="en-ZA" dirty="0" err="1" smtClean="0"/>
              <a:t>neighbor</a:t>
            </a:r>
            <a:r>
              <a:rPr lang="en-ZA" dirty="0" smtClean="0"/>
              <a:t> node j of node </a:t>
            </a:r>
            <a:r>
              <a:rPr lang="en-ZA" dirty="0" err="1" smtClean="0"/>
              <a:t>i</a:t>
            </a:r>
            <a:endParaRPr lang="en-ZA" dirty="0" smtClean="0"/>
          </a:p>
          <a:p>
            <a:r>
              <a:rPr lang="en-ZA" dirty="0" smtClean="0"/>
              <a:t>          </a:t>
            </a:r>
            <a:r>
              <a:rPr lang="en-ZA" dirty="0" err="1" smtClean="0"/>
              <a:t>delete_edges</a:t>
            </a:r>
            <a:r>
              <a:rPr lang="en-ZA" dirty="0" smtClean="0"/>
              <a:t> (node j, node </a:t>
            </a:r>
            <a:r>
              <a:rPr lang="en-ZA" dirty="0" err="1" smtClean="0"/>
              <a:t>i</a:t>
            </a:r>
            <a:r>
              <a:rPr lang="en-ZA" dirty="0" smtClean="0"/>
              <a:t>)</a:t>
            </a:r>
          </a:p>
          <a:p>
            <a:r>
              <a:rPr lang="en-ZA" dirty="0" smtClean="0"/>
              <a:t>          </a:t>
            </a:r>
            <a:r>
              <a:rPr lang="en-ZA" dirty="0" err="1" smtClean="0"/>
              <a:t>find_circuit</a:t>
            </a:r>
            <a:r>
              <a:rPr lang="en-ZA" dirty="0" smtClean="0"/>
              <a:t> (node j)</a:t>
            </a:r>
          </a:p>
          <a:p>
            <a:r>
              <a:rPr lang="en-ZA" dirty="0" smtClean="0"/>
              <a:t>      circuit(</a:t>
            </a:r>
            <a:r>
              <a:rPr lang="en-ZA" dirty="0" err="1" smtClean="0"/>
              <a:t>circuitpos</a:t>
            </a:r>
            <a:r>
              <a:rPr lang="en-ZA" dirty="0" smtClean="0"/>
              <a:t>) = node </a:t>
            </a:r>
            <a:r>
              <a:rPr lang="en-ZA" dirty="0" err="1" smtClean="0"/>
              <a:t>i</a:t>
            </a:r>
            <a:endParaRPr lang="en-ZA" dirty="0" smtClean="0"/>
          </a:p>
          <a:p>
            <a:r>
              <a:rPr lang="en-ZA" dirty="0" smtClean="0"/>
              <a:t>      </a:t>
            </a:r>
            <a:r>
              <a:rPr lang="en-ZA" dirty="0" err="1" smtClean="0"/>
              <a:t>circuitpos</a:t>
            </a:r>
            <a:r>
              <a:rPr lang="en-ZA" dirty="0" smtClean="0"/>
              <a:t> = </a:t>
            </a:r>
            <a:r>
              <a:rPr lang="en-ZA" dirty="0" err="1" smtClean="0"/>
              <a:t>circuitpos</a:t>
            </a:r>
            <a:r>
              <a:rPr lang="en-ZA" dirty="0" smtClean="0"/>
              <a:t> + 1</a:t>
            </a:r>
            <a:endParaRPr lang="en-Z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Visual representation of algorithm</a:t>
            </a:r>
            <a:endParaRPr lang="en-ZA" dirty="0"/>
          </a:p>
        </p:txBody>
      </p:sp>
      <p:pic>
        <p:nvPicPr>
          <p:cNvPr id="1026" name="Picture 2" descr="http://cerberus.delos.com:790/usaco/TEXT/euler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643050"/>
            <a:ext cx="5429288" cy="43910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Stack: 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/>
              <a:t>Location: 1 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/>
              <a:t>Circuit:</a:t>
            </a:r>
          </a:p>
        </p:txBody>
      </p:sp>
      <p:pic>
        <p:nvPicPr>
          <p:cNvPr id="24580" name="Picture 4" descr="http://cerberus.delos.com:790/usaco/TEXT/euler2a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214554"/>
            <a:ext cx="5000660" cy="40443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Stack: 1 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/>
              <a:t>Location: 4 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/>
              <a:t>Circuit:</a:t>
            </a:r>
          </a:p>
        </p:txBody>
      </p:sp>
      <p:pic>
        <p:nvPicPr>
          <p:cNvPr id="25602" name="Picture 2" descr="http://cerberus.delos.com:790/usaco/TEXT/euler2b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2071678"/>
            <a:ext cx="4786346" cy="38710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Stack: 1 4 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/>
              <a:t>Location: 2 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/>
              <a:t>Circuit:</a:t>
            </a:r>
          </a:p>
        </p:txBody>
      </p:sp>
      <p:pic>
        <p:nvPicPr>
          <p:cNvPr id="26626" name="Picture 2" descr="http://cerberus.delos.com:790/usaco/TEXT/euler2c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214554"/>
            <a:ext cx="4429156" cy="35821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Stack: 1 4 2 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/>
              <a:t>Location: 5 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/>
              <a:t>Circuit:</a:t>
            </a:r>
          </a:p>
        </p:txBody>
      </p:sp>
      <p:pic>
        <p:nvPicPr>
          <p:cNvPr id="27650" name="Picture 2" descr="http://cerberus.delos.com:790/usaco/TEXT/euler2d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928801"/>
            <a:ext cx="5000660" cy="40443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Stack: 1 4 2 5 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/>
              <a:t>Location: 1 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/>
              <a:t>Circuit:</a:t>
            </a:r>
          </a:p>
        </p:txBody>
      </p:sp>
      <p:pic>
        <p:nvPicPr>
          <p:cNvPr id="28674" name="Picture 2" descr="http://cerberus.delos.com:790/usaco/TEXT/euler2e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857364"/>
            <a:ext cx="5143536" cy="41599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Stack: 1 4 2 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/>
              <a:t>Location: 5 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/>
              <a:t>Circuit: 1</a:t>
            </a:r>
          </a:p>
        </p:txBody>
      </p:sp>
      <p:pic>
        <p:nvPicPr>
          <p:cNvPr id="29698" name="Picture 2" descr="http://cerberus.delos.com:790/usaco/TEXT/euler2e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2071678"/>
            <a:ext cx="4929222" cy="39865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Stack: 1 4 2 5 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/>
              <a:t>Location: 6 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/>
              <a:t>Circuit: 1</a:t>
            </a:r>
          </a:p>
        </p:txBody>
      </p:sp>
      <p:pic>
        <p:nvPicPr>
          <p:cNvPr id="30722" name="Picture 2" descr="http://cerberus.delos.com:790/usaco/TEXT/euler2f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000240"/>
            <a:ext cx="5000660" cy="40443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Stack: 1 4 2 5 6 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/>
              <a:t>Location: 2 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/>
              <a:t>Circuit: 1</a:t>
            </a:r>
          </a:p>
        </p:txBody>
      </p:sp>
      <p:pic>
        <p:nvPicPr>
          <p:cNvPr id="31746" name="Picture 2" descr="http://cerberus.delos.com:790/usaco/TEXT/euler2g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2000240"/>
            <a:ext cx="5072098" cy="41021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What is an </a:t>
            </a:r>
            <a:r>
              <a:rPr lang="en-ZA" dirty="0" err="1" smtClean="0"/>
              <a:t>Eulerian</a:t>
            </a:r>
            <a:r>
              <a:rPr lang="en-ZA" dirty="0" smtClean="0"/>
              <a:t> Tour?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A path that uses every edge exactly once is called an </a:t>
            </a:r>
            <a:r>
              <a:rPr lang="en-ZA" dirty="0" err="1" smtClean="0"/>
              <a:t>eularian</a:t>
            </a:r>
            <a:r>
              <a:rPr lang="en-ZA" dirty="0" smtClean="0"/>
              <a:t> tour. Furthermore, a path that starts and ends at the same vertex and is an </a:t>
            </a:r>
            <a:r>
              <a:rPr lang="en-ZA" dirty="0" err="1" smtClean="0"/>
              <a:t>eularian</a:t>
            </a:r>
            <a:r>
              <a:rPr lang="en-ZA" dirty="0" smtClean="0"/>
              <a:t> tour but is called an </a:t>
            </a:r>
            <a:r>
              <a:rPr lang="en-ZA" dirty="0" err="1" smtClean="0"/>
              <a:t>eulerian</a:t>
            </a:r>
            <a:r>
              <a:rPr lang="en-ZA" dirty="0" smtClean="0"/>
              <a:t> circuit. </a:t>
            </a:r>
            <a:endParaRPr lang="en-ZA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Stack: 1 4 2 5 6 2 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/>
              <a:t>Location: 7 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/>
              <a:t>Circuit: 1</a:t>
            </a:r>
          </a:p>
        </p:txBody>
      </p:sp>
      <p:pic>
        <p:nvPicPr>
          <p:cNvPr id="32770" name="Picture 2" descr="http://cerberus.delos.com:790/usaco/TEXT/euler2h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1857364"/>
            <a:ext cx="4357718" cy="35243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Stack: 1 4 2 5 6 2 7 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/>
              <a:t>Location: 3 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/>
              <a:t>Circuit: 1</a:t>
            </a:r>
          </a:p>
        </p:txBody>
      </p:sp>
      <p:pic>
        <p:nvPicPr>
          <p:cNvPr id="33794" name="Picture 2" descr="http://cerberus.delos.com:790/usaco/TEXT/euler2i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214554"/>
            <a:ext cx="4786346" cy="38710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Stack: 1 4 2 5 6 2 7 3 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/>
              <a:t>Location: 4 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/>
              <a:t>Circuit: 1</a:t>
            </a:r>
          </a:p>
        </p:txBody>
      </p:sp>
      <p:pic>
        <p:nvPicPr>
          <p:cNvPr id="34818" name="Picture 2" descr="http://cerberus.delos.com:790/usaco/TEXT/euler2j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785926"/>
            <a:ext cx="5357850" cy="43332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Stack: 1 4 2 5 6 2 7 3 4 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/>
              <a:t>Location: 6 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/>
              <a:t>Circuit: 1</a:t>
            </a:r>
          </a:p>
        </p:txBody>
      </p:sp>
      <p:pic>
        <p:nvPicPr>
          <p:cNvPr id="35842" name="Picture 2" descr="http://cerberus.delos.com:790/usaco/TEXT/euler2k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857364"/>
            <a:ext cx="5143536" cy="41599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Stack: 1 4 2 5 6 2 7 3 4 6 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/>
              <a:t>Location: 7 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/>
              <a:t>Circuit: 1</a:t>
            </a:r>
          </a:p>
        </p:txBody>
      </p:sp>
      <p:pic>
        <p:nvPicPr>
          <p:cNvPr id="36866" name="Picture 2" descr="http://cerberus.delos.com:790/usaco/TEXT/euler2l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2000240"/>
            <a:ext cx="4500594" cy="3639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Stack: 1 4 2 5 6 2 7 3 4 6 7 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/>
              <a:t>Location: 5 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/>
              <a:t>Circuit: 1</a:t>
            </a:r>
          </a:p>
        </p:txBody>
      </p:sp>
      <p:pic>
        <p:nvPicPr>
          <p:cNvPr id="37890" name="Picture 2" descr="http://cerberus.delos.com:790/usaco/TEXT/euler2m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2143116"/>
            <a:ext cx="4786346" cy="38710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Stack: 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/>
              <a:t>Location: 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/>
              <a:t>Circuit: 1 5 7 6 4 3 7 2 6 5 2 4 1</a:t>
            </a:r>
          </a:p>
        </p:txBody>
      </p:sp>
      <p:pic>
        <p:nvPicPr>
          <p:cNvPr id="38914" name="Picture 2" descr="http://cerberus.delos.com:790/usaco/TEXT/euler2m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928802"/>
            <a:ext cx="4429156" cy="35821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Problem involving </a:t>
            </a:r>
            <a:r>
              <a:rPr lang="en-ZA" dirty="0" err="1" smtClean="0"/>
              <a:t>Eulerian</a:t>
            </a:r>
            <a:r>
              <a:rPr lang="en-ZA" dirty="0" smtClean="0"/>
              <a:t> Tour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ZA" dirty="0" smtClean="0"/>
              <a:t>USACO Riding Fences</a:t>
            </a:r>
          </a:p>
          <a:p>
            <a:r>
              <a:rPr lang="en-ZA" dirty="0"/>
              <a:t>Farmer John owns a large number of fences that must be repaired annually. He traverses the fences by riding a horse along each and every one of them (and nowhere else) and fixing the broken parts.</a:t>
            </a:r>
          </a:p>
          <a:p>
            <a:r>
              <a:rPr lang="en-ZA" dirty="0"/>
              <a:t>Farmer John is as lazy as the next farmer and hates to ride the same fence twice. Your program must read in a description of a network of fences and tell Farmer John a path to traverse each fence length exactly once, if possible. Farmer J can, if he wishes, start and finish at any fence intersection.</a:t>
            </a:r>
          </a:p>
          <a:p>
            <a:r>
              <a:rPr lang="en-ZA" dirty="0"/>
              <a:t>Every fence connects two fence intersections, which are numbered inclusively from 1 through 500 (though some farms have far fewer than 500 intersections). Any number of fences (&gt;=1) can meet at a fence intersection. It is always possible to ride from any fence to any other fence (i.e., all fences are "connected").</a:t>
            </a:r>
          </a:p>
          <a:p>
            <a:r>
              <a:rPr lang="en-ZA" dirty="0"/>
              <a:t>Your program must output the path of intersections that, if interpreted as a base 500 number, would have the smallest magnitude.</a:t>
            </a:r>
          </a:p>
          <a:p>
            <a:r>
              <a:rPr lang="en-ZA" dirty="0"/>
              <a:t>There will always be at least one solution for each set of input data supplied to your program for testing.</a:t>
            </a:r>
          </a:p>
          <a:p>
            <a:endParaRPr lang="en-Z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 smtClean="0"/>
              <a:t>When does there exist an </a:t>
            </a:r>
            <a:r>
              <a:rPr lang="en-ZA" dirty="0" err="1" smtClean="0"/>
              <a:t>eulerian</a:t>
            </a:r>
            <a:r>
              <a:rPr lang="en-ZA" dirty="0" smtClean="0"/>
              <a:t> tour?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An </a:t>
            </a:r>
            <a:r>
              <a:rPr lang="en-ZA" dirty="0" err="1" smtClean="0"/>
              <a:t>eulerian</a:t>
            </a:r>
            <a:r>
              <a:rPr lang="en-ZA" dirty="0" smtClean="0"/>
              <a:t> tour exists when the degree of all vertices except for exactly 2 are even and the graph is connected</a:t>
            </a:r>
          </a:p>
          <a:p>
            <a:r>
              <a:rPr lang="en-ZA" dirty="0" smtClean="0"/>
              <a:t>An </a:t>
            </a:r>
            <a:r>
              <a:rPr lang="en-ZA" dirty="0" err="1" smtClean="0"/>
              <a:t>eularian</a:t>
            </a:r>
            <a:r>
              <a:rPr lang="en-ZA" dirty="0"/>
              <a:t> </a:t>
            </a:r>
            <a:r>
              <a:rPr lang="en-ZA" dirty="0" smtClean="0"/>
              <a:t>circuit exists when the degree of all the vertices are even and the graph is connected</a:t>
            </a:r>
            <a:endParaRPr lang="en-Z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Proof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This can be seen from the fact that every time you enter a vertex in a path, you must be able to leave it unless you are at the beginning or end of the path so this adds 2 to the degree of the vertices on the path not being the starting or ending vertex.</a:t>
            </a:r>
            <a:endParaRPr lang="en-Z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Algorithm for finding </a:t>
            </a:r>
            <a:r>
              <a:rPr lang="en-ZA" dirty="0" err="1" smtClean="0"/>
              <a:t>eulerian</a:t>
            </a:r>
            <a:r>
              <a:rPr lang="en-ZA" dirty="0" smtClean="0"/>
              <a:t> tours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Find the starting node. Then </a:t>
            </a:r>
            <a:r>
              <a:rPr lang="en-ZA" dirty="0" err="1" smtClean="0"/>
              <a:t>recurse</a:t>
            </a:r>
            <a:r>
              <a:rPr lang="en-ZA" dirty="0" smtClean="0"/>
              <a:t> using the following rule</a:t>
            </a:r>
          </a:p>
          <a:p>
            <a:pPr lvl="1"/>
            <a:r>
              <a:rPr lang="en-ZA" dirty="0" smtClean="0"/>
              <a:t>If a node has no neighbours, push it onto the answer vector</a:t>
            </a:r>
          </a:p>
          <a:p>
            <a:pPr lvl="1"/>
            <a:r>
              <a:rPr lang="en-ZA" dirty="0" smtClean="0"/>
              <a:t>If a node has a neighbour, throw the neighbours onto a stack and process them</a:t>
            </a:r>
          </a:p>
          <a:p>
            <a:pPr lvl="1"/>
            <a:r>
              <a:rPr lang="en-ZA" dirty="0" smtClean="0"/>
              <a:t>Processing a node consists of deleting the edge between the current node and neighbour, then </a:t>
            </a:r>
            <a:r>
              <a:rPr lang="en-ZA" dirty="0" err="1" smtClean="0"/>
              <a:t>recursing</a:t>
            </a:r>
            <a:r>
              <a:rPr lang="en-ZA" dirty="0" smtClean="0"/>
              <a:t> on the neighbour. Once that is done, pushing the current node onto the answer vector</a:t>
            </a:r>
            <a:endParaRPr lang="en-Z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Code(Variables)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vector&lt;</a:t>
            </a:r>
            <a:r>
              <a:rPr lang="en-ZA" dirty="0" err="1" smtClean="0"/>
              <a:t>int</a:t>
            </a:r>
            <a:r>
              <a:rPr lang="en-ZA" dirty="0" smtClean="0"/>
              <a:t>&gt; </a:t>
            </a:r>
            <a:r>
              <a:rPr lang="en-ZA" dirty="0" err="1" smtClean="0"/>
              <a:t>mygraph</a:t>
            </a:r>
            <a:r>
              <a:rPr lang="en-ZA" dirty="0" smtClean="0"/>
              <a:t>[10];</a:t>
            </a:r>
          </a:p>
          <a:p>
            <a:r>
              <a:rPr lang="en-ZA" dirty="0" err="1" smtClean="0"/>
              <a:t>int</a:t>
            </a:r>
            <a:r>
              <a:rPr lang="en-ZA" dirty="0" smtClean="0"/>
              <a:t> n;</a:t>
            </a:r>
          </a:p>
          <a:p>
            <a:r>
              <a:rPr lang="en-ZA" dirty="0" smtClean="0"/>
              <a:t>vector&lt;</a:t>
            </a:r>
            <a:r>
              <a:rPr lang="en-ZA" dirty="0" err="1" smtClean="0"/>
              <a:t>int</a:t>
            </a:r>
            <a:r>
              <a:rPr lang="en-ZA" dirty="0" smtClean="0"/>
              <a:t>&gt; </a:t>
            </a:r>
            <a:r>
              <a:rPr lang="en-ZA" dirty="0" err="1" smtClean="0"/>
              <a:t>mystack</a:t>
            </a:r>
            <a:r>
              <a:rPr lang="en-ZA" dirty="0" smtClean="0"/>
              <a:t>;</a:t>
            </a:r>
          </a:p>
          <a:p>
            <a:r>
              <a:rPr lang="en-ZA" dirty="0" smtClean="0"/>
              <a:t>vector&lt;</a:t>
            </a:r>
            <a:r>
              <a:rPr lang="en-ZA" dirty="0" err="1" smtClean="0"/>
              <a:t>int</a:t>
            </a:r>
            <a:r>
              <a:rPr lang="en-ZA" dirty="0" smtClean="0"/>
              <a:t>&gt; </a:t>
            </a:r>
            <a:r>
              <a:rPr lang="en-ZA" dirty="0" err="1" smtClean="0"/>
              <a:t>myans</a:t>
            </a:r>
            <a:r>
              <a:rPr lang="en-ZA" dirty="0" smtClean="0"/>
              <a:t>;</a:t>
            </a:r>
          </a:p>
          <a:p>
            <a:r>
              <a:rPr lang="en-ZA" dirty="0" err="1" smtClean="0"/>
              <a:t>int</a:t>
            </a:r>
            <a:r>
              <a:rPr lang="en-ZA" dirty="0" smtClean="0"/>
              <a:t> </a:t>
            </a:r>
            <a:r>
              <a:rPr lang="en-ZA" dirty="0" err="1" smtClean="0"/>
              <a:t>curpos</a:t>
            </a:r>
            <a:r>
              <a:rPr lang="en-ZA" dirty="0" smtClean="0"/>
              <a:t> = 0;</a:t>
            </a:r>
            <a:endParaRPr lang="en-Z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Reading Inputs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ZA" dirty="0" smtClean="0"/>
              <a:t> </a:t>
            </a:r>
            <a:r>
              <a:rPr lang="en-ZA" dirty="0" err="1" smtClean="0"/>
              <a:t>ifstream</a:t>
            </a:r>
            <a:r>
              <a:rPr lang="en-ZA" dirty="0" smtClean="0"/>
              <a:t> fin ("myin.txt");</a:t>
            </a:r>
          </a:p>
          <a:p>
            <a:endParaRPr lang="en-ZA" dirty="0" smtClean="0"/>
          </a:p>
          <a:p>
            <a:endParaRPr lang="en-ZA" dirty="0" smtClean="0"/>
          </a:p>
          <a:p>
            <a:r>
              <a:rPr lang="en-ZA" dirty="0" smtClean="0"/>
              <a:t>    fin &gt;&gt; n;</a:t>
            </a:r>
          </a:p>
          <a:p>
            <a:endParaRPr lang="en-ZA" dirty="0" smtClean="0"/>
          </a:p>
          <a:p>
            <a:r>
              <a:rPr lang="en-ZA" dirty="0" smtClean="0"/>
              <a:t>    for (</a:t>
            </a:r>
            <a:r>
              <a:rPr lang="en-ZA" dirty="0" err="1" smtClean="0"/>
              <a:t>int</a:t>
            </a:r>
            <a:r>
              <a:rPr lang="en-ZA" dirty="0" smtClean="0"/>
              <a:t> </a:t>
            </a:r>
            <a:r>
              <a:rPr lang="en-ZA" dirty="0" err="1" smtClean="0"/>
              <a:t>i</a:t>
            </a:r>
            <a:r>
              <a:rPr lang="en-ZA" dirty="0" smtClean="0"/>
              <a:t> = 0; </a:t>
            </a:r>
            <a:r>
              <a:rPr lang="en-ZA" dirty="0" err="1" smtClean="0"/>
              <a:t>i</a:t>
            </a:r>
            <a:r>
              <a:rPr lang="en-ZA" dirty="0" smtClean="0"/>
              <a:t> &lt; n; ++</a:t>
            </a:r>
            <a:r>
              <a:rPr lang="en-ZA" dirty="0" err="1" smtClean="0"/>
              <a:t>i</a:t>
            </a:r>
            <a:r>
              <a:rPr lang="en-ZA" dirty="0" smtClean="0"/>
              <a:t>){</a:t>
            </a:r>
          </a:p>
          <a:p>
            <a:r>
              <a:rPr lang="en-ZA" dirty="0" smtClean="0"/>
              <a:t>        </a:t>
            </a:r>
            <a:r>
              <a:rPr lang="en-ZA" dirty="0" err="1" smtClean="0"/>
              <a:t>int</a:t>
            </a:r>
            <a:r>
              <a:rPr lang="en-ZA" dirty="0" smtClean="0"/>
              <a:t> f, t;</a:t>
            </a:r>
          </a:p>
          <a:p>
            <a:r>
              <a:rPr lang="en-ZA" dirty="0" smtClean="0"/>
              <a:t>        fin &gt;&gt; f &gt;&gt; t;</a:t>
            </a:r>
          </a:p>
          <a:p>
            <a:r>
              <a:rPr lang="en-ZA" dirty="0" smtClean="0"/>
              <a:t>        </a:t>
            </a:r>
            <a:r>
              <a:rPr lang="en-ZA" dirty="0" err="1" smtClean="0"/>
              <a:t>mygraph</a:t>
            </a:r>
            <a:r>
              <a:rPr lang="en-ZA" dirty="0" smtClean="0"/>
              <a:t>[f - 1].</a:t>
            </a:r>
            <a:r>
              <a:rPr lang="en-ZA" dirty="0" err="1" smtClean="0"/>
              <a:t>push_back</a:t>
            </a:r>
            <a:r>
              <a:rPr lang="en-ZA" dirty="0" smtClean="0"/>
              <a:t>(t - 1);</a:t>
            </a:r>
          </a:p>
          <a:p>
            <a:r>
              <a:rPr lang="en-ZA" dirty="0" smtClean="0"/>
              <a:t>        </a:t>
            </a:r>
            <a:r>
              <a:rPr lang="en-ZA" dirty="0" err="1" smtClean="0"/>
              <a:t>mygraph</a:t>
            </a:r>
            <a:r>
              <a:rPr lang="en-ZA" dirty="0" smtClean="0"/>
              <a:t>[t - 1].</a:t>
            </a:r>
            <a:r>
              <a:rPr lang="en-ZA" dirty="0" err="1" smtClean="0"/>
              <a:t>push_back</a:t>
            </a:r>
            <a:r>
              <a:rPr lang="en-ZA" dirty="0" smtClean="0"/>
              <a:t>(f - 1);</a:t>
            </a:r>
          </a:p>
          <a:p>
            <a:r>
              <a:rPr lang="en-ZA" dirty="0" smtClean="0"/>
              <a:t>    }</a:t>
            </a:r>
          </a:p>
          <a:p>
            <a:r>
              <a:rPr lang="en-ZA" dirty="0" smtClean="0"/>
              <a:t>    for (</a:t>
            </a:r>
            <a:r>
              <a:rPr lang="en-ZA" dirty="0" err="1" smtClean="0"/>
              <a:t>int</a:t>
            </a:r>
            <a:r>
              <a:rPr lang="en-ZA" dirty="0" smtClean="0"/>
              <a:t> </a:t>
            </a:r>
            <a:r>
              <a:rPr lang="en-ZA" dirty="0" err="1" smtClean="0"/>
              <a:t>i</a:t>
            </a:r>
            <a:r>
              <a:rPr lang="en-ZA" dirty="0" smtClean="0"/>
              <a:t> = 0; </a:t>
            </a:r>
            <a:r>
              <a:rPr lang="en-ZA" dirty="0" err="1" smtClean="0"/>
              <a:t>i</a:t>
            </a:r>
            <a:r>
              <a:rPr lang="en-ZA" dirty="0" smtClean="0"/>
              <a:t> &lt; 7; ++</a:t>
            </a:r>
            <a:r>
              <a:rPr lang="en-ZA" dirty="0" err="1" smtClean="0"/>
              <a:t>i</a:t>
            </a:r>
            <a:r>
              <a:rPr lang="en-ZA" dirty="0" smtClean="0"/>
              <a:t>){</a:t>
            </a:r>
          </a:p>
          <a:p>
            <a:r>
              <a:rPr lang="en-ZA" dirty="0" smtClean="0"/>
              <a:t>        sort(</a:t>
            </a:r>
            <a:r>
              <a:rPr lang="en-ZA" dirty="0" err="1" smtClean="0"/>
              <a:t>mygraph</a:t>
            </a:r>
            <a:r>
              <a:rPr lang="en-ZA" dirty="0" smtClean="0"/>
              <a:t>[</a:t>
            </a:r>
            <a:r>
              <a:rPr lang="en-ZA" dirty="0" err="1" smtClean="0"/>
              <a:t>i</a:t>
            </a:r>
            <a:r>
              <a:rPr lang="en-ZA" dirty="0" smtClean="0"/>
              <a:t>].begin(), </a:t>
            </a:r>
            <a:r>
              <a:rPr lang="en-ZA" dirty="0" err="1" smtClean="0"/>
              <a:t>mygraph</a:t>
            </a:r>
            <a:r>
              <a:rPr lang="en-ZA" dirty="0" smtClean="0"/>
              <a:t>[</a:t>
            </a:r>
            <a:r>
              <a:rPr lang="en-ZA" dirty="0" err="1" smtClean="0"/>
              <a:t>i</a:t>
            </a:r>
            <a:r>
              <a:rPr lang="en-ZA" dirty="0" smtClean="0"/>
              <a:t>].end(), </a:t>
            </a:r>
            <a:r>
              <a:rPr lang="en-ZA" dirty="0" err="1" smtClean="0"/>
              <a:t>cmp</a:t>
            </a:r>
            <a:r>
              <a:rPr lang="en-ZA" dirty="0" smtClean="0"/>
              <a:t>);</a:t>
            </a:r>
          </a:p>
          <a:p>
            <a:r>
              <a:rPr lang="en-ZA" dirty="0" smtClean="0"/>
              <a:t>    }</a:t>
            </a:r>
            <a:endParaRPr lang="en-Z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 smtClean="0"/>
              <a:t>Recursion algorithm but using stack	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ZA" dirty="0" smtClean="0"/>
              <a:t> </a:t>
            </a:r>
            <a:r>
              <a:rPr lang="en-ZA" dirty="0" err="1" smtClean="0"/>
              <a:t>mystack.push_back</a:t>
            </a:r>
            <a:r>
              <a:rPr lang="en-ZA" dirty="0" smtClean="0"/>
              <a:t>(0);</a:t>
            </a:r>
          </a:p>
          <a:p>
            <a:r>
              <a:rPr lang="en-ZA" dirty="0" smtClean="0"/>
              <a:t>    while (!</a:t>
            </a:r>
            <a:r>
              <a:rPr lang="en-ZA" dirty="0" err="1" smtClean="0"/>
              <a:t>mystack.empty</a:t>
            </a:r>
            <a:r>
              <a:rPr lang="en-ZA" dirty="0" smtClean="0"/>
              <a:t>()){</a:t>
            </a:r>
          </a:p>
          <a:p>
            <a:r>
              <a:rPr lang="en-ZA" dirty="0" smtClean="0"/>
              <a:t>        </a:t>
            </a:r>
            <a:r>
              <a:rPr lang="en-ZA" dirty="0" err="1" smtClean="0"/>
              <a:t>curpos</a:t>
            </a:r>
            <a:r>
              <a:rPr lang="en-ZA" dirty="0" smtClean="0"/>
              <a:t> = </a:t>
            </a:r>
            <a:r>
              <a:rPr lang="en-ZA" dirty="0" err="1" smtClean="0"/>
              <a:t>mystack.back</a:t>
            </a:r>
            <a:r>
              <a:rPr lang="en-ZA" dirty="0" smtClean="0"/>
              <a:t>();</a:t>
            </a:r>
          </a:p>
          <a:p>
            <a:r>
              <a:rPr lang="en-ZA" dirty="0" smtClean="0"/>
              <a:t>        if (</a:t>
            </a:r>
            <a:r>
              <a:rPr lang="en-ZA" dirty="0" err="1" smtClean="0"/>
              <a:t>mygraph</a:t>
            </a:r>
            <a:r>
              <a:rPr lang="en-ZA" dirty="0" smtClean="0"/>
              <a:t>[</a:t>
            </a:r>
            <a:r>
              <a:rPr lang="en-ZA" dirty="0" err="1" smtClean="0"/>
              <a:t>curpos</a:t>
            </a:r>
            <a:r>
              <a:rPr lang="en-ZA" dirty="0" smtClean="0"/>
              <a:t>].size() == 0){</a:t>
            </a:r>
          </a:p>
          <a:p>
            <a:r>
              <a:rPr lang="en-ZA" dirty="0" smtClean="0"/>
              <a:t>            </a:t>
            </a:r>
            <a:r>
              <a:rPr lang="en-ZA" dirty="0" err="1" smtClean="0"/>
              <a:t>myans.push_back</a:t>
            </a:r>
            <a:r>
              <a:rPr lang="en-ZA" dirty="0" smtClean="0"/>
              <a:t>(</a:t>
            </a:r>
            <a:r>
              <a:rPr lang="en-ZA" dirty="0" err="1" smtClean="0"/>
              <a:t>curpos</a:t>
            </a:r>
            <a:r>
              <a:rPr lang="en-ZA" dirty="0" smtClean="0"/>
              <a:t>);</a:t>
            </a:r>
          </a:p>
          <a:p>
            <a:r>
              <a:rPr lang="en-ZA" dirty="0" smtClean="0"/>
              <a:t>            </a:t>
            </a:r>
            <a:r>
              <a:rPr lang="en-ZA" dirty="0" err="1" smtClean="0"/>
              <a:t>mystack.pop_back</a:t>
            </a:r>
            <a:r>
              <a:rPr lang="en-ZA" dirty="0" smtClean="0"/>
              <a:t>();</a:t>
            </a:r>
          </a:p>
          <a:p>
            <a:r>
              <a:rPr lang="en-ZA" dirty="0" smtClean="0"/>
              <a:t>        }</a:t>
            </a:r>
          </a:p>
          <a:p>
            <a:r>
              <a:rPr lang="en-ZA" dirty="0" smtClean="0"/>
              <a:t>        else {</a:t>
            </a:r>
          </a:p>
          <a:p>
            <a:r>
              <a:rPr lang="en-ZA" dirty="0" smtClean="0"/>
              <a:t>            </a:t>
            </a:r>
            <a:r>
              <a:rPr lang="en-ZA" dirty="0" err="1" smtClean="0"/>
              <a:t>int</a:t>
            </a:r>
            <a:r>
              <a:rPr lang="en-ZA" dirty="0" smtClean="0"/>
              <a:t> neigh = </a:t>
            </a:r>
            <a:r>
              <a:rPr lang="en-ZA" dirty="0" err="1" smtClean="0"/>
              <a:t>mygraph</a:t>
            </a:r>
            <a:r>
              <a:rPr lang="en-ZA" dirty="0" smtClean="0"/>
              <a:t>[</a:t>
            </a:r>
            <a:r>
              <a:rPr lang="en-ZA" dirty="0" err="1" smtClean="0"/>
              <a:t>curpos</a:t>
            </a:r>
            <a:r>
              <a:rPr lang="en-ZA" dirty="0" smtClean="0"/>
              <a:t>].back();</a:t>
            </a:r>
          </a:p>
          <a:p>
            <a:r>
              <a:rPr lang="en-ZA" dirty="0" smtClean="0"/>
              <a:t>            </a:t>
            </a:r>
            <a:r>
              <a:rPr lang="en-ZA" dirty="0" err="1" smtClean="0"/>
              <a:t>mystack.push_back</a:t>
            </a:r>
            <a:r>
              <a:rPr lang="en-ZA" dirty="0" smtClean="0"/>
              <a:t>(neigh);</a:t>
            </a:r>
          </a:p>
          <a:p>
            <a:r>
              <a:rPr lang="en-ZA" dirty="0" smtClean="0"/>
              <a:t>            </a:t>
            </a:r>
            <a:r>
              <a:rPr lang="en-ZA" dirty="0" err="1" smtClean="0"/>
              <a:t>mygraph</a:t>
            </a:r>
            <a:r>
              <a:rPr lang="en-ZA" dirty="0" smtClean="0"/>
              <a:t>[</a:t>
            </a:r>
            <a:r>
              <a:rPr lang="en-ZA" dirty="0" err="1" smtClean="0"/>
              <a:t>curpos</a:t>
            </a:r>
            <a:r>
              <a:rPr lang="en-ZA" dirty="0" smtClean="0"/>
              <a:t>].</a:t>
            </a:r>
            <a:r>
              <a:rPr lang="en-ZA" dirty="0" err="1" smtClean="0"/>
              <a:t>pop_back</a:t>
            </a:r>
            <a:r>
              <a:rPr lang="en-ZA" dirty="0" smtClean="0"/>
              <a:t>();</a:t>
            </a:r>
          </a:p>
          <a:p>
            <a:r>
              <a:rPr lang="en-ZA" dirty="0" smtClean="0"/>
              <a:t>            for (</a:t>
            </a:r>
            <a:r>
              <a:rPr lang="en-ZA" dirty="0" err="1" smtClean="0"/>
              <a:t>int</a:t>
            </a:r>
            <a:r>
              <a:rPr lang="en-ZA" dirty="0" smtClean="0"/>
              <a:t> </a:t>
            </a:r>
            <a:r>
              <a:rPr lang="en-ZA" dirty="0" err="1" smtClean="0"/>
              <a:t>i</a:t>
            </a:r>
            <a:r>
              <a:rPr lang="en-ZA" dirty="0" smtClean="0"/>
              <a:t> = 0; </a:t>
            </a:r>
            <a:r>
              <a:rPr lang="en-ZA" dirty="0" err="1" smtClean="0"/>
              <a:t>i</a:t>
            </a:r>
            <a:r>
              <a:rPr lang="en-ZA" dirty="0" smtClean="0"/>
              <a:t> &lt; </a:t>
            </a:r>
            <a:r>
              <a:rPr lang="en-ZA" dirty="0" err="1" smtClean="0"/>
              <a:t>mygraph</a:t>
            </a:r>
            <a:r>
              <a:rPr lang="en-ZA" dirty="0" smtClean="0"/>
              <a:t>[neigh].size(); ++</a:t>
            </a:r>
            <a:r>
              <a:rPr lang="en-ZA" dirty="0" err="1" smtClean="0"/>
              <a:t>i</a:t>
            </a:r>
            <a:r>
              <a:rPr lang="en-ZA" dirty="0" smtClean="0"/>
              <a:t>){</a:t>
            </a:r>
          </a:p>
          <a:p>
            <a:r>
              <a:rPr lang="en-ZA" dirty="0" smtClean="0"/>
              <a:t>                if (</a:t>
            </a:r>
            <a:r>
              <a:rPr lang="en-ZA" dirty="0" err="1" smtClean="0"/>
              <a:t>mygraph</a:t>
            </a:r>
            <a:r>
              <a:rPr lang="en-ZA" dirty="0" smtClean="0"/>
              <a:t>[neigh][</a:t>
            </a:r>
            <a:r>
              <a:rPr lang="en-ZA" dirty="0" err="1" smtClean="0"/>
              <a:t>i</a:t>
            </a:r>
            <a:r>
              <a:rPr lang="en-ZA" dirty="0" smtClean="0"/>
              <a:t>] == </a:t>
            </a:r>
            <a:r>
              <a:rPr lang="en-ZA" dirty="0" err="1" smtClean="0"/>
              <a:t>curpos</a:t>
            </a:r>
            <a:r>
              <a:rPr lang="en-ZA" dirty="0" smtClean="0"/>
              <a:t>){</a:t>
            </a:r>
          </a:p>
          <a:p>
            <a:r>
              <a:rPr lang="en-ZA" dirty="0" smtClean="0"/>
              <a:t>                    </a:t>
            </a:r>
            <a:r>
              <a:rPr lang="en-ZA" dirty="0" err="1" smtClean="0"/>
              <a:t>mygraph</a:t>
            </a:r>
            <a:r>
              <a:rPr lang="en-ZA" dirty="0" smtClean="0"/>
              <a:t>[neigh].erase(</a:t>
            </a:r>
            <a:r>
              <a:rPr lang="en-ZA" dirty="0" err="1" smtClean="0"/>
              <a:t>mygraph</a:t>
            </a:r>
            <a:r>
              <a:rPr lang="en-ZA" dirty="0" smtClean="0"/>
              <a:t>[neigh].begin() + </a:t>
            </a:r>
            <a:r>
              <a:rPr lang="en-ZA" dirty="0" err="1" smtClean="0"/>
              <a:t>i</a:t>
            </a:r>
            <a:r>
              <a:rPr lang="en-ZA" dirty="0" smtClean="0"/>
              <a:t>);</a:t>
            </a:r>
          </a:p>
          <a:p>
            <a:r>
              <a:rPr lang="en-ZA" dirty="0" smtClean="0"/>
              <a:t>                    break;</a:t>
            </a:r>
          </a:p>
          <a:p>
            <a:r>
              <a:rPr lang="en-ZA" dirty="0" smtClean="0"/>
              <a:t>                }</a:t>
            </a:r>
          </a:p>
          <a:p>
            <a:r>
              <a:rPr lang="en-ZA" dirty="0" smtClean="0"/>
              <a:t>            }</a:t>
            </a:r>
          </a:p>
          <a:p>
            <a:r>
              <a:rPr lang="en-ZA" dirty="0" smtClean="0"/>
              <a:t>        }</a:t>
            </a:r>
          </a:p>
          <a:p>
            <a:r>
              <a:rPr lang="en-ZA" dirty="0" smtClean="0"/>
              <a:t>    }</a:t>
            </a:r>
            <a:endParaRPr lang="en-Z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Outputting result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 </a:t>
            </a:r>
            <a:r>
              <a:rPr lang="en-ZA" dirty="0" err="1" smtClean="0"/>
              <a:t>cout</a:t>
            </a:r>
            <a:r>
              <a:rPr lang="en-ZA" dirty="0" smtClean="0"/>
              <a:t> &lt;&lt; "MYANS: ";</a:t>
            </a:r>
          </a:p>
          <a:p>
            <a:r>
              <a:rPr lang="en-ZA" dirty="0" smtClean="0"/>
              <a:t>    for (</a:t>
            </a:r>
            <a:r>
              <a:rPr lang="en-ZA" dirty="0" err="1" smtClean="0"/>
              <a:t>int</a:t>
            </a:r>
            <a:r>
              <a:rPr lang="en-ZA" dirty="0" smtClean="0"/>
              <a:t> </a:t>
            </a:r>
            <a:r>
              <a:rPr lang="en-ZA" dirty="0" err="1" smtClean="0"/>
              <a:t>i</a:t>
            </a:r>
            <a:r>
              <a:rPr lang="en-ZA" dirty="0" smtClean="0"/>
              <a:t> = 0; </a:t>
            </a:r>
            <a:r>
              <a:rPr lang="en-ZA" dirty="0" err="1" smtClean="0"/>
              <a:t>i</a:t>
            </a:r>
            <a:r>
              <a:rPr lang="en-ZA" dirty="0" smtClean="0"/>
              <a:t> &lt; </a:t>
            </a:r>
            <a:r>
              <a:rPr lang="en-ZA" dirty="0" err="1" smtClean="0"/>
              <a:t>myans.size</a:t>
            </a:r>
            <a:r>
              <a:rPr lang="en-ZA" dirty="0" smtClean="0"/>
              <a:t>(); ++</a:t>
            </a:r>
            <a:r>
              <a:rPr lang="en-ZA" dirty="0" err="1" smtClean="0"/>
              <a:t>i</a:t>
            </a:r>
            <a:r>
              <a:rPr lang="en-ZA" dirty="0" smtClean="0"/>
              <a:t>){</a:t>
            </a:r>
          </a:p>
          <a:p>
            <a:r>
              <a:rPr lang="en-ZA" dirty="0" smtClean="0"/>
              <a:t>        </a:t>
            </a:r>
            <a:r>
              <a:rPr lang="en-ZA" dirty="0" err="1" smtClean="0"/>
              <a:t>cout</a:t>
            </a:r>
            <a:r>
              <a:rPr lang="en-ZA" dirty="0" smtClean="0"/>
              <a:t> &lt;&lt; </a:t>
            </a:r>
            <a:r>
              <a:rPr lang="en-ZA" dirty="0" err="1" smtClean="0"/>
              <a:t>myans</a:t>
            </a:r>
            <a:r>
              <a:rPr lang="en-ZA" dirty="0" smtClean="0"/>
              <a:t>[</a:t>
            </a:r>
            <a:r>
              <a:rPr lang="en-ZA" dirty="0" err="1" smtClean="0"/>
              <a:t>i</a:t>
            </a:r>
            <a:r>
              <a:rPr lang="en-ZA" dirty="0" smtClean="0"/>
              <a:t>] + 1 &lt;&lt; " ";</a:t>
            </a:r>
          </a:p>
          <a:p>
            <a:r>
              <a:rPr lang="en-ZA" dirty="0" smtClean="0"/>
              <a:t>    }</a:t>
            </a:r>
          </a:p>
          <a:p>
            <a:r>
              <a:rPr lang="en-ZA" dirty="0" smtClean="0"/>
              <a:t>    </a:t>
            </a:r>
            <a:r>
              <a:rPr lang="en-ZA" dirty="0" err="1" smtClean="0"/>
              <a:t>cout</a:t>
            </a:r>
            <a:r>
              <a:rPr lang="en-ZA" dirty="0" smtClean="0"/>
              <a:t> &lt;&lt; </a:t>
            </a:r>
            <a:r>
              <a:rPr lang="en-ZA" dirty="0" err="1" smtClean="0"/>
              <a:t>endl</a:t>
            </a:r>
            <a:r>
              <a:rPr lang="en-ZA" dirty="0" smtClean="0"/>
              <a:t>;</a:t>
            </a:r>
            <a:endParaRPr lang="en-Z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917</Words>
  <Application>Microsoft Office PowerPoint</Application>
  <PresentationFormat>On-screen Show (4:3)</PresentationFormat>
  <Paragraphs>104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Eulerian Tours</vt:lpstr>
      <vt:lpstr>What is an Eulerian Tour?</vt:lpstr>
      <vt:lpstr>When does there exist an eulerian tour?</vt:lpstr>
      <vt:lpstr>Proof</vt:lpstr>
      <vt:lpstr>Algorithm for finding eulerian tours</vt:lpstr>
      <vt:lpstr>Code(Variables)</vt:lpstr>
      <vt:lpstr>Reading Inputs</vt:lpstr>
      <vt:lpstr>Recursion algorithm but using stack </vt:lpstr>
      <vt:lpstr>Outputting result</vt:lpstr>
      <vt:lpstr>Pseudocode</vt:lpstr>
      <vt:lpstr>Visual representation of algorithm</vt:lpstr>
      <vt:lpstr>Stack:  Location: 1  Circuit:</vt:lpstr>
      <vt:lpstr>Stack: 1  Location: 4  Circuit:</vt:lpstr>
      <vt:lpstr>Stack: 1 4  Location: 2  Circuit:</vt:lpstr>
      <vt:lpstr>Stack: 1 4 2  Location: 5  Circuit:</vt:lpstr>
      <vt:lpstr>Stack: 1 4 2 5  Location: 1  Circuit:</vt:lpstr>
      <vt:lpstr>Stack: 1 4 2  Location: 5  Circuit: 1</vt:lpstr>
      <vt:lpstr>Stack: 1 4 2 5  Location: 6  Circuit: 1</vt:lpstr>
      <vt:lpstr>Stack: 1 4 2 5 6  Location: 2  Circuit: 1</vt:lpstr>
      <vt:lpstr>Stack: 1 4 2 5 6 2  Location: 7  Circuit: 1</vt:lpstr>
      <vt:lpstr>Stack: 1 4 2 5 6 2 7  Location: 3  Circuit: 1</vt:lpstr>
      <vt:lpstr>Stack: 1 4 2 5 6 2 7 3  Location: 4  Circuit: 1</vt:lpstr>
      <vt:lpstr>Stack: 1 4 2 5 6 2 7 3 4  Location: 6  Circuit: 1</vt:lpstr>
      <vt:lpstr>Stack: 1 4 2 5 6 2 7 3 4 6  Location: 7  Circuit: 1</vt:lpstr>
      <vt:lpstr>Stack: 1 4 2 5 6 2 7 3 4 6 7  Location: 5  Circuit: 1</vt:lpstr>
      <vt:lpstr>Stack:  Location:  Circuit: 1 5 7 6 4 3 7 2 6 5 2 4 1</vt:lpstr>
      <vt:lpstr>Problem involving Eulerian Tour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Eularian Tours</dc:title>
  <dc:creator>shaylan</dc:creator>
  <cp:lastModifiedBy>shaylan</cp:lastModifiedBy>
  <cp:revision>5</cp:revision>
  <dcterms:created xsi:type="dcterms:W3CDTF">2014-04-11T11:55:28Z</dcterms:created>
  <dcterms:modified xsi:type="dcterms:W3CDTF">2014-04-11T12:43:26Z</dcterms:modified>
</cp:coreProperties>
</file>