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7092950"/>
  <p:notesSz cx="6858000" cy="9144000"/>
  <p:defaultTextStyle>
    <a:defPPr>
      <a:defRPr lang="en-US"/>
    </a:defPPr>
    <a:lvl1pPr marL="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82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643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464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9286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9107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928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75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857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35" autoAdjust="0"/>
  </p:normalViewPr>
  <p:slideViewPr>
    <p:cSldViewPr>
      <p:cViewPr varScale="1">
        <p:scale>
          <a:sx n="126" d="100"/>
          <a:sy n="126" d="100"/>
        </p:scale>
        <p:origin x="-2340" y="-84"/>
      </p:cViewPr>
      <p:guideLst>
        <p:guide orient="horz" pos="2234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7" y="2203414"/>
            <a:ext cx="5661978" cy="1520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3" y="4019340"/>
            <a:ext cx="4662805" cy="18126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9334" y="284048"/>
            <a:ext cx="149875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058" y="284048"/>
            <a:ext cx="4385257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4" y="4557880"/>
            <a:ext cx="5661978" cy="14087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4" y="3006295"/>
            <a:ext cx="5661978" cy="15515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1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85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058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084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587705"/>
            <a:ext cx="2943164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58" y="2249385"/>
            <a:ext cx="2943164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3" y="1587705"/>
            <a:ext cx="2944321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3" y="2249385"/>
            <a:ext cx="2944321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282407"/>
            <a:ext cx="2191472" cy="12018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26" y="282407"/>
            <a:ext cx="3723768" cy="605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59" y="1484267"/>
            <a:ext cx="2191472" cy="4851775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2" y="4965066"/>
            <a:ext cx="3996690" cy="5861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2" y="633768"/>
            <a:ext cx="3996690" cy="4255770"/>
          </a:xfrm>
        </p:spPr>
        <p:txBody>
          <a:bodyPr/>
          <a:lstStyle>
            <a:lvl1pPr marL="0" indent="0">
              <a:buNone/>
              <a:defRPr sz="2800"/>
            </a:lvl1pPr>
            <a:lvl2pPr marL="399821" indent="0">
              <a:buNone/>
              <a:defRPr sz="2400"/>
            </a:lvl2pPr>
            <a:lvl3pPr marL="799643" indent="0">
              <a:buNone/>
              <a:defRPr sz="2100"/>
            </a:lvl3pPr>
            <a:lvl4pPr marL="1199464" indent="0">
              <a:buNone/>
              <a:defRPr sz="1700"/>
            </a:lvl4pPr>
            <a:lvl5pPr marL="1599286" indent="0">
              <a:buNone/>
              <a:defRPr sz="1700"/>
            </a:lvl5pPr>
            <a:lvl6pPr marL="1999107" indent="0">
              <a:buNone/>
              <a:defRPr sz="1700"/>
            </a:lvl6pPr>
            <a:lvl7pPr marL="2398928" indent="0">
              <a:buNone/>
              <a:defRPr sz="1700"/>
            </a:lvl7pPr>
            <a:lvl8pPr marL="2798750" indent="0">
              <a:buNone/>
              <a:defRPr sz="1700"/>
            </a:lvl8pPr>
            <a:lvl9pPr marL="3198571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2" y="5551220"/>
            <a:ext cx="3996690" cy="832436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58" y="284047"/>
            <a:ext cx="5995035" cy="1182158"/>
          </a:xfrm>
          <a:prstGeom prst="rect">
            <a:avLst/>
          </a:prstGeom>
        </p:spPr>
        <p:txBody>
          <a:bodyPr vert="horz" lIns="79964" tIns="39982" rIns="79964" bIns="399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655023"/>
            <a:ext cx="5995035" cy="4681019"/>
          </a:xfrm>
          <a:prstGeom prst="rect">
            <a:avLst/>
          </a:prstGeom>
        </p:spPr>
        <p:txBody>
          <a:bodyPr vert="horz" lIns="79964" tIns="39982" rIns="79964" bIns="399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8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4" y="6574115"/>
            <a:ext cx="2109364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4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64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866" indent="-299866" algn="l" defTabSz="79964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0" indent="-249888" algn="l" defTabSz="79964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54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375" indent="-199911" algn="l" defTabSz="79964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196" indent="-199911" algn="l" defTabSz="79964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018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839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8661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8482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82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643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64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286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107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928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75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857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C:\Users\Rang\Documents\GitHub\Project_Robot\robot-on-ice\doc\b_veryh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3057143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59051" y="314103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20, m = 32</a:t>
            </a:r>
            <a:endParaRPr lang="en-SG" dirty="0"/>
          </a:p>
        </p:txBody>
      </p:sp>
      <p:pic>
        <p:nvPicPr>
          <p:cNvPr id="50" name="Picture 3" descr="C:\Users\Rang\Documents\GitHub\Project_Robot\robot-on-ice\doc\b_low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8586"/>
            <a:ext cx="3047620" cy="30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273034" y="314103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20, m = 8</a:t>
            </a:r>
            <a:endParaRPr lang="en-SG" dirty="0"/>
          </a:p>
        </p:txBody>
      </p:sp>
      <p:pic>
        <p:nvPicPr>
          <p:cNvPr id="52" name="Picture 4" descr="C:\Users\Rang\Documents\GitHub\Project_Robot\robot-on-ice\doc\b_lowres_h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5" y="3690859"/>
            <a:ext cx="3042858" cy="30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55938" y="669884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10, m = 16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5117" y="91568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3505200" y="952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76200" y="36766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" descr="C:\Users\Rang\Documents\GitHub\Project_Robot\robot-on-ice\doc\b_lowres_low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83" y="3683632"/>
            <a:ext cx="3047620" cy="30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3538899" y="3683632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4314417" y="673371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10, m = 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44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2</cp:revision>
  <dcterms:created xsi:type="dcterms:W3CDTF">2006-08-16T00:00:00Z</dcterms:created>
  <dcterms:modified xsi:type="dcterms:W3CDTF">2014-11-18T03:15:59Z</dcterms:modified>
</cp:coreProperties>
</file>