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61150" cy="7092950"/>
  <p:notesSz cx="6858000" cy="9144000"/>
  <p:defaultTextStyle>
    <a:defPPr>
      <a:defRPr lang="en-US"/>
    </a:defPPr>
    <a:lvl1pPr marL="0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821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643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9464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9286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9107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8928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8750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8571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035" autoAdjust="0"/>
  </p:normalViewPr>
  <p:slideViewPr>
    <p:cSldViewPr>
      <p:cViewPr varScale="1">
        <p:scale>
          <a:sx n="126" d="100"/>
          <a:sy n="126" d="100"/>
        </p:scale>
        <p:origin x="-2340" y="-84"/>
      </p:cViewPr>
      <p:guideLst>
        <p:guide orient="horz" pos="2234"/>
        <p:guide pos="2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87" y="2203414"/>
            <a:ext cx="5661978" cy="1520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73" y="4019340"/>
            <a:ext cx="4662805" cy="18126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29334" y="284048"/>
            <a:ext cx="1498759" cy="60519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058" y="284048"/>
            <a:ext cx="4385257" cy="60519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84" y="4557880"/>
            <a:ext cx="5661978" cy="140873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184" y="3006295"/>
            <a:ext cx="5661978" cy="155158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9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91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87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85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058" y="1655023"/>
            <a:ext cx="2942009" cy="4681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084" y="1655023"/>
            <a:ext cx="2942009" cy="4681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587705"/>
            <a:ext cx="2943164" cy="6616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21" indent="0">
              <a:buNone/>
              <a:defRPr sz="1700" b="1"/>
            </a:lvl2pPr>
            <a:lvl3pPr marL="799643" indent="0">
              <a:buNone/>
              <a:defRPr sz="1600" b="1"/>
            </a:lvl3pPr>
            <a:lvl4pPr marL="1199464" indent="0">
              <a:buNone/>
              <a:defRPr sz="1400" b="1"/>
            </a:lvl4pPr>
            <a:lvl5pPr marL="1599286" indent="0">
              <a:buNone/>
              <a:defRPr sz="1400" b="1"/>
            </a:lvl5pPr>
            <a:lvl6pPr marL="1999107" indent="0">
              <a:buNone/>
              <a:defRPr sz="1400" b="1"/>
            </a:lvl6pPr>
            <a:lvl7pPr marL="2398928" indent="0">
              <a:buNone/>
              <a:defRPr sz="1400" b="1"/>
            </a:lvl7pPr>
            <a:lvl8pPr marL="2798750" indent="0">
              <a:buNone/>
              <a:defRPr sz="1400" b="1"/>
            </a:lvl8pPr>
            <a:lvl9pPr marL="319857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058" y="2249385"/>
            <a:ext cx="2943164" cy="408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3773" y="1587705"/>
            <a:ext cx="2944321" cy="6616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21" indent="0">
              <a:buNone/>
              <a:defRPr sz="1700" b="1"/>
            </a:lvl2pPr>
            <a:lvl3pPr marL="799643" indent="0">
              <a:buNone/>
              <a:defRPr sz="1600" b="1"/>
            </a:lvl3pPr>
            <a:lvl4pPr marL="1199464" indent="0">
              <a:buNone/>
              <a:defRPr sz="1400" b="1"/>
            </a:lvl4pPr>
            <a:lvl5pPr marL="1599286" indent="0">
              <a:buNone/>
              <a:defRPr sz="1400" b="1"/>
            </a:lvl5pPr>
            <a:lvl6pPr marL="1999107" indent="0">
              <a:buNone/>
              <a:defRPr sz="1400" b="1"/>
            </a:lvl6pPr>
            <a:lvl7pPr marL="2398928" indent="0">
              <a:buNone/>
              <a:defRPr sz="1400" b="1"/>
            </a:lvl7pPr>
            <a:lvl8pPr marL="2798750" indent="0">
              <a:buNone/>
              <a:defRPr sz="1400" b="1"/>
            </a:lvl8pPr>
            <a:lvl9pPr marL="319857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3773" y="2249385"/>
            <a:ext cx="2944321" cy="408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282407"/>
            <a:ext cx="2191472" cy="12018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26" y="282407"/>
            <a:ext cx="3723768" cy="605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059" y="1484267"/>
            <a:ext cx="2191472" cy="4851775"/>
          </a:xfrm>
        </p:spPr>
        <p:txBody>
          <a:bodyPr/>
          <a:lstStyle>
            <a:lvl1pPr marL="0" indent="0">
              <a:buNone/>
              <a:defRPr sz="1200"/>
            </a:lvl1pPr>
            <a:lvl2pPr marL="399821" indent="0">
              <a:buNone/>
              <a:defRPr sz="1000"/>
            </a:lvl2pPr>
            <a:lvl3pPr marL="799643" indent="0">
              <a:buNone/>
              <a:defRPr sz="900"/>
            </a:lvl3pPr>
            <a:lvl4pPr marL="1199464" indent="0">
              <a:buNone/>
              <a:defRPr sz="800"/>
            </a:lvl4pPr>
            <a:lvl5pPr marL="1599286" indent="0">
              <a:buNone/>
              <a:defRPr sz="800"/>
            </a:lvl5pPr>
            <a:lvl6pPr marL="1999107" indent="0">
              <a:buNone/>
              <a:defRPr sz="800"/>
            </a:lvl6pPr>
            <a:lvl7pPr marL="2398928" indent="0">
              <a:buNone/>
              <a:defRPr sz="800"/>
            </a:lvl7pPr>
            <a:lvl8pPr marL="2798750" indent="0">
              <a:buNone/>
              <a:defRPr sz="800"/>
            </a:lvl8pPr>
            <a:lvl9pPr marL="31985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32" y="4965066"/>
            <a:ext cx="3996690" cy="5861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5632" y="633768"/>
            <a:ext cx="3996690" cy="4255770"/>
          </a:xfrm>
        </p:spPr>
        <p:txBody>
          <a:bodyPr/>
          <a:lstStyle>
            <a:lvl1pPr marL="0" indent="0">
              <a:buNone/>
              <a:defRPr sz="2800"/>
            </a:lvl1pPr>
            <a:lvl2pPr marL="399821" indent="0">
              <a:buNone/>
              <a:defRPr sz="2400"/>
            </a:lvl2pPr>
            <a:lvl3pPr marL="799643" indent="0">
              <a:buNone/>
              <a:defRPr sz="2100"/>
            </a:lvl3pPr>
            <a:lvl4pPr marL="1199464" indent="0">
              <a:buNone/>
              <a:defRPr sz="1700"/>
            </a:lvl4pPr>
            <a:lvl5pPr marL="1599286" indent="0">
              <a:buNone/>
              <a:defRPr sz="1700"/>
            </a:lvl5pPr>
            <a:lvl6pPr marL="1999107" indent="0">
              <a:buNone/>
              <a:defRPr sz="1700"/>
            </a:lvl6pPr>
            <a:lvl7pPr marL="2398928" indent="0">
              <a:buNone/>
              <a:defRPr sz="1700"/>
            </a:lvl7pPr>
            <a:lvl8pPr marL="2798750" indent="0">
              <a:buNone/>
              <a:defRPr sz="1700"/>
            </a:lvl8pPr>
            <a:lvl9pPr marL="3198571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632" y="5551220"/>
            <a:ext cx="3996690" cy="832436"/>
          </a:xfrm>
        </p:spPr>
        <p:txBody>
          <a:bodyPr/>
          <a:lstStyle>
            <a:lvl1pPr marL="0" indent="0">
              <a:buNone/>
              <a:defRPr sz="1200"/>
            </a:lvl1pPr>
            <a:lvl2pPr marL="399821" indent="0">
              <a:buNone/>
              <a:defRPr sz="1000"/>
            </a:lvl2pPr>
            <a:lvl3pPr marL="799643" indent="0">
              <a:buNone/>
              <a:defRPr sz="900"/>
            </a:lvl3pPr>
            <a:lvl4pPr marL="1199464" indent="0">
              <a:buNone/>
              <a:defRPr sz="800"/>
            </a:lvl4pPr>
            <a:lvl5pPr marL="1599286" indent="0">
              <a:buNone/>
              <a:defRPr sz="800"/>
            </a:lvl5pPr>
            <a:lvl6pPr marL="1999107" indent="0">
              <a:buNone/>
              <a:defRPr sz="800"/>
            </a:lvl6pPr>
            <a:lvl7pPr marL="2398928" indent="0">
              <a:buNone/>
              <a:defRPr sz="800"/>
            </a:lvl7pPr>
            <a:lvl8pPr marL="2798750" indent="0">
              <a:buNone/>
              <a:defRPr sz="800"/>
            </a:lvl8pPr>
            <a:lvl9pPr marL="31985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58" y="284047"/>
            <a:ext cx="5995035" cy="1182158"/>
          </a:xfrm>
          <a:prstGeom prst="rect">
            <a:avLst/>
          </a:prstGeom>
        </p:spPr>
        <p:txBody>
          <a:bodyPr vert="horz" lIns="79964" tIns="39982" rIns="79964" bIns="399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655023"/>
            <a:ext cx="5995035" cy="4681019"/>
          </a:xfrm>
          <a:prstGeom prst="rect">
            <a:avLst/>
          </a:prstGeom>
        </p:spPr>
        <p:txBody>
          <a:bodyPr vert="horz" lIns="79964" tIns="39982" rIns="79964" bIns="399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058" y="6574115"/>
            <a:ext cx="1554269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5894" y="6574115"/>
            <a:ext cx="2109364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3824" y="6574115"/>
            <a:ext cx="1554269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643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866" indent="-299866" algn="l" defTabSz="79964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710" indent="-249888" algn="l" defTabSz="79964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54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375" indent="-199911" algn="l" defTabSz="799643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196" indent="-199911" algn="l" defTabSz="799643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9018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839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8661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8482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821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643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64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286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107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928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8750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8571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Rang\Documents\GitHub\Project_Robot\robot-on-ice\doc\b_eqgo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" y="3663541"/>
            <a:ext cx="3052381" cy="30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Rang\Documents\GitHub\Project_Robot\robot-on-ice\doc\b_veryhigo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" y="81852"/>
            <a:ext cx="3047620" cy="30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Rang\Documents\GitHub\Project_Robot\robot-on-ice\doc\b_higo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16" y="100693"/>
            <a:ext cx="3057143" cy="30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Rang\Documents\GitHub\Project_Robot\robot-on-ice\doc\b_verylowgo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01" y="3666336"/>
            <a:ext cx="3047620" cy="30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39993" y="3130522"/>
                <a:ext cx="2132122" cy="358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SG"/>
                      <m:t>100000</m:t>
                    </m:r>
                  </m:oMath>
                </a14:m>
                <a:r>
                  <a:rPr lang="en-SG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=−10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3" y="3130522"/>
                <a:ext cx="2132122" cy="358560"/>
              </a:xfrm>
              <a:prstGeom prst="rect">
                <a:avLst/>
              </a:prstGeom>
              <a:blipFill rotWithShape="1">
                <a:blip r:embed="rId6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973898" y="3130522"/>
                <a:ext cx="2188228" cy="358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SG"/>
                        <m:t>10000</m:t>
                      </m:r>
                      <m:r>
                        <m:rPr>
                          <m:nor/>
                        </m:rPr>
                        <a:rPr lang="en-SG" dirty="0"/>
                        <m:t>, </m:t>
                      </m:r>
                      <m:sSub>
                        <m:sSubPr>
                          <m:ctrlPr>
                            <a:rPr lang="en-S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=−10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898" y="3130522"/>
                <a:ext cx="2188228" cy="358560"/>
              </a:xfrm>
              <a:prstGeom prst="rect">
                <a:avLst/>
              </a:prstGeom>
              <a:blipFill rotWithShape="1"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07131" y="6698842"/>
                <a:ext cx="2197846" cy="358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SG"/>
                        <m:t>1000</m:t>
                      </m:r>
                      <m:r>
                        <m:rPr>
                          <m:nor/>
                        </m:rPr>
                        <a:rPr lang="en-SG" dirty="0"/>
                        <m:t>, </m:t>
                      </m:r>
                      <m:sSub>
                        <m:sSubPr>
                          <m:ctrlPr>
                            <a:rPr lang="en-S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=−10</m:t>
                      </m:r>
                      <m:r>
                        <a:rPr lang="en-US" b="0" i="1" smtClean="0">
                          <a:latin typeface="Cambria Math"/>
                        </a:rPr>
                        <m:t>00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31" y="6698842"/>
                <a:ext cx="2197846" cy="35856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117" y="91568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/>
          <p:cNvSpPr/>
          <p:nvPr/>
        </p:nvSpPr>
        <p:spPr>
          <a:xfrm>
            <a:off x="3505200" y="95250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/>
          <p:cNvSpPr/>
          <p:nvPr/>
        </p:nvSpPr>
        <p:spPr>
          <a:xfrm>
            <a:off x="76200" y="3676650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3538899" y="3683632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976233" y="6734390"/>
                <a:ext cx="2159373" cy="358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SG"/>
                        <m:t>10</m:t>
                      </m:r>
                      <m:r>
                        <m:rPr>
                          <m:nor/>
                        </m:rPr>
                        <a:rPr lang="en-SG" dirty="0"/>
                        <m:t>, </m:t>
                      </m:r>
                      <m:sSub>
                        <m:sSubPr>
                          <m:ctrlPr>
                            <a:rPr lang="en-S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m:rPr>
                          <m:nor/>
                        </m:rPr>
                        <a:rPr lang="en-SG"/>
                        <m:t>100000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33" y="6734390"/>
                <a:ext cx="2159373" cy="35856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42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</dc:creator>
  <cp:lastModifiedBy>Rang</cp:lastModifiedBy>
  <cp:revision>4</cp:revision>
  <dcterms:created xsi:type="dcterms:W3CDTF">2006-08-16T00:00:00Z</dcterms:created>
  <dcterms:modified xsi:type="dcterms:W3CDTF">2014-11-18T03:41:05Z</dcterms:modified>
</cp:coreProperties>
</file>