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661150" cy="7092950"/>
  <p:notesSz cx="6858000" cy="9144000"/>
  <p:defaultTextStyle>
    <a:defPPr>
      <a:defRPr lang="en-US"/>
    </a:defPPr>
    <a:lvl1pPr marL="0" algn="l" defTabSz="79964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99821" algn="l" defTabSz="79964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99643" algn="l" defTabSz="79964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99464" algn="l" defTabSz="79964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99286" algn="l" defTabSz="79964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99107" algn="l" defTabSz="79964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98928" algn="l" defTabSz="79964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98750" algn="l" defTabSz="79964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98571" algn="l" defTabSz="79964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7035" autoAdjust="0"/>
  </p:normalViewPr>
  <p:slideViewPr>
    <p:cSldViewPr>
      <p:cViewPr varScale="1">
        <p:scale>
          <a:sx n="126" d="100"/>
          <a:sy n="126" d="100"/>
        </p:scale>
        <p:origin x="-2340" y="-84"/>
      </p:cViewPr>
      <p:guideLst>
        <p:guide orient="horz" pos="2234"/>
        <p:guide pos="209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587" y="2203414"/>
            <a:ext cx="5661978" cy="1520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9173" y="4019340"/>
            <a:ext cx="4662805" cy="181264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9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9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9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99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99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98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98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98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29334" y="284048"/>
            <a:ext cx="1498759" cy="60519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3058" y="284048"/>
            <a:ext cx="4385257" cy="60519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184" y="4557880"/>
            <a:ext cx="5661978" cy="1408739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6184" y="3006295"/>
            <a:ext cx="5661978" cy="1551582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98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996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994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992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9910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9892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9875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9857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058" y="1655023"/>
            <a:ext cx="2942009" cy="46810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6084" y="1655023"/>
            <a:ext cx="2942009" cy="46810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058" y="1587705"/>
            <a:ext cx="2943164" cy="661680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9821" indent="0">
              <a:buNone/>
              <a:defRPr sz="1700" b="1"/>
            </a:lvl2pPr>
            <a:lvl3pPr marL="799643" indent="0">
              <a:buNone/>
              <a:defRPr sz="1600" b="1"/>
            </a:lvl3pPr>
            <a:lvl4pPr marL="1199464" indent="0">
              <a:buNone/>
              <a:defRPr sz="1400" b="1"/>
            </a:lvl4pPr>
            <a:lvl5pPr marL="1599286" indent="0">
              <a:buNone/>
              <a:defRPr sz="1400" b="1"/>
            </a:lvl5pPr>
            <a:lvl6pPr marL="1999107" indent="0">
              <a:buNone/>
              <a:defRPr sz="1400" b="1"/>
            </a:lvl6pPr>
            <a:lvl7pPr marL="2398928" indent="0">
              <a:buNone/>
              <a:defRPr sz="1400" b="1"/>
            </a:lvl7pPr>
            <a:lvl8pPr marL="2798750" indent="0">
              <a:buNone/>
              <a:defRPr sz="1400" b="1"/>
            </a:lvl8pPr>
            <a:lvl9pPr marL="3198571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058" y="2249385"/>
            <a:ext cx="2943164" cy="4086656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3773" y="1587705"/>
            <a:ext cx="2944321" cy="661680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9821" indent="0">
              <a:buNone/>
              <a:defRPr sz="1700" b="1"/>
            </a:lvl2pPr>
            <a:lvl3pPr marL="799643" indent="0">
              <a:buNone/>
              <a:defRPr sz="1600" b="1"/>
            </a:lvl3pPr>
            <a:lvl4pPr marL="1199464" indent="0">
              <a:buNone/>
              <a:defRPr sz="1400" b="1"/>
            </a:lvl4pPr>
            <a:lvl5pPr marL="1599286" indent="0">
              <a:buNone/>
              <a:defRPr sz="1400" b="1"/>
            </a:lvl5pPr>
            <a:lvl6pPr marL="1999107" indent="0">
              <a:buNone/>
              <a:defRPr sz="1400" b="1"/>
            </a:lvl6pPr>
            <a:lvl7pPr marL="2398928" indent="0">
              <a:buNone/>
              <a:defRPr sz="1400" b="1"/>
            </a:lvl7pPr>
            <a:lvl8pPr marL="2798750" indent="0">
              <a:buNone/>
              <a:defRPr sz="1400" b="1"/>
            </a:lvl8pPr>
            <a:lvl9pPr marL="3198571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83773" y="2249385"/>
            <a:ext cx="2944321" cy="4086656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059" y="282407"/>
            <a:ext cx="2191472" cy="1201861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4326" y="282407"/>
            <a:ext cx="3723768" cy="60536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3059" y="1484267"/>
            <a:ext cx="2191472" cy="4851775"/>
          </a:xfrm>
        </p:spPr>
        <p:txBody>
          <a:bodyPr/>
          <a:lstStyle>
            <a:lvl1pPr marL="0" indent="0">
              <a:buNone/>
              <a:defRPr sz="1200"/>
            </a:lvl1pPr>
            <a:lvl2pPr marL="399821" indent="0">
              <a:buNone/>
              <a:defRPr sz="1000"/>
            </a:lvl2pPr>
            <a:lvl3pPr marL="799643" indent="0">
              <a:buNone/>
              <a:defRPr sz="900"/>
            </a:lvl3pPr>
            <a:lvl4pPr marL="1199464" indent="0">
              <a:buNone/>
              <a:defRPr sz="800"/>
            </a:lvl4pPr>
            <a:lvl5pPr marL="1599286" indent="0">
              <a:buNone/>
              <a:defRPr sz="800"/>
            </a:lvl5pPr>
            <a:lvl6pPr marL="1999107" indent="0">
              <a:buNone/>
              <a:defRPr sz="800"/>
            </a:lvl6pPr>
            <a:lvl7pPr marL="2398928" indent="0">
              <a:buNone/>
              <a:defRPr sz="800"/>
            </a:lvl7pPr>
            <a:lvl8pPr marL="2798750" indent="0">
              <a:buNone/>
              <a:defRPr sz="800"/>
            </a:lvl8pPr>
            <a:lvl9pPr marL="319857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5632" y="4965066"/>
            <a:ext cx="3996690" cy="586154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05632" y="633768"/>
            <a:ext cx="3996690" cy="4255770"/>
          </a:xfrm>
        </p:spPr>
        <p:txBody>
          <a:bodyPr/>
          <a:lstStyle>
            <a:lvl1pPr marL="0" indent="0">
              <a:buNone/>
              <a:defRPr sz="2800"/>
            </a:lvl1pPr>
            <a:lvl2pPr marL="399821" indent="0">
              <a:buNone/>
              <a:defRPr sz="2400"/>
            </a:lvl2pPr>
            <a:lvl3pPr marL="799643" indent="0">
              <a:buNone/>
              <a:defRPr sz="2100"/>
            </a:lvl3pPr>
            <a:lvl4pPr marL="1199464" indent="0">
              <a:buNone/>
              <a:defRPr sz="1700"/>
            </a:lvl4pPr>
            <a:lvl5pPr marL="1599286" indent="0">
              <a:buNone/>
              <a:defRPr sz="1700"/>
            </a:lvl5pPr>
            <a:lvl6pPr marL="1999107" indent="0">
              <a:buNone/>
              <a:defRPr sz="1700"/>
            </a:lvl6pPr>
            <a:lvl7pPr marL="2398928" indent="0">
              <a:buNone/>
              <a:defRPr sz="1700"/>
            </a:lvl7pPr>
            <a:lvl8pPr marL="2798750" indent="0">
              <a:buNone/>
              <a:defRPr sz="1700"/>
            </a:lvl8pPr>
            <a:lvl9pPr marL="3198571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5632" y="5551220"/>
            <a:ext cx="3996690" cy="832436"/>
          </a:xfrm>
        </p:spPr>
        <p:txBody>
          <a:bodyPr/>
          <a:lstStyle>
            <a:lvl1pPr marL="0" indent="0">
              <a:buNone/>
              <a:defRPr sz="1200"/>
            </a:lvl1pPr>
            <a:lvl2pPr marL="399821" indent="0">
              <a:buNone/>
              <a:defRPr sz="1000"/>
            </a:lvl2pPr>
            <a:lvl3pPr marL="799643" indent="0">
              <a:buNone/>
              <a:defRPr sz="900"/>
            </a:lvl3pPr>
            <a:lvl4pPr marL="1199464" indent="0">
              <a:buNone/>
              <a:defRPr sz="800"/>
            </a:lvl4pPr>
            <a:lvl5pPr marL="1599286" indent="0">
              <a:buNone/>
              <a:defRPr sz="800"/>
            </a:lvl5pPr>
            <a:lvl6pPr marL="1999107" indent="0">
              <a:buNone/>
              <a:defRPr sz="800"/>
            </a:lvl6pPr>
            <a:lvl7pPr marL="2398928" indent="0">
              <a:buNone/>
              <a:defRPr sz="800"/>
            </a:lvl7pPr>
            <a:lvl8pPr marL="2798750" indent="0">
              <a:buNone/>
              <a:defRPr sz="800"/>
            </a:lvl8pPr>
            <a:lvl9pPr marL="319857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3058" y="284047"/>
            <a:ext cx="5995035" cy="1182158"/>
          </a:xfrm>
          <a:prstGeom prst="rect">
            <a:avLst/>
          </a:prstGeom>
        </p:spPr>
        <p:txBody>
          <a:bodyPr vert="horz" lIns="79964" tIns="39982" rIns="79964" bIns="3998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058" y="1655023"/>
            <a:ext cx="5995035" cy="4681019"/>
          </a:xfrm>
          <a:prstGeom prst="rect">
            <a:avLst/>
          </a:prstGeom>
        </p:spPr>
        <p:txBody>
          <a:bodyPr vert="horz" lIns="79964" tIns="39982" rIns="79964" bIns="3998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3058" y="6574115"/>
            <a:ext cx="1554269" cy="377634"/>
          </a:xfrm>
          <a:prstGeom prst="rect">
            <a:avLst/>
          </a:prstGeom>
        </p:spPr>
        <p:txBody>
          <a:bodyPr vert="horz" lIns="79964" tIns="39982" rIns="79964" bIns="39982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5894" y="6574115"/>
            <a:ext cx="2109364" cy="377634"/>
          </a:xfrm>
          <a:prstGeom prst="rect">
            <a:avLst/>
          </a:prstGeom>
        </p:spPr>
        <p:txBody>
          <a:bodyPr vert="horz" lIns="79964" tIns="39982" rIns="79964" bIns="39982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73824" y="6574115"/>
            <a:ext cx="1554269" cy="377634"/>
          </a:xfrm>
          <a:prstGeom prst="rect">
            <a:avLst/>
          </a:prstGeom>
        </p:spPr>
        <p:txBody>
          <a:bodyPr vert="horz" lIns="79964" tIns="39982" rIns="79964" bIns="39982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99643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866" indent="-299866" algn="l" defTabSz="799643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9710" indent="-249888" algn="l" defTabSz="799643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9554" indent="-199911" algn="l" defTabSz="79964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375" indent="-199911" algn="l" defTabSz="799643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99196" indent="-199911" algn="l" defTabSz="799643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9018" indent="-199911" algn="l" defTabSz="79964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8839" indent="-199911" algn="l" defTabSz="79964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98661" indent="-199911" algn="l" defTabSz="79964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8482" indent="-199911" algn="l" defTabSz="79964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964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9821" algn="l" defTabSz="79964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9643" algn="l" defTabSz="79964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464" algn="l" defTabSz="79964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9286" algn="l" defTabSz="79964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99107" algn="l" defTabSz="79964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98928" algn="l" defTabSz="79964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98750" algn="l" defTabSz="79964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98571" algn="l" defTabSz="79964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ng\Documents\GitHub\Project_Robot\robot-on-ice\doc\b_veryhiv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1" y="71503"/>
            <a:ext cx="3033334" cy="303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ang\Documents\GitHub\Project_Robot\robot-on-ice\doc\b_lowv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4" y="3654018"/>
            <a:ext cx="3052381" cy="305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Rang\Documents\GitHub\Project_Robot\robot-on-ice\doc\b_verylowva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472" y="3662562"/>
            <a:ext cx="3038096" cy="30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639993" y="3148313"/>
                <a:ext cx="1949829" cy="354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=0.02, 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dirty="0" smtClean="0">
                          <a:latin typeface="Cambria Math"/>
                        </a:rPr>
                        <m:t>=0.2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93" y="3148313"/>
                <a:ext cx="1949829" cy="354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4093097" y="3137666"/>
                <a:ext cx="1949829" cy="354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i="1" dirty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 dirty="0">
                          <a:latin typeface="Cambria Math"/>
                        </a:rPr>
                        <m:t>=0.0</m:t>
                      </m:r>
                      <m:r>
                        <a:rPr lang="en-US" b="0" i="1" dirty="0" smtClean="0">
                          <a:latin typeface="Cambria Math"/>
                        </a:rPr>
                        <m:t>1</m:t>
                      </m:r>
                      <m:r>
                        <a:rPr lang="en-US" i="1" dirty="0">
                          <a:latin typeface="Cambria Math"/>
                        </a:rPr>
                        <m:t>, </m:t>
                      </m:r>
                      <m:sSubSup>
                        <m:sSubSupPr>
                          <m:ctrlPr>
                            <a:rPr lang="en-US" i="1" dirty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  <m:sup>
                          <m:r>
                            <a:rPr lang="en-US" i="1" dirty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 dirty="0">
                          <a:latin typeface="Cambria Math"/>
                        </a:rPr>
                        <m:t>=0.</m:t>
                      </m:r>
                      <m:r>
                        <a:rPr lang="en-US" b="0" i="1" dirty="0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097" y="3137666"/>
                <a:ext cx="1949829" cy="354777"/>
              </a:xfrm>
              <a:prstGeom prst="rect">
                <a:avLst/>
              </a:prstGeom>
              <a:blipFill rotWithShape="1">
                <a:blip r:embed="rId6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639993" y="6698842"/>
                <a:ext cx="2177456" cy="354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i="1" dirty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 dirty="0">
                          <a:latin typeface="Cambria Math"/>
                        </a:rPr>
                        <m:t>=0.0</m:t>
                      </m:r>
                      <m:r>
                        <a:rPr lang="en-US" b="0" i="1" dirty="0" smtClean="0">
                          <a:latin typeface="Cambria Math"/>
                        </a:rPr>
                        <m:t>05</m:t>
                      </m:r>
                      <m:r>
                        <a:rPr lang="en-US" i="1" dirty="0">
                          <a:latin typeface="Cambria Math"/>
                        </a:rPr>
                        <m:t>, </m:t>
                      </m:r>
                      <m:sSubSup>
                        <m:sSubSupPr>
                          <m:ctrlPr>
                            <a:rPr lang="en-US" i="1" dirty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  <m:sup>
                          <m:r>
                            <a:rPr lang="en-US" i="1" dirty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 dirty="0">
                          <a:latin typeface="Cambria Math"/>
                        </a:rPr>
                        <m:t>=0.</m:t>
                      </m:r>
                      <m:r>
                        <a:rPr lang="en-US" b="0" i="1" dirty="0" smtClean="0">
                          <a:latin typeface="Cambria Math"/>
                        </a:rPr>
                        <m:t>05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93" y="6698842"/>
                <a:ext cx="2177456" cy="354777"/>
              </a:xfrm>
              <a:prstGeom prst="rect">
                <a:avLst/>
              </a:prstGeom>
              <a:blipFill rotWithShape="1">
                <a:blip r:embed="rId7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75117" y="91568"/>
            <a:ext cx="3058226" cy="3022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Rectangle 54"/>
          <p:cNvSpPr/>
          <p:nvPr/>
        </p:nvSpPr>
        <p:spPr>
          <a:xfrm>
            <a:off x="3505200" y="95250"/>
            <a:ext cx="3058226" cy="3022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Rectangle 55"/>
          <p:cNvSpPr/>
          <p:nvPr/>
        </p:nvSpPr>
        <p:spPr>
          <a:xfrm>
            <a:off x="76200" y="3676650"/>
            <a:ext cx="3058226" cy="3022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3538899" y="3683632"/>
            <a:ext cx="3058226" cy="3022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3945585" y="6738173"/>
                <a:ext cx="2177456" cy="354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i="1" dirty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 dirty="0">
                          <a:latin typeface="Cambria Math"/>
                        </a:rPr>
                        <m:t>=0.0</m:t>
                      </m:r>
                      <m:r>
                        <a:rPr lang="en-US" i="1" dirty="0">
                          <a:latin typeface="Cambria Math"/>
                        </a:rPr>
                        <m:t>0</m:t>
                      </m:r>
                      <m:r>
                        <a:rPr lang="en-US" b="0" i="1" dirty="0" smtClean="0">
                          <a:latin typeface="Cambria Math"/>
                        </a:rPr>
                        <m:t>1</m:t>
                      </m:r>
                      <m:r>
                        <a:rPr lang="en-US" i="1" dirty="0">
                          <a:latin typeface="Cambria Math"/>
                        </a:rPr>
                        <m:t>, </m:t>
                      </m:r>
                      <m:sSubSup>
                        <m:sSubSupPr>
                          <m:ctrlPr>
                            <a:rPr lang="en-US" i="1" dirty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  <m:sup>
                          <m:r>
                            <a:rPr lang="en-US" i="1" dirty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 dirty="0">
                          <a:latin typeface="Cambria Math"/>
                        </a:rPr>
                        <m:t>=0.</m:t>
                      </m:r>
                      <m:r>
                        <a:rPr lang="en-US" i="1" dirty="0">
                          <a:latin typeface="Cambria Math"/>
                        </a:rPr>
                        <m:t>0</m:t>
                      </m:r>
                      <m:r>
                        <a:rPr lang="en-US" b="0" i="1" dirty="0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585" y="6738173"/>
                <a:ext cx="2177456" cy="354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426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Rang</dc:creator>
  <cp:lastModifiedBy>Rang</cp:lastModifiedBy>
  <cp:revision>3</cp:revision>
  <dcterms:created xsi:type="dcterms:W3CDTF">2006-08-16T00:00:00Z</dcterms:created>
  <dcterms:modified xsi:type="dcterms:W3CDTF">2014-11-18T03:32:23Z</dcterms:modified>
</cp:coreProperties>
</file>