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d0993aa1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d0993aa1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d0993aa1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d0993aa1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d0993aa1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d0993aa1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d0993aa1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d0993aa1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0993aa1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0993aa1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d0993aa1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d0993aa1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0993a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0993a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d0993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d0993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0993aa1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0993aa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d0993aa1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d0993aa1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0993aa1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0993aa1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d0993aa1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d0993aa1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0993aa1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0993aa1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d0993aa1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d0993aa1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Blendenpik: Supercharging LAPACK'S Least-Squares Solver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Jacob, 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Mixing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Θ(mn log 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Sampling and QR Factorization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costly phase of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iteration is Θ(mn)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iterations grows slowly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Prior Algorithms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Blendenpik outperforms LAPACK on most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least squares approximation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Proposes a more sophisticated algorithm that leads to a small residual for any matrix</a:t>
            </a:r>
            <a:endParaRPr>
              <a:solidFill>
                <a:srgbClr val="444444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Small uniform sample does not work on any matrix</a:t>
            </a:r>
            <a:endParaRPr>
              <a:solidFill>
                <a:srgbClr val="44444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fast randomized algorithm for overdetermined linear least-squares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uniform random sample of the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work in matrices with high coherence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Unitary Transformations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 used in the algorithm is the discrete cosine transform (DCT)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</a:t>
            </a:r>
            <a:r>
              <a:rPr lang="en"/>
              <a:t>transformations</a:t>
            </a:r>
            <a:r>
              <a:rPr lang="en"/>
              <a:t> are available: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Walsh-Hadamard transform (WHT)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iscrete Hartley transform (DHT)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WHT is the fastest, but doesn’t work well on coherent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DHT and DCT have similar performance and work on coherent matrices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Mixing Evaluation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probability of getting a good preconditioner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other parts of the algorithm take 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time was found to decrease, then increase as sample size increased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Ill-Conditioned Matrices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beats the unpreconditioned LSQR for ill-conditioned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unpreconditioned LSQR beats Blendenpik for well conditioned matrices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Evaluation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runs longer on matrices with high coherence compared to matrices with low coherence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beast LAPACK in both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Blendenpik: Supercharging LAPACK'S Least-Squares Solver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Authors: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Haim Avron, Petar Maymounkov, Sivan Toledo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SIAM Journal on Scientific Computing, Vol. 32, No. 3, 2010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a system of linear equations on an overdetermined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randomization be used to beat current state-of-the-art algorithms?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 randomly chosen sample of rows be used to create a good approximation of the solution?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beats LAPACK on any tall, dense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is slower on tiny matrices, nearly square </a:t>
            </a:r>
            <a:r>
              <a:rPr lang="en"/>
              <a:t>matrices</a:t>
            </a:r>
            <a:r>
              <a:rPr lang="en"/>
              <a:t>, and some sparse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is numerically-backwards 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Achieves residuals similar to direct QR factorization-based solvers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significantly better than any other QR-based solver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the algorithm is to take a random sample of rows from an overdetermined matrix and use the sample to approximate a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uniform random sample doesn’t always produce a good preconditioner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uses pre-processing steps to ensure a random sample will be a good preconditioner with high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Mixing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sampling and QR factorization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of the preconditioner is dependent on the coherence of the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Coherence is the measure of how dependent the solution is on specific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coherence is 1, then there exists a row that must be included in the sample to be full-rank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coherence determines how many rows need to be sampled to bound the condition number with high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coherence is large, then more rows need to be sampled to get a good preconditioner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uniform sample of the rows works well for incoherent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make a coherent matrix incoherent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low coherence through row mixing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Mixing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unitary transform preserves condition number but reduces coherence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paper uses the following algorithm to reduce coherence: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444444"/>
                </a:solidFill>
              </a:rPr>
              <a:t>Randomly multiply each row by +1 or −1</a:t>
            </a:r>
            <a:endParaRPr sz="1200">
              <a:solidFill>
                <a:srgbClr val="444444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○"/>
            </a:pPr>
            <a:r>
              <a:rPr lang="en" sz="1200">
                <a:solidFill>
                  <a:srgbClr val="444444"/>
                </a:solidFill>
              </a:rPr>
              <a:t>Apply a discrete cosine transform to each column</a:t>
            </a:r>
            <a:endParaRPr sz="1200">
              <a:solidFill>
                <a:srgbClr val="444444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○"/>
            </a:pPr>
            <a:r>
              <a:rPr lang="en" sz="1200">
                <a:solidFill>
                  <a:srgbClr val="444444"/>
                </a:solidFill>
              </a:rPr>
              <a:t>Divide the first row by √2 to make the transformation orthogonal</a:t>
            </a:r>
            <a:endParaRPr sz="1200"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</a:rPr>
              <a:t>With high probability, the resulting coherence will be small</a:t>
            </a:r>
            <a:endParaRPr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</a:rPr>
              <a:t>A uniform sample of the rows from this matrix will be a good preconditioner with high probability</a:t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Sampling and QR Factorization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 is a random sample from pre-processed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QR Factorization of rows is computed using LAPACK’s DGEQRF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Solution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LSQR is used on the sampled rows to approximate 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is</a:t>
            </a:r>
            <a:r>
              <a:rPr lang="en"/>
              <a:t> about as stable as a QR-based solver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running time is spent on multiplying vectors by A and A</a:t>
            </a:r>
            <a:r>
              <a:rPr baseline="30000" lang="en"/>
              <a:t>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