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57" r:id="rId4"/>
    <p:sldId id="262" r:id="rId5"/>
    <p:sldId id="265" r:id="rId6"/>
    <p:sldId id="269" r:id="rId7"/>
    <p:sldId id="266" r:id="rId8"/>
    <p:sldId id="267" r:id="rId9"/>
    <p:sldId id="268" r:id="rId10"/>
    <p:sldId id="264" r:id="rId11"/>
    <p:sldId id="25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60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D9E4-DF5B-4A80-97E0-1F42A6F02698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1429-0A3C-4F86-9C54-5ECC7B4F8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09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D9E4-DF5B-4A80-97E0-1F42A6F02698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1429-0A3C-4F86-9C54-5ECC7B4F8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59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D9E4-DF5B-4A80-97E0-1F42A6F02698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1429-0A3C-4F86-9C54-5ECC7B4F8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947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D9E4-DF5B-4A80-97E0-1F42A6F02698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1429-0A3C-4F86-9C54-5ECC7B4F87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9849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D9E4-DF5B-4A80-97E0-1F42A6F02698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1429-0A3C-4F86-9C54-5ECC7B4F8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459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D9E4-DF5B-4A80-97E0-1F42A6F02698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1429-0A3C-4F86-9C54-5ECC7B4F8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342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D9E4-DF5B-4A80-97E0-1F42A6F02698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1429-0A3C-4F86-9C54-5ECC7B4F8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497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D9E4-DF5B-4A80-97E0-1F42A6F02698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1429-0A3C-4F86-9C54-5ECC7B4F8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212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D9E4-DF5B-4A80-97E0-1F42A6F02698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1429-0A3C-4F86-9C54-5ECC7B4F8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813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D9E4-DF5B-4A80-97E0-1F42A6F02698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1429-0A3C-4F86-9C54-5ECC7B4F87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9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D9E4-DF5B-4A80-97E0-1F42A6F02698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1429-0A3C-4F86-9C54-5ECC7B4F8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40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D9E4-DF5B-4A80-97E0-1F42A6F02698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1429-0A3C-4F86-9C54-5ECC7B4F8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69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D9E4-DF5B-4A80-97E0-1F42A6F02698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1429-0A3C-4F86-9C54-5ECC7B4F8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87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D9E4-DF5B-4A80-97E0-1F42A6F02698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1429-0A3C-4F86-9C54-5ECC7B4F8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88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D9E4-DF5B-4A80-97E0-1F42A6F02698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1429-0A3C-4F86-9C54-5ECC7B4F8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77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D9E4-DF5B-4A80-97E0-1F42A6F02698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1429-0A3C-4F86-9C54-5ECC7B4F8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63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D9E4-DF5B-4A80-97E0-1F42A6F02698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1429-0A3C-4F86-9C54-5ECC7B4F8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27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D9E4-DF5B-4A80-97E0-1F42A6F02698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41429-0A3C-4F86-9C54-5ECC7B4F8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08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32D9E4-DF5B-4A80-97E0-1F42A6F02698}" type="datetimeFigureOut">
              <a:rPr lang="zh-TW" altLang="en-US" smtClean="0"/>
              <a:t>2019/4/24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1429-0A3C-4F86-9C54-5ECC7B4F87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014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CE77E736-3C7F-4002-9BE2-5A1EECD99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098" y="1988840"/>
            <a:ext cx="7924800" cy="4114800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algn="ctr"/>
            <a:endParaRPr lang="en-US" altLang="zh-TW" sz="2800" dirty="0"/>
          </a:p>
          <a:p>
            <a:pPr marL="0" indent="0" algn="ctr">
              <a:buNone/>
            </a:pPr>
            <a:endParaRPr lang="en-US" altLang="zh-TW" sz="3200" b="1" dirty="0"/>
          </a:p>
          <a:p>
            <a:pPr marL="0" indent="0" algn="ctr">
              <a:buNone/>
            </a:pPr>
            <a:endParaRPr lang="en-US" altLang="zh-TW" sz="3200" b="1" dirty="0"/>
          </a:p>
          <a:p>
            <a:pPr marL="0" indent="0" algn="ctr">
              <a:buNone/>
            </a:pPr>
            <a:r>
              <a:rPr lang="zh-TW" altLang="en-US" sz="3200" b="1" dirty="0"/>
              <a:t>川口俊和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1DFACF4-474C-4795-9077-CA7CDEC8A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78" y="1340768"/>
            <a:ext cx="7925487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23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346ECBD-846D-4031-9696-D659AB56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196752"/>
            <a:ext cx="7924800" cy="1143000"/>
          </a:xfrm>
        </p:spPr>
        <p:txBody>
          <a:bodyPr/>
          <a:lstStyle/>
          <a:p>
            <a:r>
              <a:rPr lang="zh-TW" altLang="en-US" sz="4000" b="1" dirty="0">
                <a:solidFill>
                  <a:srgbClr val="FFFFFF"/>
                </a:solidFill>
              </a:rPr>
              <a:t>人們願意冒著成為幽靈的風險回到過去是為了什麼呢</a:t>
            </a:r>
            <a:r>
              <a:rPr lang="en-US" altLang="zh-TW" sz="4000" b="1" dirty="0">
                <a:solidFill>
                  <a:srgbClr val="FFFFFF"/>
                </a:solidFill>
              </a:rPr>
              <a:t>?</a:t>
            </a:r>
            <a:br>
              <a:rPr lang="en-US" altLang="zh-TW" sz="4000" b="1" dirty="0">
                <a:solidFill>
                  <a:srgbClr val="FFFFFF"/>
                </a:solidFill>
              </a:rPr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66F09B-F3DD-4555-AF8C-F6CF74C7D27A}"/>
              </a:ext>
            </a:extLst>
          </p:cNvPr>
          <p:cNvSpPr/>
          <p:nvPr/>
        </p:nvSpPr>
        <p:spPr>
          <a:xfrm>
            <a:off x="788023" y="2708920"/>
            <a:ext cx="76328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000" cap="all" spc="50" dirty="0">
                <a:solidFill>
                  <a:srgbClr val="FFFFFF"/>
                </a:solidFill>
                <a:cs typeface="+mj-cs"/>
              </a:rPr>
              <a:t>雖然無法改變已經發生的事，但人的心是可以改變的。</a:t>
            </a:r>
            <a:endParaRPr lang="en-US" altLang="zh-TW" sz="3000" cap="all" spc="50" dirty="0">
              <a:solidFill>
                <a:srgbClr val="FFFFFF"/>
              </a:solidFill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000" cap="all" spc="50" dirty="0">
                <a:solidFill>
                  <a:srgbClr val="FFFFFF"/>
                </a:solidFill>
                <a:cs typeface="+mj-cs"/>
              </a:rPr>
              <a:t>過去不能改變，最重要的是現在。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000" cap="all" spc="50" dirty="0">
                <a:solidFill>
                  <a:srgbClr val="FFFFFF"/>
                </a:solidFill>
                <a:cs typeface="+mj-cs"/>
              </a:rPr>
              <a:t>如果能了解真相，理解過去，接受現況，或許就能坦率地面對未來。</a:t>
            </a:r>
            <a:br>
              <a:rPr lang="en-US" altLang="zh-TW" sz="3000" cap="all" spc="50" dirty="0">
                <a:solidFill>
                  <a:srgbClr val="FFFFFF"/>
                </a:solidFill>
                <a:cs typeface="+mj-cs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178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idx="4294967295"/>
          </p:nvPr>
        </p:nvSpPr>
        <p:spPr>
          <a:xfrm>
            <a:off x="1691680" y="1916832"/>
            <a:ext cx="6008935" cy="2736850"/>
          </a:xfrm>
        </p:spPr>
        <p:txBody>
          <a:bodyPr>
            <a:noAutofit/>
          </a:bodyPr>
          <a:lstStyle/>
          <a:p>
            <a:r>
              <a:rPr lang="zh-TW" altLang="en-US" sz="4000" b="1" dirty="0"/>
              <a:t>如果真的能有一杯咖啡的時間回到過去，</a:t>
            </a:r>
            <a:br>
              <a:rPr lang="en-US" altLang="zh-TW" sz="4000" b="1" dirty="0"/>
            </a:br>
            <a:r>
              <a:rPr lang="zh-TW" altLang="en-US" sz="4000" b="1" dirty="0"/>
              <a:t>你最想見到誰</a:t>
            </a:r>
            <a:r>
              <a:rPr lang="en-US" altLang="zh-TW" sz="4000" b="1" dirty="0"/>
              <a:t>?</a:t>
            </a:r>
            <a:br>
              <a:rPr lang="en-US" altLang="zh-TW" sz="4000" b="1" dirty="0"/>
            </a:br>
            <a:r>
              <a:rPr lang="zh-TW" altLang="en-US" sz="4000" b="1" dirty="0"/>
              <a:t>對他說些什麼呢</a:t>
            </a:r>
            <a:r>
              <a:rPr lang="en-US" altLang="zh-TW" sz="4000" b="1" dirty="0"/>
              <a:t>?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7110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6" r="-719" b="1245"/>
          <a:stretch/>
        </p:blipFill>
        <p:spPr>
          <a:xfrm>
            <a:off x="1403648" y="332656"/>
            <a:ext cx="6382333" cy="61110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0884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836712"/>
            <a:ext cx="7924800" cy="716154"/>
          </a:xfrm>
        </p:spPr>
        <p:txBody>
          <a:bodyPr/>
          <a:lstStyle/>
          <a:p>
            <a:r>
              <a:rPr lang="zh-TW" altLang="en-US" sz="4000" b="1" dirty="0"/>
              <a:t>從一個都市傳說說起</a:t>
            </a:r>
            <a:r>
              <a:rPr lang="en-US" altLang="zh-TW" sz="4000" b="1" dirty="0"/>
              <a:t>!!</a:t>
            </a:r>
            <a:endParaRPr lang="zh-TW" altLang="en-US" sz="4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683568" y="1916832"/>
            <a:ext cx="7776864" cy="3412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zh-TW" altLang="en-US" sz="3200" dirty="0"/>
              <a:t>在某個城市裡，某家咖啡店的某個座位上，有著不可思議的傳說。</a:t>
            </a:r>
            <a:endParaRPr lang="en-US" altLang="zh-TW" sz="3200" dirty="0"/>
          </a:p>
          <a:p>
            <a:pPr marL="0" indent="0">
              <a:buNone/>
            </a:pPr>
            <a:r>
              <a:rPr lang="zh-TW" altLang="en-US" sz="3200" dirty="0"/>
              <a:t>據說，只要坐上那個座位，就能回到任何你想回去的那個時間點。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91401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08962" cy="1400530"/>
          </a:xfrm>
        </p:spPr>
        <p:txBody>
          <a:bodyPr/>
          <a:lstStyle/>
          <a:p>
            <a:r>
              <a:rPr lang="zh-TW" altLang="en-US" b="1" dirty="0"/>
              <a:t>只不過，有著非常麻煩的規則</a:t>
            </a:r>
            <a:r>
              <a:rPr lang="en-US" altLang="zh-TW" b="1" dirty="0"/>
              <a:t>….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467519" y="1484784"/>
            <a:ext cx="8208962" cy="47339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6575" indent="-536575">
              <a:buFont typeface="+mj-lt"/>
              <a:buAutoNum type="arabicPeriod"/>
            </a:pPr>
            <a:r>
              <a:rPr lang="zh-TW" altLang="en-US" sz="3000" dirty="0"/>
              <a:t>就算回到過去，也無法見到不曾來過這家咖啡店的人。</a:t>
            </a:r>
            <a:endParaRPr lang="en-US" altLang="zh-TW" sz="3000" dirty="0"/>
          </a:p>
          <a:p>
            <a:pPr marL="536575" indent="-536575">
              <a:buFont typeface="+mj-lt"/>
              <a:buAutoNum type="arabicPeriod"/>
            </a:pPr>
            <a:r>
              <a:rPr lang="zh-TW" altLang="en-US" sz="3000" dirty="0"/>
              <a:t>回到過去之後無論如何努力，也不可能改變已經發生的事。</a:t>
            </a:r>
            <a:endParaRPr lang="en-US" altLang="zh-TW" sz="3000" dirty="0"/>
          </a:p>
          <a:p>
            <a:pPr marL="536575" indent="-536575">
              <a:buFont typeface="+mj-lt"/>
              <a:buAutoNum type="arabicPeriod"/>
            </a:pPr>
            <a:r>
              <a:rPr lang="zh-TW" altLang="en-US" sz="3000" dirty="0"/>
              <a:t>神秘的座位上有人，必須等到那個人離席時才能去坐。</a:t>
            </a:r>
            <a:endParaRPr lang="en-US" altLang="zh-TW" sz="3000" dirty="0"/>
          </a:p>
          <a:p>
            <a:pPr marL="536575" indent="-536575">
              <a:buFont typeface="+mj-lt"/>
              <a:buAutoNum type="arabicPeriod"/>
            </a:pPr>
            <a:r>
              <a:rPr lang="zh-TW" altLang="en-US" sz="3000" dirty="0"/>
              <a:t>即使回到過去，也不能離開咖啡店。</a:t>
            </a:r>
            <a:endParaRPr lang="en-US" altLang="zh-TW" sz="3000" dirty="0"/>
          </a:p>
          <a:p>
            <a:pPr marL="536575" indent="-536575">
              <a:buFont typeface="+mj-lt"/>
              <a:buAutoNum type="arabicPeriod"/>
            </a:pPr>
            <a:r>
              <a:rPr lang="zh-TW" altLang="en-US" sz="3000" dirty="0"/>
              <a:t>回到過去的時間，只從咖啡倒進杯子開始，直到咖啡冷卻為止。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585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8D77C-3195-4372-BE83-DB899F29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908720"/>
            <a:ext cx="6988696" cy="3874442"/>
          </a:xfrm>
        </p:spPr>
        <p:txBody>
          <a:bodyPr/>
          <a:lstStyle/>
          <a:p>
            <a:r>
              <a:rPr lang="zh-TW" altLang="en-US" sz="4000" b="1" dirty="0"/>
              <a:t>即使是這樣，</a:t>
            </a:r>
            <a:br>
              <a:rPr lang="en-US" altLang="zh-TW" sz="4000" b="1" dirty="0"/>
            </a:br>
            <a:r>
              <a:rPr lang="zh-TW" altLang="en-US" sz="4000" b="1" dirty="0"/>
              <a:t>還是想回到那一天</a:t>
            </a:r>
            <a:r>
              <a:rPr lang="en-US" altLang="zh-TW" sz="4000" b="1" dirty="0"/>
              <a:t>!</a:t>
            </a:r>
            <a:br>
              <a:rPr lang="en-US" altLang="zh-TW" sz="4000" b="1" dirty="0"/>
            </a:br>
            <a:br>
              <a:rPr lang="en-US" altLang="zh-TW" sz="4000" dirty="0"/>
            </a:br>
            <a:r>
              <a:rPr lang="zh-TW" altLang="en-US" dirty="0"/>
              <a:t>     編織出四段</a:t>
            </a:r>
            <a:br>
              <a:rPr lang="en-US" altLang="zh-TW" dirty="0"/>
            </a:br>
            <a:r>
              <a:rPr lang="zh-TW" altLang="en-US" dirty="0"/>
              <a:t>     關於愛與懊悔的故事</a:t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482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D4B34-16E6-407E-8D4D-B3D3CD2F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91" y="671700"/>
            <a:ext cx="8839818" cy="1400530"/>
          </a:xfrm>
        </p:spPr>
        <p:txBody>
          <a:bodyPr/>
          <a:lstStyle/>
          <a:p>
            <a:r>
              <a:rPr lang="zh-TW" altLang="en-US" b="1" dirty="0"/>
              <a:t>第一話</a:t>
            </a:r>
            <a:r>
              <a:rPr lang="en-US" altLang="zh-TW" b="1" dirty="0"/>
              <a:t>:【</a:t>
            </a:r>
            <a:r>
              <a:rPr lang="zh-TW" altLang="en-US" b="1" dirty="0"/>
              <a:t>戀人</a:t>
            </a:r>
            <a:r>
              <a:rPr lang="en-US" altLang="zh-TW" b="1" dirty="0"/>
              <a:t>】</a:t>
            </a:r>
            <a:br>
              <a:rPr lang="en-US" altLang="zh-TW" dirty="0"/>
            </a:br>
            <a:r>
              <a:rPr lang="zh-TW" altLang="en-US" dirty="0"/>
              <a:t>跟論及婚嫁的男友分手的女人的故事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3FAD29C-3CED-4F3E-88D7-C7218AFFA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22" y="2093226"/>
            <a:ext cx="6294956" cy="42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C54A3-4F8E-42EC-A18C-9A9945C2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690319"/>
            <a:ext cx="8335762" cy="1400530"/>
          </a:xfrm>
        </p:spPr>
        <p:txBody>
          <a:bodyPr/>
          <a:lstStyle/>
          <a:p>
            <a:r>
              <a:rPr lang="zh-TW" altLang="en-US" b="1" dirty="0"/>
              <a:t>第二話</a:t>
            </a:r>
            <a:r>
              <a:rPr lang="en-US" altLang="zh-TW" b="1" dirty="0"/>
              <a:t>:【</a:t>
            </a:r>
            <a:r>
              <a:rPr lang="zh-TW" altLang="en-US" b="1" dirty="0"/>
              <a:t>夫婦</a:t>
            </a:r>
            <a:r>
              <a:rPr lang="en-US" altLang="zh-TW" b="1" dirty="0"/>
              <a:t>】</a:t>
            </a:r>
            <a:br>
              <a:rPr lang="en-US" altLang="zh-TW" dirty="0"/>
            </a:br>
            <a:r>
              <a:rPr lang="zh-TW" altLang="en-US" dirty="0"/>
              <a:t>慢慢喪失記憶的男人跟看護的故事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10489DB-D6A3-43C8-B645-204407AB9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135235"/>
            <a:ext cx="6048672" cy="40324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5205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9FA3B-D799-449D-81A5-048BEB78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82" y="620688"/>
            <a:ext cx="8839818" cy="1400530"/>
          </a:xfrm>
        </p:spPr>
        <p:txBody>
          <a:bodyPr/>
          <a:lstStyle/>
          <a:p>
            <a:r>
              <a:rPr lang="zh-TW" altLang="en-US" b="1" dirty="0"/>
              <a:t>第三話</a:t>
            </a:r>
            <a:r>
              <a:rPr lang="en-US" altLang="zh-TW" b="1" dirty="0"/>
              <a:t>:【</a:t>
            </a:r>
            <a:r>
              <a:rPr lang="zh-TW" altLang="en-US" b="1" dirty="0"/>
              <a:t>姊妹</a:t>
            </a:r>
            <a:r>
              <a:rPr lang="en-US" altLang="zh-TW" b="1" dirty="0"/>
              <a:t>】</a:t>
            </a:r>
            <a:br>
              <a:rPr lang="en-US" altLang="zh-TW" dirty="0"/>
            </a:br>
            <a:r>
              <a:rPr lang="zh-TW" altLang="en-US" dirty="0"/>
              <a:t>離家的姊姊跟食欲旺盛的妹妹的故事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25F607-7135-4141-A7CD-787236FB2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84" y="2204864"/>
            <a:ext cx="6063832" cy="40324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6003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5FFAA-E5B2-43E1-A74D-B94077FF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34" y="704697"/>
            <a:ext cx="8335762" cy="1400530"/>
          </a:xfrm>
        </p:spPr>
        <p:txBody>
          <a:bodyPr/>
          <a:lstStyle/>
          <a:p>
            <a:r>
              <a:rPr lang="zh-TW" altLang="en-US" b="1" dirty="0"/>
              <a:t>第四話</a:t>
            </a:r>
            <a:r>
              <a:rPr lang="en-US" altLang="zh-TW" b="1" dirty="0"/>
              <a:t>:【</a:t>
            </a:r>
            <a:r>
              <a:rPr lang="zh-TW" altLang="en-US" b="1" dirty="0"/>
              <a:t>母女</a:t>
            </a:r>
            <a:r>
              <a:rPr lang="en-US" altLang="zh-TW" b="1" dirty="0"/>
              <a:t> 】</a:t>
            </a:r>
            <a:br>
              <a:rPr lang="en-US" altLang="zh-TW" b="1" dirty="0"/>
            </a:br>
            <a:r>
              <a:rPr lang="zh-TW" altLang="en-US" dirty="0"/>
              <a:t>在這家咖啡店工作的孕婦的故事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C81B279-F1AA-4874-AC46-FA135296D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65" y="2132856"/>
            <a:ext cx="6030670" cy="40204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6170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707</TotalTime>
  <Words>230</Words>
  <Application>Microsoft Office PowerPoint</Application>
  <PresentationFormat>如螢幕大小 (4:3)</PresentationFormat>
  <Paragraphs>29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離子</vt:lpstr>
      <vt:lpstr>PowerPoint 簡報</vt:lpstr>
      <vt:lpstr>PowerPoint 簡報</vt:lpstr>
      <vt:lpstr>從一個都市傳說說起!!</vt:lpstr>
      <vt:lpstr>只不過，有著非常麻煩的規則…. </vt:lpstr>
      <vt:lpstr>即使是這樣， 還是想回到那一天!       編織出四段      關於愛與懊悔的故事 </vt:lpstr>
      <vt:lpstr>第一話:【戀人】 跟論及婚嫁的男友分手的女人的故事</vt:lpstr>
      <vt:lpstr>第二話:【夫婦】 慢慢喪失記憶的男人跟看護的故事</vt:lpstr>
      <vt:lpstr>第三話:【姊妹】 離家的姊姊跟食欲旺盛的妹妹的故事</vt:lpstr>
      <vt:lpstr>第四話:【母女 】 在這家咖啡店工作的孕婦的故事</vt:lpstr>
      <vt:lpstr>人們願意冒著成為幽靈的風險回到過去是為了什麼呢?     </vt:lpstr>
      <vt:lpstr>如果真的能有一杯咖啡的時間回到過去， 你最想見到誰? 對他說些什麼呢?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要是能回到那一天， 你想見到誰?</dc:title>
  <dc:creator>Windows 使用者</dc:creator>
  <cp:lastModifiedBy>宗民 洪</cp:lastModifiedBy>
  <cp:revision>76</cp:revision>
  <dcterms:created xsi:type="dcterms:W3CDTF">2019-04-22T02:00:39Z</dcterms:created>
  <dcterms:modified xsi:type="dcterms:W3CDTF">2019-04-24T19:12:17Z</dcterms:modified>
</cp:coreProperties>
</file>