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3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6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1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9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E777-4542-40BD-B7FB-0AA72E4AF14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5493-A758-4AAC-872F-73AAD0953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申辦奧運成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5" y="108328"/>
            <a:ext cx="5343646" cy="33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8772" y="0"/>
            <a:ext cx="5195975" cy="3432492"/>
          </a:xfrm>
          <a:prstGeom prst="rect">
            <a:avLst/>
          </a:prstGeom>
        </p:spPr>
      </p:pic>
      <p:pic>
        <p:nvPicPr>
          <p:cNvPr id="1028" name="Picture 4" descr="「申辦奧運成功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0" y="3394534"/>
            <a:ext cx="5087667" cy="330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3607" y="3386917"/>
            <a:ext cx="5151886" cy="34710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272" y="372035"/>
            <a:ext cx="9260627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9484"/>
            <a:ext cx="10774362" cy="53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 圖／Flickr @A Y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2" y="0"/>
            <a:ext cx="6600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96100" y="443637"/>
            <a:ext cx="4851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奧運史上虧空最多的就屬 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1976 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年的蒙特婁奧運，舉辦奧運會三十一年之後的 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2007 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年，蒙特婁終於付完了最後一筆賬。為了十五天的奧運會使蒙特婁的納稅人負債三十年，「蒙特婁陷阱」（</a:t>
            </a:r>
            <a:r>
              <a:rPr lang="en-US" altLang="zh-TW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Montreal Pitfall</a:t>
            </a:r>
            <a:r>
              <a:rPr lang="zh-TW" altLang="en-US" sz="2800" b="0" i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）甚至成為一個專有名詞，指那些投資的場館過於龐大，導致負債而使城市的經濟陷入困難。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7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雅典奧運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4" y="0"/>
            <a:ext cx="9929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9400" y="244039"/>
            <a:ext cx="4889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雅典奧運的總體費用超過</a:t>
            </a: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億歐元，比先前</a:t>
            </a: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億歐元預算的兩倍還多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。奧運會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將使希臘人背負近</a:t>
            </a: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年的債務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日益增加的財政赤字將影響奧運會後希臘經濟的增長幅度，</a:t>
            </a:r>
            <a:r>
              <a:rPr lang="en-US" altLang="zh-TW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年希臘的經濟增長率可能只有</a:t>
            </a:r>
            <a:r>
              <a:rPr lang="en-US" altLang="zh-TW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3.3%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，創</a:t>
            </a:r>
            <a:r>
              <a:rPr lang="en-US" altLang="zh-TW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年來的最低。希臘財政部副部長佩特羅斯．杜卡斯說，奧運會的成本短期內不可能收回。</a:t>
            </a:r>
            <a:endParaRPr lang="zh-TW" altLang="en-US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14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8464"/>
          <a:stretch/>
        </p:blipFill>
        <p:spPr>
          <a:xfrm>
            <a:off x="0" y="0"/>
            <a:ext cx="634175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2900" y="455136"/>
            <a:ext cx="508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巴塞隆納，由都市發展計畫與公共利益主導賽事，而不是像許多主辦的開發中國家一樣，讓賽事主宰一切，並且要估量自身條件（如稀有的土地、是否加劇貧富差距等）與政治結構，考量舉辦大型賽事是否可行，例如民主政體固然難以凝結共識</a:t>
            </a:r>
          </a:p>
        </p:txBody>
      </p:sp>
    </p:spTree>
    <p:extLst>
      <p:ext uri="{BB962C8B-B14F-4D97-AF65-F5344CB8AC3E}">
        <p14:creationId xmlns:p14="http://schemas.microsoft.com/office/powerpoint/2010/main" val="29487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「奧運的詛咒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900" r="15582"/>
          <a:stretch/>
        </p:blipFill>
        <p:spPr>
          <a:xfrm>
            <a:off x="782198" y="465138"/>
            <a:ext cx="4076242" cy="60372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30837" y="35453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作者：安德魯．辛巴里斯著</a:t>
            </a:r>
            <a:endParaRPr lang="en-US" altLang="zh-TW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經歷：史密斯學院經濟學教授</a:t>
            </a:r>
            <a:endParaRPr lang="en-US" altLang="zh-TW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AutoShape 2" descr="「安德魯．辛巴里斯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37" y="4441798"/>
            <a:ext cx="1918869" cy="19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252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微軟正黑體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許智超</dc:creator>
  <cp:lastModifiedBy>許瑞宏</cp:lastModifiedBy>
  <cp:revision>13</cp:revision>
  <dcterms:created xsi:type="dcterms:W3CDTF">2020-01-08T09:17:59Z</dcterms:created>
  <dcterms:modified xsi:type="dcterms:W3CDTF">2020-01-09T02:18:41Z</dcterms:modified>
</cp:coreProperties>
</file>