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0" r:id="rId1"/>
  </p:sldMasterIdLst>
  <p:notesMasterIdLst>
    <p:notesMasterId r:id="rId27"/>
  </p:notesMasterIdLst>
  <p:sldIdLst>
    <p:sldId id="260" r:id="rId2"/>
    <p:sldId id="261" r:id="rId3"/>
    <p:sldId id="262" r:id="rId4"/>
    <p:sldId id="291" r:id="rId5"/>
    <p:sldId id="294" r:id="rId6"/>
    <p:sldId id="296" r:id="rId7"/>
    <p:sldId id="295" r:id="rId8"/>
    <p:sldId id="298" r:id="rId9"/>
    <p:sldId id="299" r:id="rId10"/>
    <p:sldId id="300" r:id="rId11"/>
    <p:sldId id="301" r:id="rId12"/>
    <p:sldId id="302" r:id="rId13"/>
    <p:sldId id="303" r:id="rId14"/>
    <p:sldId id="297" r:id="rId15"/>
    <p:sldId id="304" r:id="rId16"/>
    <p:sldId id="307" r:id="rId17"/>
    <p:sldId id="305" r:id="rId18"/>
    <p:sldId id="306" r:id="rId19"/>
    <p:sldId id="308" r:id="rId20"/>
    <p:sldId id="309" r:id="rId21"/>
    <p:sldId id="310" r:id="rId22"/>
    <p:sldId id="311" r:id="rId23"/>
    <p:sldId id="312" r:id="rId24"/>
    <p:sldId id="292" r:id="rId25"/>
    <p:sldId id="293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微軟正黑體" panose="020B0604030504040204" pitchFamily="34" charset="-120"/>
      <p:regular r:id="rId36"/>
      <p:bold r:id="rId37"/>
    </p:embeddedFont>
    <p:embeddedFont>
      <p:font typeface="Candara" panose="020E0502030303020204" pitchFamily="34" charset="0"/>
      <p:regular r:id="rId38"/>
      <p:bold r:id="rId39"/>
      <p:italic r:id="rId40"/>
      <p:boldItalic r:id="rId41"/>
    </p:embeddedFont>
    <p:embeddedFont>
      <p:font typeface="Agency FB" panose="020B0503020202020204" pitchFamily="34" charset="0"/>
      <p:regular r:id="rId42"/>
      <p:bold r:id="rId43"/>
    </p:embeddedFont>
    <p:embeddedFont>
      <p:font typeface="微软雅黑" panose="020B0503020204020204" pitchFamily="34" charset="-122"/>
      <p:regular r:id="rId44"/>
      <p:bold r:id="rId45"/>
    </p:embeddedFont>
  </p:embeddedFontLst>
  <p:custDataLst>
    <p:tags r:id="rId4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94" y="-78"/>
      </p:cViewPr>
      <p:guideLst>
        <p:guide orient="horz" pos="236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  <a:t>2018/12/6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2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87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8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34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626" y="1699579"/>
            <a:ext cx="3907213" cy="3060000"/>
          </a:xfrm>
          <a:prstGeom prst="rect">
            <a:avLst/>
          </a:prstGeom>
        </p:spPr>
      </p:pic>
      <p:sp>
        <p:nvSpPr>
          <p:cNvPr id="7" name="任意多边形 15"/>
          <p:cNvSpPr/>
          <p:nvPr userDrawn="1"/>
        </p:nvSpPr>
        <p:spPr>
          <a:xfrm rot="2700000">
            <a:off x="2662424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2917368" y="3724219"/>
            <a:ext cx="705430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100" kern="1200" dirty="0" smtClean="0">
                <a:solidFill>
                  <a:schemeClr val="accent1"/>
                </a:solidFill>
                <a:latin typeface="Century Gothic" panose="020B0502020202020204" pitchFamily="34" charset="0"/>
                <a:ea typeface="+mn-ea"/>
                <a:cs typeface="+mn-cs"/>
              </a:rPr>
              <a:t>Typesetting is the composition of text by means of arranging physical types or the digital equivalents. Stored letters and other symbols are retrieved and ordered according to a language's orthography for visual display. </a:t>
            </a:r>
            <a:endParaRPr lang="zh-TW" altLang="en-US" sz="1100" kern="1200" dirty="0">
              <a:solidFill>
                <a:schemeClr val="accent1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6609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3729" y="392652"/>
            <a:ext cx="9936000" cy="52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latin typeface="Noto Sans CJK TC Black" pitchFamily="34" charset="-120"/>
                <a:ea typeface="Noto Sans CJK TC Black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30C9A70E-C91A-4A0D-AF9C-D93B8CF2CBE3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83758" y="6392981"/>
            <a:ext cx="3960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solidFill>
                  <a:schemeClr val="tx1"/>
                </a:solidFill>
                <a:latin typeface="Candara" panose="020E0502030303020204" pitchFamily="34" charset="0"/>
              </a:defRPr>
            </a:lvl1pPr>
          </a:lstStyle>
          <a:p>
            <a:fld id="{AB132A01-B2D0-4072-9F62-616A877E8D87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grpSp>
        <p:nvGrpSpPr>
          <p:cNvPr id="7" name="组合 50"/>
          <p:cNvGrpSpPr/>
          <p:nvPr userDrawn="1"/>
        </p:nvGrpSpPr>
        <p:grpSpPr>
          <a:xfrm>
            <a:off x="387125" y="299356"/>
            <a:ext cx="1316500" cy="883947"/>
            <a:chOff x="1276124" y="1279752"/>
            <a:chExt cx="6401933" cy="4298496"/>
          </a:xfrm>
        </p:grpSpPr>
        <p:sp>
          <p:nvSpPr>
            <p:cNvPr id="8" name="菱形 7"/>
            <p:cNvSpPr/>
            <p:nvPr/>
          </p:nvSpPr>
          <p:spPr>
            <a:xfrm>
              <a:off x="1276124" y="2107066"/>
              <a:ext cx="2643868" cy="2643868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379561" y="1279752"/>
              <a:ext cx="4298496" cy="429849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57"/>
          <p:cNvSpPr txBox="1"/>
          <p:nvPr/>
        </p:nvSpPr>
        <p:spPr>
          <a:xfrm>
            <a:off x="1869913" y="855890"/>
            <a:ext cx="7452000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In linguistics, a word is the smallest element that can be uttered in isolation with objective or practical meaning. 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53"/>
          <p:cNvGrpSpPr/>
          <p:nvPr userDrawn="1"/>
        </p:nvGrpSpPr>
        <p:grpSpPr>
          <a:xfrm>
            <a:off x="11572872" y="6254988"/>
            <a:ext cx="940556" cy="641112"/>
            <a:chOff x="11395287" y="6034159"/>
            <a:chExt cx="1208633" cy="823841"/>
          </a:xfrm>
        </p:grpSpPr>
        <p:sp>
          <p:nvSpPr>
            <p:cNvPr id="14" name="菱形 13"/>
            <p:cNvSpPr/>
            <p:nvPr/>
          </p:nvSpPr>
          <p:spPr>
            <a:xfrm>
              <a:off x="11780079" y="6034159"/>
              <a:ext cx="823841" cy="823841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395287" y="6157367"/>
              <a:ext cx="577426" cy="57742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51"/>
          <p:cNvSpPr txBox="1"/>
          <p:nvPr userDrawn="1"/>
        </p:nvSpPr>
        <p:spPr>
          <a:xfrm>
            <a:off x="900242" y="428399"/>
            <a:ext cx="72281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01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48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3729" y="392652"/>
            <a:ext cx="9936000" cy="52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latin typeface="Noto Sans CJK TC Black" pitchFamily="34" charset="-120"/>
                <a:ea typeface="Noto Sans CJK TC Black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C7943BBC-5713-448D-B5C8-2FE5D72FEC5F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83758" y="6392981"/>
            <a:ext cx="3960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zh-TW" altLang="en-US" sz="1200" kern="120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fld id="{AB132A01-B2D0-4072-9F62-616A877E8D87}" type="slidenum">
              <a:rPr lang="en-US" altLang="zh-TW" smtClean="0"/>
              <a:pPr/>
              <a:t>‹#›</a:t>
            </a:fld>
            <a:endParaRPr lang="en-US" dirty="0"/>
          </a:p>
        </p:txBody>
      </p:sp>
      <p:grpSp>
        <p:nvGrpSpPr>
          <p:cNvPr id="7" name="组合 50"/>
          <p:cNvGrpSpPr/>
          <p:nvPr userDrawn="1"/>
        </p:nvGrpSpPr>
        <p:grpSpPr>
          <a:xfrm>
            <a:off x="387125" y="299356"/>
            <a:ext cx="1316500" cy="883947"/>
            <a:chOff x="1276124" y="1279752"/>
            <a:chExt cx="6401933" cy="4298496"/>
          </a:xfrm>
        </p:grpSpPr>
        <p:sp>
          <p:nvSpPr>
            <p:cNvPr id="8" name="菱形 7"/>
            <p:cNvSpPr/>
            <p:nvPr/>
          </p:nvSpPr>
          <p:spPr>
            <a:xfrm>
              <a:off x="1276124" y="2107066"/>
              <a:ext cx="2643868" cy="2643868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379561" y="1279752"/>
              <a:ext cx="4298496" cy="429849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57"/>
          <p:cNvSpPr txBox="1"/>
          <p:nvPr/>
        </p:nvSpPr>
        <p:spPr>
          <a:xfrm>
            <a:off x="1869913" y="855890"/>
            <a:ext cx="7452000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 table is an arrangement of data in rows and columns, or possibly in a more complex structure. 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53"/>
          <p:cNvGrpSpPr/>
          <p:nvPr userDrawn="1"/>
        </p:nvGrpSpPr>
        <p:grpSpPr>
          <a:xfrm>
            <a:off x="11572872" y="6254988"/>
            <a:ext cx="940556" cy="641112"/>
            <a:chOff x="11395287" y="6034159"/>
            <a:chExt cx="1208633" cy="823841"/>
          </a:xfrm>
        </p:grpSpPr>
        <p:sp>
          <p:nvSpPr>
            <p:cNvPr id="14" name="菱形 13"/>
            <p:cNvSpPr/>
            <p:nvPr/>
          </p:nvSpPr>
          <p:spPr>
            <a:xfrm>
              <a:off x="11780079" y="6034159"/>
              <a:ext cx="823841" cy="823841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395287" y="6157367"/>
              <a:ext cx="577426" cy="57742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51"/>
          <p:cNvSpPr txBox="1"/>
          <p:nvPr userDrawn="1"/>
        </p:nvSpPr>
        <p:spPr>
          <a:xfrm>
            <a:off x="900242" y="428399"/>
            <a:ext cx="72281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02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4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3729" y="392652"/>
            <a:ext cx="9936000" cy="52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latin typeface="Noto Sans CJK TC Black" pitchFamily="34" charset="-120"/>
                <a:ea typeface="Noto Sans CJK TC Black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F27E5313-3DF5-44FF-BEBC-5408C812A599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83758" y="6392981"/>
            <a:ext cx="3960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en-US" altLang="zh-TW" sz="1200" kern="120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fld id="{AB132A01-B2D0-4072-9F62-616A877E8D8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grpSp>
        <p:nvGrpSpPr>
          <p:cNvPr id="7" name="组合 50"/>
          <p:cNvGrpSpPr/>
          <p:nvPr userDrawn="1"/>
        </p:nvGrpSpPr>
        <p:grpSpPr>
          <a:xfrm>
            <a:off x="387125" y="299356"/>
            <a:ext cx="1316500" cy="883947"/>
            <a:chOff x="1276124" y="1279752"/>
            <a:chExt cx="6401933" cy="4298496"/>
          </a:xfrm>
        </p:grpSpPr>
        <p:sp>
          <p:nvSpPr>
            <p:cNvPr id="8" name="菱形 7"/>
            <p:cNvSpPr/>
            <p:nvPr/>
          </p:nvSpPr>
          <p:spPr>
            <a:xfrm>
              <a:off x="1276124" y="2107066"/>
              <a:ext cx="2643868" cy="2643868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379561" y="1279752"/>
              <a:ext cx="4298496" cy="429849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57"/>
          <p:cNvSpPr txBox="1"/>
          <p:nvPr/>
        </p:nvSpPr>
        <p:spPr>
          <a:xfrm>
            <a:off x="1869913" y="855890"/>
            <a:ext cx="10188000" cy="2462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 shape is the form of an object or its external boundary, outline, or external surface, as opposed to other properties such as color, texture or material composition.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53"/>
          <p:cNvGrpSpPr/>
          <p:nvPr userDrawn="1"/>
        </p:nvGrpSpPr>
        <p:grpSpPr>
          <a:xfrm>
            <a:off x="11572872" y="6254988"/>
            <a:ext cx="940556" cy="641112"/>
            <a:chOff x="11395287" y="6034159"/>
            <a:chExt cx="1208633" cy="823841"/>
          </a:xfrm>
        </p:grpSpPr>
        <p:sp>
          <p:nvSpPr>
            <p:cNvPr id="14" name="菱形 13"/>
            <p:cNvSpPr/>
            <p:nvPr/>
          </p:nvSpPr>
          <p:spPr>
            <a:xfrm>
              <a:off x="11780079" y="6034159"/>
              <a:ext cx="823841" cy="823841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395287" y="6157367"/>
              <a:ext cx="577426" cy="57742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51"/>
          <p:cNvSpPr txBox="1"/>
          <p:nvPr userDrawn="1"/>
        </p:nvSpPr>
        <p:spPr>
          <a:xfrm>
            <a:off x="900242" y="428399"/>
            <a:ext cx="72281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03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0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83729" y="392652"/>
            <a:ext cx="9936000" cy="522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>
                <a:latin typeface="Noto Sans CJK TC Black" pitchFamily="34" charset="-120"/>
                <a:ea typeface="Noto Sans CJK TC Black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977C6937-D8AD-4E85-A837-302506AD89E1}" type="datetime1">
              <a:rPr lang="zh-TW" altLang="en-US" smtClean="0"/>
              <a:t>2018/12/6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583758" y="6392981"/>
            <a:ext cx="396000" cy="365125"/>
          </a:xfrm>
          <a:prstGeom prst="rect">
            <a:avLst/>
          </a:prstGeom>
        </p:spPr>
        <p:txBody>
          <a:bodyPr anchor="ctr"/>
          <a:lstStyle>
            <a:lvl1pPr algn="ctr">
              <a:defRPr lang="zh-TW" altLang="en-US" sz="1200" kern="1200" smtClean="0">
                <a:solidFill>
                  <a:schemeClr val="tx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</a:lstStyle>
          <a:p>
            <a:fld id="{AB132A01-B2D0-4072-9F62-616A877E8D87}" type="slidenum">
              <a:rPr lang="en-US" altLang="zh-TW" smtClean="0"/>
              <a:pPr/>
              <a:t>‹#›</a:t>
            </a:fld>
            <a:endParaRPr lang="en-US" dirty="0"/>
          </a:p>
        </p:txBody>
      </p:sp>
      <p:grpSp>
        <p:nvGrpSpPr>
          <p:cNvPr id="7" name="组合 50"/>
          <p:cNvGrpSpPr/>
          <p:nvPr userDrawn="1"/>
        </p:nvGrpSpPr>
        <p:grpSpPr>
          <a:xfrm>
            <a:off x="387125" y="299356"/>
            <a:ext cx="1316500" cy="883947"/>
            <a:chOff x="1276124" y="1279752"/>
            <a:chExt cx="6401933" cy="4298496"/>
          </a:xfrm>
        </p:grpSpPr>
        <p:sp>
          <p:nvSpPr>
            <p:cNvPr id="8" name="菱形 7"/>
            <p:cNvSpPr/>
            <p:nvPr/>
          </p:nvSpPr>
          <p:spPr>
            <a:xfrm>
              <a:off x="1276124" y="2107066"/>
              <a:ext cx="2643868" cy="2643868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379561" y="1279752"/>
              <a:ext cx="4298496" cy="429849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57"/>
          <p:cNvSpPr txBox="1"/>
          <p:nvPr/>
        </p:nvSpPr>
        <p:spPr>
          <a:xfrm>
            <a:off x="1869913" y="855890"/>
            <a:ext cx="8352000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TW" sz="1000" dirty="0" smtClean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Logical consequence is necessary and formal, by way of examples that explain with formal proof and models of interpretation. </a:t>
            </a:r>
            <a:endParaRPr lang="en-US" altLang="zh-CN" sz="1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3" name="组合 53"/>
          <p:cNvGrpSpPr/>
          <p:nvPr userDrawn="1"/>
        </p:nvGrpSpPr>
        <p:grpSpPr>
          <a:xfrm>
            <a:off x="11572872" y="6254988"/>
            <a:ext cx="940556" cy="641112"/>
            <a:chOff x="11395287" y="6034159"/>
            <a:chExt cx="1208633" cy="823841"/>
          </a:xfrm>
        </p:grpSpPr>
        <p:sp>
          <p:nvSpPr>
            <p:cNvPr id="14" name="菱形 13"/>
            <p:cNvSpPr/>
            <p:nvPr/>
          </p:nvSpPr>
          <p:spPr>
            <a:xfrm>
              <a:off x="11780079" y="6034159"/>
              <a:ext cx="823841" cy="823841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菱形 14"/>
            <p:cNvSpPr/>
            <p:nvPr/>
          </p:nvSpPr>
          <p:spPr>
            <a:xfrm>
              <a:off x="11395287" y="6157367"/>
              <a:ext cx="577426" cy="577426"/>
            </a:xfrm>
            <a:prstGeom prst="diamond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文本框 51"/>
          <p:cNvSpPr txBox="1"/>
          <p:nvPr userDrawn="1"/>
        </p:nvSpPr>
        <p:spPr>
          <a:xfrm>
            <a:off x="900242" y="428399"/>
            <a:ext cx="72281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04</a:t>
            </a:r>
            <a:endParaRPr lang="zh-CN" altLang="en-US" sz="32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2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 userDrawn="1"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 userDrawn="1"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 userDrawn="1"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菱形 10"/>
          <p:cNvSpPr/>
          <p:nvPr userDrawn="1"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菱形 6"/>
          <p:cNvSpPr/>
          <p:nvPr userDrawn="1"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菱形 7"/>
          <p:cNvSpPr/>
          <p:nvPr userDrawn="1"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菱形 8"/>
          <p:cNvSpPr/>
          <p:nvPr userDrawn="1"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13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1711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333706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87" r:id="rId4"/>
    <p:sldLayoutId id="2147483688" r:id="rId5"/>
    <p:sldLayoutId id="2147483684" r:id="rId6"/>
    <p:sldLayoutId id="2147483685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tmp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任意多边形 15"/>
          <p:cNvSpPr/>
          <p:nvPr/>
        </p:nvSpPr>
        <p:spPr>
          <a:xfrm rot="2700000">
            <a:off x="2662424" y="663195"/>
            <a:ext cx="3744766" cy="4660752"/>
          </a:xfrm>
          <a:custGeom>
            <a:avLst/>
            <a:gdLst>
              <a:gd name="connsiteX0" fmla="*/ 4143589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0" fmla="*/ 4175818 w 4175818"/>
              <a:gd name="connsiteY0" fmla="*/ 1926265 h 4660752"/>
              <a:gd name="connsiteX1" fmla="*/ 4159704 w 4175818"/>
              <a:gd name="connsiteY1" fmla="*/ 1910151 h 4660752"/>
              <a:gd name="connsiteX2" fmla="*/ 4175818 w 4175818"/>
              <a:gd name="connsiteY2" fmla="*/ 1926265 h 4660752"/>
              <a:gd name="connsiteX3" fmla="*/ 0 w 4175818"/>
              <a:gd name="connsiteY3" fmla="*/ 969868 h 4660752"/>
              <a:gd name="connsiteX4" fmla="*/ 2734487 w 4175818"/>
              <a:gd name="connsiteY4" fmla="*/ 969868 h 4660752"/>
              <a:gd name="connsiteX5" fmla="*/ 2734487 w 4175818"/>
              <a:gd name="connsiteY5" fmla="*/ 0 h 4660752"/>
              <a:gd name="connsiteX6" fmla="*/ 3744766 w 4175818"/>
              <a:gd name="connsiteY6" fmla="*/ 0 h 4660752"/>
              <a:gd name="connsiteX7" fmla="*/ 2997159 w 4175818"/>
              <a:gd name="connsiteY7" fmla="*/ 747607 h 4660752"/>
              <a:gd name="connsiteX8" fmla="*/ 3847271 w 4175818"/>
              <a:gd name="connsiteY8" fmla="*/ 1597719 h 4660752"/>
              <a:gd name="connsiteX9" fmla="*/ 2621466 w 4175818"/>
              <a:gd name="connsiteY9" fmla="*/ 2823524 h 4660752"/>
              <a:gd name="connsiteX10" fmla="*/ 2933899 w 4175818"/>
              <a:gd name="connsiteY10" fmla="*/ 3135956 h 4660752"/>
              <a:gd name="connsiteX11" fmla="*/ 3690884 w 4175818"/>
              <a:gd name="connsiteY11" fmla="*/ 2378971 h 4660752"/>
              <a:gd name="connsiteX12" fmla="*/ 3690884 w 4175818"/>
              <a:gd name="connsiteY12" fmla="*/ 4660752 h 4660752"/>
              <a:gd name="connsiteX13" fmla="*/ 0 w 4175818"/>
              <a:gd name="connsiteY13" fmla="*/ 4660752 h 4660752"/>
              <a:gd name="connsiteX14" fmla="*/ 0 w 4175818"/>
              <a:gd name="connsiteY14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621466 w 3847271"/>
              <a:gd name="connsiteY6" fmla="*/ 2823524 h 4660752"/>
              <a:gd name="connsiteX7" fmla="*/ 2933899 w 3847271"/>
              <a:gd name="connsiteY7" fmla="*/ 3135956 h 4660752"/>
              <a:gd name="connsiteX8" fmla="*/ 3690884 w 3847271"/>
              <a:gd name="connsiteY8" fmla="*/ 2378971 h 4660752"/>
              <a:gd name="connsiteX9" fmla="*/ 3690884 w 3847271"/>
              <a:gd name="connsiteY9" fmla="*/ 4660752 h 4660752"/>
              <a:gd name="connsiteX10" fmla="*/ 0 w 3847271"/>
              <a:gd name="connsiteY10" fmla="*/ 4660752 h 4660752"/>
              <a:gd name="connsiteX11" fmla="*/ 0 w 3847271"/>
              <a:gd name="connsiteY11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2933899 w 3847271"/>
              <a:gd name="connsiteY6" fmla="*/ 3135956 h 4660752"/>
              <a:gd name="connsiteX7" fmla="*/ 3690884 w 3847271"/>
              <a:gd name="connsiteY7" fmla="*/ 2378971 h 4660752"/>
              <a:gd name="connsiteX8" fmla="*/ 3690884 w 3847271"/>
              <a:gd name="connsiteY8" fmla="*/ 4660752 h 4660752"/>
              <a:gd name="connsiteX9" fmla="*/ 0 w 3847271"/>
              <a:gd name="connsiteY9" fmla="*/ 4660752 h 4660752"/>
              <a:gd name="connsiteX10" fmla="*/ 0 w 3847271"/>
              <a:gd name="connsiteY10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2997159 w 3847271"/>
              <a:gd name="connsiteY4" fmla="*/ 747607 h 4660752"/>
              <a:gd name="connsiteX5" fmla="*/ 3847271 w 3847271"/>
              <a:gd name="connsiteY5" fmla="*/ 1597719 h 4660752"/>
              <a:gd name="connsiteX6" fmla="*/ 3690884 w 3847271"/>
              <a:gd name="connsiteY6" fmla="*/ 2378971 h 4660752"/>
              <a:gd name="connsiteX7" fmla="*/ 3690884 w 3847271"/>
              <a:gd name="connsiteY7" fmla="*/ 4660752 h 4660752"/>
              <a:gd name="connsiteX8" fmla="*/ 0 w 3847271"/>
              <a:gd name="connsiteY8" fmla="*/ 4660752 h 4660752"/>
              <a:gd name="connsiteX9" fmla="*/ 0 w 3847271"/>
              <a:gd name="connsiteY9" fmla="*/ 969868 h 4660752"/>
              <a:gd name="connsiteX0" fmla="*/ 0 w 3847271"/>
              <a:gd name="connsiteY0" fmla="*/ 969868 h 4660752"/>
              <a:gd name="connsiteX1" fmla="*/ 2734487 w 3847271"/>
              <a:gd name="connsiteY1" fmla="*/ 969868 h 4660752"/>
              <a:gd name="connsiteX2" fmla="*/ 2734487 w 3847271"/>
              <a:gd name="connsiteY2" fmla="*/ 0 h 4660752"/>
              <a:gd name="connsiteX3" fmla="*/ 3744766 w 3847271"/>
              <a:gd name="connsiteY3" fmla="*/ 0 h 4660752"/>
              <a:gd name="connsiteX4" fmla="*/ 3847271 w 3847271"/>
              <a:gd name="connsiteY4" fmla="*/ 1597719 h 4660752"/>
              <a:gd name="connsiteX5" fmla="*/ 3690884 w 3847271"/>
              <a:gd name="connsiteY5" fmla="*/ 2378971 h 4660752"/>
              <a:gd name="connsiteX6" fmla="*/ 3690884 w 3847271"/>
              <a:gd name="connsiteY6" fmla="*/ 4660752 h 4660752"/>
              <a:gd name="connsiteX7" fmla="*/ 0 w 3847271"/>
              <a:gd name="connsiteY7" fmla="*/ 4660752 h 4660752"/>
              <a:gd name="connsiteX8" fmla="*/ 0 w 3847271"/>
              <a:gd name="connsiteY8" fmla="*/ 969868 h 4660752"/>
              <a:gd name="connsiteX0" fmla="*/ 3847271 w 3938711"/>
              <a:gd name="connsiteY0" fmla="*/ 1597719 h 4660752"/>
              <a:gd name="connsiteX1" fmla="*/ 3690884 w 3938711"/>
              <a:gd name="connsiteY1" fmla="*/ 2378971 h 4660752"/>
              <a:gd name="connsiteX2" fmla="*/ 3690884 w 3938711"/>
              <a:gd name="connsiteY2" fmla="*/ 4660752 h 4660752"/>
              <a:gd name="connsiteX3" fmla="*/ 0 w 3938711"/>
              <a:gd name="connsiteY3" fmla="*/ 4660752 h 4660752"/>
              <a:gd name="connsiteX4" fmla="*/ 0 w 3938711"/>
              <a:gd name="connsiteY4" fmla="*/ 969868 h 4660752"/>
              <a:gd name="connsiteX5" fmla="*/ 2734487 w 3938711"/>
              <a:gd name="connsiteY5" fmla="*/ 969868 h 4660752"/>
              <a:gd name="connsiteX6" fmla="*/ 2734487 w 3938711"/>
              <a:gd name="connsiteY6" fmla="*/ 0 h 4660752"/>
              <a:gd name="connsiteX7" fmla="*/ 3744766 w 3938711"/>
              <a:gd name="connsiteY7" fmla="*/ 0 h 4660752"/>
              <a:gd name="connsiteX8" fmla="*/ 3938711 w 3938711"/>
              <a:gd name="connsiteY8" fmla="*/ 1689159 h 4660752"/>
              <a:gd name="connsiteX0" fmla="*/ 3847271 w 3847271"/>
              <a:gd name="connsiteY0" fmla="*/ 1597719 h 4660752"/>
              <a:gd name="connsiteX1" fmla="*/ 3690884 w 3847271"/>
              <a:gd name="connsiteY1" fmla="*/ 2378971 h 4660752"/>
              <a:gd name="connsiteX2" fmla="*/ 3690884 w 3847271"/>
              <a:gd name="connsiteY2" fmla="*/ 4660752 h 4660752"/>
              <a:gd name="connsiteX3" fmla="*/ 0 w 3847271"/>
              <a:gd name="connsiteY3" fmla="*/ 4660752 h 4660752"/>
              <a:gd name="connsiteX4" fmla="*/ 0 w 3847271"/>
              <a:gd name="connsiteY4" fmla="*/ 969868 h 4660752"/>
              <a:gd name="connsiteX5" fmla="*/ 2734487 w 3847271"/>
              <a:gd name="connsiteY5" fmla="*/ 969868 h 4660752"/>
              <a:gd name="connsiteX6" fmla="*/ 2734487 w 3847271"/>
              <a:gd name="connsiteY6" fmla="*/ 0 h 4660752"/>
              <a:gd name="connsiteX7" fmla="*/ 3744766 w 3847271"/>
              <a:gd name="connsiteY7" fmla="*/ 0 h 4660752"/>
              <a:gd name="connsiteX0" fmla="*/ 3690884 w 3744766"/>
              <a:gd name="connsiteY0" fmla="*/ 2378971 h 4660752"/>
              <a:gd name="connsiteX1" fmla="*/ 3690884 w 3744766"/>
              <a:gd name="connsiteY1" fmla="*/ 4660752 h 4660752"/>
              <a:gd name="connsiteX2" fmla="*/ 0 w 3744766"/>
              <a:gd name="connsiteY2" fmla="*/ 4660752 h 4660752"/>
              <a:gd name="connsiteX3" fmla="*/ 0 w 3744766"/>
              <a:gd name="connsiteY3" fmla="*/ 969868 h 4660752"/>
              <a:gd name="connsiteX4" fmla="*/ 2734487 w 3744766"/>
              <a:gd name="connsiteY4" fmla="*/ 969868 h 4660752"/>
              <a:gd name="connsiteX5" fmla="*/ 2734487 w 3744766"/>
              <a:gd name="connsiteY5" fmla="*/ 0 h 4660752"/>
              <a:gd name="connsiteX6" fmla="*/ 3744766 w 3744766"/>
              <a:gd name="connsiteY6" fmla="*/ 0 h 4660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44766" h="4660752">
                <a:moveTo>
                  <a:pt x="3690884" y="2378971"/>
                </a:moveTo>
                <a:lnTo>
                  <a:pt x="3690884" y="4660752"/>
                </a:lnTo>
                <a:lnTo>
                  <a:pt x="0" y="4660752"/>
                </a:lnTo>
                <a:lnTo>
                  <a:pt x="0" y="969868"/>
                </a:lnTo>
                <a:lnTo>
                  <a:pt x="2734487" y="969868"/>
                </a:lnTo>
                <a:lnTo>
                  <a:pt x="2734487" y="0"/>
                </a:lnTo>
                <a:lnTo>
                  <a:pt x="3744766" y="0"/>
                </a:ln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545415" y="2867982"/>
            <a:ext cx="4393603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字    </a:t>
            </a:r>
            <a:r>
              <a:rPr lang="en-US" altLang="zh-CN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/  </a:t>
            </a:r>
            <a:r>
              <a:rPr lang="zh-TW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   表</a:t>
            </a:r>
            <a:r>
              <a:rPr lang="zh-CN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  </a:t>
            </a:r>
            <a:r>
              <a:rPr lang="zh-TW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   </a:t>
            </a:r>
            <a:r>
              <a:rPr lang="en-US" altLang="zh-CN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/ </a:t>
            </a:r>
            <a:r>
              <a:rPr lang="zh-TW" altLang="en-US" sz="24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    圖   </a:t>
            </a:r>
            <a:endParaRPr lang="zh-CN" altLang="en-US" sz="2400" dirty="0">
              <a:solidFill>
                <a:schemeClr val="accent1"/>
              </a:solidFill>
              <a:latin typeface="Noto Sans CJK TC Black" pitchFamily="34" charset="-120"/>
              <a:ea typeface="Noto Sans CJK TC Black" pitchFamily="34" charset="-12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8117917" y="4742784"/>
            <a:ext cx="1765300" cy="316802"/>
            <a:chOff x="1244534" y="3522134"/>
            <a:chExt cx="1765300" cy="316802"/>
          </a:xfrm>
        </p:grpSpPr>
        <p:sp>
          <p:nvSpPr>
            <p:cNvPr id="20" name="矩形 19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244534" y="3526647"/>
              <a:ext cx="1765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egg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组合 18"/>
          <p:cNvGrpSpPr/>
          <p:nvPr/>
        </p:nvGrpSpPr>
        <p:grpSpPr>
          <a:xfrm>
            <a:off x="8836377" y="5083971"/>
            <a:ext cx="1476000" cy="316802"/>
            <a:chOff x="1244534" y="3522134"/>
            <a:chExt cx="1765300" cy="316802"/>
          </a:xfrm>
        </p:grpSpPr>
        <p:sp>
          <p:nvSpPr>
            <p:cNvPr id="13" name="矩形 12"/>
            <p:cNvSpPr/>
            <p:nvPr/>
          </p:nvSpPr>
          <p:spPr>
            <a:xfrm>
              <a:off x="1244534" y="3522134"/>
              <a:ext cx="1765300" cy="31680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1244534" y="3526647"/>
              <a:ext cx="17652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TW" sz="1400" dirty="0" smtClean="0">
                  <a:solidFill>
                    <a:schemeClr val="bg1"/>
                  </a:solidFill>
                  <a:latin typeface="Century Gothic" panose="020B0502020202020204" pitchFamily="34" charset="0"/>
                </a:rPr>
                <a:t>2018.12.06</a:t>
              </a:r>
              <a:endParaRPr lang="zh-CN" altLang="en-US" sz="1400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935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加頭頂、腳底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10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95024781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361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長表格時，加網底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11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10771984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286678"/>
                  <a:gridCol w="768970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199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加更多標註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12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0208618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286678"/>
                  <a:gridCol w="768970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90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b="1" dirty="0">
                            <a:effectLst/>
                            <a:latin typeface="+mj-ea"/>
                            <a:ea typeface="+mj-ea"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b="1" dirty="0">
                            <a:effectLst/>
                            <a:latin typeface="+mj-ea"/>
                            <a:ea typeface="+mj-ea"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b="1" dirty="0">
                            <a:effectLst/>
                            <a:latin typeface="+mj-ea"/>
                            <a:ea typeface="+mj-ea"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b="1" dirty="0">
                            <a:effectLst/>
                            <a:latin typeface="+mj-ea"/>
                            <a:ea typeface="+mj-ea"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b="1" dirty="0" smtClean="0">
                            <a:effectLst/>
                            <a:latin typeface="+mj-ea"/>
                            <a:ea typeface="+mj-ea"/>
                          </a:rPr>
                          <a:t>55</a:t>
                        </a:r>
                        <a:endParaRPr lang="en-US" altLang="zh-TW" sz="1800" b="1" dirty="0">
                          <a:effectLst/>
                          <a:latin typeface="+mj-ea"/>
                          <a:ea typeface="+mj-ea"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b="1" dirty="0">
                            <a:effectLst/>
                            <a:latin typeface="+mj-ea"/>
                            <a:ea typeface="+mj-ea"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b="1" dirty="0">
                            <a:effectLst/>
                            <a:latin typeface="+mj-ea"/>
                            <a:ea typeface="+mj-ea"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b="1" dirty="0" smtClean="0">
                            <a:effectLst/>
                            <a:latin typeface="+mj-ea"/>
                            <a:ea typeface="+mj-ea"/>
                          </a:rPr>
                          <a:t>41.05%</a:t>
                        </a:r>
                        <a:endParaRPr lang="en-US" altLang="zh-TW" sz="1800" b="1" dirty="0">
                          <a:effectLst/>
                          <a:latin typeface="+mj-ea"/>
                          <a:ea typeface="+mj-ea"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chemeClr val="bg1">
                            <a:lumMod val="8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/>
                      </a:p>
                    </a:txBody>
                    <a:tcPr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26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12" y="2137072"/>
            <a:ext cx="9508975" cy="3230613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加更多標註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13</a:t>
            </a:fld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12782995" y="4834368"/>
            <a:ext cx="780586" cy="780586"/>
            <a:chOff x="5040350" y="5698273"/>
            <a:chExt cx="780586" cy="780586"/>
          </a:xfrm>
        </p:grpSpPr>
        <p:sp>
          <p:nvSpPr>
            <p:cNvPr id="6" name="橢圓 5"/>
            <p:cNvSpPr/>
            <p:nvPr/>
          </p:nvSpPr>
          <p:spPr>
            <a:xfrm>
              <a:off x="5040350" y="5698273"/>
              <a:ext cx="780586" cy="780586"/>
            </a:xfrm>
            <a:prstGeom prst="ellips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 w="5715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1" name="直線接點 10"/>
            <p:cNvCxnSpPr>
              <a:stCxn id="6" idx="0"/>
              <a:endCxn id="6" idx="4"/>
            </p:cNvCxnSpPr>
            <p:nvPr/>
          </p:nvCxnSpPr>
          <p:spPr>
            <a:xfrm>
              <a:off x="5430643" y="5698273"/>
              <a:ext cx="0" cy="78058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/>
            <p:cNvCxnSpPr/>
            <p:nvPr/>
          </p:nvCxnSpPr>
          <p:spPr>
            <a:xfrm rot="18900000" flipH="1">
              <a:off x="5294671" y="5754594"/>
              <a:ext cx="0" cy="39600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51" b="16975"/>
          <a:stretch/>
        </p:blipFill>
        <p:spPr>
          <a:xfrm>
            <a:off x="1229984" y="4244670"/>
            <a:ext cx="9720000" cy="5605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6790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表頭 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二列以上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14</a:t>
            </a:fld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345579" y="1812923"/>
            <a:ext cx="9500841" cy="3751559"/>
            <a:chOff x="1345579" y="1725835"/>
            <a:chExt cx="9500841" cy="3751559"/>
          </a:xfrm>
        </p:grpSpPr>
        <p:graphicFrame>
          <p:nvGraphicFramePr>
            <p:cNvPr id="4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03960025"/>
                </p:ext>
              </p:extLst>
            </p:nvPr>
          </p:nvGraphicFramePr>
          <p:xfrm>
            <a:off x="1345579" y="1725835"/>
            <a:ext cx="9500841" cy="3751559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個人資料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</a:tr>
                <a:tr h="535937"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531000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007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我親愛的同事老幹這種事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15</a:t>
            </a:fld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345579" y="1812923"/>
            <a:ext cx="9500841" cy="3751559"/>
            <a:chOff x="1345579" y="1725835"/>
            <a:chExt cx="9500841" cy="3751559"/>
          </a:xfrm>
        </p:grpSpPr>
        <p:graphicFrame>
          <p:nvGraphicFramePr>
            <p:cNvPr id="4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35838874"/>
                </p:ext>
              </p:extLst>
            </p:nvPr>
          </p:nvGraphicFramePr>
          <p:xfrm>
            <a:off x="1345579" y="1725835"/>
            <a:ext cx="9500841" cy="375155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個人資料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</a:tr>
                <a:tr h="535937"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</a:tr>
              </a:tbl>
            </a:graphicData>
          </a:graphic>
        </p:graphicFrame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531000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14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表頭、表頭、表頭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16</a:t>
            </a:fld>
            <a:endParaRPr 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345579" y="1812923"/>
            <a:ext cx="9500841" cy="3751559"/>
            <a:chOff x="1345579" y="1725835"/>
            <a:chExt cx="9500841" cy="3751559"/>
          </a:xfrm>
        </p:grpSpPr>
        <p:graphicFrame>
          <p:nvGraphicFramePr>
            <p:cNvPr id="4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568827898"/>
                </p:ext>
              </p:extLst>
            </p:nvPr>
          </p:nvGraphicFramePr>
          <p:xfrm>
            <a:off x="1345579" y="1725835"/>
            <a:ext cx="9500841" cy="3751559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  <a:tc rowSpan="2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R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個人資料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B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</a:tr>
                <a:tr h="535937"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endParaRPr lang="zh-TW" altLang="en-US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性別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L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年齡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政黨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得票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得票率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b="1" kern="1200" dirty="0" smtClean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rPr>
                          <a:t>凍蒜</a:t>
                        </a:r>
                        <a:endParaRPr lang="zh-TW" alt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endParaRPr>
                      </a:p>
                    </a:txBody>
                    <a:tcPr marL="124404" marR="124404" marT="46649" marB="46649" anchor="ctr">
                      <a:lnT w="12700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1"/>
                      </a:solidFill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T w="28575" cap="flat" cmpd="sng" algn="ctr">
                        <a:solidFill>
                          <a:schemeClr val="bg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/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/>
                  </a:tc>
                </a:tr>
              </a:tbl>
            </a:graphicData>
          </a:graphic>
        </p:graphicFrame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531000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7095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照前規則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17</a:t>
            </a:fld>
            <a:endParaRPr 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0830065"/>
              </p:ext>
            </p:extLst>
          </p:nvPr>
        </p:nvGraphicFramePr>
        <p:xfrm>
          <a:off x="1345579" y="1812923"/>
          <a:ext cx="9500841" cy="37515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5419"/>
                <a:gridCol w="838309"/>
                <a:gridCol w="1069149"/>
                <a:gridCol w="1020549"/>
                <a:gridCol w="984103"/>
                <a:gridCol w="1154194"/>
                <a:gridCol w="1385032"/>
                <a:gridCol w="1228438"/>
                <a:gridCol w="1055648"/>
              </a:tblGrid>
              <a:tr h="53593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#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名次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姓名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個人資料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3593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性別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年齡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政黨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得票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得票率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凍蒜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吳萼洋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58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蜂蜜黨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5,617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0.40%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丁守中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62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國民黨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577,566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40.82%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姚文智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民進黨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244,641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17.29%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柯文哲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55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580,820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41.05%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李錫錕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6,172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0.44%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13" y="4618088"/>
            <a:ext cx="300453" cy="30045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162801" y="2231571"/>
            <a:ext cx="144000" cy="2612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97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排序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18</a:t>
            </a:fld>
            <a:endParaRPr 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8269566"/>
              </p:ext>
            </p:extLst>
          </p:nvPr>
        </p:nvGraphicFramePr>
        <p:xfrm>
          <a:off x="1345579" y="1812923"/>
          <a:ext cx="9500841" cy="375155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5419"/>
                <a:gridCol w="838309"/>
                <a:gridCol w="1069149"/>
                <a:gridCol w="1020549"/>
                <a:gridCol w="984103"/>
                <a:gridCol w="1154194"/>
                <a:gridCol w="1385032"/>
                <a:gridCol w="1228438"/>
                <a:gridCol w="1055648"/>
              </a:tblGrid>
              <a:tr h="53593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#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名次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姓名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個人資料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3593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性別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年齡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政黨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得票率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凍蒜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柯文哲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55</a:t>
                      </a:r>
                      <a:endParaRPr lang="en-US" altLang="zh-TW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580,820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41.05%</a:t>
                      </a:r>
                      <a:endParaRPr lang="en-US" altLang="zh-TW" sz="18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丁守中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62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國民黨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577,566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40.82%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姚文智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民進黨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244,641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17.29%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李錫錕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6,172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0.44%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吳萼洋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58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蜂蜜黨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5,617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0.40%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13" y="2996084"/>
            <a:ext cx="300453" cy="30045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162801" y="2231571"/>
            <a:ext cx="144000" cy="2612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47057" y="3361853"/>
            <a:ext cx="10265229" cy="2160000"/>
          </a:xfrm>
          <a:prstGeom prst="rect">
            <a:avLst/>
          </a:prstGeom>
          <a:solidFill>
            <a:srgbClr val="FCFCFC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512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加表腳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19</a:t>
            </a:fld>
            <a:endParaRPr lang="en-US" dirty="0"/>
          </a:p>
        </p:txBody>
      </p:sp>
      <p:graphicFrame>
        <p:nvGraphicFramePr>
          <p:cNvPr id="4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6448350"/>
              </p:ext>
            </p:extLst>
          </p:nvPr>
        </p:nvGraphicFramePr>
        <p:xfrm>
          <a:off x="1345579" y="1812923"/>
          <a:ext cx="9500841" cy="428749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65419"/>
                <a:gridCol w="838309"/>
                <a:gridCol w="1069149"/>
                <a:gridCol w="1020549"/>
                <a:gridCol w="984103"/>
                <a:gridCol w="1154194"/>
                <a:gridCol w="1385032"/>
                <a:gridCol w="1228438"/>
                <a:gridCol w="1055648"/>
              </a:tblGrid>
              <a:tr h="535937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/>
                        <a:t>#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名次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姓名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個人資料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800" dirty="0" smtClean="0"/>
                        <a:t>得票</a:t>
                      </a:r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</a:tr>
              <a:tr h="535937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性別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年齡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政黨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得票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得票率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800" b="1" dirty="0" smtClean="0"/>
                        <a:t>凍蒜</a:t>
                      </a:r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吳萼洋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58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蜂蜜黨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5,617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0.40%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丁守中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62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國民黨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577,566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40.82%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3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姚文智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民進黨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244,641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17.29%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>
                          <a:effectLst/>
                        </a:rPr>
                        <a:t>1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柯文哲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55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580,820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41.05%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5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>
                          <a:effectLst/>
                        </a:rPr>
                        <a:t>4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李錫錕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男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zh-TW" sz="1800" dirty="0" smtClean="0">
                          <a:effectLst/>
                        </a:rPr>
                        <a:t>60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zh-TW" altLang="en-US" sz="1800" dirty="0">
                          <a:effectLst/>
                        </a:rPr>
                        <a:t>無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>
                          <a:effectLst/>
                        </a:rPr>
                        <a:t>6,172</a:t>
                      </a: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dirty="0" smtClean="0">
                          <a:effectLst/>
                        </a:rPr>
                        <a:t>0.44%</a:t>
                      </a:r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5937"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zh-TW" altLang="en-US" sz="1800" b="1" dirty="0" smtClean="0">
                          <a:effectLst/>
                        </a:rPr>
                        <a:t>合計</a:t>
                      </a:r>
                      <a:endParaRPr lang="en-US" altLang="zh-TW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en-US" altLang="zh-TW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ase"/>
                      <a:endParaRPr lang="zh-TW" altLang="en-US" sz="1800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zh-TW" altLang="en-US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en-US" altLang="zh-TW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zh-TW" altLang="en-US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b="1" dirty="0" smtClean="0">
                          <a:effectLst/>
                        </a:rPr>
                        <a:t>586,992</a:t>
                      </a:r>
                      <a:endParaRPr lang="en-US" altLang="zh-TW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ase"/>
                      <a:r>
                        <a:rPr lang="en-US" altLang="zh-TW" sz="1800" b="1" dirty="0" smtClean="0">
                          <a:effectLst/>
                        </a:rPr>
                        <a:t>100%</a:t>
                      </a:r>
                      <a:endParaRPr lang="en-US" altLang="zh-TW" sz="1800" b="1" dirty="0">
                        <a:effectLst/>
                      </a:endParaRPr>
                    </a:p>
                  </a:txBody>
                  <a:tcPr marL="103670" marR="103670" marT="77748" marB="77748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/>
                    </a:p>
                  </a:txBody>
                  <a:tcPr marL="124404" marR="124404" marT="46649" marB="46649" anchor="ctr">
                    <a:lnL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CFC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713" y="4618088"/>
            <a:ext cx="300453" cy="300453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162801" y="2231571"/>
            <a:ext cx="144000" cy="261258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52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48078" y="2730808"/>
            <a:ext cx="2609524" cy="1323439"/>
            <a:chOff x="1249819" y="2496522"/>
            <a:chExt cx="2954205" cy="1498247"/>
          </a:xfrm>
        </p:grpSpPr>
        <p:sp>
          <p:nvSpPr>
            <p:cNvPr id="6" name="文本框 5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1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2" name="平行四边形 1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>
                  <a:solidFill>
                    <a:schemeClr val="accent3"/>
                  </a:solidFill>
                  <a:latin typeface="Noto Sans CJK TC Black" pitchFamily="34" charset="-120"/>
                  <a:ea typeface="Noto Sans CJK TC Black" pitchFamily="34" charset="-120"/>
                </a:rPr>
                <a:t>字</a:t>
              </a:r>
              <a:endParaRPr lang="zh-CN" altLang="en-US" sz="2000" b="1" dirty="0">
                <a:solidFill>
                  <a:schemeClr val="accent3"/>
                </a:solidFill>
                <a:latin typeface="Noto Sans CJK TC Black" pitchFamily="34" charset="-120"/>
                <a:ea typeface="Noto Sans CJK TC Black" pitchFamily="34" charset="-12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577117" y="2730808"/>
            <a:ext cx="2609524" cy="1323439"/>
            <a:chOff x="1249819" y="2496522"/>
            <a:chExt cx="2954205" cy="1498247"/>
          </a:xfrm>
        </p:grpSpPr>
        <p:sp>
          <p:nvSpPr>
            <p:cNvPr id="35" name="文本框 34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2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accent3"/>
                  </a:solidFill>
                  <a:latin typeface="Noto Sans CJK TC Black" pitchFamily="34" charset="-120"/>
                  <a:ea typeface="Noto Sans CJK TC Black" pitchFamily="34" charset="-120"/>
                </a:rPr>
                <a:t>表</a:t>
              </a:r>
              <a:endParaRPr lang="zh-CN" altLang="en-US" sz="2000" b="1" dirty="0">
                <a:solidFill>
                  <a:schemeClr val="accent3"/>
                </a:solidFill>
                <a:latin typeface="Noto Sans CJK TC Black" pitchFamily="34" charset="-120"/>
                <a:ea typeface="Noto Sans CJK TC Black" pitchFamily="34" charset="-12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106156" y="2730808"/>
            <a:ext cx="2609524" cy="1323439"/>
            <a:chOff x="1249819" y="2496522"/>
            <a:chExt cx="2954205" cy="1498247"/>
          </a:xfrm>
        </p:grpSpPr>
        <p:sp>
          <p:nvSpPr>
            <p:cNvPr id="39" name="文本框 38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3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0" name="平行四边形 39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accent3"/>
                  </a:solidFill>
                  <a:latin typeface="Noto Sans CJK TC Black" pitchFamily="34" charset="-120"/>
                  <a:ea typeface="Noto Sans CJK TC Black" pitchFamily="34" charset="-120"/>
                </a:rPr>
                <a:t>圖</a:t>
              </a:r>
              <a:endParaRPr lang="zh-CN" altLang="en-US" sz="2000" b="1" dirty="0">
                <a:solidFill>
                  <a:schemeClr val="accent3"/>
                </a:solidFill>
                <a:latin typeface="Noto Sans CJK TC Black" pitchFamily="34" charset="-120"/>
                <a:ea typeface="Noto Sans CJK TC Black" pitchFamily="34" charset="-12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635194" y="2730808"/>
            <a:ext cx="2609524" cy="1323439"/>
            <a:chOff x="1249819" y="2496522"/>
            <a:chExt cx="2954205" cy="1498247"/>
          </a:xfrm>
        </p:grpSpPr>
        <p:sp>
          <p:nvSpPr>
            <p:cNvPr id="43" name="文本框 42"/>
            <p:cNvSpPr txBox="1"/>
            <p:nvPr/>
          </p:nvSpPr>
          <p:spPr>
            <a:xfrm>
              <a:off x="1291465" y="2496522"/>
              <a:ext cx="1196719" cy="149824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8000" dirty="0" smtClean="0">
                  <a:solidFill>
                    <a:schemeClr val="accent1"/>
                  </a:solidFill>
                  <a:latin typeface="Agency FB" panose="020B0503020202020204" pitchFamily="34" charset="0"/>
                </a:rPr>
                <a:t>4</a:t>
              </a:r>
              <a:endParaRPr lang="zh-CN" altLang="en-US" sz="8000" dirty="0">
                <a:solidFill>
                  <a:schemeClr val="accent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44" name="平行四边形 43"/>
            <p:cNvSpPr/>
            <p:nvPr/>
          </p:nvSpPr>
          <p:spPr>
            <a:xfrm rot="19932207">
              <a:off x="1249819" y="3137211"/>
              <a:ext cx="2954205" cy="834263"/>
            </a:xfrm>
            <a:prstGeom prst="parallelogram">
              <a:avLst>
                <a:gd name="adj" fmla="val 52774"/>
              </a:avLst>
            </a:prstGeom>
            <a:solidFill>
              <a:schemeClr val="bg1"/>
            </a:solidFill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 rot="19920000">
              <a:off x="1659410" y="3274216"/>
              <a:ext cx="22007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accent3"/>
                  </a:solidFill>
                  <a:latin typeface="Noto Sans CJK TC Black" pitchFamily="34" charset="-120"/>
                  <a:ea typeface="Noto Sans CJK TC Black" pitchFamily="34" charset="-120"/>
                </a:rPr>
                <a:t>結論</a:t>
              </a:r>
              <a:endParaRPr lang="zh-CN" altLang="en-US" sz="2000" b="1" dirty="0">
                <a:solidFill>
                  <a:schemeClr val="accent3"/>
                </a:solidFill>
                <a:latin typeface="Noto Sans CJK TC Black" pitchFamily="34" charset="-120"/>
                <a:ea typeface="Noto Sans CJK TC Black" pitchFamily="34" charset="-120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2571743" y="5226434"/>
            <a:ext cx="7048513" cy="60016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TeX</a:t>
            </a:r>
            <a:r>
              <a:rPr lang="en-US" altLang="zh-CN" sz="11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en-US" altLang="zh-CN" sz="1100" dirty="0">
                <a:solidFill>
                  <a:schemeClr val="accent1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system, developed by Donald E. Knuth at the end of the 1970s, is another widespread and powerful automated typesetting system that has set high standards, especially for typesetting mathematics.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4632955" y="635064"/>
            <a:ext cx="2926090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6000" dirty="0" smtClean="0">
                <a:solidFill>
                  <a:schemeClr val="accent1"/>
                </a:solidFill>
                <a:latin typeface="Noto Sans CJK TC Black" pitchFamily="34" charset="-120"/>
                <a:ea typeface="Noto Sans CJK TC Black" pitchFamily="34" charset="-120"/>
              </a:rPr>
              <a:t>目錄</a:t>
            </a:r>
            <a:endParaRPr lang="zh-CN" altLang="en-US" sz="6000" dirty="0">
              <a:solidFill>
                <a:schemeClr val="accent1"/>
              </a:solidFill>
              <a:latin typeface="Noto Sans CJK TC Black" pitchFamily="34" charset="-120"/>
              <a:ea typeface="Noto Sans CJK TC Black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933726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Word </a:t>
            </a:r>
            <a:r>
              <a:rPr lang="zh-TW" altLang="en-US" dirty="0" smtClean="0"/>
              <a:t>排版「表」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20</a:t>
            </a:fld>
            <a:endParaRPr lang="en-US" dirty="0"/>
          </a:p>
        </p:txBody>
      </p:sp>
      <p:sp>
        <p:nvSpPr>
          <p:cNvPr id="5" name="hand-outline-pointing-upward_33905"/>
          <p:cNvSpPr>
            <a:spLocks noChangeAspect="1"/>
          </p:cNvSpPr>
          <p:nvPr/>
        </p:nvSpPr>
        <p:spPr bwMode="auto">
          <a:xfrm>
            <a:off x="12751223" y="2732273"/>
            <a:ext cx="513447" cy="609684"/>
          </a:xfrm>
          <a:custGeom>
            <a:avLst/>
            <a:gdLst>
              <a:gd name="T0" fmla="*/ 832 w 915"/>
              <a:gd name="T1" fmla="*/ 1088 h 1088"/>
              <a:gd name="T2" fmla="*/ 872 w 915"/>
              <a:gd name="T3" fmla="*/ 1048 h 1088"/>
              <a:gd name="T4" fmla="*/ 872 w 915"/>
              <a:gd name="T5" fmla="*/ 949 h 1088"/>
              <a:gd name="T6" fmla="*/ 832 w 915"/>
              <a:gd name="T7" fmla="*/ 909 h 1088"/>
              <a:gd name="T8" fmla="*/ 826 w 915"/>
              <a:gd name="T9" fmla="*/ 909 h 1088"/>
              <a:gd name="T10" fmla="*/ 849 w 915"/>
              <a:gd name="T11" fmla="*/ 833 h 1088"/>
              <a:gd name="T12" fmla="*/ 882 w 915"/>
              <a:gd name="T13" fmla="*/ 764 h 1088"/>
              <a:gd name="T14" fmla="*/ 901 w 915"/>
              <a:gd name="T15" fmla="*/ 509 h 1088"/>
              <a:gd name="T16" fmla="*/ 901 w 915"/>
              <a:gd name="T17" fmla="*/ 507 h 1088"/>
              <a:gd name="T18" fmla="*/ 795 w 915"/>
              <a:gd name="T19" fmla="*/ 406 h 1088"/>
              <a:gd name="T20" fmla="*/ 761 w 915"/>
              <a:gd name="T21" fmla="*/ 395 h 1088"/>
              <a:gd name="T22" fmla="*/ 654 w 915"/>
              <a:gd name="T23" fmla="*/ 339 h 1088"/>
              <a:gd name="T24" fmla="*/ 590 w 915"/>
              <a:gd name="T25" fmla="*/ 332 h 1088"/>
              <a:gd name="T26" fmla="*/ 455 w 915"/>
              <a:gd name="T27" fmla="*/ 345 h 1088"/>
              <a:gd name="T28" fmla="*/ 454 w 915"/>
              <a:gd name="T29" fmla="*/ 82 h 1088"/>
              <a:gd name="T30" fmla="*/ 415 w 915"/>
              <a:gd name="T31" fmla="*/ 19 h 1088"/>
              <a:gd name="T32" fmla="*/ 357 w 915"/>
              <a:gd name="T33" fmla="*/ 0 h 1088"/>
              <a:gd name="T34" fmla="*/ 260 w 915"/>
              <a:gd name="T35" fmla="*/ 98 h 1088"/>
              <a:gd name="T36" fmla="*/ 260 w 915"/>
              <a:gd name="T37" fmla="*/ 525 h 1088"/>
              <a:gd name="T38" fmla="*/ 255 w 915"/>
              <a:gd name="T39" fmla="*/ 565 h 1088"/>
              <a:gd name="T40" fmla="*/ 39 w 915"/>
              <a:gd name="T41" fmla="*/ 525 h 1088"/>
              <a:gd name="T42" fmla="*/ 0 w 915"/>
              <a:gd name="T43" fmla="*/ 593 h 1088"/>
              <a:gd name="T44" fmla="*/ 96 w 915"/>
              <a:gd name="T45" fmla="*/ 701 h 1088"/>
              <a:gd name="T46" fmla="*/ 269 w 915"/>
              <a:gd name="T47" fmla="*/ 909 h 1088"/>
              <a:gd name="T48" fmla="*/ 262 w 915"/>
              <a:gd name="T49" fmla="*/ 909 h 1088"/>
              <a:gd name="T50" fmla="*/ 222 w 915"/>
              <a:gd name="T51" fmla="*/ 949 h 1088"/>
              <a:gd name="T52" fmla="*/ 222 w 915"/>
              <a:gd name="T53" fmla="*/ 1048 h 1088"/>
              <a:gd name="T54" fmla="*/ 262 w 915"/>
              <a:gd name="T55" fmla="*/ 1088 h 1088"/>
              <a:gd name="T56" fmla="*/ 832 w 915"/>
              <a:gd name="T57" fmla="*/ 1088 h 1088"/>
              <a:gd name="T58" fmla="*/ 309 w 915"/>
              <a:gd name="T59" fmla="*/ 909 h 1088"/>
              <a:gd name="T60" fmla="*/ 299 w 915"/>
              <a:gd name="T61" fmla="*/ 836 h 1088"/>
              <a:gd name="T62" fmla="*/ 112 w 915"/>
              <a:gd name="T63" fmla="*/ 665 h 1088"/>
              <a:gd name="T64" fmla="*/ 110 w 915"/>
              <a:gd name="T65" fmla="*/ 664 h 1088"/>
              <a:gd name="T66" fmla="*/ 40 w 915"/>
              <a:gd name="T67" fmla="*/ 593 h 1088"/>
              <a:gd name="T68" fmla="*/ 60 w 915"/>
              <a:gd name="T69" fmla="*/ 559 h 1088"/>
              <a:gd name="T70" fmla="*/ 255 w 915"/>
              <a:gd name="T71" fmla="*/ 610 h 1088"/>
              <a:gd name="T72" fmla="*/ 271 w 915"/>
              <a:gd name="T73" fmla="*/ 619 h 1088"/>
              <a:gd name="T74" fmla="*/ 282 w 915"/>
              <a:gd name="T75" fmla="*/ 605 h 1088"/>
              <a:gd name="T76" fmla="*/ 300 w 915"/>
              <a:gd name="T77" fmla="*/ 525 h 1088"/>
              <a:gd name="T78" fmla="*/ 300 w 915"/>
              <a:gd name="T79" fmla="*/ 98 h 1088"/>
              <a:gd name="T80" fmla="*/ 357 w 915"/>
              <a:gd name="T81" fmla="*/ 40 h 1088"/>
              <a:gd name="T82" fmla="*/ 415 w 915"/>
              <a:gd name="T83" fmla="*/ 98 h 1088"/>
              <a:gd name="T84" fmla="*/ 415 w 915"/>
              <a:gd name="T85" fmla="*/ 307 h 1088"/>
              <a:gd name="T86" fmla="*/ 414 w 915"/>
              <a:gd name="T87" fmla="*/ 312 h 1088"/>
              <a:gd name="T88" fmla="*/ 414 w 915"/>
              <a:gd name="T89" fmla="*/ 413 h 1088"/>
              <a:gd name="T90" fmla="*/ 434 w 915"/>
              <a:gd name="T91" fmla="*/ 433 h 1088"/>
              <a:gd name="T92" fmla="*/ 454 w 915"/>
              <a:gd name="T93" fmla="*/ 413 h 1088"/>
              <a:gd name="T94" fmla="*/ 454 w 915"/>
              <a:gd name="T95" fmla="*/ 405 h 1088"/>
              <a:gd name="T96" fmla="*/ 455 w 915"/>
              <a:gd name="T97" fmla="*/ 405 h 1088"/>
              <a:gd name="T98" fmla="*/ 455 w 915"/>
              <a:gd name="T99" fmla="*/ 398 h 1088"/>
              <a:gd name="T100" fmla="*/ 456 w 915"/>
              <a:gd name="T101" fmla="*/ 396 h 1088"/>
              <a:gd name="T102" fmla="*/ 583 w 915"/>
              <a:gd name="T103" fmla="*/ 372 h 1088"/>
              <a:gd name="T104" fmla="*/ 586 w 915"/>
              <a:gd name="T105" fmla="*/ 373 h 1088"/>
              <a:gd name="T106" fmla="*/ 598 w 915"/>
              <a:gd name="T107" fmla="*/ 375 h 1088"/>
              <a:gd name="T108" fmla="*/ 734 w 915"/>
              <a:gd name="T109" fmla="*/ 424 h 1088"/>
              <a:gd name="T110" fmla="*/ 736 w 915"/>
              <a:gd name="T111" fmla="*/ 426 h 1088"/>
              <a:gd name="T112" fmla="*/ 786 w 915"/>
              <a:gd name="T113" fmla="*/ 445 h 1088"/>
              <a:gd name="T114" fmla="*/ 861 w 915"/>
              <a:gd name="T115" fmla="*/ 514 h 1088"/>
              <a:gd name="T116" fmla="*/ 844 w 915"/>
              <a:gd name="T117" fmla="*/ 750 h 1088"/>
              <a:gd name="T118" fmla="*/ 815 w 915"/>
              <a:gd name="T119" fmla="*/ 813 h 1088"/>
              <a:gd name="T120" fmla="*/ 785 w 915"/>
              <a:gd name="T121" fmla="*/ 909 h 1088"/>
              <a:gd name="T122" fmla="*/ 309 w 915"/>
              <a:gd name="T123" fmla="*/ 909 h 1088"/>
              <a:gd name="T124" fmla="*/ 309 w 915"/>
              <a:gd name="T125" fmla="*/ 909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5" h="1088">
                <a:moveTo>
                  <a:pt x="832" y="1088"/>
                </a:moveTo>
                <a:cubicBezTo>
                  <a:pt x="854" y="1088"/>
                  <a:pt x="872" y="1070"/>
                  <a:pt x="872" y="1048"/>
                </a:cubicBezTo>
                <a:lnTo>
                  <a:pt x="872" y="949"/>
                </a:lnTo>
                <a:cubicBezTo>
                  <a:pt x="872" y="927"/>
                  <a:pt x="854" y="909"/>
                  <a:pt x="832" y="909"/>
                </a:cubicBezTo>
                <a:lnTo>
                  <a:pt x="826" y="909"/>
                </a:lnTo>
                <a:cubicBezTo>
                  <a:pt x="829" y="868"/>
                  <a:pt x="837" y="854"/>
                  <a:pt x="849" y="833"/>
                </a:cubicBezTo>
                <a:cubicBezTo>
                  <a:pt x="858" y="817"/>
                  <a:pt x="870" y="798"/>
                  <a:pt x="882" y="764"/>
                </a:cubicBezTo>
                <a:cubicBezTo>
                  <a:pt x="915" y="673"/>
                  <a:pt x="902" y="516"/>
                  <a:pt x="901" y="509"/>
                </a:cubicBezTo>
                <a:lnTo>
                  <a:pt x="901" y="507"/>
                </a:lnTo>
                <a:cubicBezTo>
                  <a:pt x="886" y="426"/>
                  <a:pt x="831" y="414"/>
                  <a:pt x="795" y="406"/>
                </a:cubicBezTo>
                <a:cubicBezTo>
                  <a:pt x="781" y="403"/>
                  <a:pt x="768" y="400"/>
                  <a:pt x="761" y="395"/>
                </a:cubicBezTo>
                <a:cubicBezTo>
                  <a:pt x="725" y="360"/>
                  <a:pt x="686" y="345"/>
                  <a:pt x="654" y="339"/>
                </a:cubicBezTo>
                <a:cubicBezTo>
                  <a:pt x="633" y="339"/>
                  <a:pt x="612" y="337"/>
                  <a:pt x="590" y="332"/>
                </a:cubicBezTo>
                <a:cubicBezTo>
                  <a:pt x="569" y="326"/>
                  <a:pt x="507" y="312"/>
                  <a:pt x="455" y="345"/>
                </a:cubicBezTo>
                <a:cubicBezTo>
                  <a:pt x="455" y="257"/>
                  <a:pt x="454" y="101"/>
                  <a:pt x="454" y="82"/>
                </a:cubicBezTo>
                <a:cubicBezTo>
                  <a:pt x="454" y="49"/>
                  <a:pt x="415" y="19"/>
                  <a:pt x="415" y="19"/>
                </a:cubicBezTo>
                <a:cubicBezTo>
                  <a:pt x="399" y="7"/>
                  <a:pt x="379" y="0"/>
                  <a:pt x="357" y="0"/>
                </a:cubicBezTo>
                <a:cubicBezTo>
                  <a:pt x="304" y="0"/>
                  <a:pt x="260" y="44"/>
                  <a:pt x="260" y="98"/>
                </a:cubicBezTo>
                <a:lnTo>
                  <a:pt x="260" y="525"/>
                </a:lnTo>
                <a:cubicBezTo>
                  <a:pt x="260" y="543"/>
                  <a:pt x="258" y="556"/>
                  <a:pt x="255" y="565"/>
                </a:cubicBezTo>
                <a:cubicBezTo>
                  <a:pt x="156" y="512"/>
                  <a:pt x="83" y="499"/>
                  <a:pt x="39" y="525"/>
                </a:cubicBezTo>
                <a:cubicBezTo>
                  <a:pt x="0" y="548"/>
                  <a:pt x="0" y="591"/>
                  <a:pt x="0" y="593"/>
                </a:cubicBezTo>
                <a:cubicBezTo>
                  <a:pt x="0" y="665"/>
                  <a:pt x="84" y="697"/>
                  <a:pt x="96" y="701"/>
                </a:cubicBezTo>
                <a:cubicBezTo>
                  <a:pt x="256" y="776"/>
                  <a:pt x="273" y="863"/>
                  <a:pt x="269" y="909"/>
                </a:cubicBezTo>
                <a:lnTo>
                  <a:pt x="262" y="909"/>
                </a:lnTo>
                <a:cubicBezTo>
                  <a:pt x="240" y="909"/>
                  <a:pt x="222" y="927"/>
                  <a:pt x="222" y="949"/>
                </a:cubicBezTo>
                <a:lnTo>
                  <a:pt x="222" y="1048"/>
                </a:lnTo>
                <a:cubicBezTo>
                  <a:pt x="222" y="1070"/>
                  <a:pt x="240" y="1088"/>
                  <a:pt x="262" y="1088"/>
                </a:cubicBezTo>
                <a:lnTo>
                  <a:pt x="832" y="1088"/>
                </a:lnTo>
                <a:close/>
                <a:moveTo>
                  <a:pt x="309" y="909"/>
                </a:moveTo>
                <a:cubicBezTo>
                  <a:pt x="310" y="889"/>
                  <a:pt x="309" y="864"/>
                  <a:pt x="299" y="836"/>
                </a:cubicBezTo>
                <a:cubicBezTo>
                  <a:pt x="274" y="768"/>
                  <a:pt x="211" y="711"/>
                  <a:pt x="112" y="665"/>
                </a:cubicBezTo>
                <a:lnTo>
                  <a:pt x="110" y="664"/>
                </a:lnTo>
                <a:cubicBezTo>
                  <a:pt x="109" y="664"/>
                  <a:pt x="40" y="639"/>
                  <a:pt x="40" y="593"/>
                </a:cubicBezTo>
                <a:cubicBezTo>
                  <a:pt x="40" y="593"/>
                  <a:pt x="40" y="571"/>
                  <a:pt x="60" y="559"/>
                </a:cubicBezTo>
                <a:cubicBezTo>
                  <a:pt x="79" y="548"/>
                  <a:pt x="129" y="540"/>
                  <a:pt x="255" y="610"/>
                </a:cubicBezTo>
                <a:lnTo>
                  <a:pt x="271" y="619"/>
                </a:lnTo>
                <a:lnTo>
                  <a:pt x="282" y="605"/>
                </a:lnTo>
                <a:cubicBezTo>
                  <a:pt x="283" y="602"/>
                  <a:pt x="300" y="577"/>
                  <a:pt x="300" y="525"/>
                </a:cubicBezTo>
                <a:lnTo>
                  <a:pt x="300" y="98"/>
                </a:lnTo>
                <a:cubicBezTo>
                  <a:pt x="300" y="66"/>
                  <a:pt x="326" y="40"/>
                  <a:pt x="357" y="40"/>
                </a:cubicBezTo>
                <a:cubicBezTo>
                  <a:pt x="389" y="40"/>
                  <a:pt x="415" y="66"/>
                  <a:pt x="415" y="98"/>
                </a:cubicBezTo>
                <a:lnTo>
                  <a:pt x="415" y="307"/>
                </a:lnTo>
                <a:cubicBezTo>
                  <a:pt x="415" y="309"/>
                  <a:pt x="414" y="310"/>
                  <a:pt x="414" y="312"/>
                </a:cubicBezTo>
                <a:lnTo>
                  <a:pt x="414" y="413"/>
                </a:lnTo>
                <a:cubicBezTo>
                  <a:pt x="414" y="424"/>
                  <a:pt x="423" y="433"/>
                  <a:pt x="434" y="433"/>
                </a:cubicBezTo>
                <a:cubicBezTo>
                  <a:pt x="445" y="433"/>
                  <a:pt x="454" y="424"/>
                  <a:pt x="454" y="413"/>
                </a:cubicBezTo>
                <a:lnTo>
                  <a:pt x="454" y="405"/>
                </a:lnTo>
                <a:lnTo>
                  <a:pt x="455" y="405"/>
                </a:lnTo>
                <a:lnTo>
                  <a:pt x="455" y="398"/>
                </a:lnTo>
                <a:cubicBezTo>
                  <a:pt x="455" y="397"/>
                  <a:pt x="456" y="397"/>
                  <a:pt x="456" y="396"/>
                </a:cubicBezTo>
                <a:cubicBezTo>
                  <a:pt x="502" y="342"/>
                  <a:pt x="582" y="372"/>
                  <a:pt x="583" y="372"/>
                </a:cubicBezTo>
                <a:cubicBezTo>
                  <a:pt x="584" y="372"/>
                  <a:pt x="585" y="373"/>
                  <a:pt x="586" y="373"/>
                </a:cubicBezTo>
                <a:cubicBezTo>
                  <a:pt x="589" y="375"/>
                  <a:pt x="593" y="375"/>
                  <a:pt x="598" y="375"/>
                </a:cubicBezTo>
                <a:cubicBezTo>
                  <a:pt x="601" y="374"/>
                  <a:pt x="674" y="365"/>
                  <a:pt x="734" y="424"/>
                </a:cubicBezTo>
                <a:lnTo>
                  <a:pt x="736" y="426"/>
                </a:lnTo>
                <a:cubicBezTo>
                  <a:pt x="750" y="437"/>
                  <a:pt x="768" y="441"/>
                  <a:pt x="786" y="445"/>
                </a:cubicBezTo>
                <a:cubicBezTo>
                  <a:pt x="821" y="453"/>
                  <a:pt x="851" y="459"/>
                  <a:pt x="861" y="514"/>
                </a:cubicBezTo>
                <a:cubicBezTo>
                  <a:pt x="862" y="527"/>
                  <a:pt x="873" y="671"/>
                  <a:pt x="844" y="750"/>
                </a:cubicBezTo>
                <a:cubicBezTo>
                  <a:pt x="833" y="781"/>
                  <a:pt x="823" y="798"/>
                  <a:pt x="815" y="813"/>
                </a:cubicBezTo>
                <a:cubicBezTo>
                  <a:pt x="799" y="840"/>
                  <a:pt x="789" y="859"/>
                  <a:pt x="785" y="909"/>
                </a:cubicBezTo>
                <a:lnTo>
                  <a:pt x="309" y="909"/>
                </a:lnTo>
                <a:lnTo>
                  <a:pt x="309" y="90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pointing-hand_231700"/>
          <p:cNvSpPr>
            <a:spLocks noChangeAspect="1"/>
          </p:cNvSpPr>
          <p:nvPr/>
        </p:nvSpPr>
        <p:spPr bwMode="auto">
          <a:xfrm>
            <a:off x="12751223" y="3853586"/>
            <a:ext cx="462643" cy="609685"/>
          </a:xfrm>
          <a:custGeom>
            <a:avLst/>
            <a:gdLst>
              <a:gd name="T0" fmla="*/ 4852 w 5144"/>
              <a:gd name="T1" fmla="*/ 3462 h 6790"/>
              <a:gd name="T2" fmla="*/ 4815 w 5144"/>
              <a:gd name="T3" fmla="*/ 3023 h 6790"/>
              <a:gd name="T4" fmla="*/ 4442 w 5144"/>
              <a:gd name="T5" fmla="*/ 2736 h 6790"/>
              <a:gd name="T6" fmla="*/ 4376 w 5144"/>
              <a:gd name="T7" fmla="*/ 2036 h 6790"/>
              <a:gd name="T8" fmla="*/ 4986 w 5144"/>
              <a:gd name="T9" fmla="*/ 1000 h 6790"/>
              <a:gd name="T10" fmla="*/ 4986 w 5144"/>
              <a:gd name="T11" fmla="*/ 220 h 6790"/>
              <a:gd name="T12" fmla="*/ 1780 w 5144"/>
              <a:gd name="T13" fmla="*/ 2645 h 6790"/>
              <a:gd name="T14" fmla="*/ 878 w 5144"/>
              <a:gd name="T15" fmla="*/ 3036 h 6790"/>
              <a:gd name="T16" fmla="*/ 195 w 5144"/>
              <a:gd name="T17" fmla="*/ 4413 h 6790"/>
              <a:gd name="T18" fmla="*/ 1755 w 5144"/>
              <a:gd name="T19" fmla="*/ 6644 h 6790"/>
              <a:gd name="T20" fmla="*/ 2438 w 5144"/>
              <a:gd name="T21" fmla="*/ 6644 h 6790"/>
              <a:gd name="T22" fmla="*/ 4072 w 5144"/>
              <a:gd name="T23" fmla="*/ 5535 h 6790"/>
              <a:gd name="T24" fmla="*/ 4745 w 5144"/>
              <a:gd name="T25" fmla="*/ 4643 h 6790"/>
              <a:gd name="T26" fmla="*/ 4720 w 5144"/>
              <a:gd name="T27" fmla="*/ 3668 h 6790"/>
              <a:gd name="T28" fmla="*/ 3828 w 5144"/>
              <a:gd name="T29" fmla="*/ 3194 h 6790"/>
              <a:gd name="T30" fmla="*/ 4425 w 5144"/>
              <a:gd name="T31" fmla="*/ 2999 h 6790"/>
              <a:gd name="T32" fmla="*/ 4608 w 5144"/>
              <a:gd name="T33" fmla="*/ 3170 h 6790"/>
              <a:gd name="T34" fmla="*/ 4620 w 5144"/>
              <a:gd name="T35" fmla="*/ 3365 h 6790"/>
              <a:gd name="T36" fmla="*/ 4242 w 5144"/>
              <a:gd name="T37" fmla="*/ 3645 h 6790"/>
              <a:gd name="T38" fmla="*/ 3097 w 5144"/>
              <a:gd name="T39" fmla="*/ 4225 h 6790"/>
              <a:gd name="T40" fmla="*/ 2743 w 5144"/>
              <a:gd name="T41" fmla="*/ 4047 h 6790"/>
              <a:gd name="T42" fmla="*/ 3487 w 5144"/>
              <a:gd name="T43" fmla="*/ 3840 h 6790"/>
              <a:gd name="T44" fmla="*/ 4364 w 5144"/>
              <a:gd name="T45" fmla="*/ 3889 h 6790"/>
              <a:gd name="T46" fmla="*/ 4742 w 5144"/>
              <a:gd name="T47" fmla="*/ 4011 h 6790"/>
              <a:gd name="T48" fmla="*/ 4596 w 5144"/>
              <a:gd name="T49" fmla="*/ 4425 h 6790"/>
              <a:gd name="T50" fmla="*/ 3413 w 5144"/>
              <a:gd name="T51" fmla="*/ 5010 h 6790"/>
              <a:gd name="T52" fmla="*/ 3157 w 5144"/>
              <a:gd name="T53" fmla="*/ 4474 h 6790"/>
              <a:gd name="T54" fmla="*/ 4291 w 5144"/>
              <a:gd name="T55" fmla="*/ 2414 h 6790"/>
              <a:gd name="T56" fmla="*/ 4169 w 5144"/>
              <a:gd name="T57" fmla="*/ 2670 h 6790"/>
              <a:gd name="T58" fmla="*/ 3932 w 5144"/>
              <a:gd name="T59" fmla="*/ 2857 h 6790"/>
              <a:gd name="T60" fmla="*/ 3625 w 5144"/>
              <a:gd name="T61" fmla="*/ 3004 h 6790"/>
              <a:gd name="T62" fmla="*/ 3136 w 5144"/>
              <a:gd name="T63" fmla="*/ 2813 h 6790"/>
              <a:gd name="T64" fmla="*/ 3974 w 5144"/>
              <a:gd name="T65" fmla="*/ 2109 h 6790"/>
              <a:gd name="T66" fmla="*/ 4376 w 5144"/>
              <a:gd name="T67" fmla="*/ 390 h 6790"/>
              <a:gd name="T68" fmla="*/ 4815 w 5144"/>
              <a:gd name="T69" fmla="*/ 390 h 6790"/>
              <a:gd name="T70" fmla="*/ 4791 w 5144"/>
              <a:gd name="T71" fmla="*/ 817 h 6790"/>
              <a:gd name="T72" fmla="*/ 3584 w 5144"/>
              <a:gd name="T73" fmla="*/ 2024 h 6790"/>
              <a:gd name="T74" fmla="*/ 2842 w 5144"/>
              <a:gd name="T75" fmla="*/ 2767 h 6790"/>
              <a:gd name="T76" fmla="*/ 4376 w 5144"/>
              <a:gd name="T77" fmla="*/ 390 h 6790"/>
              <a:gd name="T78" fmla="*/ 2682 w 5144"/>
              <a:gd name="T79" fmla="*/ 6095 h 6790"/>
              <a:gd name="T80" fmla="*/ 2267 w 5144"/>
              <a:gd name="T81" fmla="*/ 6473 h 6790"/>
              <a:gd name="T82" fmla="*/ 366 w 5144"/>
              <a:gd name="T83" fmla="*/ 4913 h 6790"/>
              <a:gd name="T84" fmla="*/ 719 w 5144"/>
              <a:gd name="T85" fmla="*/ 4230 h 6790"/>
              <a:gd name="T86" fmla="*/ 1048 w 5144"/>
              <a:gd name="T87" fmla="*/ 3206 h 6790"/>
              <a:gd name="T88" fmla="*/ 1829 w 5144"/>
              <a:gd name="T89" fmla="*/ 2889 h 6790"/>
              <a:gd name="T90" fmla="*/ 2086 w 5144"/>
              <a:gd name="T91" fmla="*/ 2910 h 6790"/>
              <a:gd name="T92" fmla="*/ 3560 w 5144"/>
              <a:gd name="T93" fmla="*/ 3328 h 6790"/>
              <a:gd name="T94" fmla="*/ 3503 w 5144"/>
              <a:gd name="T95" fmla="*/ 3497 h 6790"/>
              <a:gd name="T96" fmla="*/ 1524 w 5144"/>
              <a:gd name="T97" fmla="*/ 3718 h 6790"/>
              <a:gd name="T98" fmla="*/ 1438 w 5144"/>
              <a:gd name="T99" fmla="*/ 3950 h 6790"/>
              <a:gd name="T100" fmla="*/ 2472 w 5144"/>
              <a:gd name="T101" fmla="*/ 4008 h 6790"/>
              <a:gd name="T102" fmla="*/ 2523 w 5144"/>
              <a:gd name="T103" fmla="*/ 4169 h 6790"/>
              <a:gd name="T104" fmla="*/ 2779 w 5144"/>
              <a:gd name="T105" fmla="*/ 4986 h 6790"/>
              <a:gd name="T106" fmla="*/ 3511 w 5144"/>
              <a:gd name="T107" fmla="*/ 5242 h 6790"/>
              <a:gd name="T108" fmla="*/ 3901 w 5144"/>
              <a:gd name="T109" fmla="*/ 5352 h 6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144" h="6790">
                <a:moveTo>
                  <a:pt x="4720" y="3668"/>
                </a:moveTo>
                <a:cubicBezTo>
                  <a:pt x="4778" y="3611"/>
                  <a:pt x="4823" y="3541"/>
                  <a:pt x="4852" y="3462"/>
                </a:cubicBezTo>
                <a:cubicBezTo>
                  <a:pt x="4901" y="3328"/>
                  <a:pt x="4888" y="3182"/>
                  <a:pt x="4827" y="3048"/>
                </a:cubicBezTo>
                <a:lnTo>
                  <a:pt x="4815" y="3023"/>
                </a:lnTo>
                <a:cubicBezTo>
                  <a:pt x="4754" y="2901"/>
                  <a:pt x="4645" y="2804"/>
                  <a:pt x="4511" y="2755"/>
                </a:cubicBezTo>
                <a:cubicBezTo>
                  <a:pt x="4488" y="2747"/>
                  <a:pt x="4465" y="2741"/>
                  <a:pt x="4442" y="2736"/>
                </a:cubicBezTo>
                <a:cubicBezTo>
                  <a:pt x="4500" y="2640"/>
                  <a:pt x="4535" y="2533"/>
                  <a:pt x="4535" y="2426"/>
                </a:cubicBezTo>
                <a:cubicBezTo>
                  <a:pt x="4535" y="2280"/>
                  <a:pt x="4474" y="2133"/>
                  <a:pt x="4376" y="2036"/>
                </a:cubicBezTo>
                <a:cubicBezTo>
                  <a:pt x="4303" y="1963"/>
                  <a:pt x="4206" y="1914"/>
                  <a:pt x="4096" y="1890"/>
                </a:cubicBezTo>
                <a:lnTo>
                  <a:pt x="4986" y="1000"/>
                </a:lnTo>
                <a:cubicBezTo>
                  <a:pt x="5083" y="890"/>
                  <a:pt x="5144" y="756"/>
                  <a:pt x="5144" y="610"/>
                </a:cubicBezTo>
                <a:cubicBezTo>
                  <a:pt x="5144" y="463"/>
                  <a:pt x="5096" y="317"/>
                  <a:pt x="4986" y="220"/>
                </a:cubicBezTo>
                <a:cubicBezTo>
                  <a:pt x="4767" y="0"/>
                  <a:pt x="4425" y="0"/>
                  <a:pt x="4206" y="220"/>
                </a:cubicBezTo>
                <a:lnTo>
                  <a:pt x="1780" y="2645"/>
                </a:lnTo>
                <a:cubicBezTo>
                  <a:pt x="1365" y="2585"/>
                  <a:pt x="1158" y="2755"/>
                  <a:pt x="890" y="3023"/>
                </a:cubicBezTo>
                <a:lnTo>
                  <a:pt x="878" y="3036"/>
                </a:lnTo>
                <a:cubicBezTo>
                  <a:pt x="512" y="3401"/>
                  <a:pt x="500" y="3938"/>
                  <a:pt x="500" y="4108"/>
                </a:cubicBezTo>
                <a:lnTo>
                  <a:pt x="195" y="4413"/>
                </a:lnTo>
                <a:cubicBezTo>
                  <a:pt x="0" y="4596"/>
                  <a:pt x="0" y="4901"/>
                  <a:pt x="195" y="5096"/>
                </a:cubicBezTo>
                <a:lnTo>
                  <a:pt x="1755" y="6644"/>
                </a:lnTo>
                <a:cubicBezTo>
                  <a:pt x="1853" y="6741"/>
                  <a:pt x="1975" y="6790"/>
                  <a:pt x="2097" y="6790"/>
                </a:cubicBezTo>
                <a:cubicBezTo>
                  <a:pt x="2219" y="6790"/>
                  <a:pt x="2341" y="6741"/>
                  <a:pt x="2438" y="6644"/>
                </a:cubicBezTo>
                <a:lnTo>
                  <a:pt x="2755" y="6339"/>
                </a:lnTo>
                <a:cubicBezTo>
                  <a:pt x="3340" y="6254"/>
                  <a:pt x="3474" y="6132"/>
                  <a:pt x="4072" y="5535"/>
                </a:cubicBezTo>
                <a:cubicBezTo>
                  <a:pt x="4389" y="5218"/>
                  <a:pt x="4669" y="4767"/>
                  <a:pt x="4742" y="4645"/>
                </a:cubicBezTo>
                <a:cubicBezTo>
                  <a:pt x="4743" y="4644"/>
                  <a:pt x="4744" y="4644"/>
                  <a:pt x="4745" y="4643"/>
                </a:cubicBezTo>
                <a:cubicBezTo>
                  <a:pt x="5005" y="4501"/>
                  <a:pt x="5103" y="4185"/>
                  <a:pt x="4974" y="3925"/>
                </a:cubicBezTo>
                <a:cubicBezTo>
                  <a:pt x="4917" y="3808"/>
                  <a:pt x="4827" y="3720"/>
                  <a:pt x="4720" y="3668"/>
                </a:cubicBezTo>
                <a:close/>
                <a:moveTo>
                  <a:pt x="3487" y="3840"/>
                </a:moveTo>
                <a:cubicBezTo>
                  <a:pt x="3706" y="3743"/>
                  <a:pt x="3864" y="3438"/>
                  <a:pt x="3828" y="3194"/>
                </a:cubicBezTo>
                <a:lnTo>
                  <a:pt x="4206" y="3011"/>
                </a:lnTo>
                <a:cubicBezTo>
                  <a:pt x="4267" y="2975"/>
                  <a:pt x="4352" y="2975"/>
                  <a:pt x="4425" y="2999"/>
                </a:cubicBezTo>
                <a:cubicBezTo>
                  <a:pt x="4498" y="3023"/>
                  <a:pt x="4559" y="3072"/>
                  <a:pt x="4596" y="3145"/>
                </a:cubicBezTo>
                <a:lnTo>
                  <a:pt x="4608" y="3170"/>
                </a:lnTo>
                <a:cubicBezTo>
                  <a:pt x="4626" y="3200"/>
                  <a:pt x="4635" y="3236"/>
                  <a:pt x="4637" y="3274"/>
                </a:cubicBezTo>
                <a:cubicBezTo>
                  <a:pt x="4636" y="3304"/>
                  <a:pt x="4630" y="3336"/>
                  <a:pt x="4620" y="3365"/>
                </a:cubicBezTo>
                <a:cubicBezTo>
                  <a:pt x="4596" y="3438"/>
                  <a:pt x="4547" y="3499"/>
                  <a:pt x="4474" y="3535"/>
                </a:cubicBezTo>
                <a:lnTo>
                  <a:pt x="4242" y="3645"/>
                </a:lnTo>
                <a:cubicBezTo>
                  <a:pt x="4217" y="3655"/>
                  <a:pt x="4198" y="3674"/>
                  <a:pt x="4186" y="3697"/>
                </a:cubicBezTo>
                <a:lnTo>
                  <a:pt x="3097" y="4225"/>
                </a:lnTo>
                <a:cubicBezTo>
                  <a:pt x="2963" y="4265"/>
                  <a:pt x="2820" y="4202"/>
                  <a:pt x="2755" y="4072"/>
                </a:cubicBezTo>
                <a:lnTo>
                  <a:pt x="2743" y="4047"/>
                </a:lnTo>
                <a:cubicBezTo>
                  <a:pt x="2731" y="4023"/>
                  <a:pt x="2719" y="4011"/>
                  <a:pt x="2719" y="3986"/>
                </a:cubicBezTo>
                <a:cubicBezTo>
                  <a:pt x="3048" y="3950"/>
                  <a:pt x="3328" y="3889"/>
                  <a:pt x="3487" y="3840"/>
                </a:cubicBezTo>
                <a:close/>
                <a:moveTo>
                  <a:pt x="3157" y="4474"/>
                </a:moveTo>
                <a:lnTo>
                  <a:pt x="4364" y="3889"/>
                </a:lnTo>
                <a:cubicBezTo>
                  <a:pt x="4448" y="3840"/>
                  <a:pt x="4543" y="3843"/>
                  <a:pt x="4623" y="3882"/>
                </a:cubicBezTo>
                <a:cubicBezTo>
                  <a:pt x="4673" y="3915"/>
                  <a:pt x="4715" y="3956"/>
                  <a:pt x="4742" y="4011"/>
                </a:cubicBezTo>
                <a:cubicBezTo>
                  <a:pt x="4779" y="4084"/>
                  <a:pt x="4779" y="4169"/>
                  <a:pt x="4754" y="4242"/>
                </a:cubicBezTo>
                <a:cubicBezTo>
                  <a:pt x="4730" y="4328"/>
                  <a:pt x="4681" y="4389"/>
                  <a:pt x="4596" y="4425"/>
                </a:cubicBezTo>
                <a:cubicBezTo>
                  <a:pt x="4579" y="4434"/>
                  <a:pt x="4568" y="4443"/>
                  <a:pt x="4558" y="4455"/>
                </a:cubicBezTo>
                <a:lnTo>
                  <a:pt x="3413" y="5010"/>
                </a:lnTo>
                <a:cubicBezTo>
                  <a:pt x="3267" y="5096"/>
                  <a:pt x="3084" y="5023"/>
                  <a:pt x="3011" y="4876"/>
                </a:cubicBezTo>
                <a:cubicBezTo>
                  <a:pt x="2926" y="4730"/>
                  <a:pt x="2999" y="4547"/>
                  <a:pt x="3157" y="4474"/>
                </a:cubicBezTo>
                <a:close/>
                <a:moveTo>
                  <a:pt x="4194" y="2194"/>
                </a:moveTo>
                <a:cubicBezTo>
                  <a:pt x="4255" y="2255"/>
                  <a:pt x="4291" y="2329"/>
                  <a:pt x="4291" y="2414"/>
                </a:cubicBezTo>
                <a:cubicBezTo>
                  <a:pt x="4291" y="2499"/>
                  <a:pt x="4267" y="2572"/>
                  <a:pt x="4206" y="2633"/>
                </a:cubicBezTo>
                <a:lnTo>
                  <a:pt x="4169" y="2670"/>
                </a:lnTo>
                <a:lnTo>
                  <a:pt x="3950" y="2841"/>
                </a:lnTo>
                <a:cubicBezTo>
                  <a:pt x="3943" y="2845"/>
                  <a:pt x="3937" y="2851"/>
                  <a:pt x="3932" y="2857"/>
                </a:cubicBezTo>
                <a:lnTo>
                  <a:pt x="3633" y="2999"/>
                </a:lnTo>
                <a:cubicBezTo>
                  <a:pt x="3630" y="3001"/>
                  <a:pt x="3627" y="3002"/>
                  <a:pt x="3625" y="3004"/>
                </a:cubicBezTo>
                <a:cubicBezTo>
                  <a:pt x="3539" y="2933"/>
                  <a:pt x="3411" y="2868"/>
                  <a:pt x="3218" y="2828"/>
                </a:cubicBezTo>
                <a:cubicBezTo>
                  <a:pt x="3195" y="2824"/>
                  <a:pt x="3167" y="2819"/>
                  <a:pt x="3136" y="2813"/>
                </a:cubicBezTo>
                <a:lnTo>
                  <a:pt x="3767" y="2182"/>
                </a:lnTo>
                <a:cubicBezTo>
                  <a:pt x="3828" y="2133"/>
                  <a:pt x="3901" y="2109"/>
                  <a:pt x="3974" y="2109"/>
                </a:cubicBezTo>
                <a:cubicBezTo>
                  <a:pt x="4059" y="2109"/>
                  <a:pt x="4133" y="2133"/>
                  <a:pt x="4194" y="2194"/>
                </a:cubicBezTo>
                <a:close/>
                <a:moveTo>
                  <a:pt x="4376" y="390"/>
                </a:moveTo>
                <a:cubicBezTo>
                  <a:pt x="4437" y="341"/>
                  <a:pt x="4511" y="305"/>
                  <a:pt x="4596" y="305"/>
                </a:cubicBezTo>
                <a:cubicBezTo>
                  <a:pt x="4681" y="305"/>
                  <a:pt x="4754" y="341"/>
                  <a:pt x="4815" y="390"/>
                </a:cubicBezTo>
                <a:cubicBezTo>
                  <a:pt x="4864" y="451"/>
                  <a:pt x="4901" y="524"/>
                  <a:pt x="4901" y="610"/>
                </a:cubicBezTo>
                <a:cubicBezTo>
                  <a:pt x="4901" y="695"/>
                  <a:pt x="4864" y="768"/>
                  <a:pt x="4791" y="817"/>
                </a:cubicBezTo>
                <a:lnTo>
                  <a:pt x="3596" y="2012"/>
                </a:lnTo>
                <a:lnTo>
                  <a:pt x="3584" y="2024"/>
                </a:lnTo>
                <a:lnTo>
                  <a:pt x="2853" y="2755"/>
                </a:lnTo>
                <a:cubicBezTo>
                  <a:pt x="2849" y="2759"/>
                  <a:pt x="2845" y="2763"/>
                  <a:pt x="2842" y="2767"/>
                </a:cubicBezTo>
                <a:cubicBezTo>
                  <a:pt x="2624" y="2736"/>
                  <a:pt x="2359" y="2700"/>
                  <a:pt x="2111" y="2668"/>
                </a:cubicBezTo>
                <a:lnTo>
                  <a:pt x="4376" y="390"/>
                </a:lnTo>
                <a:close/>
                <a:moveTo>
                  <a:pt x="3901" y="5352"/>
                </a:moveTo>
                <a:cubicBezTo>
                  <a:pt x="3304" y="5961"/>
                  <a:pt x="3231" y="6022"/>
                  <a:pt x="2682" y="6095"/>
                </a:cubicBezTo>
                <a:cubicBezTo>
                  <a:pt x="2658" y="6108"/>
                  <a:pt x="2633" y="6120"/>
                  <a:pt x="2609" y="6144"/>
                </a:cubicBezTo>
                <a:lnTo>
                  <a:pt x="2267" y="6473"/>
                </a:lnTo>
                <a:cubicBezTo>
                  <a:pt x="2170" y="6559"/>
                  <a:pt x="2024" y="6571"/>
                  <a:pt x="1926" y="6473"/>
                </a:cubicBezTo>
                <a:lnTo>
                  <a:pt x="366" y="4913"/>
                </a:lnTo>
                <a:cubicBezTo>
                  <a:pt x="268" y="4815"/>
                  <a:pt x="268" y="4669"/>
                  <a:pt x="366" y="4572"/>
                </a:cubicBezTo>
                <a:lnTo>
                  <a:pt x="719" y="4230"/>
                </a:lnTo>
                <a:cubicBezTo>
                  <a:pt x="744" y="4206"/>
                  <a:pt x="756" y="4169"/>
                  <a:pt x="756" y="4133"/>
                </a:cubicBezTo>
                <a:cubicBezTo>
                  <a:pt x="756" y="4133"/>
                  <a:pt x="707" y="3572"/>
                  <a:pt x="1048" y="3206"/>
                </a:cubicBezTo>
                <a:cubicBezTo>
                  <a:pt x="1329" y="2938"/>
                  <a:pt x="1463" y="2828"/>
                  <a:pt x="1816" y="2889"/>
                </a:cubicBezTo>
                <a:lnTo>
                  <a:pt x="1829" y="2889"/>
                </a:lnTo>
                <a:lnTo>
                  <a:pt x="2036" y="2914"/>
                </a:lnTo>
                <a:cubicBezTo>
                  <a:pt x="2054" y="2917"/>
                  <a:pt x="2071" y="2915"/>
                  <a:pt x="2086" y="2910"/>
                </a:cubicBezTo>
                <a:cubicBezTo>
                  <a:pt x="2530" y="2966"/>
                  <a:pt x="2990" y="3032"/>
                  <a:pt x="3182" y="3072"/>
                </a:cubicBezTo>
                <a:cubicBezTo>
                  <a:pt x="3413" y="3121"/>
                  <a:pt x="3547" y="3206"/>
                  <a:pt x="3560" y="3328"/>
                </a:cubicBezTo>
                <a:cubicBezTo>
                  <a:pt x="3564" y="3361"/>
                  <a:pt x="3558" y="3396"/>
                  <a:pt x="3544" y="3429"/>
                </a:cubicBezTo>
                <a:cubicBezTo>
                  <a:pt x="3532" y="3453"/>
                  <a:pt x="3518" y="3476"/>
                  <a:pt x="3503" y="3497"/>
                </a:cubicBezTo>
                <a:cubicBezTo>
                  <a:pt x="3473" y="3533"/>
                  <a:pt x="3434" y="3564"/>
                  <a:pt x="3389" y="3584"/>
                </a:cubicBezTo>
                <a:cubicBezTo>
                  <a:pt x="2987" y="3767"/>
                  <a:pt x="1792" y="3828"/>
                  <a:pt x="1524" y="3718"/>
                </a:cubicBezTo>
                <a:cubicBezTo>
                  <a:pt x="1463" y="3694"/>
                  <a:pt x="1390" y="3730"/>
                  <a:pt x="1365" y="3791"/>
                </a:cubicBezTo>
                <a:cubicBezTo>
                  <a:pt x="1341" y="3852"/>
                  <a:pt x="1378" y="3925"/>
                  <a:pt x="1438" y="3950"/>
                </a:cubicBezTo>
                <a:cubicBezTo>
                  <a:pt x="1548" y="3999"/>
                  <a:pt x="1780" y="4023"/>
                  <a:pt x="2048" y="4023"/>
                </a:cubicBezTo>
                <a:cubicBezTo>
                  <a:pt x="2184" y="4023"/>
                  <a:pt x="2328" y="4018"/>
                  <a:pt x="2472" y="4008"/>
                </a:cubicBezTo>
                <a:cubicBezTo>
                  <a:pt x="2480" y="4059"/>
                  <a:pt x="2492" y="4107"/>
                  <a:pt x="2511" y="4145"/>
                </a:cubicBezTo>
                <a:lnTo>
                  <a:pt x="2523" y="4169"/>
                </a:lnTo>
                <a:cubicBezTo>
                  <a:pt x="2588" y="4299"/>
                  <a:pt x="2697" y="4391"/>
                  <a:pt x="2819" y="4438"/>
                </a:cubicBezTo>
                <a:cubicBezTo>
                  <a:pt x="2710" y="4596"/>
                  <a:pt x="2689" y="4805"/>
                  <a:pt x="2779" y="4986"/>
                </a:cubicBezTo>
                <a:cubicBezTo>
                  <a:pt x="2877" y="5181"/>
                  <a:pt x="3072" y="5291"/>
                  <a:pt x="3279" y="5291"/>
                </a:cubicBezTo>
                <a:cubicBezTo>
                  <a:pt x="3365" y="5291"/>
                  <a:pt x="3438" y="5266"/>
                  <a:pt x="3511" y="5242"/>
                </a:cubicBezTo>
                <a:lnTo>
                  <a:pt x="4306" y="4857"/>
                </a:lnTo>
                <a:cubicBezTo>
                  <a:pt x="4193" y="5018"/>
                  <a:pt x="4050" y="5202"/>
                  <a:pt x="3901" y="53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pSp>
        <p:nvGrpSpPr>
          <p:cNvPr id="14" name="群組 13"/>
          <p:cNvGrpSpPr/>
          <p:nvPr/>
        </p:nvGrpSpPr>
        <p:grpSpPr>
          <a:xfrm>
            <a:off x="2529596" y="1814191"/>
            <a:ext cx="4010585" cy="3886743"/>
            <a:chOff x="5551517" y="1702530"/>
            <a:chExt cx="4010585" cy="3886743"/>
          </a:xfrm>
        </p:grpSpPr>
        <p:pic>
          <p:nvPicPr>
            <p:cNvPr id="8" name="圖片 7" descr="畫面剪輯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1517" y="1702530"/>
              <a:ext cx="4010585" cy="388674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 rot="461122">
              <a:off x="5975267" y="4266325"/>
              <a:ext cx="379110" cy="572283"/>
            </a:xfrm>
            <a:custGeom>
              <a:avLst/>
              <a:gdLst/>
              <a:ahLst/>
              <a:cxnLst/>
              <a:rect l="l" t="t" r="r" b="b"/>
              <a:pathLst>
                <a:path w="379110" h="572283">
                  <a:moveTo>
                    <a:pt x="287477" y="936"/>
                  </a:moveTo>
                  <a:cubicBezTo>
                    <a:pt x="298076" y="-1419"/>
                    <a:pt x="309202" y="637"/>
                    <a:pt x="318917" y="7481"/>
                  </a:cubicBezTo>
                  <a:cubicBezTo>
                    <a:pt x="329669" y="15055"/>
                    <a:pt x="344849" y="32714"/>
                    <a:pt x="326299" y="66476"/>
                  </a:cubicBezTo>
                  <a:lnTo>
                    <a:pt x="253257" y="195756"/>
                  </a:lnTo>
                  <a:cubicBezTo>
                    <a:pt x="263989" y="194415"/>
                    <a:pt x="275284" y="196953"/>
                    <a:pt x="284806" y="203660"/>
                  </a:cubicBezTo>
                  <a:cubicBezTo>
                    <a:pt x="300610" y="214793"/>
                    <a:pt x="307132" y="234287"/>
                    <a:pt x="302474" y="251905"/>
                  </a:cubicBezTo>
                  <a:cubicBezTo>
                    <a:pt x="313070" y="250758"/>
                    <a:pt x="324080" y="253289"/>
                    <a:pt x="333407" y="259859"/>
                  </a:cubicBezTo>
                  <a:cubicBezTo>
                    <a:pt x="352643" y="273410"/>
                    <a:pt x="358081" y="299396"/>
                    <a:pt x="346445" y="319355"/>
                  </a:cubicBezTo>
                  <a:cubicBezTo>
                    <a:pt x="352717" y="319806"/>
                    <a:pt x="358927" y="321858"/>
                    <a:pt x="364303" y="325645"/>
                  </a:cubicBezTo>
                  <a:cubicBezTo>
                    <a:pt x="379718" y="336504"/>
                    <a:pt x="383889" y="360437"/>
                    <a:pt x="373048" y="375828"/>
                  </a:cubicBezTo>
                  <a:lnTo>
                    <a:pt x="305677" y="471467"/>
                  </a:lnTo>
                  <a:cubicBezTo>
                    <a:pt x="281079" y="506385"/>
                    <a:pt x="260416" y="519210"/>
                    <a:pt x="240532" y="531617"/>
                  </a:cubicBezTo>
                  <a:cubicBezTo>
                    <a:pt x="225760" y="540755"/>
                    <a:pt x="210540" y="550255"/>
                    <a:pt x="192464" y="569450"/>
                  </a:cubicBezTo>
                  <a:cubicBezTo>
                    <a:pt x="189395" y="572706"/>
                    <a:pt x="184373" y="573232"/>
                    <a:pt x="180681" y="570631"/>
                  </a:cubicBezTo>
                  <a:lnTo>
                    <a:pt x="3792" y="446027"/>
                  </a:lnTo>
                  <a:cubicBezTo>
                    <a:pt x="295" y="443563"/>
                    <a:pt x="-973" y="438897"/>
                    <a:pt x="793" y="435013"/>
                  </a:cubicBezTo>
                  <a:cubicBezTo>
                    <a:pt x="18377" y="395056"/>
                    <a:pt x="30451" y="338157"/>
                    <a:pt x="36668" y="265909"/>
                  </a:cubicBezTo>
                  <a:cubicBezTo>
                    <a:pt x="37294" y="258417"/>
                    <a:pt x="37875" y="250989"/>
                    <a:pt x="38319" y="243755"/>
                  </a:cubicBezTo>
                  <a:cubicBezTo>
                    <a:pt x="39983" y="218417"/>
                    <a:pt x="55209" y="194602"/>
                    <a:pt x="76132" y="184572"/>
                  </a:cubicBezTo>
                  <a:cubicBezTo>
                    <a:pt x="91938" y="177130"/>
                    <a:pt x="108490" y="178534"/>
                    <a:pt x="122804" y="188617"/>
                  </a:cubicBezTo>
                  <a:cubicBezTo>
                    <a:pt x="126885" y="191491"/>
                    <a:pt x="127865" y="197116"/>
                    <a:pt x="125041" y="201126"/>
                  </a:cubicBezTo>
                  <a:cubicBezTo>
                    <a:pt x="122171" y="205199"/>
                    <a:pt x="116545" y="206170"/>
                    <a:pt x="112464" y="203296"/>
                  </a:cubicBezTo>
                  <a:cubicBezTo>
                    <a:pt x="101259" y="195403"/>
                    <a:pt x="90790" y="197607"/>
                    <a:pt x="83920" y="200894"/>
                  </a:cubicBezTo>
                  <a:cubicBezTo>
                    <a:pt x="68913" y="208028"/>
                    <a:pt x="57585" y="226172"/>
                    <a:pt x="56324" y="245021"/>
                  </a:cubicBezTo>
                  <a:cubicBezTo>
                    <a:pt x="55835" y="252320"/>
                    <a:pt x="55273" y="259858"/>
                    <a:pt x="54602" y="267415"/>
                  </a:cubicBezTo>
                  <a:cubicBezTo>
                    <a:pt x="48674" y="337739"/>
                    <a:pt x="37048" y="394277"/>
                    <a:pt x="20137" y="435481"/>
                  </a:cubicBezTo>
                  <a:lnTo>
                    <a:pt x="184784" y="551462"/>
                  </a:lnTo>
                  <a:cubicBezTo>
                    <a:pt x="202019" y="534287"/>
                    <a:pt x="216790" y="525149"/>
                    <a:pt x="230984" y="516280"/>
                  </a:cubicBezTo>
                  <a:cubicBezTo>
                    <a:pt x="250264" y="504319"/>
                    <a:pt x="268407" y="493008"/>
                    <a:pt x="290909" y="461064"/>
                  </a:cubicBezTo>
                  <a:lnTo>
                    <a:pt x="358280" y="365425"/>
                  </a:lnTo>
                  <a:cubicBezTo>
                    <a:pt x="363473" y="358053"/>
                    <a:pt x="361366" y="345636"/>
                    <a:pt x="353917" y="340389"/>
                  </a:cubicBezTo>
                  <a:cubicBezTo>
                    <a:pt x="346210" y="334959"/>
                    <a:pt x="334230" y="336970"/>
                    <a:pt x="328809" y="344665"/>
                  </a:cubicBezTo>
                  <a:cubicBezTo>
                    <a:pt x="325940" y="348739"/>
                    <a:pt x="320313" y="349710"/>
                    <a:pt x="316233" y="346835"/>
                  </a:cubicBezTo>
                  <a:cubicBezTo>
                    <a:pt x="312217" y="344007"/>
                    <a:pt x="311237" y="338382"/>
                    <a:pt x="314106" y="334308"/>
                  </a:cubicBezTo>
                  <a:lnTo>
                    <a:pt x="329639" y="312257"/>
                  </a:lnTo>
                  <a:cubicBezTo>
                    <a:pt x="338203" y="300100"/>
                    <a:pt x="335198" y="283180"/>
                    <a:pt x="323021" y="274602"/>
                  </a:cubicBezTo>
                  <a:cubicBezTo>
                    <a:pt x="310844" y="266025"/>
                    <a:pt x="293965" y="268938"/>
                    <a:pt x="285401" y="281095"/>
                  </a:cubicBezTo>
                  <a:cubicBezTo>
                    <a:pt x="282531" y="285169"/>
                    <a:pt x="276905" y="286140"/>
                    <a:pt x="272824" y="283265"/>
                  </a:cubicBezTo>
                  <a:cubicBezTo>
                    <a:pt x="268744" y="280391"/>
                    <a:pt x="267764" y="274766"/>
                    <a:pt x="270633" y="270692"/>
                  </a:cubicBezTo>
                  <a:lnTo>
                    <a:pt x="281019" y="255948"/>
                  </a:lnTo>
                  <a:cubicBezTo>
                    <a:pt x="289583" y="243791"/>
                    <a:pt x="286642" y="226917"/>
                    <a:pt x="274465" y="218339"/>
                  </a:cubicBezTo>
                  <a:cubicBezTo>
                    <a:pt x="262288" y="209762"/>
                    <a:pt x="245409" y="212674"/>
                    <a:pt x="236846" y="224831"/>
                  </a:cubicBezTo>
                  <a:cubicBezTo>
                    <a:pt x="234067" y="228776"/>
                    <a:pt x="228680" y="229819"/>
                    <a:pt x="224657" y="227276"/>
                  </a:cubicBezTo>
                  <a:cubicBezTo>
                    <a:pt x="220414" y="224770"/>
                    <a:pt x="219252" y="219404"/>
                    <a:pt x="221596" y="215250"/>
                  </a:cubicBezTo>
                  <a:lnTo>
                    <a:pt x="310503" y="57671"/>
                  </a:lnTo>
                  <a:cubicBezTo>
                    <a:pt x="324076" y="33175"/>
                    <a:pt x="312417" y="24962"/>
                    <a:pt x="308531" y="22225"/>
                  </a:cubicBezTo>
                  <a:cubicBezTo>
                    <a:pt x="295512" y="13054"/>
                    <a:pt x="281894" y="20005"/>
                    <a:pt x="274150" y="30998"/>
                  </a:cubicBezTo>
                  <a:lnTo>
                    <a:pt x="136589" y="241963"/>
                  </a:lnTo>
                  <a:cubicBezTo>
                    <a:pt x="133895" y="246063"/>
                    <a:pt x="128307" y="247255"/>
                    <a:pt x="124135" y="244509"/>
                  </a:cubicBezTo>
                  <a:cubicBezTo>
                    <a:pt x="119834" y="241673"/>
                    <a:pt x="118762" y="236178"/>
                    <a:pt x="121457" y="232077"/>
                  </a:cubicBezTo>
                  <a:lnTo>
                    <a:pt x="259200" y="20854"/>
                  </a:lnTo>
                  <a:cubicBezTo>
                    <a:pt x="266807" y="10055"/>
                    <a:pt x="276878" y="3290"/>
                    <a:pt x="287477" y="936"/>
                  </a:cubicBezTo>
                  <a:close/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1" name="群組 10"/>
          <p:cNvGrpSpPr/>
          <p:nvPr/>
        </p:nvGrpSpPr>
        <p:grpSpPr>
          <a:xfrm>
            <a:off x="667990" y="1658077"/>
            <a:ext cx="1493593" cy="4663701"/>
            <a:chOff x="2006110" y="1501963"/>
            <a:chExt cx="1493593" cy="466370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/>
            <a:stretch/>
          </p:blipFill>
          <p:spPr bwMode="auto">
            <a:xfrm>
              <a:off x="2092713" y="1501963"/>
              <a:ext cx="1406990" cy="422112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2" name="矩形 8"/>
            <p:cNvSpPr/>
            <p:nvPr/>
          </p:nvSpPr>
          <p:spPr>
            <a:xfrm rot="1243366">
              <a:off x="2006110" y="5593381"/>
              <a:ext cx="379110" cy="572283"/>
            </a:xfrm>
            <a:custGeom>
              <a:avLst/>
              <a:gdLst/>
              <a:ahLst/>
              <a:cxnLst/>
              <a:rect l="l" t="t" r="r" b="b"/>
              <a:pathLst>
                <a:path w="379110" h="572283">
                  <a:moveTo>
                    <a:pt x="287477" y="936"/>
                  </a:moveTo>
                  <a:cubicBezTo>
                    <a:pt x="298076" y="-1419"/>
                    <a:pt x="309202" y="637"/>
                    <a:pt x="318917" y="7481"/>
                  </a:cubicBezTo>
                  <a:cubicBezTo>
                    <a:pt x="329669" y="15055"/>
                    <a:pt x="344849" y="32714"/>
                    <a:pt x="326299" y="66476"/>
                  </a:cubicBezTo>
                  <a:lnTo>
                    <a:pt x="253257" y="195756"/>
                  </a:lnTo>
                  <a:cubicBezTo>
                    <a:pt x="263989" y="194415"/>
                    <a:pt x="275284" y="196953"/>
                    <a:pt x="284806" y="203660"/>
                  </a:cubicBezTo>
                  <a:cubicBezTo>
                    <a:pt x="300610" y="214793"/>
                    <a:pt x="307132" y="234287"/>
                    <a:pt x="302474" y="251905"/>
                  </a:cubicBezTo>
                  <a:cubicBezTo>
                    <a:pt x="313070" y="250758"/>
                    <a:pt x="324080" y="253289"/>
                    <a:pt x="333407" y="259859"/>
                  </a:cubicBezTo>
                  <a:cubicBezTo>
                    <a:pt x="352643" y="273410"/>
                    <a:pt x="358081" y="299396"/>
                    <a:pt x="346445" y="319355"/>
                  </a:cubicBezTo>
                  <a:cubicBezTo>
                    <a:pt x="352717" y="319806"/>
                    <a:pt x="358927" y="321858"/>
                    <a:pt x="364303" y="325645"/>
                  </a:cubicBezTo>
                  <a:cubicBezTo>
                    <a:pt x="379718" y="336504"/>
                    <a:pt x="383889" y="360437"/>
                    <a:pt x="373048" y="375828"/>
                  </a:cubicBezTo>
                  <a:lnTo>
                    <a:pt x="305677" y="471467"/>
                  </a:lnTo>
                  <a:cubicBezTo>
                    <a:pt x="281079" y="506385"/>
                    <a:pt x="260416" y="519210"/>
                    <a:pt x="240532" y="531617"/>
                  </a:cubicBezTo>
                  <a:cubicBezTo>
                    <a:pt x="225760" y="540755"/>
                    <a:pt x="210540" y="550255"/>
                    <a:pt x="192464" y="569450"/>
                  </a:cubicBezTo>
                  <a:cubicBezTo>
                    <a:pt x="189395" y="572706"/>
                    <a:pt x="184373" y="573232"/>
                    <a:pt x="180681" y="570631"/>
                  </a:cubicBezTo>
                  <a:lnTo>
                    <a:pt x="3792" y="446027"/>
                  </a:lnTo>
                  <a:cubicBezTo>
                    <a:pt x="295" y="443563"/>
                    <a:pt x="-973" y="438897"/>
                    <a:pt x="793" y="435013"/>
                  </a:cubicBezTo>
                  <a:cubicBezTo>
                    <a:pt x="18377" y="395056"/>
                    <a:pt x="30451" y="338157"/>
                    <a:pt x="36668" y="265909"/>
                  </a:cubicBezTo>
                  <a:cubicBezTo>
                    <a:pt x="37294" y="258417"/>
                    <a:pt x="37875" y="250989"/>
                    <a:pt x="38319" y="243755"/>
                  </a:cubicBezTo>
                  <a:cubicBezTo>
                    <a:pt x="39983" y="218417"/>
                    <a:pt x="55209" y="194602"/>
                    <a:pt x="76132" y="184572"/>
                  </a:cubicBezTo>
                  <a:cubicBezTo>
                    <a:pt x="91938" y="177130"/>
                    <a:pt x="108490" y="178534"/>
                    <a:pt x="122804" y="188617"/>
                  </a:cubicBezTo>
                  <a:cubicBezTo>
                    <a:pt x="126885" y="191491"/>
                    <a:pt x="127865" y="197116"/>
                    <a:pt x="125041" y="201126"/>
                  </a:cubicBezTo>
                  <a:cubicBezTo>
                    <a:pt x="122171" y="205199"/>
                    <a:pt x="116545" y="206170"/>
                    <a:pt x="112464" y="203296"/>
                  </a:cubicBezTo>
                  <a:cubicBezTo>
                    <a:pt x="101259" y="195403"/>
                    <a:pt x="90790" y="197607"/>
                    <a:pt x="83920" y="200894"/>
                  </a:cubicBezTo>
                  <a:cubicBezTo>
                    <a:pt x="68913" y="208028"/>
                    <a:pt x="57585" y="226172"/>
                    <a:pt x="56324" y="245021"/>
                  </a:cubicBezTo>
                  <a:cubicBezTo>
                    <a:pt x="55835" y="252320"/>
                    <a:pt x="55273" y="259858"/>
                    <a:pt x="54602" y="267415"/>
                  </a:cubicBezTo>
                  <a:cubicBezTo>
                    <a:pt x="48674" y="337739"/>
                    <a:pt x="37048" y="394277"/>
                    <a:pt x="20137" y="435481"/>
                  </a:cubicBezTo>
                  <a:lnTo>
                    <a:pt x="184784" y="551462"/>
                  </a:lnTo>
                  <a:cubicBezTo>
                    <a:pt x="202019" y="534287"/>
                    <a:pt x="216790" y="525149"/>
                    <a:pt x="230984" y="516280"/>
                  </a:cubicBezTo>
                  <a:cubicBezTo>
                    <a:pt x="250264" y="504319"/>
                    <a:pt x="268407" y="493008"/>
                    <a:pt x="290909" y="461064"/>
                  </a:cubicBezTo>
                  <a:lnTo>
                    <a:pt x="358280" y="365425"/>
                  </a:lnTo>
                  <a:cubicBezTo>
                    <a:pt x="363473" y="358053"/>
                    <a:pt x="361366" y="345636"/>
                    <a:pt x="353917" y="340389"/>
                  </a:cubicBezTo>
                  <a:cubicBezTo>
                    <a:pt x="346210" y="334959"/>
                    <a:pt x="334230" y="336970"/>
                    <a:pt x="328809" y="344665"/>
                  </a:cubicBezTo>
                  <a:cubicBezTo>
                    <a:pt x="325940" y="348739"/>
                    <a:pt x="320313" y="349710"/>
                    <a:pt x="316233" y="346835"/>
                  </a:cubicBezTo>
                  <a:cubicBezTo>
                    <a:pt x="312217" y="344007"/>
                    <a:pt x="311237" y="338382"/>
                    <a:pt x="314106" y="334308"/>
                  </a:cubicBezTo>
                  <a:lnTo>
                    <a:pt x="329639" y="312257"/>
                  </a:lnTo>
                  <a:cubicBezTo>
                    <a:pt x="338203" y="300100"/>
                    <a:pt x="335198" y="283180"/>
                    <a:pt x="323021" y="274602"/>
                  </a:cubicBezTo>
                  <a:cubicBezTo>
                    <a:pt x="310844" y="266025"/>
                    <a:pt x="293965" y="268938"/>
                    <a:pt x="285401" y="281095"/>
                  </a:cubicBezTo>
                  <a:cubicBezTo>
                    <a:pt x="282531" y="285169"/>
                    <a:pt x="276905" y="286140"/>
                    <a:pt x="272824" y="283265"/>
                  </a:cubicBezTo>
                  <a:cubicBezTo>
                    <a:pt x="268744" y="280391"/>
                    <a:pt x="267764" y="274766"/>
                    <a:pt x="270633" y="270692"/>
                  </a:cubicBezTo>
                  <a:lnTo>
                    <a:pt x="281019" y="255948"/>
                  </a:lnTo>
                  <a:cubicBezTo>
                    <a:pt x="289583" y="243791"/>
                    <a:pt x="286642" y="226917"/>
                    <a:pt x="274465" y="218339"/>
                  </a:cubicBezTo>
                  <a:cubicBezTo>
                    <a:pt x="262288" y="209762"/>
                    <a:pt x="245409" y="212674"/>
                    <a:pt x="236846" y="224831"/>
                  </a:cubicBezTo>
                  <a:cubicBezTo>
                    <a:pt x="234067" y="228776"/>
                    <a:pt x="228680" y="229819"/>
                    <a:pt x="224657" y="227276"/>
                  </a:cubicBezTo>
                  <a:cubicBezTo>
                    <a:pt x="220414" y="224770"/>
                    <a:pt x="219252" y="219404"/>
                    <a:pt x="221596" y="215250"/>
                  </a:cubicBezTo>
                  <a:lnTo>
                    <a:pt x="310503" y="57671"/>
                  </a:lnTo>
                  <a:cubicBezTo>
                    <a:pt x="324076" y="33175"/>
                    <a:pt x="312417" y="24962"/>
                    <a:pt x="308531" y="22225"/>
                  </a:cubicBezTo>
                  <a:cubicBezTo>
                    <a:pt x="295512" y="13054"/>
                    <a:pt x="281894" y="20005"/>
                    <a:pt x="274150" y="30998"/>
                  </a:cubicBezTo>
                  <a:lnTo>
                    <a:pt x="136589" y="241963"/>
                  </a:lnTo>
                  <a:cubicBezTo>
                    <a:pt x="133895" y="246063"/>
                    <a:pt x="128307" y="247255"/>
                    <a:pt x="124135" y="244509"/>
                  </a:cubicBezTo>
                  <a:cubicBezTo>
                    <a:pt x="119834" y="241673"/>
                    <a:pt x="118762" y="236178"/>
                    <a:pt x="121457" y="232077"/>
                  </a:cubicBezTo>
                  <a:lnTo>
                    <a:pt x="259200" y="20854"/>
                  </a:lnTo>
                  <a:cubicBezTo>
                    <a:pt x="266807" y="10055"/>
                    <a:pt x="276878" y="3290"/>
                    <a:pt x="287477" y="936"/>
                  </a:cubicBezTo>
                  <a:close/>
                </a:path>
              </a:pathLst>
            </a:custGeom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7" name="圖片 1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08" y="1814191"/>
            <a:ext cx="4731638" cy="20115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圖片 18" descr="畫面剪輯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08" y="4136622"/>
            <a:ext cx="4730400" cy="1574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36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為什麼我們</a:t>
            </a:r>
            <a:r>
              <a:rPr lang="zh-TW" altLang="en-US" dirty="0" smtClean="0"/>
              <a:t>的周報長這樣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21</a:t>
            </a:fld>
            <a:endParaRPr 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378" y="1208346"/>
            <a:ext cx="8080960" cy="56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27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為什麼不長得容易閱讀點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22</a:t>
            </a:fld>
            <a:endParaRPr 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359" y="1206692"/>
            <a:ext cx="8107697" cy="56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66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歸納一下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23</a:t>
            </a:fld>
            <a:endParaRPr 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273634" y="2231570"/>
            <a:ext cx="40543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Tx/>
              <a:buChar char="-"/>
            </a:pPr>
            <a:r>
              <a:rPr lang="zh-TW" altLang="en-US" dirty="0" smtClean="0"/>
              <a:t>比較數字；</a:t>
            </a:r>
            <a:endParaRPr lang="en-US" altLang="zh-TW" dirty="0" smtClean="0"/>
          </a:p>
          <a:p>
            <a:pPr marL="174625" indent="-174625">
              <a:buFontTx/>
              <a:buChar char="-"/>
            </a:pPr>
            <a:r>
              <a:rPr lang="zh-TW" altLang="en-US" dirty="0" smtClean="0"/>
              <a:t>二維以上資料呈現；</a:t>
            </a:r>
            <a:endParaRPr lang="en-US" altLang="zh-TW" dirty="0" smtClean="0"/>
          </a:p>
          <a:p>
            <a:pPr marL="174625" indent="-174625">
              <a:buFontTx/>
              <a:buChar char="-"/>
            </a:pPr>
            <a:r>
              <a:rPr lang="zh-TW" altLang="en-US" dirty="0" smtClean="0"/>
              <a:t>字</a:t>
            </a:r>
            <a:r>
              <a:rPr lang="zh-TW" altLang="en-US" dirty="0"/>
              <a:t>很多的「表」，有比較好閱讀嗎</a:t>
            </a:r>
            <a:r>
              <a:rPr lang="zh-TW" altLang="en-US" dirty="0" smtClean="0"/>
              <a:t>？</a:t>
            </a:r>
            <a:endParaRPr lang="en-US" altLang="zh-TW" dirty="0" smtClean="0"/>
          </a:p>
          <a:p>
            <a:pPr marL="174625" indent="-174625">
              <a:buFontTx/>
              <a:buChar char="-"/>
            </a:pPr>
            <a:r>
              <a:rPr lang="zh-TW" altLang="en-US" dirty="0" smtClean="0"/>
              <a:t>試著把表拿掉，用「條列」。 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904071" y="1747258"/>
            <a:ext cx="2573423" cy="439503"/>
            <a:chOff x="2364852" y="3671939"/>
            <a:chExt cx="2573423" cy="439503"/>
          </a:xfrm>
        </p:grpSpPr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  <p:sp>
          <p:nvSpPr>
            <p:cNvPr id="7" name="文本框 43"/>
            <p:cNvSpPr txBox="1"/>
            <p:nvPr/>
          </p:nvSpPr>
          <p:spPr>
            <a:xfrm>
              <a:off x="2804494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為什麼</a:t>
              </a:r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要「表」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" name="文字方塊 8"/>
          <p:cNvSpPr txBox="1"/>
          <p:nvPr/>
        </p:nvSpPr>
        <p:spPr>
          <a:xfrm>
            <a:off x="1273634" y="4659085"/>
            <a:ext cx="47468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Tx/>
              <a:buChar char="-"/>
            </a:pPr>
            <a:r>
              <a:rPr lang="zh-TW" altLang="en-US" dirty="0"/>
              <a:t>能不劃線，就別劃；</a:t>
            </a:r>
            <a:endParaRPr lang="en-US" altLang="zh-TW" dirty="0"/>
          </a:p>
          <a:p>
            <a:pPr marL="174625" indent="-174625">
              <a:buFontTx/>
              <a:buChar char="-"/>
            </a:pPr>
            <a:r>
              <a:rPr lang="zh-TW" altLang="en-US" dirty="0"/>
              <a:t>就算要劃也別劃縱線；</a:t>
            </a:r>
            <a:endParaRPr lang="en-US" altLang="zh-TW" dirty="0"/>
          </a:p>
          <a:p>
            <a:pPr marL="174625" indent="-174625">
              <a:buFontTx/>
              <a:buChar char="-"/>
            </a:pPr>
            <a:r>
              <a:rPr lang="zh-TW" altLang="en-US" dirty="0"/>
              <a:t>太多橫線也沒辦法幫眼睛對齊，用網底吧！</a:t>
            </a:r>
            <a:endParaRPr lang="en-US" altLang="zh-TW" dirty="0"/>
          </a:p>
          <a:p>
            <a:pPr marL="174625" indent="-174625">
              <a:buFontTx/>
              <a:buChar char="-"/>
            </a:pPr>
            <a:r>
              <a:rPr lang="zh-TW" altLang="en-US" dirty="0"/>
              <a:t>表頭、表本體、表腳分清楚。</a:t>
            </a:r>
          </a:p>
        </p:txBody>
      </p:sp>
      <p:grpSp>
        <p:nvGrpSpPr>
          <p:cNvPr id="10" name="群組 9"/>
          <p:cNvGrpSpPr/>
          <p:nvPr/>
        </p:nvGrpSpPr>
        <p:grpSpPr>
          <a:xfrm>
            <a:off x="904071" y="4174773"/>
            <a:ext cx="2573423" cy="439503"/>
            <a:chOff x="2364852" y="3671939"/>
            <a:chExt cx="2573423" cy="439503"/>
          </a:xfrm>
        </p:grpSpPr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  <p:sp>
          <p:nvSpPr>
            <p:cNvPr id="12" name="文本框 43"/>
            <p:cNvSpPr txBox="1"/>
            <p:nvPr/>
          </p:nvSpPr>
          <p:spPr>
            <a:xfrm>
              <a:off x="2804494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怎麼劃表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6858005" y="2231570"/>
            <a:ext cx="3592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Tx/>
              <a:buChar char="-"/>
            </a:pPr>
            <a:r>
              <a:rPr lang="zh-TW" altLang="en-US" dirty="0"/>
              <a:t>「文繞圖」不是一般人用的；</a:t>
            </a:r>
            <a:endParaRPr lang="en-US" altLang="zh-TW" dirty="0"/>
          </a:p>
          <a:p>
            <a:pPr marL="174625" indent="-174625">
              <a:buFontTx/>
              <a:buChar char="-"/>
            </a:pPr>
            <a:r>
              <a:rPr lang="zh-TW" altLang="en-US" dirty="0"/>
              <a:t>欄寬、列高別去設定；</a:t>
            </a:r>
            <a:endParaRPr lang="en-US" altLang="zh-TW" dirty="0"/>
          </a:p>
          <a:p>
            <a:pPr marL="174625" indent="-174625">
              <a:buFontTx/>
              <a:buChar char="-"/>
            </a:pPr>
            <a:r>
              <a:rPr lang="zh-TW" altLang="en-US" dirty="0"/>
              <a:t>每個表格內的水平、垂直</a:t>
            </a:r>
            <a:r>
              <a:rPr lang="zh-TW" altLang="en-US" dirty="0" smtClean="0"/>
              <a:t>對齊。</a:t>
            </a:r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6488442" y="1747258"/>
            <a:ext cx="2573423" cy="439503"/>
            <a:chOff x="2364852" y="3671939"/>
            <a:chExt cx="2573423" cy="439503"/>
          </a:xfrm>
        </p:grpSpPr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  <p:sp>
          <p:nvSpPr>
            <p:cNvPr id="16" name="文本框 43"/>
            <p:cNvSpPr txBox="1"/>
            <p:nvPr/>
          </p:nvSpPr>
          <p:spPr>
            <a:xfrm>
              <a:off x="2804494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表格設定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7" name="文字方塊 16"/>
          <p:cNvSpPr txBox="1"/>
          <p:nvPr/>
        </p:nvSpPr>
        <p:spPr>
          <a:xfrm>
            <a:off x="6858005" y="4659085"/>
            <a:ext cx="4810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4625" indent="-174625">
              <a:buFontTx/>
              <a:buChar char="-"/>
            </a:pPr>
            <a:r>
              <a:rPr lang="zh-TW" altLang="en-US" dirty="0" smtClean="0"/>
              <a:t>公文裡可以劃表嗎？</a:t>
            </a:r>
            <a:endParaRPr lang="en-US" altLang="zh-TW" dirty="0" smtClean="0"/>
          </a:p>
          <a:p>
            <a:pPr marL="174625" indent="-174625">
              <a:buFontTx/>
              <a:buChar char="-"/>
            </a:pPr>
            <a:r>
              <a:rPr lang="en-US" altLang="zh-TW" dirty="0" smtClean="0"/>
              <a:t>Excel</a:t>
            </a:r>
            <a:r>
              <a:rPr lang="zh-TW" altLang="en-US" dirty="0" smtClean="0"/>
              <a:t> 儲存格已經預設格線，有必要再劃嗎？</a:t>
            </a:r>
            <a:endParaRPr lang="en-US" altLang="zh-TW" dirty="0" smtClean="0"/>
          </a:p>
          <a:p>
            <a:pPr marL="174625" indent="-174625">
              <a:buFontTx/>
              <a:buChar char="-"/>
            </a:pPr>
            <a:r>
              <a:rPr lang="zh-TW" altLang="en-US" dirty="0"/>
              <a:t>一表</a:t>
            </a:r>
            <a:r>
              <a:rPr lang="zh-TW" altLang="en-US" dirty="0" smtClean="0"/>
              <a:t>再表，好嗎？</a:t>
            </a:r>
            <a:endParaRPr lang="zh-TW" altLang="en-US" dirty="0"/>
          </a:p>
        </p:txBody>
      </p:sp>
      <p:grpSp>
        <p:nvGrpSpPr>
          <p:cNvPr id="18" name="群組 17"/>
          <p:cNvGrpSpPr/>
          <p:nvPr/>
        </p:nvGrpSpPr>
        <p:grpSpPr>
          <a:xfrm>
            <a:off x="6488442" y="4174773"/>
            <a:ext cx="2573423" cy="439503"/>
            <a:chOff x="2364852" y="3671939"/>
            <a:chExt cx="2573423" cy="439503"/>
          </a:xfrm>
        </p:grpSpPr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  <p:sp>
          <p:nvSpPr>
            <p:cNvPr id="20" name="文本框 43"/>
            <p:cNvSpPr txBox="1"/>
            <p:nvPr/>
          </p:nvSpPr>
          <p:spPr>
            <a:xfrm>
              <a:off x="2804494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問題</a:t>
              </a:r>
              <a:r>
                <a:rPr lang="en-US" altLang="zh-TW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...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5521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3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576637" y="2894340"/>
            <a:ext cx="3904343" cy="1009444"/>
            <a:chOff x="3576637" y="2784170"/>
            <a:chExt cx="3904343" cy="1009444"/>
          </a:xfrm>
        </p:grpSpPr>
        <p:sp>
          <p:nvSpPr>
            <p:cNvPr id="17" name="文本框 10"/>
            <p:cNvSpPr txBox="1"/>
            <p:nvPr/>
          </p:nvSpPr>
          <p:spPr>
            <a:xfrm>
              <a:off x="3576637" y="2784170"/>
              <a:ext cx="39043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zh-TW" altLang="en-US" sz="4800" dirty="0">
                  <a:latin typeface="Noto Sans CJK TC Black" pitchFamily="34" charset="-120"/>
                  <a:ea typeface="Noto Sans CJK TC Black" pitchFamily="34" charset="-120"/>
                </a:rPr>
                <a:t>圖</a:t>
              </a:r>
              <a:endParaRPr lang="zh-CN" altLang="en-US" sz="4800" dirty="0">
                <a:latin typeface="Noto Sans CJK TC Black" pitchFamily="34" charset="-120"/>
                <a:ea typeface="Noto Sans CJK TC Black" pitchFamily="34" charset="-120"/>
              </a:endParaRPr>
            </a:p>
          </p:txBody>
        </p:sp>
        <p:sp>
          <p:nvSpPr>
            <p:cNvPr id="19" name="文本框 11"/>
            <p:cNvSpPr txBox="1"/>
            <p:nvPr/>
          </p:nvSpPr>
          <p:spPr>
            <a:xfrm>
              <a:off x="4172950" y="3467563"/>
              <a:ext cx="2711716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1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altLang="zh-CN" sz="1400" dirty="0" smtClean="0"/>
                <a:t>figures</a:t>
              </a:r>
              <a:endParaRPr lang="en-US" altLang="zh-CN" sz="1400" dirty="0"/>
            </a:p>
          </p:txBody>
        </p:sp>
      </p:grpSp>
      <p:sp>
        <p:nvSpPr>
          <p:cNvPr id="20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</a:t>
            </a:r>
            <a:r>
              <a:rPr lang="en-US" altLang="zh-TW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3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9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TW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4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576637" y="2894340"/>
            <a:ext cx="3904343" cy="1009444"/>
            <a:chOff x="3576637" y="2784170"/>
            <a:chExt cx="3904343" cy="1009444"/>
          </a:xfrm>
        </p:grpSpPr>
        <p:sp>
          <p:nvSpPr>
            <p:cNvPr id="17" name="文本框 10"/>
            <p:cNvSpPr txBox="1"/>
            <p:nvPr/>
          </p:nvSpPr>
          <p:spPr>
            <a:xfrm>
              <a:off x="3576637" y="2784170"/>
              <a:ext cx="39043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zh-TW" altLang="en-US" sz="4800" dirty="0" smtClean="0">
                  <a:latin typeface="Noto Sans CJK TC Black" pitchFamily="34" charset="-120"/>
                  <a:ea typeface="Noto Sans CJK TC Black" pitchFamily="34" charset="-120"/>
                </a:rPr>
                <a:t>結論</a:t>
              </a:r>
              <a:endParaRPr lang="zh-CN" altLang="en-US" sz="4800" dirty="0">
                <a:latin typeface="Noto Sans CJK TC Black" pitchFamily="34" charset="-120"/>
                <a:ea typeface="Noto Sans CJK TC Black" pitchFamily="34" charset="-120"/>
              </a:endParaRPr>
            </a:p>
          </p:txBody>
        </p:sp>
        <p:sp>
          <p:nvSpPr>
            <p:cNvPr id="19" name="文本框 11"/>
            <p:cNvSpPr txBox="1"/>
            <p:nvPr/>
          </p:nvSpPr>
          <p:spPr>
            <a:xfrm>
              <a:off x="4172950" y="3467563"/>
              <a:ext cx="2711716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1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altLang="zh-CN" sz="1400" dirty="0" smtClean="0"/>
                <a:t>conclusions</a:t>
              </a:r>
              <a:endParaRPr lang="en-US" altLang="zh-CN" sz="1400" dirty="0"/>
            </a:p>
          </p:txBody>
        </p:sp>
      </p:grpSp>
      <p:sp>
        <p:nvSpPr>
          <p:cNvPr id="20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</a:t>
            </a:r>
            <a:r>
              <a:rPr lang="en-US" altLang="zh-TW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4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3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1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576637" y="2894340"/>
            <a:ext cx="3904343" cy="1009444"/>
            <a:chOff x="3576637" y="2784170"/>
            <a:chExt cx="3904343" cy="1009444"/>
          </a:xfrm>
        </p:grpSpPr>
        <p:sp>
          <p:nvSpPr>
            <p:cNvPr id="17" name="文本框 10"/>
            <p:cNvSpPr txBox="1"/>
            <p:nvPr/>
          </p:nvSpPr>
          <p:spPr>
            <a:xfrm>
              <a:off x="3576637" y="2784170"/>
              <a:ext cx="39043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zh-TW" altLang="en-US" sz="4800" dirty="0" smtClean="0">
                  <a:latin typeface="Noto Sans CJK TC Black" pitchFamily="34" charset="-120"/>
                  <a:ea typeface="Noto Sans CJK TC Black" pitchFamily="34" charset="-120"/>
                </a:rPr>
                <a:t>字</a:t>
              </a:r>
              <a:endParaRPr lang="zh-CN" altLang="en-US" sz="4800" dirty="0">
                <a:latin typeface="Noto Sans CJK TC Black" pitchFamily="34" charset="-120"/>
                <a:ea typeface="Noto Sans CJK TC Black" pitchFamily="34" charset="-120"/>
              </a:endParaRPr>
            </a:p>
          </p:txBody>
        </p:sp>
        <p:sp>
          <p:nvSpPr>
            <p:cNvPr id="19" name="文本框 11"/>
            <p:cNvSpPr txBox="1"/>
            <p:nvPr/>
          </p:nvSpPr>
          <p:spPr>
            <a:xfrm>
              <a:off x="4172950" y="3467563"/>
              <a:ext cx="2711716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1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altLang="zh-TW" sz="1400" dirty="0"/>
                <a:t>w</a:t>
              </a:r>
              <a:r>
                <a:rPr lang="en-US" altLang="zh-TW" sz="1400" dirty="0" smtClean="0"/>
                <a:t>ords</a:t>
              </a:r>
              <a:endParaRPr lang="en-US" altLang="zh-CN" sz="1400" dirty="0"/>
            </a:p>
          </p:txBody>
        </p:sp>
      </p:grpSp>
      <p:sp>
        <p:nvSpPr>
          <p:cNvPr id="20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01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4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菱形 1"/>
          <p:cNvSpPr/>
          <p:nvPr/>
        </p:nvSpPr>
        <p:spPr>
          <a:xfrm>
            <a:off x="1276124" y="2107066"/>
            <a:ext cx="2643868" cy="2643868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菱形 2"/>
          <p:cNvSpPr/>
          <p:nvPr/>
        </p:nvSpPr>
        <p:spPr>
          <a:xfrm>
            <a:off x="3379561" y="1279752"/>
            <a:ext cx="4298496" cy="4298496"/>
          </a:xfrm>
          <a:prstGeom prst="diamond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8259355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菱形 4"/>
          <p:cNvSpPr/>
          <p:nvPr/>
        </p:nvSpPr>
        <p:spPr>
          <a:xfrm>
            <a:off x="9159243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菱形 5"/>
          <p:cNvSpPr/>
          <p:nvPr/>
        </p:nvSpPr>
        <p:spPr>
          <a:xfrm>
            <a:off x="10059130" y="3139440"/>
            <a:ext cx="579120" cy="579120"/>
          </a:xfrm>
          <a:prstGeom prst="diamond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6"/>
          <p:cNvSpPr/>
          <p:nvPr/>
        </p:nvSpPr>
        <p:spPr>
          <a:xfrm>
            <a:off x="8418650" y="3316194"/>
            <a:ext cx="260529" cy="225611"/>
          </a:xfrm>
          <a:custGeom>
            <a:avLst/>
            <a:gdLst>
              <a:gd name="connsiteX0" fmla="*/ 205065 w 605876"/>
              <a:gd name="connsiteY0" fmla="*/ 428776 h 524672"/>
              <a:gd name="connsiteX1" fmla="*/ 226551 w 605876"/>
              <a:gd name="connsiteY1" fmla="*/ 446081 h 524672"/>
              <a:gd name="connsiteX2" fmla="*/ 233109 w 605876"/>
              <a:gd name="connsiteY2" fmla="*/ 453684 h 524672"/>
              <a:gd name="connsiteX3" fmla="*/ 228349 w 605876"/>
              <a:gd name="connsiteY3" fmla="*/ 499196 h 524672"/>
              <a:gd name="connsiteX4" fmla="*/ 223377 w 605876"/>
              <a:gd name="connsiteY4" fmla="*/ 507538 h 524672"/>
              <a:gd name="connsiteX5" fmla="*/ 141188 w 605876"/>
              <a:gd name="connsiteY5" fmla="*/ 476282 h 524672"/>
              <a:gd name="connsiteX6" fmla="*/ 176835 w 605876"/>
              <a:gd name="connsiteY6" fmla="*/ 430241 h 524672"/>
              <a:gd name="connsiteX7" fmla="*/ 205065 w 605876"/>
              <a:gd name="connsiteY7" fmla="*/ 428776 h 524672"/>
              <a:gd name="connsiteX8" fmla="*/ 481191 w 605876"/>
              <a:gd name="connsiteY8" fmla="*/ 426712 h 524672"/>
              <a:gd name="connsiteX9" fmla="*/ 499583 w 605876"/>
              <a:gd name="connsiteY9" fmla="*/ 434333 h 524672"/>
              <a:gd name="connsiteX10" fmla="*/ 510478 w 605876"/>
              <a:gd name="connsiteY10" fmla="*/ 438454 h 524672"/>
              <a:gd name="connsiteX11" fmla="*/ 526874 w 605876"/>
              <a:gd name="connsiteY11" fmla="*/ 493716 h 524672"/>
              <a:gd name="connsiteX12" fmla="*/ 478851 w 605876"/>
              <a:gd name="connsiteY12" fmla="*/ 524041 h 524672"/>
              <a:gd name="connsiteX13" fmla="*/ 435059 w 605876"/>
              <a:gd name="connsiteY13" fmla="*/ 484629 h 524672"/>
              <a:gd name="connsiteX14" fmla="*/ 460022 w 605876"/>
              <a:gd name="connsiteY14" fmla="*/ 432008 h 524672"/>
              <a:gd name="connsiteX15" fmla="*/ 481191 w 605876"/>
              <a:gd name="connsiteY15" fmla="*/ 426712 h 524672"/>
              <a:gd name="connsiteX16" fmla="*/ 53061 w 605876"/>
              <a:gd name="connsiteY16" fmla="*/ 1 h 524672"/>
              <a:gd name="connsiteX17" fmla="*/ 98044 w 605876"/>
              <a:gd name="connsiteY17" fmla="*/ 2087 h 524672"/>
              <a:gd name="connsiteX18" fmla="*/ 147021 w 605876"/>
              <a:gd name="connsiteY18" fmla="*/ 21735 h 524672"/>
              <a:gd name="connsiteX19" fmla="*/ 159609 w 605876"/>
              <a:gd name="connsiteY19" fmla="*/ 48882 h 524672"/>
              <a:gd name="connsiteX20" fmla="*/ 576919 w 605876"/>
              <a:gd name="connsiteY20" fmla="*/ 34622 h 524672"/>
              <a:gd name="connsiteX21" fmla="*/ 604951 w 605876"/>
              <a:gd name="connsiteY21" fmla="*/ 62508 h 524672"/>
              <a:gd name="connsiteX22" fmla="*/ 551531 w 605876"/>
              <a:gd name="connsiteY22" fmla="*/ 185886 h 524672"/>
              <a:gd name="connsiteX23" fmla="*/ 509959 w 605876"/>
              <a:gd name="connsiteY23" fmla="*/ 288244 h 524672"/>
              <a:gd name="connsiteX24" fmla="*/ 501919 w 605876"/>
              <a:gd name="connsiteY24" fmla="*/ 295532 h 524672"/>
              <a:gd name="connsiteX25" fmla="*/ 486898 w 605876"/>
              <a:gd name="connsiteY25" fmla="*/ 302082 h 524672"/>
              <a:gd name="connsiteX26" fmla="*/ 487216 w 605876"/>
              <a:gd name="connsiteY26" fmla="*/ 302927 h 524672"/>
              <a:gd name="connsiteX27" fmla="*/ 212394 w 605876"/>
              <a:gd name="connsiteY27" fmla="*/ 303772 h 524672"/>
              <a:gd name="connsiteX28" fmla="*/ 198748 w 605876"/>
              <a:gd name="connsiteY28" fmla="*/ 360813 h 524672"/>
              <a:gd name="connsiteX29" fmla="*/ 533865 w 605876"/>
              <a:gd name="connsiteY29" fmla="*/ 360285 h 524672"/>
              <a:gd name="connsiteX30" fmla="*/ 533865 w 605876"/>
              <a:gd name="connsiteY30" fmla="*/ 403594 h 524672"/>
              <a:gd name="connsiteX31" fmla="*/ 167225 w 605876"/>
              <a:gd name="connsiteY31" fmla="*/ 406340 h 524672"/>
              <a:gd name="connsiteX32" fmla="*/ 145434 w 605876"/>
              <a:gd name="connsiteY32" fmla="*/ 377714 h 524672"/>
              <a:gd name="connsiteX33" fmla="*/ 181612 w 605876"/>
              <a:gd name="connsiteY33" fmla="*/ 279793 h 524672"/>
              <a:gd name="connsiteX34" fmla="*/ 181506 w 605876"/>
              <a:gd name="connsiteY34" fmla="*/ 279793 h 524672"/>
              <a:gd name="connsiteX35" fmla="*/ 131789 w 605876"/>
              <a:gd name="connsiteY35" fmla="*/ 122507 h 524672"/>
              <a:gd name="connsiteX36" fmla="*/ 98044 w 605876"/>
              <a:gd name="connsiteY36" fmla="*/ 47298 h 524672"/>
              <a:gd name="connsiteX37" fmla="*/ 30979 w 605876"/>
              <a:gd name="connsiteY37" fmla="*/ 45291 h 524672"/>
              <a:gd name="connsiteX38" fmla="*/ 20824 w 605876"/>
              <a:gd name="connsiteY38" fmla="*/ 47931 h 524672"/>
              <a:gd name="connsiteX39" fmla="*/ 10140 w 605876"/>
              <a:gd name="connsiteY39" fmla="*/ 8214 h 524672"/>
              <a:gd name="connsiteX40" fmla="*/ 53061 w 605876"/>
              <a:gd name="connsiteY40" fmla="*/ 1 h 524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05876" h="524672">
                <a:moveTo>
                  <a:pt x="205065" y="428776"/>
                </a:moveTo>
                <a:cubicBezTo>
                  <a:pt x="214175" y="431298"/>
                  <a:pt x="222161" y="436947"/>
                  <a:pt x="226551" y="446081"/>
                </a:cubicBezTo>
                <a:cubicBezTo>
                  <a:pt x="229089" y="448299"/>
                  <a:pt x="231310" y="450833"/>
                  <a:pt x="233109" y="453684"/>
                </a:cubicBezTo>
                <a:cubicBezTo>
                  <a:pt x="242100" y="468151"/>
                  <a:pt x="238186" y="486102"/>
                  <a:pt x="228349" y="499196"/>
                </a:cubicBezTo>
                <a:cubicBezTo>
                  <a:pt x="226974" y="502047"/>
                  <a:pt x="225493" y="504793"/>
                  <a:pt x="223377" y="507538"/>
                </a:cubicBezTo>
                <a:cubicBezTo>
                  <a:pt x="196721" y="542174"/>
                  <a:pt x="136746" y="520527"/>
                  <a:pt x="141188" y="476282"/>
                </a:cubicBezTo>
                <a:cubicBezTo>
                  <a:pt x="143198" y="455902"/>
                  <a:pt x="157690" y="437528"/>
                  <a:pt x="176835" y="430241"/>
                </a:cubicBezTo>
                <a:cubicBezTo>
                  <a:pt x="185721" y="426862"/>
                  <a:pt x="195955" y="426255"/>
                  <a:pt x="205065" y="428776"/>
                </a:cubicBezTo>
                <a:close/>
                <a:moveTo>
                  <a:pt x="481191" y="426712"/>
                </a:moveTo>
                <a:cubicBezTo>
                  <a:pt x="488080" y="427095"/>
                  <a:pt x="494506" y="429631"/>
                  <a:pt x="499583" y="434333"/>
                </a:cubicBezTo>
                <a:cubicBezTo>
                  <a:pt x="503391" y="435178"/>
                  <a:pt x="507093" y="436446"/>
                  <a:pt x="510478" y="438454"/>
                </a:cubicBezTo>
                <a:cubicBezTo>
                  <a:pt x="529201" y="449548"/>
                  <a:pt x="536499" y="474274"/>
                  <a:pt x="526874" y="493716"/>
                </a:cubicBezTo>
                <a:cubicBezTo>
                  <a:pt x="518517" y="510727"/>
                  <a:pt x="498102" y="524886"/>
                  <a:pt x="478851" y="524041"/>
                </a:cubicBezTo>
                <a:cubicBezTo>
                  <a:pt x="456743" y="522984"/>
                  <a:pt x="438655" y="505973"/>
                  <a:pt x="435059" y="484629"/>
                </a:cubicBezTo>
                <a:cubicBezTo>
                  <a:pt x="431568" y="464024"/>
                  <a:pt x="441723" y="442363"/>
                  <a:pt x="460022" y="432008"/>
                </a:cubicBezTo>
                <a:cubicBezTo>
                  <a:pt x="466951" y="428099"/>
                  <a:pt x="474302" y="426329"/>
                  <a:pt x="481191" y="426712"/>
                </a:cubicBezTo>
                <a:close/>
                <a:moveTo>
                  <a:pt x="53061" y="1"/>
                </a:moveTo>
                <a:cubicBezTo>
                  <a:pt x="68584" y="54"/>
                  <a:pt x="84451" y="1823"/>
                  <a:pt x="98044" y="2087"/>
                </a:cubicBezTo>
                <a:cubicBezTo>
                  <a:pt x="121634" y="2510"/>
                  <a:pt x="134433" y="1453"/>
                  <a:pt x="147021" y="21735"/>
                </a:cubicBezTo>
                <a:cubicBezTo>
                  <a:pt x="151887" y="29657"/>
                  <a:pt x="156013" y="38847"/>
                  <a:pt x="159609" y="48882"/>
                </a:cubicBezTo>
                <a:cubicBezTo>
                  <a:pt x="300405" y="43072"/>
                  <a:pt x="435700" y="56593"/>
                  <a:pt x="576919" y="34622"/>
                </a:cubicBezTo>
                <a:cubicBezTo>
                  <a:pt x="593315" y="31981"/>
                  <a:pt x="610028" y="44340"/>
                  <a:pt x="604951" y="62508"/>
                </a:cubicBezTo>
                <a:cubicBezTo>
                  <a:pt x="592363" y="106240"/>
                  <a:pt x="565811" y="142789"/>
                  <a:pt x="551531" y="185886"/>
                </a:cubicBezTo>
                <a:cubicBezTo>
                  <a:pt x="539154" y="223175"/>
                  <a:pt x="532279" y="255392"/>
                  <a:pt x="509959" y="288244"/>
                </a:cubicBezTo>
                <a:cubicBezTo>
                  <a:pt x="507632" y="291624"/>
                  <a:pt x="504881" y="293948"/>
                  <a:pt x="501919" y="295532"/>
                </a:cubicBezTo>
                <a:cubicBezTo>
                  <a:pt x="498217" y="299335"/>
                  <a:pt x="493351" y="302082"/>
                  <a:pt x="486898" y="302082"/>
                </a:cubicBezTo>
                <a:lnTo>
                  <a:pt x="487216" y="302927"/>
                </a:lnTo>
                <a:cubicBezTo>
                  <a:pt x="404282" y="309581"/>
                  <a:pt x="294481" y="328384"/>
                  <a:pt x="212394" y="303772"/>
                </a:cubicBezTo>
                <a:cubicBezTo>
                  <a:pt x="210067" y="323102"/>
                  <a:pt x="204990" y="342010"/>
                  <a:pt x="198748" y="360813"/>
                </a:cubicBezTo>
                <a:cubicBezTo>
                  <a:pt x="310348" y="359756"/>
                  <a:pt x="422371" y="356904"/>
                  <a:pt x="533865" y="360285"/>
                </a:cubicBezTo>
                <a:cubicBezTo>
                  <a:pt x="561898" y="361024"/>
                  <a:pt x="561686" y="402537"/>
                  <a:pt x="533865" y="403594"/>
                </a:cubicBezTo>
                <a:cubicBezTo>
                  <a:pt x="411899" y="408453"/>
                  <a:pt x="289298" y="405706"/>
                  <a:pt x="167225" y="406340"/>
                </a:cubicBezTo>
                <a:cubicBezTo>
                  <a:pt x="153157" y="406340"/>
                  <a:pt x="140780" y="391763"/>
                  <a:pt x="145434" y="377714"/>
                </a:cubicBezTo>
                <a:cubicBezTo>
                  <a:pt x="156542" y="344440"/>
                  <a:pt x="164793" y="310321"/>
                  <a:pt x="181612" y="279793"/>
                </a:cubicBezTo>
                <a:cubicBezTo>
                  <a:pt x="181506" y="279793"/>
                  <a:pt x="181506" y="279793"/>
                  <a:pt x="181506" y="279793"/>
                </a:cubicBezTo>
                <a:cubicBezTo>
                  <a:pt x="164369" y="227505"/>
                  <a:pt x="148291" y="174901"/>
                  <a:pt x="131789" y="122507"/>
                </a:cubicBezTo>
                <a:cubicBezTo>
                  <a:pt x="125230" y="101698"/>
                  <a:pt x="120470" y="57544"/>
                  <a:pt x="98044" y="47298"/>
                </a:cubicBezTo>
                <a:cubicBezTo>
                  <a:pt x="90957" y="44023"/>
                  <a:pt x="37854" y="42016"/>
                  <a:pt x="30979" y="45291"/>
                </a:cubicBezTo>
                <a:cubicBezTo>
                  <a:pt x="27488" y="46981"/>
                  <a:pt x="24632" y="47614"/>
                  <a:pt x="20824" y="47931"/>
                </a:cubicBezTo>
                <a:cubicBezTo>
                  <a:pt x="-439" y="49410"/>
                  <a:pt x="-7843" y="18037"/>
                  <a:pt x="10140" y="8214"/>
                </a:cubicBezTo>
                <a:cubicBezTo>
                  <a:pt x="22358" y="1612"/>
                  <a:pt x="37537" y="-52"/>
                  <a:pt x="53061" y="1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菱形 7"/>
          <p:cNvSpPr/>
          <p:nvPr/>
        </p:nvSpPr>
        <p:spPr>
          <a:xfrm>
            <a:off x="9318538" y="3298932"/>
            <a:ext cx="260530" cy="260137"/>
          </a:xfrm>
          <a:custGeom>
            <a:avLst/>
            <a:gdLst>
              <a:gd name="connsiteX0" fmla="*/ 506334 w 607638"/>
              <a:gd name="connsiteY0" fmla="*/ 455027 h 606722"/>
              <a:gd name="connsiteX1" fmla="*/ 506334 w 607638"/>
              <a:gd name="connsiteY1" fmla="*/ 505592 h 606722"/>
              <a:gd name="connsiteX2" fmla="*/ 531616 w 607638"/>
              <a:gd name="connsiteY2" fmla="*/ 505592 h 606722"/>
              <a:gd name="connsiteX3" fmla="*/ 556986 w 607638"/>
              <a:gd name="connsiteY3" fmla="*/ 480265 h 606722"/>
              <a:gd name="connsiteX4" fmla="*/ 531616 w 607638"/>
              <a:gd name="connsiteY4" fmla="*/ 455027 h 606722"/>
              <a:gd name="connsiteX5" fmla="*/ 430401 w 607638"/>
              <a:gd name="connsiteY5" fmla="*/ 353896 h 606722"/>
              <a:gd name="connsiteX6" fmla="*/ 405031 w 607638"/>
              <a:gd name="connsiteY6" fmla="*/ 379223 h 606722"/>
              <a:gd name="connsiteX7" fmla="*/ 430401 w 607638"/>
              <a:gd name="connsiteY7" fmla="*/ 404461 h 606722"/>
              <a:gd name="connsiteX8" fmla="*/ 455683 w 607638"/>
              <a:gd name="connsiteY8" fmla="*/ 404461 h 606722"/>
              <a:gd name="connsiteX9" fmla="*/ 455683 w 607638"/>
              <a:gd name="connsiteY9" fmla="*/ 353896 h 606722"/>
              <a:gd name="connsiteX10" fmla="*/ 480964 w 607638"/>
              <a:gd name="connsiteY10" fmla="*/ 252766 h 606722"/>
              <a:gd name="connsiteX11" fmla="*/ 506334 w 607638"/>
              <a:gd name="connsiteY11" fmla="*/ 278093 h 606722"/>
              <a:gd name="connsiteX12" fmla="*/ 506334 w 607638"/>
              <a:gd name="connsiteY12" fmla="*/ 303331 h 606722"/>
              <a:gd name="connsiteX13" fmla="*/ 556986 w 607638"/>
              <a:gd name="connsiteY13" fmla="*/ 303331 h 606722"/>
              <a:gd name="connsiteX14" fmla="*/ 582268 w 607638"/>
              <a:gd name="connsiteY14" fmla="*/ 328658 h 606722"/>
              <a:gd name="connsiteX15" fmla="*/ 556986 w 607638"/>
              <a:gd name="connsiteY15" fmla="*/ 353896 h 606722"/>
              <a:gd name="connsiteX16" fmla="*/ 506334 w 607638"/>
              <a:gd name="connsiteY16" fmla="*/ 353896 h 606722"/>
              <a:gd name="connsiteX17" fmla="*/ 506334 w 607638"/>
              <a:gd name="connsiteY17" fmla="*/ 404461 h 606722"/>
              <a:gd name="connsiteX18" fmla="*/ 531616 w 607638"/>
              <a:gd name="connsiteY18" fmla="*/ 404461 h 606722"/>
              <a:gd name="connsiteX19" fmla="*/ 607638 w 607638"/>
              <a:gd name="connsiteY19" fmla="*/ 480265 h 606722"/>
              <a:gd name="connsiteX20" fmla="*/ 531616 w 607638"/>
              <a:gd name="connsiteY20" fmla="*/ 556157 h 606722"/>
              <a:gd name="connsiteX21" fmla="*/ 506334 w 607638"/>
              <a:gd name="connsiteY21" fmla="*/ 556157 h 606722"/>
              <a:gd name="connsiteX22" fmla="*/ 506334 w 607638"/>
              <a:gd name="connsiteY22" fmla="*/ 581395 h 606722"/>
              <a:gd name="connsiteX23" fmla="*/ 480964 w 607638"/>
              <a:gd name="connsiteY23" fmla="*/ 606722 h 606722"/>
              <a:gd name="connsiteX24" fmla="*/ 455683 w 607638"/>
              <a:gd name="connsiteY24" fmla="*/ 581395 h 606722"/>
              <a:gd name="connsiteX25" fmla="*/ 455683 w 607638"/>
              <a:gd name="connsiteY25" fmla="*/ 556157 h 606722"/>
              <a:gd name="connsiteX26" fmla="*/ 405031 w 607638"/>
              <a:gd name="connsiteY26" fmla="*/ 556157 h 606722"/>
              <a:gd name="connsiteX27" fmla="*/ 379749 w 607638"/>
              <a:gd name="connsiteY27" fmla="*/ 530830 h 606722"/>
              <a:gd name="connsiteX28" fmla="*/ 405031 w 607638"/>
              <a:gd name="connsiteY28" fmla="*/ 505592 h 606722"/>
              <a:gd name="connsiteX29" fmla="*/ 455683 w 607638"/>
              <a:gd name="connsiteY29" fmla="*/ 505592 h 606722"/>
              <a:gd name="connsiteX30" fmla="*/ 455683 w 607638"/>
              <a:gd name="connsiteY30" fmla="*/ 455027 h 606722"/>
              <a:gd name="connsiteX31" fmla="*/ 430401 w 607638"/>
              <a:gd name="connsiteY31" fmla="*/ 455027 h 606722"/>
              <a:gd name="connsiteX32" fmla="*/ 354379 w 607638"/>
              <a:gd name="connsiteY32" fmla="*/ 379223 h 606722"/>
              <a:gd name="connsiteX33" fmla="*/ 430401 w 607638"/>
              <a:gd name="connsiteY33" fmla="*/ 303331 h 606722"/>
              <a:gd name="connsiteX34" fmla="*/ 455683 w 607638"/>
              <a:gd name="connsiteY34" fmla="*/ 303331 h 606722"/>
              <a:gd name="connsiteX35" fmla="*/ 455683 w 607638"/>
              <a:gd name="connsiteY35" fmla="*/ 278093 h 606722"/>
              <a:gd name="connsiteX36" fmla="*/ 480964 w 607638"/>
              <a:gd name="connsiteY36" fmla="*/ 252766 h 606722"/>
              <a:gd name="connsiteX37" fmla="*/ 303759 w 607638"/>
              <a:gd name="connsiteY37" fmla="*/ 151716 h 606722"/>
              <a:gd name="connsiteX38" fmla="*/ 329117 w 607638"/>
              <a:gd name="connsiteY38" fmla="*/ 176950 h 606722"/>
              <a:gd name="connsiteX39" fmla="*/ 329117 w 607638"/>
              <a:gd name="connsiteY39" fmla="*/ 303301 h 606722"/>
              <a:gd name="connsiteX40" fmla="*/ 303759 w 607638"/>
              <a:gd name="connsiteY40" fmla="*/ 328624 h 606722"/>
              <a:gd name="connsiteX41" fmla="*/ 227862 w 607638"/>
              <a:gd name="connsiteY41" fmla="*/ 328624 h 606722"/>
              <a:gd name="connsiteX42" fmla="*/ 202593 w 607638"/>
              <a:gd name="connsiteY42" fmla="*/ 303301 h 606722"/>
              <a:gd name="connsiteX43" fmla="*/ 227862 w 607638"/>
              <a:gd name="connsiteY43" fmla="*/ 278066 h 606722"/>
              <a:gd name="connsiteX44" fmla="*/ 278490 w 607638"/>
              <a:gd name="connsiteY44" fmla="*/ 278066 h 606722"/>
              <a:gd name="connsiteX45" fmla="*/ 278490 w 607638"/>
              <a:gd name="connsiteY45" fmla="*/ 176950 h 606722"/>
              <a:gd name="connsiteX46" fmla="*/ 303759 w 607638"/>
              <a:gd name="connsiteY46" fmla="*/ 151716 h 606722"/>
              <a:gd name="connsiteX47" fmla="*/ 303762 w 607638"/>
              <a:gd name="connsiteY47" fmla="*/ 0 h 606722"/>
              <a:gd name="connsiteX48" fmla="*/ 606634 w 607638"/>
              <a:gd name="connsiteY48" fmla="*/ 220667 h 606722"/>
              <a:gd name="connsiteX49" fmla="*/ 589190 w 607638"/>
              <a:gd name="connsiteY49" fmla="*/ 251860 h 606722"/>
              <a:gd name="connsiteX50" fmla="*/ 557950 w 607638"/>
              <a:gd name="connsiteY50" fmla="*/ 234353 h 606722"/>
              <a:gd name="connsiteX51" fmla="*/ 303762 w 607638"/>
              <a:gd name="connsiteY51" fmla="*/ 50568 h 606722"/>
              <a:gd name="connsiteX52" fmla="*/ 50642 w 607638"/>
              <a:gd name="connsiteY52" fmla="*/ 303317 h 606722"/>
              <a:gd name="connsiteX53" fmla="*/ 303762 w 607638"/>
              <a:gd name="connsiteY53" fmla="*/ 556154 h 606722"/>
              <a:gd name="connsiteX54" fmla="*/ 329127 w 607638"/>
              <a:gd name="connsiteY54" fmla="*/ 581394 h 606722"/>
              <a:gd name="connsiteX55" fmla="*/ 303762 w 607638"/>
              <a:gd name="connsiteY55" fmla="*/ 606722 h 606722"/>
              <a:gd name="connsiteX56" fmla="*/ 0 w 607638"/>
              <a:gd name="connsiteY56" fmla="*/ 303317 h 606722"/>
              <a:gd name="connsiteX57" fmla="*/ 303762 w 607638"/>
              <a:gd name="connsiteY57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07638" h="606722">
                <a:moveTo>
                  <a:pt x="506334" y="455027"/>
                </a:moveTo>
                <a:lnTo>
                  <a:pt x="506334" y="505592"/>
                </a:lnTo>
                <a:lnTo>
                  <a:pt x="531616" y="505592"/>
                </a:lnTo>
                <a:cubicBezTo>
                  <a:pt x="545592" y="505592"/>
                  <a:pt x="556986" y="494217"/>
                  <a:pt x="556986" y="480265"/>
                </a:cubicBezTo>
                <a:cubicBezTo>
                  <a:pt x="556986" y="466401"/>
                  <a:pt x="545592" y="455027"/>
                  <a:pt x="531616" y="455027"/>
                </a:cubicBezTo>
                <a:close/>
                <a:moveTo>
                  <a:pt x="430401" y="353896"/>
                </a:moveTo>
                <a:cubicBezTo>
                  <a:pt x="416425" y="353896"/>
                  <a:pt x="405031" y="365271"/>
                  <a:pt x="405031" y="379223"/>
                </a:cubicBezTo>
                <a:cubicBezTo>
                  <a:pt x="405031" y="393087"/>
                  <a:pt x="416425" y="404461"/>
                  <a:pt x="430401" y="404461"/>
                </a:cubicBezTo>
                <a:lnTo>
                  <a:pt x="455683" y="404461"/>
                </a:lnTo>
                <a:lnTo>
                  <a:pt x="455683" y="353896"/>
                </a:lnTo>
                <a:close/>
                <a:moveTo>
                  <a:pt x="480964" y="252766"/>
                </a:moveTo>
                <a:cubicBezTo>
                  <a:pt x="495029" y="252766"/>
                  <a:pt x="506334" y="264141"/>
                  <a:pt x="506334" y="278093"/>
                </a:cubicBezTo>
                <a:lnTo>
                  <a:pt x="506334" y="303331"/>
                </a:lnTo>
                <a:lnTo>
                  <a:pt x="556986" y="303331"/>
                </a:lnTo>
                <a:cubicBezTo>
                  <a:pt x="570962" y="303331"/>
                  <a:pt x="582268" y="314706"/>
                  <a:pt x="582268" y="328658"/>
                </a:cubicBezTo>
                <a:cubicBezTo>
                  <a:pt x="582268" y="342610"/>
                  <a:pt x="570962" y="353896"/>
                  <a:pt x="556986" y="353896"/>
                </a:cubicBezTo>
                <a:lnTo>
                  <a:pt x="506334" y="353896"/>
                </a:lnTo>
                <a:lnTo>
                  <a:pt x="506334" y="404461"/>
                </a:lnTo>
                <a:lnTo>
                  <a:pt x="531616" y="404461"/>
                </a:lnTo>
                <a:cubicBezTo>
                  <a:pt x="573544" y="404461"/>
                  <a:pt x="607638" y="438497"/>
                  <a:pt x="607638" y="480265"/>
                </a:cubicBezTo>
                <a:cubicBezTo>
                  <a:pt x="607638" y="522121"/>
                  <a:pt x="573544" y="556157"/>
                  <a:pt x="531616" y="556157"/>
                </a:cubicBezTo>
                <a:lnTo>
                  <a:pt x="506334" y="556157"/>
                </a:lnTo>
                <a:lnTo>
                  <a:pt x="506334" y="581395"/>
                </a:lnTo>
                <a:cubicBezTo>
                  <a:pt x="506334" y="595347"/>
                  <a:pt x="495029" y="606722"/>
                  <a:pt x="480964" y="606722"/>
                </a:cubicBezTo>
                <a:cubicBezTo>
                  <a:pt x="466988" y="606722"/>
                  <a:pt x="455683" y="595347"/>
                  <a:pt x="455683" y="581395"/>
                </a:cubicBezTo>
                <a:lnTo>
                  <a:pt x="455683" y="556157"/>
                </a:lnTo>
                <a:lnTo>
                  <a:pt x="405031" y="556157"/>
                </a:lnTo>
                <a:cubicBezTo>
                  <a:pt x="391055" y="556157"/>
                  <a:pt x="379749" y="544782"/>
                  <a:pt x="379749" y="530830"/>
                </a:cubicBezTo>
                <a:cubicBezTo>
                  <a:pt x="379749" y="516878"/>
                  <a:pt x="391055" y="505592"/>
                  <a:pt x="405031" y="505592"/>
                </a:cubicBezTo>
                <a:lnTo>
                  <a:pt x="455683" y="505592"/>
                </a:lnTo>
                <a:lnTo>
                  <a:pt x="455683" y="455027"/>
                </a:lnTo>
                <a:lnTo>
                  <a:pt x="430401" y="455027"/>
                </a:lnTo>
                <a:cubicBezTo>
                  <a:pt x="388473" y="455027"/>
                  <a:pt x="354379" y="420991"/>
                  <a:pt x="354379" y="379223"/>
                </a:cubicBezTo>
                <a:cubicBezTo>
                  <a:pt x="354379" y="337367"/>
                  <a:pt x="388473" y="303331"/>
                  <a:pt x="430401" y="303331"/>
                </a:cubicBezTo>
                <a:lnTo>
                  <a:pt x="455683" y="303331"/>
                </a:lnTo>
                <a:lnTo>
                  <a:pt x="455683" y="278093"/>
                </a:lnTo>
                <a:cubicBezTo>
                  <a:pt x="455683" y="264141"/>
                  <a:pt x="466988" y="252766"/>
                  <a:pt x="480964" y="252766"/>
                </a:cubicBezTo>
                <a:close/>
                <a:moveTo>
                  <a:pt x="303759" y="151716"/>
                </a:moveTo>
                <a:cubicBezTo>
                  <a:pt x="317817" y="151716"/>
                  <a:pt x="329117" y="163000"/>
                  <a:pt x="329117" y="176950"/>
                </a:cubicBezTo>
                <a:lnTo>
                  <a:pt x="329117" y="303301"/>
                </a:lnTo>
                <a:cubicBezTo>
                  <a:pt x="329117" y="317251"/>
                  <a:pt x="317817" y="328624"/>
                  <a:pt x="303759" y="328624"/>
                </a:cubicBezTo>
                <a:lnTo>
                  <a:pt x="227862" y="328624"/>
                </a:lnTo>
                <a:cubicBezTo>
                  <a:pt x="213893" y="328624"/>
                  <a:pt x="202593" y="317251"/>
                  <a:pt x="202593" y="303301"/>
                </a:cubicBezTo>
                <a:cubicBezTo>
                  <a:pt x="202593" y="289351"/>
                  <a:pt x="213893" y="278066"/>
                  <a:pt x="227862" y="278066"/>
                </a:cubicBezTo>
                <a:lnTo>
                  <a:pt x="278490" y="278066"/>
                </a:lnTo>
                <a:lnTo>
                  <a:pt x="278490" y="176950"/>
                </a:lnTo>
                <a:cubicBezTo>
                  <a:pt x="278490" y="163000"/>
                  <a:pt x="289790" y="151716"/>
                  <a:pt x="303759" y="151716"/>
                </a:cubicBezTo>
                <a:close/>
                <a:moveTo>
                  <a:pt x="303762" y="0"/>
                </a:moveTo>
                <a:cubicBezTo>
                  <a:pt x="443049" y="0"/>
                  <a:pt x="570410" y="92781"/>
                  <a:pt x="606634" y="220667"/>
                </a:cubicBezTo>
                <a:cubicBezTo>
                  <a:pt x="610461" y="234086"/>
                  <a:pt x="602629" y="248039"/>
                  <a:pt x="589190" y="251860"/>
                </a:cubicBezTo>
                <a:cubicBezTo>
                  <a:pt x="575839" y="255504"/>
                  <a:pt x="561688" y="247861"/>
                  <a:pt x="557950" y="234353"/>
                </a:cubicBezTo>
                <a:cubicBezTo>
                  <a:pt x="527779" y="127885"/>
                  <a:pt x="420888" y="50568"/>
                  <a:pt x="303762" y="50568"/>
                </a:cubicBezTo>
                <a:cubicBezTo>
                  <a:pt x="164208" y="50568"/>
                  <a:pt x="50642" y="163967"/>
                  <a:pt x="50642" y="303317"/>
                </a:cubicBezTo>
                <a:cubicBezTo>
                  <a:pt x="50642" y="442755"/>
                  <a:pt x="164208" y="556154"/>
                  <a:pt x="303762" y="556154"/>
                </a:cubicBezTo>
                <a:cubicBezTo>
                  <a:pt x="317824" y="556154"/>
                  <a:pt x="329127" y="567441"/>
                  <a:pt x="329127" y="581394"/>
                </a:cubicBezTo>
                <a:cubicBezTo>
                  <a:pt x="329127" y="595347"/>
                  <a:pt x="317824" y="606722"/>
                  <a:pt x="303762" y="606722"/>
                </a:cubicBezTo>
                <a:cubicBezTo>
                  <a:pt x="136261" y="606722"/>
                  <a:pt x="0" y="470661"/>
                  <a:pt x="0" y="303317"/>
                </a:cubicBezTo>
                <a:cubicBezTo>
                  <a:pt x="0" y="136061"/>
                  <a:pt x="136261" y="0"/>
                  <a:pt x="303762" y="0"/>
                </a:cubicBez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6" name="菱形 8"/>
          <p:cNvSpPr/>
          <p:nvPr/>
        </p:nvSpPr>
        <p:spPr>
          <a:xfrm>
            <a:off x="10218425" y="3339369"/>
            <a:ext cx="260530" cy="179263"/>
          </a:xfrm>
          <a:custGeom>
            <a:avLst/>
            <a:gdLst>
              <a:gd name="T0" fmla="*/ 6771 w 6827"/>
              <a:gd name="T1" fmla="*/ 2140 h 4704"/>
              <a:gd name="T2" fmla="*/ 5664 w 6827"/>
              <a:gd name="T3" fmla="*/ 664 h 4704"/>
              <a:gd name="T4" fmla="*/ 5443 w 6827"/>
              <a:gd name="T5" fmla="*/ 554 h 4704"/>
              <a:gd name="T6" fmla="*/ 4613 w 6827"/>
              <a:gd name="T7" fmla="*/ 554 h 4704"/>
              <a:gd name="T8" fmla="*/ 4613 w 6827"/>
              <a:gd name="T9" fmla="*/ 277 h 4704"/>
              <a:gd name="T10" fmla="*/ 4336 w 6827"/>
              <a:gd name="T11" fmla="*/ 0 h 4704"/>
              <a:gd name="T12" fmla="*/ 830 w 6827"/>
              <a:gd name="T13" fmla="*/ 0 h 4704"/>
              <a:gd name="T14" fmla="*/ 554 w 6827"/>
              <a:gd name="T15" fmla="*/ 277 h 4704"/>
              <a:gd name="T16" fmla="*/ 554 w 6827"/>
              <a:gd name="T17" fmla="*/ 3505 h 4704"/>
              <a:gd name="T18" fmla="*/ 277 w 6827"/>
              <a:gd name="T19" fmla="*/ 3505 h 4704"/>
              <a:gd name="T20" fmla="*/ 0 w 6827"/>
              <a:gd name="T21" fmla="*/ 3782 h 4704"/>
              <a:gd name="T22" fmla="*/ 277 w 6827"/>
              <a:gd name="T23" fmla="*/ 4059 h 4704"/>
              <a:gd name="T24" fmla="*/ 830 w 6827"/>
              <a:gd name="T25" fmla="*/ 4059 h 4704"/>
              <a:gd name="T26" fmla="*/ 830 w 6827"/>
              <a:gd name="T27" fmla="*/ 4059 h 4704"/>
              <a:gd name="T28" fmla="*/ 831 w 6827"/>
              <a:gd name="T29" fmla="*/ 4059 h 4704"/>
              <a:gd name="T30" fmla="*/ 1519 w 6827"/>
              <a:gd name="T31" fmla="*/ 4059 h 4704"/>
              <a:gd name="T32" fmla="*/ 2399 w 6827"/>
              <a:gd name="T33" fmla="*/ 4704 h 4704"/>
              <a:gd name="T34" fmla="*/ 3279 w 6827"/>
              <a:gd name="T35" fmla="*/ 4059 h 4704"/>
              <a:gd name="T36" fmla="*/ 4102 w 6827"/>
              <a:gd name="T37" fmla="*/ 4059 h 4704"/>
              <a:gd name="T38" fmla="*/ 4982 w 6827"/>
              <a:gd name="T39" fmla="*/ 4704 h 4704"/>
              <a:gd name="T40" fmla="*/ 5862 w 6827"/>
              <a:gd name="T41" fmla="*/ 4059 h 4704"/>
              <a:gd name="T42" fmla="*/ 6550 w 6827"/>
              <a:gd name="T43" fmla="*/ 4059 h 4704"/>
              <a:gd name="T44" fmla="*/ 6827 w 6827"/>
              <a:gd name="T45" fmla="*/ 3782 h 4704"/>
              <a:gd name="T46" fmla="*/ 6827 w 6827"/>
              <a:gd name="T47" fmla="*/ 2306 h 4704"/>
              <a:gd name="T48" fmla="*/ 6771 w 6827"/>
              <a:gd name="T49" fmla="*/ 2140 h 4704"/>
              <a:gd name="T50" fmla="*/ 2399 w 6827"/>
              <a:gd name="T51" fmla="*/ 4151 h 4704"/>
              <a:gd name="T52" fmla="*/ 2030 w 6827"/>
              <a:gd name="T53" fmla="*/ 3782 h 4704"/>
              <a:gd name="T54" fmla="*/ 2399 w 6827"/>
              <a:gd name="T55" fmla="*/ 3413 h 4704"/>
              <a:gd name="T56" fmla="*/ 2768 w 6827"/>
              <a:gd name="T57" fmla="*/ 3782 h 4704"/>
              <a:gd name="T58" fmla="*/ 2399 w 6827"/>
              <a:gd name="T59" fmla="*/ 4151 h 4704"/>
              <a:gd name="T60" fmla="*/ 4059 w 6827"/>
              <a:gd name="T61" fmla="*/ 831 h 4704"/>
              <a:gd name="T62" fmla="*/ 4059 w 6827"/>
              <a:gd name="T63" fmla="*/ 3505 h 4704"/>
              <a:gd name="T64" fmla="*/ 3279 w 6827"/>
              <a:gd name="T65" fmla="*/ 3505 h 4704"/>
              <a:gd name="T66" fmla="*/ 2399 w 6827"/>
              <a:gd name="T67" fmla="*/ 2859 h 4704"/>
              <a:gd name="T68" fmla="*/ 1519 w 6827"/>
              <a:gd name="T69" fmla="*/ 3505 h 4704"/>
              <a:gd name="T70" fmla="*/ 1107 w 6827"/>
              <a:gd name="T71" fmla="*/ 3505 h 4704"/>
              <a:gd name="T72" fmla="*/ 1107 w 6827"/>
              <a:gd name="T73" fmla="*/ 554 h 4704"/>
              <a:gd name="T74" fmla="*/ 4059 w 6827"/>
              <a:gd name="T75" fmla="*/ 554 h 4704"/>
              <a:gd name="T76" fmla="*/ 4059 w 6827"/>
              <a:gd name="T77" fmla="*/ 831 h 4704"/>
              <a:gd name="T78" fmla="*/ 5351 w 6827"/>
              <a:gd name="T79" fmla="*/ 3782 h 4704"/>
              <a:gd name="T80" fmla="*/ 4982 w 6827"/>
              <a:gd name="T81" fmla="*/ 4151 h 4704"/>
              <a:gd name="T82" fmla="*/ 4613 w 6827"/>
              <a:gd name="T83" fmla="*/ 3782 h 4704"/>
              <a:gd name="T84" fmla="*/ 4982 w 6827"/>
              <a:gd name="T85" fmla="*/ 3413 h 4704"/>
              <a:gd name="T86" fmla="*/ 5351 w 6827"/>
              <a:gd name="T87" fmla="*/ 3782 h 4704"/>
              <a:gd name="T88" fmla="*/ 5351 w 6827"/>
              <a:gd name="T89" fmla="*/ 3782 h 4704"/>
              <a:gd name="T90" fmla="*/ 5351 w 6827"/>
              <a:gd name="T91" fmla="*/ 3782 h 4704"/>
              <a:gd name="T92" fmla="*/ 6273 w 6827"/>
              <a:gd name="T93" fmla="*/ 3505 h 4704"/>
              <a:gd name="T94" fmla="*/ 5862 w 6827"/>
              <a:gd name="T95" fmla="*/ 3505 h 4704"/>
              <a:gd name="T96" fmla="*/ 4982 w 6827"/>
              <a:gd name="T97" fmla="*/ 2859 h 4704"/>
              <a:gd name="T98" fmla="*/ 4613 w 6827"/>
              <a:gd name="T99" fmla="*/ 2937 h 4704"/>
              <a:gd name="T100" fmla="*/ 4613 w 6827"/>
              <a:gd name="T101" fmla="*/ 1107 h 4704"/>
              <a:gd name="T102" fmla="*/ 5305 w 6827"/>
              <a:gd name="T103" fmla="*/ 1107 h 4704"/>
              <a:gd name="T104" fmla="*/ 6273 w 6827"/>
              <a:gd name="T105" fmla="*/ 2398 h 4704"/>
              <a:gd name="T106" fmla="*/ 6273 w 6827"/>
              <a:gd name="T107" fmla="*/ 3505 h 4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827" h="4704">
                <a:moveTo>
                  <a:pt x="6771" y="2140"/>
                </a:moveTo>
                <a:lnTo>
                  <a:pt x="5664" y="664"/>
                </a:lnTo>
                <a:cubicBezTo>
                  <a:pt x="5612" y="595"/>
                  <a:pt x="5530" y="554"/>
                  <a:pt x="5443" y="554"/>
                </a:cubicBezTo>
                <a:lnTo>
                  <a:pt x="4613" y="554"/>
                </a:lnTo>
                <a:lnTo>
                  <a:pt x="4613" y="277"/>
                </a:lnTo>
                <a:cubicBezTo>
                  <a:pt x="4613" y="124"/>
                  <a:pt x="4489" y="0"/>
                  <a:pt x="4336" y="0"/>
                </a:cubicBezTo>
                <a:lnTo>
                  <a:pt x="830" y="0"/>
                </a:lnTo>
                <a:cubicBezTo>
                  <a:pt x="677" y="0"/>
                  <a:pt x="554" y="124"/>
                  <a:pt x="554" y="277"/>
                </a:cubicBezTo>
                <a:lnTo>
                  <a:pt x="554" y="3505"/>
                </a:lnTo>
                <a:lnTo>
                  <a:pt x="277" y="3505"/>
                </a:lnTo>
                <a:cubicBezTo>
                  <a:pt x="124" y="3505"/>
                  <a:pt x="0" y="3629"/>
                  <a:pt x="0" y="3782"/>
                </a:cubicBezTo>
                <a:cubicBezTo>
                  <a:pt x="0" y="3935"/>
                  <a:pt x="124" y="4059"/>
                  <a:pt x="277" y="4059"/>
                </a:cubicBezTo>
                <a:lnTo>
                  <a:pt x="830" y="4059"/>
                </a:lnTo>
                <a:cubicBezTo>
                  <a:pt x="830" y="4059"/>
                  <a:pt x="830" y="4059"/>
                  <a:pt x="830" y="4059"/>
                </a:cubicBezTo>
                <a:cubicBezTo>
                  <a:pt x="831" y="4059"/>
                  <a:pt x="831" y="4059"/>
                  <a:pt x="831" y="4059"/>
                </a:cubicBezTo>
                <a:lnTo>
                  <a:pt x="1519" y="4059"/>
                </a:lnTo>
                <a:cubicBezTo>
                  <a:pt x="1636" y="4433"/>
                  <a:pt x="1986" y="4704"/>
                  <a:pt x="2399" y="4704"/>
                </a:cubicBezTo>
                <a:cubicBezTo>
                  <a:pt x="2811" y="4704"/>
                  <a:pt x="3161" y="4433"/>
                  <a:pt x="3279" y="4059"/>
                </a:cubicBezTo>
                <a:lnTo>
                  <a:pt x="4102" y="4059"/>
                </a:lnTo>
                <a:cubicBezTo>
                  <a:pt x="4219" y="4433"/>
                  <a:pt x="4569" y="4704"/>
                  <a:pt x="4982" y="4704"/>
                </a:cubicBezTo>
                <a:cubicBezTo>
                  <a:pt x="5394" y="4704"/>
                  <a:pt x="5744" y="4433"/>
                  <a:pt x="5862" y="4059"/>
                </a:cubicBezTo>
                <a:lnTo>
                  <a:pt x="6550" y="4059"/>
                </a:lnTo>
                <a:cubicBezTo>
                  <a:pt x="6703" y="4059"/>
                  <a:pt x="6827" y="3935"/>
                  <a:pt x="6827" y="3782"/>
                </a:cubicBezTo>
                <a:lnTo>
                  <a:pt x="6827" y="2306"/>
                </a:lnTo>
                <a:cubicBezTo>
                  <a:pt x="6827" y="2246"/>
                  <a:pt x="6807" y="2188"/>
                  <a:pt x="6771" y="2140"/>
                </a:cubicBezTo>
                <a:close/>
                <a:moveTo>
                  <a:pt x="2399" y="4151"/>
                </a:moveTo>
                <a:cubicBezTo>
                  <a:pt x="2195" y="4151"/>
                  <a:pt x="2030" y="3985"/>
                  <a:pt x="2030" y="3782"/>
                </a:cubicBezTo>
                <a:cubicBezTo>
                  <a:pt x="2030" y="3578"/>
                  <a:pt x="2195" y="3413"/>
                  <a:pt x="2399" y="3413"/>
                </a:cubicBezTo>
                <a:cubicBezTo>
                  <a:pt x="2602" y="3413"/>
                  <a:pt x="2768" y="3578"/>
                  <a:pt x="2768" y="3782"/>
                </a:cubicBezTo>
                <a:cubicBezTo>
                  <a:pt x="2768" y="3985"/>
                  <a:pt x="2602" y="4151"/>
                  <a:pt x="2399" y="4151"/>
                </a:cubicBezTo>
                <a:close/>
                <a:moveTo>
                  <a:pt x="4059" y="831"/>
                </a:moveTo>
                <a:lnTo>
                  <a:pt x="4059" y="3505"/>
                </a:lnTo>
                <a:lnTo>
                  <a:pt x="3279" y="3505"/>
                </a:lnTo>
                <a:cubicBezTo>
                  <a:pt x="3161" y="3131"/>
                  <a:pt x="2811" y="2859"/>
                  <a:pt x="2399" y="2859"/>
                </a:cubicBezTo>
                <a:cubicBezTo>
                  <a:pt x="1986" y="2859"/>
                  <a:pt x="1636" y="3131"/>
                  <a:pt x="1519" y="3505"/>
                </a:cubicBezTo>
                <a:lnTo>
                  <a:pt x="1107" y="3505"/>
                </a:lnTo>
                <a:lnTo>
                  <a:pt x="1107" y="554"/>
                </a:lnTo>
                <a:lnTo>
                  <a:pt x="4059" y="554"/>
                </a:lnTo>
                <a:lnTo>
                  <a:pt x="4059" y="831"/>
                </a:lnTo>
                <a:close/>
                <a:moveTo>
                  <a:pt x="5351" y="3782"/>
                </a:moveTo>
                <a:cubicBezTo>
                  <a:pt x="5351" y="3985"/>
                  <a:pt x="5185" y="4151"/>
                  <a:pt x="4982" y="4151"/>
                </a:cubicBezTo>
                <a:cubicBezTo>
                  <a:pt x="4778" y="4151"/>
                  <a:pt x="4613" y="3985"/>
                  <a:pt x="4613" y="3782"/>
                </a:cubicBezTo>
                <a:cubicBezTo>
                  <a:pt x="4613" y="3578"/>
                  <a:pt x="4778" y="3413"/>
                  <a:pt x="4982" y="3413"/>
                </a:cubicBezTo>
                <a:cubicBezTo>
                  <a:pt x="5185" y="3413"/>
                  <a:pt x="5351" y="3578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ubicBezTo>
                  <a:pt x="5351" y="3782"/>
                  <a:pt x="5351" y="3782"/>
                  <a:pt x="5351" y="3782"/>
                </a:cubicBezTo>
                <a:close/>
                <a:moveTo>
                  <a:pt x="6273" y="3505"/>
                </a:moveTo>
                <a:lnTo>
                  <a:pt x="5862" y="3505"/>
                </a:lnTo>
                <a:cubicBezTo>
                  <a:pt x="5744" y="3131"/>
                  <a:pt x="5394" y="2859"/>
                  <a:pt x="4982" y="2859"/>
                </a:cubicBezTo>
                <a:cubicBezTo>
                  <a:pt x="4850" y="2859"/>
                  <a:pt x="4726" y="2887"/>
                  <a:pt x="4613" y="2937"/>
                </a:cubicBezTo>
                <a:lnTo>
                  <a:pt x="4613" y="1107"/>
                </a:lnTo>
                <a:lnTo>
                  <a:pt x="5305" y="1107"/>
                </a:lnTo>
                <a:lnTo>
                  <a:pt x="6273" y="2398"/>
                </a:lnTo>
                <a:lnTo>
                  <a:pt x="6273" y="3505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文本框 9"/>
          <p:cNvSpPr txBox="1"/>
          <p:nvPr/>
        </p:nvSpPr>
        <p:spPr>
          <a:xfrm>
            <a:off x="2069512" y="2321004"/>
            <a:ext cx="1057092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3800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2</a:t>
            </a:r>
            <a:endParaRPr lang="zh-CN" altLang="en-US" sz="13800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576637" y="2894340"/>
            <a:ext cx="3904343" cy="1009444"/>
            <a:chOff x="3576637" y="2784170"/>
            <a:chExt cx="3904343" cy="1009444"/>
          </a:xfrm>
        </p:grpSpPr>
        <p:sp>
          <p:nvSpPr>
            <p:cNvPr id="17" name="文本框 10"/>
            <p:cNvSpPr txBox="1"/>
            <p:nvPr/>
          </p:nvSpPr>
          <p:spPr>
            <a:xfrm>
              <a:off x="3576637" y="2784170"/>
              <a:ext cx="390434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zh-TW" altLang="en-US" sz="4800" dirty="0">
                  <a:latin typeface="Noto Sans CJK TC Black" pitchFamily="34" charset="-120"/>
                  <a:ea typeface="Noto Sans CJK TC Black" pitchFamily="34" charset="-120"/>
                </a:rPr>
                <a:t>表</a:t>
              </a:r>
              <a:endParaRPr lang="zh-CN" altLang="en-US" sz="4800" dirty="0">
                <a:latin typeface="Noto Sans CJK TC Black" pitchFamily="34" charset="-120"/>
                <a:ea typeface="Noto Sans CJK TC Black" pitchFamily="34" charset="-120"/>
              </a:endParaRPr>
            </a:p>
          </p:txBody>
        </p:sp>
        <p:sp>
          <p:nvSpPr>
            <p:cNvPr id="19" name="文本框 11"/>
            <p:cNvSpPr txBox="1"/>
            <p:nvPr/>
          </p:nvSpPr>
          <p:spPr>
            <a:xfrm>
              <a:off x="4172950" y="3467563"/>
              <a:ext cx="2711716" cy="3260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20000"/>
                </a:lnSpc>
                <a:defRPr sz="1100">
                  <a:solidFill>
                    <a:schemeClr val="bg1">
                      <a:lumMod val="65000"/>
                    </a:schemeClr>
                  </a:solidFill>
                  <a:latin typeface="Century Gothic" panose="020B0502020202020204" pitchFamily="34" charset="0"/>
                </a:defRPr>
              </a:lvl1pPr>
            </a:lstStyle>
            <a:p>
              <a:r>
                <a:rPr lang="en-US" altLang="zh-CN" sz="1400" dirty="0" smtClean="0"/>
                <a:t>tables</a:t>
              </a:r>
              <a:endParaRPr lang="en-US" altLang="zh-CN" sz="1400" dirty="0"/>
            </a:p>
          </p:txBody>
        </p:sp>
      </p:grpSp>
      <p:sp>
        <p:nvSpPr>
          <p:cNvPr id="20" name="文本框 12"/>
          <p:cNvSpPr txBox="1"/>
          <p:nvPr/>
        </p:nvSpPr>
        <p:spPr>
          <a:xfrm>
            <a:off x="2004878" y="3291487"/>
            <a:ext cx="1215388" cy="400110"/>
          </a:xfrm>
          <a:prstGeom prst="rect">
            <a:avLst/>
          </a:prstGeom>
          <a:solidFill>
            <a:srgbClr val="FCFCFC"/>
          </a:solidFill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000" b="1" dirty="0" smtClean="0">
                <a:solidFill>
                  <a:schemeClr val="accent3"/>
                </a:solidFill>
                <a:latin typeface="Century Gothic" panose="020B0502020202020204" pitchFamily="34" charset="0"/>
              </a:rPr>
              <a:t>PART 02</a:t>
            </a:r>
            <a:endParaRPr lang="zh-CN" altLang="en-US" sz="2000" b="1" dirty="0">
              <a:solidFill>
                <a:schemeClr val="accent3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36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卡尼莎三角 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Kanizsa</a:t>
            </a:r>
            <a:r>
              <a:rPr lang="en-US" altLang="zh-TW" dirty="0" smtClean="0"/>
              <a:t> triangle)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5</a:t>
            </a:fld>
            <a:endParaRPr lang="zh-TW" altLang="en-US"/>
          </a:p>
        </p:txBody>
      </p:sp>
      <p:grpSp>
        <p:nvGrpSpPr>
          <p:cNvPr id="43" name="群組 42"/>
          <p:cNvGrpSpPr/>
          <p:nvPr/>
        </p:nvGrpSpPr>
        <p:grpSpPr>
          <a:xfrm>
            <a:off x="2355584" y="1873409"/>
            <a:ext cx="4505059" cy="4415860"/>
            <a:chOff x="3836080" y="1594634"/>
            <a:chExt cx="4505059" cy="4415860"/>
          </a:xfrm>
        </p:grpSpPr>
        <p:grpSp>
          <p:nvGrpSpPr>
            <p:cNvPr id="19" name="群組 18"/>
            <p:cNvGrpSpPr/>
            <p:nvPr/>
          </p:nvGrpSpPr>
          <p:grpSpPr>
            <a:xfrm>
              <a:off x="3836080" y="2018376"/>
              <a:ext cx="4505059" cy="3992118"/>
              <a:chOff x="3836080" y="2018376"/>
              <a:chExt cx="4505059" cy="3992118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7538252" y="2018376"/>
                <a:ext cx="802887" cy="802888"/>
              </a:xfrm>
              <a:custGeom>
                <a:avLst/>
                <a:gdLst/>
                <a:ahLst/>
                <a:cxnLst/>
                <a:rect l="l" t="t" r="r" b="b"/>
                <a:pathLst>
                  <a:path w="802887" h="802888">
                    <a:moveTo>
                      <a:pt x="401443" y="0"/>
                    </a:moveTo>
                    <a:cubicBezTo>
                      <a:pt x="623154" y="0"/>
                      <a:pt x="802887" y="179733"/>
                      <a:pt x="802887" y="401444"/>
                    </a:cubicBezTo>
                    <a:cubicBezTo>
                      <a:pt x="802887" y="623155"/>
                      <a:pt x="623154" y="802888"/>
                      <a:pt x="401443" y="802888"/>
                    </a:cubicBezTo>
                    <a:cubicBezTo>
                      <a:pt x="328908" y="802888"/>
                      <a:pt x="260866" y="783650"/>
                      <a:pt x="203024" y="748457"/>
                    </a:cubicBezTo>
                    <a:lnTo>
                      <a:pt x="404298" y="401432"/>
                    </a:lnTo>
                    <a:lnTo>
                      <a:pt x="0" y="401432"/>
                    </a:lnTo>
                    <a:cubicBezTo>
                      <a:pt x="6" y="179727"/>
                      <a:pt x="179736" y="0"/>
                      <a:pt x="401443" y="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5687184" y="5261499"/>
                <a:ext cx="802888" cy="748995"/>
              </a:xfrm>
              <a:custGeom>
                <a:avLst/>
                <a:gdLst/>
                <a:ahLst/>
                <a:cxnLst/>
                <a:rect l="l" t="t" r="r" b="b"/>
                <a:pathLst>
                  <a:path w="802888" h="748995">
                    <a:moveTo>
                      <a:pt x="204017" y="0"/>
                    </a:moveTo>
                    <a:lnTo>
                      <a:pt x="405601" y="347559"/>
                    </a:lnTo>
                    <a:lnTo>
                      <a:pt x="605195" y="3432"/>
                    </a:lnTo>
                    <a:cubicBezTo>
                      <a:pt x="723878" y="72005"/>
                      <a:pt x="802888" y="200552"/>
                      <a:pt x="802888" y="347551"/>
                    </a:cubicBezTo>
                    <a:cubicBezTo>
                      <a:pt x="802888" y="569262"/>
                      <a:pt x="623155" y="748995"/>
                      <a:pt x="401444" y="748995"/>
                    </a:cubicBezTo>
                    <a:cubicBezTo>
                      <a:pt x="179733" y="748995"/>
                      <a:pt x="0" y="569262"/>
                      <a:pt x="0" y="347551"/>
                    </a:cubicBezTo>
                    <a:cubicBezTo>
                      <a:pt x="0" y="197971"/>
                      <a:pt x="81810" y="67497"/>
                      <a:pt x="204017" y="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3836080" y="2018376"/>
                <a:ext cx="802887" cy="802888"/>
              </a:xfrm>
              <a:custGeom>
                <a:avLst/>
                <a:gdLst/>
                <a:ahLst/>
                <a:cxnLst/>
                <a:rect l="l" t="t" r="r" b="b"/>
                <a:pathLst>
                  <a:path w="802887" h="802888">
                    <a:moveTo>
                      <a:pt x="401444" y="0"/>
                    </a:moveTo>
                    <a:cubicBezTo>
                      <a:pt x="623151" y="0"/>
                      <a:pt x="802882" y="179727"/>
                      <a:pt x="802887" y="401432"/>
                    </a:cubicBezTo>
                    <a:lnTo>
                      <a:pt x="406941" y="401432"/>
                    </a:lnTo>
                    <a:lnTo>
                      <a:pt x="606216" y="745009"/>
                    </a:lnTo>
                    <a:cubicBezTo>
                      <a:pt x="546880" y="782251"/>
                      <a:pt x="476572" y="802888"/>
                      <a:pt x="401444" y="802888"/>
                    </a:cubicBezTo>
                    <a:cubicBezTo>
                      <a:pt x="179733" y="802888"/>
                      <a:pt x="0" y="623155"/>
                      <a:pt x="0" y="401444"/>
                    </a:cubicBezTo>
                    <a:cubicBezTo>
                      <a:pt x="0" y="179733"/>
                      <a:pt x="179733" y="0"/>
                      <a:pt x="401444" y="0"/>
                    </a:cubicBezTo>
                    <a:close/>
                  </a:path>
                </a:pathLst>
              </a:cu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42" name="群組 41"/>
            <p:cNvGrpSpPr/>
            <p:nvPr/>
          </p:nvGrpSpPr>
          <p:grpSpPr>
            <a:xfrm>
              <a:off x="3930183" y="1594634"/>
              <a:ext cx="4323096" cy="3278101"/>
              <a:chOff x="3930183" y="1594634"/>
              <a:chExt cx="4323096" cy="3278101"/>
            </a:xfrm>
          </p:grpSpPr>
          <p:grpSp>
            <p:nvGrpSpPr>
              <p:cNvPr id="25" name="群組 24"/>
              <p:cNvGrpSpPr/>
              <p:nvPr/>
            </p:nvGrpSpPr>
            <p:grpSpPr>
              <a:xfrm>
                <a:off x="5613400" y="1594634"/>
                <a:ext cx="965200" cy="825174"/>
                <a:chOff x="5613400" y="1594634"/>
                <a:chExt cx="965200" cy="825174"/>
              </a:xfrm>
            </p:grpSpPr>
            <p:cxnSp>
              <p:nvCxnSpPr>
                <p:cNvPr id="21" name="直線接點 20"/>
                <p:cNvCxnSpPr/>
                <p:nvPr/>
              </p:nvCxnSpPr>
              <p:spPr>
                <a:xfrm flipH="1">
                  <a:off x="5613400" y="1594634"/>
                  <a:ext cx="479385" cy="825174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/>
                <p:cNvCxnSpPr/>
                <p:nvPr/>
              </p:nvCxnSpPr>
              <p:spPr>
                <a:xfrm>
                  <a:off x="6092785" y="1594634"/>
                  <a:ext cx="485815" cy="825174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群組 30"/>
              <p:cNvGrpSpPr/>
              <p:nvPr/>
            </p:nvGrpSpPr>
            <p:grpSpPr>
              <a:xfrm rot="14399282" flipH="1">
                <a:off x="3985719" y="3560272"/>
                <a:ext cx="1256927" cy="1368000"/>
                <a:chOff x="5174804" y="1497425"/>
                <a:chExt cx="1256927" cy="1368000"/>
              </a:xfrm>
            </p:grpSpPr>
            <p:cxnSp>
              <p:nvCxnSpPr>
                <p:cNvPr id="32" name="直線接點 31"/>
                <p:cNvCxnSpPr/>
                <p:nvPr/>
              </p:nvCxnSpPr>
              <p:spPr>
                <a:xfrm rot="14399282" flipH="1" flipV="1">
                  <a:off x="5420653" y="1589543"/>
                  <a:ext cx="680747" cy="1172446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線接點 32"/>
                <p:cNvCxnSpPr/>
                <p:nvPr/>
              </p:nvCxnSpPr>
              <p:spPr>
                <a:xfrm rot="14399282" flipH="1">
                  <a:off x="5747731" y="2181425"/>
                  <a:ext cx="13680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群組 38"/>
              <p:cNvGrpSpPr/>
              <p:nvPr/>
            </p:nvGrpSpPr>
            <p:grpSpPr>
              <a:xfrm rot="7200718">
                <a:off x="6940815" y="3560272"/>
                <a:ext cx="1256927" cy="1368000"/>
                <a:chOff x="5174804" y="1497425"/>
                <a:chExt cx="1256927" cy="1368000"/>
              </a:xfrm>
            </p:grpSpPr>
            <p:cxnSp>
              <p:nvCxnSpPr>
                <p:cNvPr id="40" name="直線接點 39"/>
                <p:cNvCxnSpPr/>
                <p:nvPr/>
              </p:nvCxnSpPr>
              <p:spPr>
                <a:xfrm rot="14399282" flipH="1" flipV="1">
                  <a:off x="5420653" y="1589543"/>
                  <a:ext cx="680747" cy="1172446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/>
                <p:cNvCxnSpPr/>
                <p:nvPr/>
              </p:nvCxnSpPr>
              <p:spPr>
                <a:xfrm rot="14399282" flipH="1">
                  <a:off x="5747731" y="2181425"/>
                  <a:ext cx="1368000" cy="0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" name="群組 4"/>
          <p:cNvGrpSpPr/>
          <p:nvPr/>
        </p:nvGrpSpPr>
        <p:grpSpPr>
          <a:xfrm>
            <a:off x="8740482" y="3250201"/>
            <a:ext cx="1676222" cy="904446"/>
            <a:chOff x="9230352" y="3076025"/>
            <a:chExt cx="1676222" cy="904446"/>
          </a:xfrm>
        </p:grpSpPr>
        <p:sp>
          <p:nvSpPr>
            <p:cNvPr id="44" name="文字方塊 43"/>
            <p:cNvSpPr txBox="1"/>
            <p:nvPr/>
          </p:nvSpPr>
          <p:spPr>
            <a:xfrm>
              <a:off x="9567746" y="3100039"/>
              <a:ext cx="1338828" cy="8771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zh-TW" altLang="en-US" dirty="0" smtClean="0"/>
                <a:t>錯覺</a:t>
              </a:r>
              <a:endParaRPr lang="en-US" altLang="zh-TW" dirty="0" smtClean="0"/>
            </a:p>
            <a:p>
              <a:pPr>
                <a:spcAft>
                  <a:spcPts val="1800"/>
                </a:spcAft>
              </a:pPr>
              <a:r>
                <a:rPr lang="zh-TW" altLang="en-US" dirty="0" smtClean="0"/>
                <a:t>腦</a:t>
              </a:r>
              <a:r>
                <a:rPr lang="zh-TW" altLang="en-US" dirty="0" smtClean="0"/>
                <a:t>部的捷徑</a:t>
              </a:r>
              <a:endParaRPr lang="zh-TW" altLang="en-US" dirty="0"/>
            </a:p>
          </p:txBody>
        </p:sp>
        <p:grpSp>
          <p:nvGrpSpPr>
            <p:cNvPr id="2" name="群組 1"/>
            <p:cNvGrpSpPr/>
            <p:nvPr/>
          </p:nvGrpSpPr>
          <p:grpSpPr>
            <a:xfrm>
              <a:off x="9230352" y="3076025"/>
              <a:ext cx="407691" cy="407692"/>
              <a:chOff x="5082895" y="2869575"/>
              <a:chExt cx="510880" cy="510881"/>
            </a:xfrm>
          </p:grpSpPr>
          <p:sp>
            <p:nvSpPr>
              <p:cNvPr id="20" name="îṣľîḓe"/>
              <p:cNvSpPr/>
              <p:nvPr/>
            </p:nvSpPr>
            <p:spPr bwMode="auto">
              <a:xfrm>
                <a:off x="5082895" y="2869575"/>
                <a:ext cx="510880" cy="510881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" name="îšḷiḋé"/>
              <p:cNvSpPr>
                <a:spLocks/>
              </p:cNvSpPr>
              <p:nvPr/>
            </p:nvSpPr>
            <p:spPr bwMode="auto">
              <a:xfrm>
                <a:off x="5186082" y="2972991"/>
                <a:ext cx="304504" cy="304044"/>
              </a:xfrm>
              <a:custGeom>
                <a:avLst/>
                <a:gdLst>
                  <a:gd name="connsiteX0" fmla="*/ 264400 w 607639"/>
                  <a:gd name="connsiteY0" fmla="*/ 371924 h 606722"/>
                  <a:gd name="connsiteX1" fmla="*/ 209306 w 607639"/>
                  <a:gd name="connsiteY1" fmla="*/ 398407 h 606722"/>
                  <a:gd name="connsiteX2" fmla="*/ 171212 w 607639"/>
                  <a:gd name="connsiteY2" fmla="*/ 423290 h 606722"/>
                  <a:gd name="connsiteX3" fmla="*/ 196756 w 607639"/>
                  <a:gd name="connsiteY3" fmla="*/ 433510 h 606722"/>
                  <a:gd name="connsiteX4" fmla="*/ 410813 w 607639"/>
                  <a:gd name="connsiteY4" fmla="*/ 433510 h 606722"/>
                  <a:gd name="connsiteX5" fmla="*/ 436358 w 607639"/>
                  <a:gd name="connsiteY5" fmla="*/ 423290 h 606722"/>
                  <a:gd name="connsiteX6" fmla="*/ 398352 w 607639"/>
                  <a:gd name="connsiteY6" fmla="*/ 398407 h 606722"/>
                  <a:gd name="connsiteX7" fmla="*/ 342368 w 607639"/>
                  <a:gd name="connsiteY7" fmla="*/ 372457 h 606722"/>
                  <a:gd name="connsiteX8" fmla="*/ 303740 w 607639"/>
                  <a:gd name="connsiteY8" fmla="*/ 382499 h 606722"/>
                  <a:gd name="connsiteX9" fmla="*/ 264400 w 607639"/>
                  <a:gd name="connsiteY9" fmla="*/ 371924 h 606722"/>
                  <a:gd name="connsiteX10" fmla="*/ 303740 w 607639"/>
                  <a:gd name="connsiteY10" fmla="*/ 173124 h 606722"/>
                  <a:gd name="connsiteX11" fmla="*/ 236720 w 607639"/>
                  <a:gd name="connsiteY11" fmla="*/ 262970 h 606722"/>
                  <a:gd name="connsiteX12" fmla="*/ 303740 w 607639"/>
                  <a:gd name="connsiteY12" fmla="*/ 352906 h 606722"/>
                  <a:gd name="connsiteX13" fmla="*/ 370850 w 607639"/>
                  <a:gd name="connsiteY13" fmla="*/ 262970 h 606722"/>
                  <a:gd name="connsiteX14" fmla="*/ 303740 w 607639"/>
                  <a:gd name="connsiteY14" fmla="*/ 173124 h 606722"/>
                  <a:gd name="connsiteX15" fmla="*/ 303740 w 607639"/>
                  <a:gd name="connsiteY15" fmla="*/ 143530 h 606722"/>
                  <a:gd name="connsiteX16" fmla="*/ 400489 w 607639"/>
                  <a:gd name="connsiteY16" fmla="*/ 262970 h 606722"/>
                  <a:gd name="connsiteX17" fmla="*/ 368981 w 607639"/>
                  <a:gd name="connsiteY17" fmla="*/ 350684 h 606722"/>
                  <a:gd name="connsiteX18" fmla="*/ 410902 w 607639"/>
                  <a:gd name="connsiteY18" fmla="*/ 371568 h 606722"/>
                  <a:gd name="connsiteX19" fmla="*/ 466085 w 607639"/>
                  <a:gd name="connsiteY19" fmla="*/ 423290 h 606722"/>
                  <a:gd name="connsiteX20" fmla="*/ 410813 w 607639"/>
                  <a:gd name="connsiteY20" fmla="*/ 463192 h 606722"/>
                  <a:gd name="connsiteX21" fmla="*/ 196756 w 607639"/>
                  <a:gd name="connsiteY21" fmla="*/ 463192 h 606722"/>
                  <a:gd name="connsiteX22" fmla="*/ 141484 w 607639"/>
                  <a:gd name="connsiteY22" fmla="*/ 423290 h 606722"/>
                  <a:gd name="connsiteX23" fmla="*/ 196578 w 607639"/>
                  <a:gd name="connsiteY23" fmla="*/ 371657 h 606722"/>
                  <a:gd name="connsiteX24" fmla="*/ 238589 w 607639"/>
                  <a:gd name="connsiteY24" fmla="*/ 350773 h 606722"/>
                  <a:gd name="connsiteX25" fmla="*/ 206992 w 607639"/>
                  <a:gd name="connsiteY25" fmla="*/ 262970 h 606722"/>
                  <a:gd name="connsiteX26" fmla="*/ 303740 w 607639"/>
                  <a:gd name="connsiteY26" fmla="*/ 143530 h 606722"/>
                  <a:gd name="connsiteX27" fmla="*/ 288644 w 607639"/>
                  <a:gd name="connsiteY27" fmla="*/ 31105 h 606722"/>
                  <a:gd name="connsiteX28" fmla="*/ 31152 w 607639"/>
                  <a:gd name="connsiteY28" fmla="*/ 288209 h 606722"/>
                  <a:gd name="connsiteX29" fmla="*/ 91141 w 607639"/>
                  <a:gd name="connsiteY29" fmla="*/ 288209 h 606722"/>
                  <a:gd name="connsiteX30" fmla="*/ 91141 w 607639"/>
                  <a:gd name="connsiteY30" fmla="*/ 318514 h 606722"/>
                  <a:gd name="connsiteX31" fmla="*/ 31152 w 607639"/>
                  <a:gd name="connsiteY31" fmla="*/ 318514 h 606722"/>
                  <a:gd name="connsiteX32" fmla="*/ 288644 w 607639"/>
                  <a:gd name="connsiteY32" fmla="*/ 575617 h 606722"/>
                  <a:gd name="connsiteX33" fmla="*/ 288644 w 607639"/>
                  <a:gd name="connsiteY33" fmla="*/ 515718 h 606722"/>
                  <a:gd name="connsiteX34" fmla="*/ 318995 w 607639"/>
                  <a:gd name="connsiteY34" fmla="*/ 515718 h 606722"/>
                  <a:gd name="connsiteX35" fmla="*/ 318995 w 607639"/>
                  <a:gd name="connsiteY35" fmla="*/ 575617 h 606722"/>
                  <a:gd name="connsiteX36" fmla="*/ 576487 w 607639"/>
                  <a:gd name="connsiteY36" fmla="*/ 318514 h 606722"/>
                  <a:gd name="connsiteX37" fmla="*/ 516498 w 607639"/>
                  <a:gd name="connsiteY37" fmla="*/ 318514 h 606722"/>
                  <a:gd name="connsiteX38" fmla="*/ 516498 w 607639"/>
                  <a:gd name="connsiteY38" fmla="*/ 288209 h 606722"/>
                  <a:gd name="connsiteX39" fmla="*/ 576487 w 607639"/>
                  <a:gd name="connsiteY39" fmla="*/ 288209 h 606722"/>
                  <a:gd name="connsiteX40" fmla="*/ 318995 w 607639"/>
                  <a:gd name="connsiteY40" fmla="*/ 31105 h 606722"/>
                  <a:gd name="connsiteX41" fmla="*/ 318995 w 607639"/>
                  <a:gd name="connsiteY41" fmla="*/ 91004 h 606722"/>
                  <a:gd name="connsiteX42" fmla="*/ 288644 w 607639"/>
                  <a:gd name="connsiteY42" fmla="*/ 91004 h 606722"/>
                  <a:gd name="connsiteX43" fmla="*/ 303775 w 607639"/>
                  <a:gd name="connsiteY43" fmla="*/ 0 h 606722"/>
                  <a:gd name="connsiteX44" fmla="*/ 607639 w 607639"/>
                  <a:gd name="connsiteY44" fmla="*/ 303317 h 606722"/>
                  <a:gd name="connsiteX45" fmla="*/ 303775 w 607639"/>
                  <a:gd name="connsiteY45" fmla="*/ 606722 h 606722"/>
                  <a:gd name="connsiteX46" fmla="*/ 0 w 607639"/>
                  <a:gd name="connsiteY46" fmla="*/ 303317 h 606722"/>
                  <a:gd name="connsiteX47" fmla="*/ 303775 w 607639"/>
                  <a:gd name="connsiteY4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7639" h="606722">
                    <a:moveTo>
                      <a:pt x="264400" y="371924"/>
                    </a:moveTo>
                    <a:cubicBezTo>
                      <a:pt x="249625" y="379033"/>
                      <a:pt x="214557" y="395918"/>
                      <a:pt x="209306" y="398407"/>
                    </a:cubicBezTo>
                    <a:cubicBezTo>
                      <a:pt x="175929" y="413870"/>
                      <a:pt x="171212" y="416536"/>
                      <a:pt x="171212" y="423290"/>
                    </a:cubicBezTo>
                    <a:cubicBezTo>
                      <a:pt x="171212" y="432088"/>
                      <a:pt x="177531" y="433510"/>
                      <a:pt x="196756" y="433510"/>
                    </a:cubicBezTo>
                    <a:lnTo>
                      <a:pt x="410813" y="433510"/>
                    </a:lnTo>
                    <a:cubicBezTo>
                      <a:pt x="429949" y="433510"/>
                      <a:pt x="436358" y="432088"/>
                      <a:pt x="436358" y="423290"/>
                    </a:cubicBezTo>
                    <a:cubicBezTo>
                      <a:pt x="436358" y="416536"/>
                      <a:pt x="431551" y="413870"/>
                      <a:pt x="398352" y="398407"/>
                    </a:cubicBezTo>
                    <a:cubicBezTo>
                      <a:pt x="393813" y="396363"/>
                      <a:pt x="362216" y="381699"/>
                      <a:pt x="342368" y="372457"/>
                    </a:cubicBezTo>
                    <a:cubicBezTo>
                      <a:pt x="330531" y="378856"/>
                      <a:pt x="317536" y="382499"/>
                      <a:pt x="303740" y="382499"/>
                    </a:cubicBezTo>
                    <a:cubicBezTo>
                      <a:pt x="289766" y="382499"/>
                      <a:pt x="276416" y="378589"/>
                      <a:pt x="264400" y="371924"/>
                    </a:cubicBezTo>
                    <a:close/>
                    <a:moveTo>
                      <a:pt x="303740" y="173124"/>
                    </a:moveTo>
                    <a:cubicBezTo>
                      <a:pt x="266803" y="173124"/>
                      <a:pt x="236720" y="213470"/>
                      <a:pt x="236720" y="262970"/>
                    </a:cubicBezTo>
                    <a:cubicBezTo>
                      <a:pt x="236720" y="312559"/>
                      <a:pt x="266803" y="352906"/>
                      <a:pt x="303740" y="352906"/>
                    </a:cubicBezTo>
                    <a:cubicBezTo>
                      <a:pt x="340766" y="352906"/>
                      <a:pt x="370850" y="312559"/>
                      <a:pt x="370850" y="262970"/>
                    </a:cubicBezTo>
                    <a:cubicBezTo>
                      <a:pt x="370850" y="213470"/>
                      <a:pt x="340766" y="173124"/>
                      <a:pt x="303740" y="173124"/>
                    </a:cubicBezTo>
                    <a:close/>
                    <a:moveTo>
                      <a:pt x="303740" y="143530"/>
                    </a:moveTo>
                    <a:cubicBezTo>
                      <a:pt x="357143" y="143530"/>
                      <a:pt x="400489" y="197118"/>
                      <a:pt x="400489" y="262970"/>
                    </a:cubicBezTo>
                    <a:cubicBezTo>
                      <a:pt x="400489" y="297807"/>
                      <a:pt x="388206" y="328822"/>
                      <a:pt x="368981" y="350684"/>
                    </a:cubicBezTo>
                    <a:cubicBezTo>
                      <a:pt x="386070" y="359304"/>
                      <a:pt x="408232" y="370324"/>
                      <a:pt x="410902" y="371568"/>
                    </a:cubicBezTo>
                    <a:cubicBezTo>
                      <a:pt x="448818" y="389164"/>
                      <a:pt x="466085" y="397163"/>
                      <a:pt x="466085" y="423290"/>
                    </a:cubicBezTo>
                    <a:cubicBezTo>
                      <a:pt x="466085" y="463192"/>
                      <a:pt x="424431" y="463192"/>
                      <a:pt x="410813" y="463192"/>
                    </a:cubicBezTo>
                    <a:lnTo>
                      <a:pt x="196756" y="463192"/>
                    </a:lnTo>
                    <a:cubicBezTo>
                      <a:pt x="183050" y="463192"/>
                      <a:pt x="141484" y="463192"/>
                      <a:pt x="141484" y="423290"/>
                    </a:cubicBezTo>
                    <a:cubicBezTo>
                      <a:pt x="141484" y="397163"/>
                      <a:pt x="158751" y="389164"/>
                      <a:pt x="196578" y="371657"/>
                    </a:cubicBezTo>
                    <a:cubicBezTo>
                      <a:pt x="199693" y="370146"/>
                      <a:pt x="224526" y="357794"/>
                      <a:pt x="238589" y="350773"/>
                    </a:cubicBezTo>
                    <a:cubicBezTo>
                      <a:pt x="219275" y="328911"/>
                      <a:pt x="206992" y="297807"/>
                      <a:pt x="206992" y="262970"/>
                    </a:cubicBezTo>
                    <a:cubicBezTo>
                      <a:pt x="206992" y="197118"/>
                      <a:pt x="250426" y="143530"/>
                      <a:pt x="303740" y="143530"/>
                    </a:cubicBezTo>
                    <a:close/>
                    <a:moveTo>
                      <a:pt x="288644" y="31105"/>
                    </a:moveTo>
                    <a:cubicBezTo>
                      <a:pt x="149974" y="38747"/>
                      <a:pt x="38806" y="149748"/>
                      <a:pt x="31152" y="288209"/>
                    </a:cubicBezTo>
                    <a:lnTo>
                      <a:pt x="91141" y="288209"/>
                    </a:lnTo>
                    <a:lnTo>
                      <a:pt x="91141" y="318514"/>
                    </a:lnTo>
                    <a:lnTo>
                      <a:pt x="31152" y="318514"/>
                    </a:lnTo>
                    <a:cubicBezTo>
                      <a:pt x="38806" y="456975"/>
                      <a:pt x="149974" y="567886"/>
                      <a:pt x="288644" y="575617"/>
                    </a:cubicBezTo>
                    <a:lnTo>
                      <a:pt x="288644" y="515718"/>
                    </a:lnTo>
                    <a:lnTo>
                      <a:pt x="318995" y="515718"/>
                    </a:lnTo>
                    <a:lnTo>
                      <a:pt x="318995" y="575617"/>
                    </a:lnTo>
                    <a:cubicBezTo>
                      <a:pt x="457665" y="567886"/>
                      <a:pt x="568833" y="456975"/>
                      <a:pt x="576487" y="318514"/>
                    </a:cubicBezTo>
                    <a:lnTo>
                      <a:pt x="516498" y="318514"/>
                    </a:lnTo>
                    <a:lnTo>
                      <a:pt x="516498" y="288209"/>
                    </a:lnTo>
                    <a:lnTo>
                      <a:pt x="576487" y="288209"/>
                    </a:lnTo>
                    <a:cubicBezTo>
                      <a:pt x="568833" y="149748"/>
                      <a:pt x="457665" y="38747"/>
                      <a:pt x="318995" y="31105"/>
                    </a:cubicBezTo>
                    <a:lnTo>
                      <a:pt x="318995" y="91004"/>
                    </a:lnTo>
                    <a:lnTo>
                      <a:pt x="288644" y="91004"/>
                    </a:lnTo>
                    <a:close/>
                    <a:moveTo>
                      <a:pt x="303775" y="0"/>
                    </a:moveTo>
                    <a:cubicBezTo>
                      <a:pt x="471550" y="0"/>
                      <a:pt x="607639" y="135795"/>
                      <a:pt x="607639" y="303317"/>
                    </a:cubicBezTo>
                    <a:cubicBezTo>
                      <a:pt x="607639" y="470839"/>
                      <a:pt x="471550" y="606722"/>
                      <a:pt x="303775" y="606722"/>
                    </a:cubicBezTo>
                    <a:cubicBezTo>
                      <a:pt x="136000" y="606722"/>
                      <a:pt x="0" y="470839"/>
                      <a:pt x="0" y="303317"/>
                    </a:cubicBezTo>
                    <a:cubicBezTo>
                      <a:pt x="0" y="135795"/>
                      <a:pt x="136000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28" name="群組 27"/>
            <p:cNvGrpSpPr/>
            <p:nvPr/>
          </p:nvGrpSpPr>
          <p:grpSpPr>
            <a:xfrm>
              <a:off x="9230352" y="3572779"/>
              <a:ext cx="407691" cy="407692"/>
              <a:chOff x="5082895" y="2869575"/>
              <a:chExt cx="510880" cy="510881"/>
            </a:xfrm>
          </p:grpSpPr>
          <p:sp>
            <p:nvSpPr>
              <p:cNvPr id="29" name="îṣľîḓe"/>
              <p:cNvSpPr/>
              <p:nvPr/>
            </p:nvSpPr>
            <p:spPr bwMode="auto">
              <a:xfrm>
                <a:off x="5082895" y="2869575"/>
                <a:ext cx="510880" cy="510881"/>
              </a:xfrm>
              <a:prstGeom prst="ellipse">
                <a:avLst/>
              </a:prstGeom>
              <a:solidFill>
                <a:schemeClr val="accent2"/>
              </a:solidFill>
              <a:ln w="19050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30" name="îšḷiḋé"/>
              <p:cNvSpPr>
                <a:spLocks/>
              </p:cNvSpPr>
              <p:nvPr/>
            </p:nvSpPr>
            <p:spPr bwMode="auto">
              <a:xfrm>
                <a:off x="5186082" y="2972991"/>
                <a:ext cx="304504" cy="304044"/>
              </a:xfrm>
              <a:custGeom>
                <a:avLst/>
                <a:gdLst>
                  <a:gd name="connsiteX0" fmla="*/ 264400 w 607639"/>
                  <a:gd name="connsiteY0" fmla="*/ 371924 h 606722"/>
                  <a:gd name="connsiteX1" fmla="*/ 209306 w 607639"/>
                  <a:gd name="connsiteY1" fmla="*/ 398407 h 606722"/>
                  <a:gd name="connsiteX2" fmla="*/ 171212 w 607639"/>
                  <a:gd name="connsiteY2" fmla="*/ 423290 h 606722"/>
                  <a:gd name="connsiteX3" fmla="*/ 196756 w 607639"/>
                  <a:gd name="connsiteY3" fmla="*/ 433510 h 606722"/>
                  <a:gd name="connsiteX4" fmla="*/ 410813 w 607639"/>
                  <a:gd name="connsiteY4" fmla="*/ 433510 h 606722"/>
                  <a:gd name="connsiteX5" fmla="*/ 436358 w 607639"/>
                  <a:gd name="connsiteY5" fmla="*/ 423290 h 606722"/>
                  <a:gd name="connsiteX6" fmla="*/ 398352 w 607639"/>
                  <a:gd name="connsiteY6" fmla="*/ 398407 h 606722"/>
                  <a:gd name="connsiteX7" fmla="*/ 342368 w 607639"/>
                  <a:gd name="connsiteY7" fmla="*/ 372457 h 606722"/>
                  <a:gd name="connsiteX8" fmla="*/ 303740 w 607639"/>
                  <a:gd name="connsiteY8" fmla="*/ 382499 h 606722"/>
                  <a:gd name="connsiteX9" fmla="*/ 264400 w 607639"/>
                  <a:gd name="connsiteY9" fmla="*/ 371924 h 606722"/>
                  <a:gd name="connsiteX10" fmla="*/ 303740 w 607639"/>
                  <a:gd name="connsiteY10" fmla="*/ 173124 h 606722"/>
                  <a:gd name="connsiteX11" fmla="*/ 236720 w 607639"/>
                  <a:gd name="connsiteY11" fmla="*/ 262970 h 606722"/>
                  <a:gd name="connsiteX12" fmla="*/ 303740 w 607639"/>
                  <a:gd name="connsiteY12" fmla="*/ 352906 h 606722"/>
                  <a:gd name="connsiteX13" fmla="*/ 370850 w 607639"/>
                  <a:gd name="connsiteY13" fmla="*/ 262970 h 606722"/>
                  <a:gd name="connsiteX14" fmla="*/ 303740 w 607639"/>
                  <a:gd name="connsiteY14" fmla="*/ 173124 h 606722"/>
                  <a:gd name="connsiteX15" fmla="*/ 303740 w 607639"/>
                  <a:gd name="connsiteY15" fmla="*/ 143530 h 606722"/>
                  <a:gd name="connsiteX16" fmla="*/ 400489 w 607639"/>
                  <a:gd name="connsiteY16" fmla="*/ 262970 h 606722"/>
                  <a:gd name="connsiteX17" fmla="*/ 368981 w 607639"/>
                  <a:gd name="connsiteY17" fmla="*/ 350684 h 606722"/>
                  <a:gd name="connsiteX18" fmla="*/ 410902 w 607639"/>
                  <a:gd name="connsiteY18" fmla="*/ 371568 h 606722"/>
                  <a:gd name="connsiteX19" fmla="*/ 466085 w 607639"/>
                  <a:gd name="connsiteY19" fmla="*/ 423290 h 606722"/>
                  <a:gd name="connsiteX20" fmla="*/ 410813 w 607639"/>
                  <a:gd name="connsiteY20" fmla="*/ 463192 h 606722"/>
                  <a:gd name="connsiteX21" fmla="*/ 196756 w 607639"/>
                  <a:gd name="connsiteY21" fmla="*/ 463192 h 606722"/>
                  <a:gd name="connsiteX22" fmla="*/ 141484 w 607639"/>
                  <a:gd name="connsiteY22" fmla="*/ 423290 h 606722"/>
                  <a:gd name="connsiteX23" fmla="*/ 196578 w 607639"/>
                  <a:gd name="connsiteY23" fmla="*/ 371657 h 606722"/>
                  <a:gd name="connsiteX24" fmla="*/ 238589 w 607639"/>
                  <a:gd name="connsiteY24" fmla="*/ 350773 h 606722"/>
                  <a:gd name="connsiteX25" fmla="*/ 206992 w 607639"/>
                  <a:gd name="connsiteY25" fmla="*/ 262970 h 606722"/>
                  <a:gd name="connsiteX26" fmla="*/ 303740 w 607639"/>
                  <a:gd name="connsiteY26" fmla="*/ 143530 h 606722"/>
                  <a:gd name="connsiteX27" fmla="*/ 288644 w 607639"/>
                  <a:gd name="connsiteY27" fmla="*/ 31105 h 606722"/>
                  <a:gd name="connsiteX28" fmla="*/ 31152 w 607639"/>
                  <a:gd name="connsiteY28" fmla="*/ 288209 h 606722"/>
                  <a:gd name="connsiteX29" fmla="*/ 91141 w 607639"/>
                  <a:gd name="connsiteY29" fmla="*/ 288209 h 606722"/>
                  <a:gd name="connsiteX30" fmla="*/ 91141 w 607639"/>
                  <a:gd name="connsiteY30" fmla="*/ 318514 h 606722"/>
                  <a:gd name="connsiteX31" fmla="*/ 31152 w 607639"/>
                  <a:gd name="connsiteY31" fmla="*/ 318514 h 606722"/>
                  <a:gd name="connsiteX32" fmla="*/ 288644 w 607639"/>
                  <a:gd name="connsiteY32" fmla="*/ 575617 h 606722"/>
                  <a:gd name="connsiteX33" fmla="*/ 288644 w 607639"/>
                  <a:gd name="connsiteY33" fmla="*/ 515718 h 606722"/>
                  <a:gd name="connsiteX34" fmla="*/ 318995 w 607639"/>
                  <a:gd name="connsiteY34" fmla="*/ 515718 h 606722"/>
                  <a:gd name="connsiteX35" fmla="*/ 318995 w 607639"/>
                  <a:gd name="connsiteY35" fmla="*/ 575617 h 606722"/>
                  <a:gd name="connsiteX36" fmla="*/ 576487 w 607639"/>
                  <a:gd name="connsiteY36" fmla="*/ 318514 h 606722"/>
                  <a:gd name="connsiteX37" fmla="*/ 516498 w 607639"/>
                  <a:gd name="connsiteY37" fmla="*/ 318514 h 606722"/>
                  <a:gd name="connsiteX38" fmla="*/ 516498 w 607639"/>
                  <a:gd name="connsiteY38" fmla="*/ 288209 h 606722"/>
                  <a:gd name="connsiteX39" fmla="*/ 576487 w 607639"/>
                  <a:gd name="connsiteY39" fmla="*/ 288209 h 606722"/>
                  <a:gd name="connsiteX40" fmla="*/ 318995 w 607639"/>
                  <a:gd name="connsiteY40" fmla="*/ 31105 h 606722"/>
                  <a:gd name="connsiteX41" fmla="*/ 318995 w 607639"/>
                  <a:gd name="connsiteY41" fmla="*/ 91004 h 606722"/>
                  <a:gd name="connsiteX42" fmla="*/ 288644 w 607639"/>
                  <a:gd name="connsiteY42" fmla="*/ 91004 h 606722"/>
                  <a:gd name="connsiteX43" fmla="*/ 303775 w 607639"/>
                  <a:gd name="connsiteY43" fmla="*/ 0 h 606722"/>
                  <a:gd name="connsiteX44" fmla="*/ 607639 w 607639"/>
                  <a:gd name="connsiteY44" fmla="*/ 303317 h 606722"/>
                  <a:gd name="connsiteX45" fmla="*/ 303775 w 607639"/>
                  <a:gd name="connsiteY45" fmla="*/ 606722 h 606722"/>
                  <a:gd name="connsiteX46" fmla="*/ 0 w 607639"/>
                  <a:gd name="connsiteY46" fmla="*/ 303317 h 606722"/>
                  <a:gd name="connsiteX47" fmla="*/ 303775 w 607639"/>
                  <a:gd name="connsiteY47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07639" h="606722">
                    <a:moveTo>
                      <a:pt x="264400" y="371924"/>
                    </a:moveTo>
                    <a:cubicBezTo>
                      <a:pt x="249625" y="379033"/>
                      <a:pt x="214557" y="395918"/>
                      <a:pt x="209306" y="398407"/>
                    </a:cubicBezTo>
                    <a:cubicBezTo>
                      <a:pt x="175929" y="413870"/>
                      <a:pt x="171212" y="416536"/>
                      <a:pt x="171212" y="423290"/>
                    </a:cubicBezTo>
                    <a:cubicBezTo>
                      <a:pt x="171212" y="432088"/>
                      <a:pt x="177531" y="433510"/>
                      <a:pt x="196756" y="433510"/>
                    </a:cubicBezTo>
                    <a:lnTo>
                      <a:pt x="410813" y="433510"/>
                    </a:lnTo>
                    <a:cubicBezTo>
                      <a:pt x="429949" y="433510"/>
                      <a:pt x="436358" y="432088"/>
                      <a:pt x="436358" y="423290"/>
                    </a:cubicBezTo>
                    <a:cubicBezTo>
                      <a:pt x="436358" y="416536"/>
                      <a:pt x="431551" y="413870"/>
                      <a:pt x="398352" y="398407"/>
                    </a:cubicBezTo>
                    <a:cubicBezTo>
                      <a:pt x="393813" y="396363"/>
                      <a:pt x="362216" y="381699"/>
                      <a:pt x="342368" y="372457"/>
                    </a:cubicBezTo>
                    <a:cubicBezTo>
                      <a:pt x="330531" y="378856"/>
                      <a:pt x="317536" y="382499"/>
                      <a:pt x="303740" y="382499"/>
                    </a:cubicBezTo>
                    <a:cubicBezTo>
                      <a:pt x="289766" y="382499"/>
                      <a:pt x="276416" y="378589"/>
                      <a:pt x="264400" y="371924"/>
                    </a:cubicBezTo>
                    <a:close/>
                    <a:moveTo>
                      <a:pt x="303740" y="173124"/>
                    </a:moveTo>
                    <a:cubicBezTo>
                      <a:pt x="266803" y="173124"/>
                      <a:pt x="236720" y="213470"/>
                      <a:pt x="236720" y="262970"/>
                    </a:cubicBezTo>
                    <a:cubicBezTo>
                      <a:pt x="236720" y="312559"/>
                      <a:pt x="266803" y="352906"/>
                      <a:pt x="303740" y="352906"/>
                    </a:cubicBezTo>
                    <a:cubicBezTo>
                      <a:pt x="340766" y="352906"/>
                      <a:pt x="370850" y="312559"/>
                      <a:pt x="370850" y="262970"/>
                    </a:cubicBezTo>
                    <a:cubicBezTo>
                      <a:pt x="370850" y="213470"/>
                      <a:pt x="340766" y="173124"/>
                      <a:pt x="303740" y="173124"/>
                    </a:cubicBezTo>
                    <a:close/>
                    <a:moveTo>
                      <a:pt x="303740" y="143530"/>
                    </a:moveTo>
                    <a:cubicBezTo>
                      <a:pt x="357143" y="143530"/>
                      <a:pt x="400489" y="197118"/>
                      <a:pt x="400489" y="262970"/>
                    </a:cubicBezTo>
                    <a:cubicBezTo>
                      <a:pt x="400489" y="297807"/>
                      <a:pt x="388206" y="328822"/>
                      <a:pt x="368981" y="350684"/>
                    </a:cubicBezTo>
                    <a:cubicBezTo>
                      <a:pt x="386070" y="359304"/>
                      <a:pt x="408232" y="370324"/>
                      <a:pt x="410902" y="371568"/>
                    </a:cubicBezTo>
                    <a:cubicBezTo>
                      <a:pt x="448818" y="389164"/>
                      <a:pt x="466085" y="397163"/>
                      <a:pt x="466085" y="423290"/>
                    </a:cubicBezTo>
                    <a:cubicBezTo>
                      <a:pt x="466085" y="463192"/>
                      <a:pt x="424431" y="463192"/>
                      <a:pt x="410813" y="463192"/>
                    </a:cubicBezTo>
                    <a:lnTo>
                      <a:pt x="196756" y="463192"/>
                    </a:lnTo>
                    <a:cubicBezTo>
                      <a:pt x="183050" y="463192"/>
                      <a:pt x="141484" y="463192"/>
                      <a:pt x="141484" y="423290"/>
                    </a:cubicBezTo>
                    <a:cubicBezTo>
                      <a:pt x="141484" y="397163"/>
                      <a:pt x="158751" y="389164"/>
                      <a:pt x="196578" y="371657"/>
                    </a:cubicBezTo>
                    <a:cubicBezTo>
                      <a:pt x="199693" y="370146"/>
                      <a:pt x="224526" y="357794"/>
                      <a:pt x="238589" y="350773"/>
                    </a:cubicBezTo>
                    <a:cubicBezTo>
                      <a:pt x="219275" y="328911"/>
                      <a:pt x="206992" y="297807"/>
                      <a:pt x="206992" y="262970"/>
                    </a:cubicBezTo>
                    <a:cubicBezTo>
                      <a:pt x="206992" y="197118"/>
                      <a:pt x="250426" y="143530"/>
                      <a:pt x="303740" y="143530"/>
                    </a:cubicBezTo>
                    <a:close/>
                    <a:moveTo>
                      <a:pt x="288644" y="31105"/>
                    </a:moveTo>
                    <a:cubicBezTo>
                      <a:pt x="149974" y="38747"/>
                      <a:pt x="38806" y="149748"/>
                      <a:pt x="31152" y="288209"/>
                    </a:cubicBezTo>
                    <a:lnTo>
                      <a:pt x="91141" y="288209"/>
                    </a:lnTo>
                    <a:lnTo>
                      <a:pt x="91141" y="318514"/>
                    </a:lnTo>
                    <a:lnTo>
                      <a:pt x="31152" y="318514"/>
                    </a:lnTo>
                    <a:cubicBezTo>
                      <a:pt x="38806" y="456975"/>
                      <a:pt x="149974" y="567886"/>
                      <a:pt x="288644" y="575617"/>
                    </a:cubicBezTo>
                    <a:lnTo>
                      <a:pt x="288644" y="515718"/>
                    </a:lnTo>
                    <a:lnTo>
                      <a:pt x="318995" y="515718"/>
                    </a:lnTo>
                    <a:lnTo>
                      <a:pt x="318995" y="575617"/>
                    </a:lnTo>
                    <a:cubicBezTo>
                      <a:pt x="457665" y="567886"/>
                      <a:pt x="568833" y="456975"/>
                      <a:pt x="576487" y="318514"/>
                    </a:cubicBezTo>
                    <a:lnTo>
                      <a:pt x="516498" y="318514"/>
                    </a:lnTo>
                    <a:lnTo>
                      <a:pt x="516498" y="288209"/>
                    </a:lnTo>
                    <a:lnTo>
                      <a:pt x="576487" y="288209"/>
                    </a:lnTo>
                    <a:cubicBezTo>
                      <a:pt x="568833" y="149748"/>
                      <a:pt x="457665" y="38747"/>
                      <a:pt x="318995" y="31105"/>
                    </a:cubicBezTo>
                    <a:lnTo>
                      <a:pt x="318995" y="91004"/>
                    </a:lnTo>
                    <a:lnTo>
                      <a:pt x="288644" y="91004"/>
                    </a:lnTo>
                    <a:close/>
                    <a:moveTo>
                      <a:pt x="303775" y="0"/>
                    </a:moveTo>
                    <a:cubicBezTo>
                      <a:pt x="471550" y="0"/>
                      <a:pt x="607639" y="135795"/>
                      <a:pt x="607639" y="303317"/>
                    </a:cubicBezTo>
                    <a:cubicBezTo>
                      <a:pt x="607639" y="470839"/>
                      <a:pt x="471550" y="606722"/>
                      <a:pt x="303775" y="606722"/>
                    </a:cubicBezTo>
                    <a:cubicBezTo>
                      <a:pt x="136000" y="606722"/>
                      <a:pt x="0" y="470839"/>
                      <a:pt x="0" y="303317"/>
                    </a:cubicBezTo>
                    <a:cubicBezTo>
                      <a:pt x="0" y="135795"/>
                      <a:pt x="136000" y="0"/>
                      <a:pt x="30377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836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群組 28"/>
          <p:cNvGrpSpPr/>
          <p:nvPr/>
        </p:nvGrpSpPr>
        <p:grpSpPr>
          <a:xfrm>
            <a:off x="1154449" y="4945567"/>
            <a:ext cx="2421019" cy="439503"/>
            <a:chOff x="2364852" y="3671939"/>
            <a:chExt cx="2421019" cy="439503"/>
          </a:xfrm>
        </p:grpSpPr>
        <p:sp>
          <p:nvSpPr>
            <p:cNvPr id="31" name="文本框 43"/>
            <p:cNvSpPr txBox="1"/>
            <p:nvPr/>
          </p:nvSpPr>
          <p:spPr>
            <a:xfrm>
              <a:off x="2652090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「排版」進化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30" name="圖片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製表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en-US" altLang="zh-TW" smtClean="0"/>
              <a:pPr/>
              <a:t>6</a:t>
            </a:fld>
            <a:endParaRPr 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0414" y="1470852"/>
            <a:ext cx="4174157" cy="1324160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565" y="3039726"/>
            <a:ext cx="4163006" cy="1343213"/>
          </a:xfrm>
          <a:prstGeom prst="rect">
            <a:avLst/>
          </a:prstGeom>
        </p:spPr>
      </p:pic>
      <p:grpSp>
        <p:nvGrpSpPr>
          <p:cNvPr id="16" name="群組 15"/>
          <p:cNvGrpSpPr/>
          <p:nvPr/>
        </p:nvGrpSpPr>
        <p:grpSpPr>
          <a:xfrm>
            <a:off x="1141940" y="1470852"/>
            <a:ext cx="4188012" cy="1343213"/>
            <a:chOff x="782702" y="2548565"/>
            <a:chExt cx="4188012" cy="1343213"/>
          </a:xfrm>
        </p:grpSpPr>
        <p:pic>
          <p:nvPicPr>
            <p:cNvPr id="7" name="圖片 6" descr="畫面剪輯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181" y="2548565"/>
              <a:ext cx="4172533" cy="1343213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782702" y="3688278"/>
              <a:ext cx="90000" cy="20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8" name="圖片 17" descr="畫面剪輯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16" y="4627654"/>
            <a:ext cx="4115375" cy="1371792"/>
          </a:xfrm>
          <a:prstGeom prst="rect">
            <a:avLst/>
          </a:prstGeom>
        </p:spPr>
      </p:pic>
      <p:sp>
        <p:nvSpPr>
          <p:cNvPr id="19" name="文字方塊 18"/>
          <p:cNvSpPr txBox="1"/>
          <p:nvPr/>
        </p:nvSpPr>
        <p:spPr>
          <a:xfrm>
            <a:off x="1599680" y="3764221"/>
            <a:ext cx="1319592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1600" dirty="0" smtClean="0"/>
              <a:t>-</a:t>
            </a:r>
            <a:r>
              <a:rPr lang="zh-TW" altLang="en-US" sz="1600" dirty="0" smtClean="0"/>
              <a:t> 縱線</a:t>
            </a:r>
            <a:endParaRPr lang="en-US" altLang="zh-TW" sz="1600" dirty="0" smtClean="0"/>
          </a:p>
          <a:p>
            <a:pPr>
              <a:spcAft>
                <a:spcPts val="600"/>
              </a:spcAft>
            </a:pPr>
            <a:r>
              <a:rPr lang="en-US" altLang="zh-TW" sz="1600" dirty="0" smtClean="0"/>
              <a:t>-</a:t>
            </a:r>
            <a:r>
              <a:rPr lang="zh-TW" altLang="en-US" sz="1600" dirty="0" smtClean="0"/>
              <a:t> 橫線</a:t>
            </a:r>
            <a:endParaRPr lang="en-US" altLang="zh-TW" sz="1600" dirty="0" smtClean="0"/>
          </a:p>
          <a:p>
            <a:pPr>
              <a:spcAft>
                <a:spcPts val="600"/>
              </a:spcAft>
            </a:pPr>
            <a:r>
              <a:rPr lang="en-US" altLang="zh-TW" sz="1600" dirty="0" smtClean="0"/>
              <a:t>-</a:t>
            </a:r>
            <a:r>
              <a:rPr lang="zh-TW" altLang="en-US" sz="1600" dirty="0" smtClean="0"/>
              <a:t> 頭頂、腳底</a:t>
            </a:r>
            <a:endParaRPr lang="zh-TW" altLang="en-US" sz="1600" dirty="0"/>
          </a:p>
        </p:txBody>
      </p:sp>
      <p:grpSp>
        <p:nvGrpSpPr>
          <p:cNvPr id="24" name="群組 23"/>
          <p:cNvGrpSpPr/>
          <p:nvPr/>
        </p:nvGrpSpPr>
        <p:grpSpPr>
          <a:xfrm>
            <a:off x="1154449" y="3303956"/>
            <a:ext cx="2421019" cy="439503"/>
            <a:chOff x="2364852" y="3671939"/>
            <a:chExt cx="2421019" cy="439503"/>
          </a:xfrm>
        </p:grpSpPr>
        <p:pic>
          <p:nvPicPr>
            <p:cNvPr id="22" name="圖片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852" y="3671939"/>
              <a:ext cx="439503" cy="439503"/>
            </a:xfrm>
            <a:prstGeom prst="rect">
              <a:avLst/>
            </a:prstGeom>
          </p:spPr>
        </p:pic>
        <p:sp>
          <p:nvSpPr>
            <p:cNvPr id="23" name="文本框 43"/>
            <p:cNvSpPr txBox="1"/>
            <p:nvPr/>
          </p:nvSpPr>
          <p:spPr>
            <a:xfrm>
              <a:off x="2652090" y="3711332"/>
              <a:ext cx="21337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TW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「表」進化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25" name="文字方塊 24"/>
          <p:cNvSpPr txBox="1"/>
          <p:nvPr/>
        </p:nvSpPr>
        <p:spPr>
          <a:xfrm>
            <a:off x="1599680" y="5405832"/>
            <a:ext cx="1114408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1600" dirty="0" smtClean="0"/>
              <a:t>-</a:t>
            </a:r>
            <a:r>
              <a:rPr lang="zh-TW" altLang="en-US" sz="1600" dirty="0" smtClean="0"/>
              <a:t> 表格內容</a:t>
            </a:r>
            <a:endParaRPr lang="en-US" altLang="zh-TW" sz="1600" dirty="0" smtClean="0"/>
          </a:p>
          <a:p>
            <a:pPr>
              <a:spcAft>
                <a:spcPts val="600"/>
              </a:spcAft>
            </a:pPr>
            <a:r>
              <a:rPr lang="en-US" altLang="zh-TW" sz="1600" dirty="0" smtClean="0"/>
              <a:t>-</a:t>
            </a:r>
            <a:r>
              <a:rPr lang="zh-TW" altLang="en-US" sz="1600" dirty="0" smtClean="0"/>
              <a:t> 文繞圖</a:t>
            </a:r>
            <a:endParaRPr lang="en-US" altLang="zh-TW" sz="1600" dirty="0" smtClean="0"/>
          </a:p>
        </p:txBody>
      </p:sp>
      <p:sp>
        <p:nvSpPr>
          <p:cNvPr id="20" name="íṧľïḋè"/>
          <p:cNvSpPr/>
          <p:nvPr/>
        </p:nvSpPr>
        <p:spPr>
          <a:xfrm>
            <a:off x="5893750" y="2721810"/>
            <a:ext cx="456932" cy="872332"/>
          </a:xfrm>
          <a:prstGeom prst="chevron">
            <a:avLst>
              <a:gd name="adj" fmla="val 62310"/>
            </a:avLst>
          </a:prstGeom>
          <a:solidFill>
            <a:schemeClr val="accent1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21" name="íšļîdé"/>
          <p:cNvSpPr/>
          <p:nvPr/>
        </p:nvSpPr>
        <p:spPr>
          <a:xfrm>
            <a:off x="5505253" y="2721810"/>
            <a:ext cx="456932" cy="872332"/>
          </a:xfrm>
          <a:prstGeom prst="chevron">
            <a:avLst>
              <a:gd name="adj" fmla="val 62310"/>
            </a:avLst>
          </a:prstGeom>
          <a:solidFill>
            <a:schemeClr val="accent2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90250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大家很習慣劃一個方正的表格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7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2865695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677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去</a:t>
            </a:r>
            <a:r>
              <a:rPr lang="zh-TW" altLang="en-US" dirty="0" smtClean="0"/>
              <a:t>縱線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8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86597198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593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去</a:t>
            </a:r>
            <a:r>
              <a:rPr lang="zh-TW" altLang="en-US" dirty="0"/>
              <a:t>橫</a:t>
            </a:r>
            <a:r>
              <a:rPr lang="zh-TW" altLang="en-US" dirty="0" smtClean="0"/>
              <a:t>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2A01-B2D0-4072-9F62-616A877E8D87}" type="slidenum">
              <a:rPr lang="zh-TW" altLang="en-US" smtClean="0"/>
              <a:pPr/>
              <a:t>9</a:t>
            </a:fld>
            <a:endParaRPr lang="zh-TW" altLang="en-US"/>
          </a:p>
        </p:txBody>
      </p:sp>
      <p:grpSp>
        <p:nvGrpSpPr>
          <p:cNvPr id="14" name="群組 13"/>
          <p:cNvGrpSpPr/>
          <p:nvPr/>
        </p:nvGrpSpPr>
        <p:grpSpPr>
          <a:xfrm>
            <a:off x="1345579" y="2141027"/>
            <a:ext cx="9500841" cy="3215622"/>
            <a:chOff x="1345579" y="2141027"/>
            <a:chExt cx="9500841" cy="3215622"/>
          </a:xfrm>
        </p:grpSpPr>
        <p:graphicFrame>
          <p:nvGraphicFramePr>
            <p:cNvPr id="20" name="內容版面配置區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61993886"/>
                </p:ext>
              </p:extLst>
            </p:nvPr>
          </p:nvGraphicFramePr>
          <p:xfrm>
            <a:off x="1345579" y="2141027"/>
            <a:ext cx="9500841" cy="3215622"/>
          </p:xfrm>
          <a:graphic>
            <a:graphicData uri="http://schemas.openxmlformats.org/drawingml/2006/table">
              <a:tbl>
                <a:tblPr firstRow="1" bandRow="1">
                  <a:tableStyleId>{D7AC3CCA-C797-4891-BE02-D94E43425B78}</a:tableStyleId>
                </a:tblPr>
                <a:tblGrid>
                  <a:gridCol w="765419"/>
                  <a:gridCol w="838309"/>
                  <a:gridCol w="1069149"/>
                  <a:gridCol w="1020549"/>
                  <a:gridCol w="984103"/>
                  <a:gridCol w="1154194"/>
                  <a:gridCol w="1385032"/>
                  <a:gridCol w="1228438"/>
                  <a:gridCol w="1055648"/>
                </a:tblGrid>
                <a:tr h="535937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TW" sz="1800" dirty="0" smtClean="0"/>
                          <a:t>#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名次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姓名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性別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年齡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政黨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得票率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zh-TW" altLang="en-US" sz="1800" dirty="0" smtClean="0"/>
                          <a:t>凍蒜</a:t>
                        </a:r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吳萼洋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58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蜂蜜黨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5,617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0.40%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丁守中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62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國民黨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577,566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40.82%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3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姚文智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民進黨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244,641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17.29%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1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柯文哲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55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 dirty="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580,820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41.05%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  <a:tr h="535937"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>
                            <a:effectLst/>
                          </a:rPr>
                          <a:t>5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>
                            <a:effectLst/>
                          </a:rPr>
                          <a:t>4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李錫錕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男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en-US" altLang="zh-TW" sz="1800" dirty="0" smtClean="0">
                            <a:effectLst/>
                          </a:rPr>
                          <a:t>60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fontAlgn="base"/>
                        <a:r>
                          <a:rPr lang="zh-TW" altLang="en-US" sz="1800">
                            <a:effectLst/>
                          </a:rPr>
                          <a:t>無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>
                            <a:effectLst/>
                          </a:rPr>
                          <a:t>6,172</a:t>
                        </a: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r" fontAlgn="base"/>
                        <a:r>
                          <a:rPr lang="en-US" altLang="zh-TW" sz="1800" dirty="0" smtClean="0">
                            <a:effectLst/>
                          </a:rPr>
                          <a:t>0.44%</a:t>
                        </a:r>
                        <a:endParaRPr lang="en-US" altLang="zh-TW" sz="1800" dirty="0">
                          <a:effectLst/>
                        </a:endParaRPr>
                      </a:p>
                    </a:txBody>
                    <a:tcPr marL="103670" marR="103670" marT="77748" marB="77748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zh-TW" altLang="en-US" sz="1800" dirty="0"/>
                      </a:p>
                    </a:txBody>
                    <a:tcPr marL="124404" marR="124404" marT="46649" marB="46649" anchor="ctr">
                      <a:lnL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rgbClr val="FCFCFC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</a:tr>
              </a:tbl>
            </a:graphicData>
          </a:graphic>
        </p:graphicFrame>
        <p:pic>
          <p:nvPicPr>
            <p:cNvPr id="13" name="圖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5713" y="4411254"/>
              <a:ext cx="300453" cy="300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636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包图主题2">
  <a:themeElements>
    <a:clrScheme name="灰白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24242"/>
      </a:accent1>
      <a:accent2>
        <a:srgbClr val="424242"/>
      </a:accent2>
      <a:accent3>
        <a:srgbClr val="424242"/>
      </a:accent3>
      <a:accent4>
        <a:srgbClr val="424242"/>
      </a:accent4>
      <a:accent5>
        <a:srgbClr val="424242"/>
      </a:accent5>
      <a:accent6>
        <a:srgbClr val="424242"/>
      </a:accent6>
      <a:hlink>
        <a:srgbClr val="FFFFFF"/>
      </a:hlink>
      <a:folHlink>
        <a:srgbClr val="BFBFBF"/>
      </a:folHlink>
    </a:clrScheme>
    <a:fontScheme name="自訂 2">
      <a:majorFont>
        <a:latin typeface="Candara"/>
        <a:ea typeface="Noto Sans CJK TC Black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865</TotalTime>
  <Words>1150</Words>
  <Application>Microsoft Office PowerPoint</Application>
  <PresentationFormat>自訂</PresentationFormat>
  <Paragraphs>703</Paragraphs>
  <Slides>25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6" baseType="lpstr">
      <vt:lpstr>Arial</vt:lpstr>
      <vt:lpstr>新細明體</vt:lpstr>
      <vt:lpstr>Calibri</vt:lpstr>
      <vt:lpstr>Century Gothic</vt:lpstr>
      <vt:lpstr>微軟正黑體</vt:lpstr>
      <vt:lpstr>等线</vt:lpstr>
      <vt:lpstr>Candara</vt:lpstr>
      <vt:lpstr>Agency FB</vt:lpstr>
      <vt:lpstr>微软雅黑</vt:lpstr>
      <vt:lpstr>Noto Sans CJK TC Black</vt:lpstr>
      <vt:lpstr>包图主题2</vt:lpstr>
      <vt:lpstr>PowerPoint 簡報</vt:lpstr>
      <vt:lpstr>PowerPoint 簡報</vt:lpstr>
      <vt:lpstr>PowerPoint 簡報</vt:lpstr>
      <vt:lpstr>PowerPoint 簡報</vt:lpstr>
      <vt:lpstr>卡尼莎三角 (Kanizsa triangle)</vt:lpstr>
      <vt:lpstr>製表</vt:lpstr>
      <vt:lpstr>大家很習慣劃一個方正的表格</vt:lpstr>
      <vt:lpstr>去縱線</vt:lpstr>
      <vt:lpstr>去橫線</vt:lpstr>
      <vt:lpstr>加頭頂、腳底</vt:lpstr>
      <vt:lpstr>長表格時，加網底</vt:lpstr>
      <vt:lpstr>加更多標註</vt:lpstr>
      <vt:lpstr>加更多標註</vt:lpstr>
      <vt:lpstr>表頭 (二列以上)</vt:lpstr>
      <vt:lpstr>我親愛的同事老幹這種事</vt:lpstr>
      <vt:lpstr>表頭、表頭、表頭</vt:lpstr>
      <vt:lpstr>照前規則</vt:lpstr>
      <vt:lpstr>排序</vt:lpstr>
      <vt:lpstr>加表腳</vt:lpstr>
      <vt:lpstr>Word 排版「表」</vt:lpstr>
      <vt:lpstr>為什麼我們的周報長這樣</vt:lpstr>
      <vt:lpstr>為什麼不長得容易閱讀點</vt:lpstr>
      <vt:lpstr>歸納一下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許瑞宏</dc:creator>
  <cp:lastModifiedBy>Windows 使用者</cp:lastModifiedBy>
  <cp:revision>5</cp:revision>
  <dcterms:created xsi:type="dcterms:W3CDTF">2017-08-18T03:02:00Z</dcterms:created>
  <dcterms:modified xsi:type="dcterms:W3CDTF">2018-12-06T09:24:06Z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