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DF1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C73F-C633-4D07-86F8-6D3D13C9E478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9BEE-D4E0-4D41-988F-BCC3063EF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927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C73F-C633-4D07-86F8-6D3D13C9E478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9BEE-D4E0-4D41-988F-BCC3063EF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35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C73F-C633-4D07-86F8-6D3D13C9E478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9BEE-D4E0-4D41-988F-BCC3063EF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593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C73F-C633-4D07-86F8-6D3D13C9E478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9BEE-D4E0-4D41-988F-BCC3063EF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833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C73F-C633-4D07-86F8-6D3D13C9E478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9BEE-D4E0-4D41-988F-BCC3063EF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4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C73F-C633-4D07-86F8-6D3D13C9E478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9BEE-D4E0-4D41-988F-BCC3063EF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850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C73F-C633-4D07-86F8-6D3D13C9E478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9BEE-D4E0-4D41-988F-BCC3063EF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35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C73F-C633-4D07-86F8-6D3D13C9E478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9BEE-D4E0-4D41-988F-BCC3063EF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42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C73F-C633-4D07-86F8-6D3D13C9E478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9BEE-D4E0-4D41-988F-BCC3063EF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42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C73F-C633-4D07-86F8-6D3D13C9E478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9BEE-D4E0-4D41-988F-BCC3063EF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6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C73F-C633-4D07-86F8-6D3D13C9E478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89BEE-D4E0-4D41-988F-BCC3063EF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3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FC73F-C633-4D07-86F8-6D3D13C9E478}" type="datetimeFigureOut">
              <a:rPr lang="zh-TW" altLang="en-US" smtClean="0"/>
              <a:t>2019/5/8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89BEE-D4E0-4D41-988F-BCC3063EF2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54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watch/?v=1782307488530342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ãè¢«è¨å­çåæ°£2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450" y="365022"/>
            <a:ext cx="9004100" cy="471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/>
          <p:cNvSpPr txBox="1"/>
          <p:nvPr/>
        </p:nvSpPr>
        <p:spPr>
          <a:xfrm>
            <a:off x="3434401" y="5295900"/>
            <a:ext cx="52725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二部曲完結篇</a:t>
            </a:r>
            <a:endParaRPr lang="zh-TW" altLang="en-US"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4746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ãåªæé£éº¼å¤å·§å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390525"/>
            <a:ext cx="11430000" cy="59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字方塊 10"/>
          <p:cNvSpPr txBox="1"/>
          <p:nvPr/>
        </p:nvSpPr>
        <p:spPr>
          <a:xfrm>
            <a:off x="3453451" y="390525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世界上沒有命中注定</a:t>
            </a:r>
            <a:endParaRPr lang="zh-TW" altLang="en-US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515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字方塊 9"/>
          <p:cNvSpPr txBox="1"/>
          <p:nvPr/>
        </p:nvSpPr>
        <p:spPr>
          <a:xfrm>
            <a:off x="2881951" y="400050"/>
            <a:ext cx="6340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肯定自己跟否定自己的矛盾</a:t>
            </a:r>
            <a:endParaRPr lang="zh-TW" altLang="en-US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1624651" y="1552575"/>
            <a:ext cx="89258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肯定 </a:t>
            </a:r>
            <a:r>
              <a:rPr lang="en-US" altLang="zh-TW" sz="4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4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現在，因為所有的過去造就了你</a:t>
            </a:r>
            <a:endParaRPr lang="en-US" altLang="zh-TW" sz="4000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否定 </a:t>
            </a:r>
            <a:r>
              <a:rPr lang="en-US" altLang="zh-TW" sz="4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4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想改變就要拒絕過去自己</a:t>
            </a:r>
            <a:endParaRPr lang="zh-TW" altLang="en-US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194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字方塊 21"/>
          <p:cNvSpPr txBox="1"/>
          <p:nvPr/>
        </p:nvSpPr>
        <p:spPr>
          <a:xfrm>
            <a:off x="2767651" y="428625"/>
            <a:ext cx="6306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人生最大的課題 </a:t>
            </a:r>
            <a:r>
              <a:rPr lang="en-US" altLang="zh-TW" sz="4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4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幸福人生</a:t>
            </a:r>
            <a:endParaRPr lang="zh-TW" altLang="en-US" sz="4000" b="1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624651" y="1552575"/>
            <a:ext cx="89258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外在因素的煩惱 </a:t>
            </a:r>
            <a:r>
              <a:rPr lang="en-US" altLang="zh-TW" sz="4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4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 被肯定、人際關係等</a:t>
            </a:r>
            <a:endParaRPr lang="en-US" altLang="zh-TW" sz="4000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所有的煩惱都是自己決定的</a:t>
            </a:r>
            <a:endParaRPr lang="en-US" altLang="zh-TW" sz="4000" b="1" dirty="0" smtClean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021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ãavengers 4ãçåçæå°çµæ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6010275" y="1047750"/>
            <a:ext cx="26581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dirty="0" smtClean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THANKS</a:t>
            </a:r>
            <a:endParaRPr lang="zh-TW" altLang="en-US" sz="4800" dirty="0">
              <a:solidFill>
                <a:schemeClr val="bg1">
                  <a:lumMod val="9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508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58</Words>
  <Application>Microsoft Office PowerPoint</Application>
  <PresentationFormat>寬螢幕</PresentationFormat>
  <Paragraphs>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CathayLife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林辰</dc:creator>
  <cp:lastModifiedBy>林辰</cp:lastModifiedBy>
  <cp:revision>71</cp:revision>
  <dcterms:created xsi:type="dcterms:W3CDTF">2018-10-09T02:09:56Z</dcterms:created>
  <dcterms:modified xsi:type="dcterms:W3CDTF">2019-05-08T07:24:30Z</dcterms:modified>
</cp:coreProperties>
</file>