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91"/>
    <a:srgbClr val="880014"/>
    <a:srgbClr val="0070C0"/>
    <a:srgbClr val="ED3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5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DE8DAAD8-9C98-43AC-8EA4-E9C89CAA3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C6B2521-2801-4381-8B60-022319A49D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7A9A62-420E-4E33-A3CC-277AF18EB20D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xmlns="" id="{094D9D00-2CFA-4216-B030-D936A3740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xmlns="" id="{20BB8641-9255-4359-A30D-022B2259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109D353-338C-47B7-9350-7005371140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130BDA8-F3E1-440C-AF7A-7EE4FBD08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6B8A280-ECB1-4D2E-9FBF-91469269650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91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影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124" name="投影片編號版面配置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374E72B8-56FD-4FDA-A0E6-E89A56D95EE6}" type="slidenum">
              <a:rPr lang="zh-TW" altLang="en-US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影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8196" name="投影片編號版面配置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fld id="{39911F01-2FE0-43E6-ACEC-E48D89000F61}" type="slidenum">
              <a:rPr lang="zh-TW" altLang="en-US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885351-10BD-4DB2-A2CA-21F8AC8B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D366AA13-9767-4279-BA88-827F4795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261D4-C306-45A0-8CB1-2F1781E0BC51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E590D-1B8E-4DE7-BAB4-4A620C7740E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F66876-FBCD-48B3-B04D-70DDDEDB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96E539A2-73F6-4ACD-B91E-1045EBD4C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3E3A-F8F4-4912-8AB4-05E563276793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72DD8-2596-4BDB-8A3E-2AB2DF45BE6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85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CFD56BA-4E3F-489C-AA65-DDB9BC5BF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3495309-C356-4798-BBDA-69203965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64447-F46F-4F18-B581-E97457F31808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0FD13-1FDA-4D8D-A1D6-54F80DF0099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01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69EAFC-F8F6-477A-A372-2C35B2B1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6232C5C-8BE3-442B-B9D4-F1A0082F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A159-6136-4F67-8A8D-0E9D0546D30A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F4BA6-FF0E-4638-9947-03ACFD32B5D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F0E1518-D59A-461C-A740-D3811308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FF1A06F-08E4-4C0D-9B63-FA023AD4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64B16-E205-4843-B194-8B62A98A3202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7F9EA-39DC-4B85-88A4-DAA33E00FE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9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C758F1-DAFC-4267-AAA8-B3B5041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B7F382F-8A07-4858-9CD2-E4E7B13D1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8C2C5CB-A0FF-4E75-B12F-4BCEB6B03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C3BB1-D230-4979-8719-B0FEC6A6353C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BADB2-230A-4356-A0A9-A6605C2587F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7A14CD-AC54-4CCD-ACA1-102B1E49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F5BEC23-3D6B-407C-903C-280A88A5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98ACAE0F-6232-436F-8FA3-2C6EEE50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85A82775-F9C7-42A9-A3D2-C4D4A158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1B6B9B7-FFF6-4046-AC67-C52298B9E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E5086-3B1B-4372-8BA2-467437757193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305F4-C834-40CC-8DB7-15CF77E723A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7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7DB582B-3F6C-4979-88F8-F759BEFB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53AA2-4ACF-4AD0-92AC-0B819C3C535A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AA54F-AB7A-453D-9187-5F494241F80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29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4942-AEBA-4D2D-B540-54A2F8900ECA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7A76B-F7AF-4DD5-ADE3-8B61CB6F711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9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5493834-D932-45A4-9208-F51E21D8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CF51407-4669-4336-9630-F4346958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3F31A85-8DBA-447D-B42F-342A6236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B550F-3FEB-4876-98CD-ABB45B158A3E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FF5B3-231C-4337-976A-34E96ADAD8A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1F0DE4-A348-4510-977B-04A1957A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4BCFA99-B521-480D-BD6D-9B43AE8B1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6EBB8A5-D6CA-405F-8EFA-5C7D59DE8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51CF-6C2C-4BF9-8158-D7BCB8B36360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785C5-4D94-4FFB-A2BF-0FECCA43B4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EA2445C-46DD-456A-AD3B-1D413FD7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9D53AB-7974-40F7-BB48-A1555C529C27}" type="datetimeFigureOut">
              <a:rPr lang="zh-TW" altLang="en-US"/>
              <a:pPr>
                <a:defRPr/>
              </a:pPr>
              <a:t>2019/4/18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DE5F687-E758-4AD8-948D-37F08D321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8FEBFD-495E-443B-86AC-99AB0C084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B1711BB7-C788-444B-8851-6B8EFB58C49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新細明體" panose="02020500000000000000" pitchFamily="18" charset="-12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E05DC65-304A-4CCF-ABD3-EF25AC7A94F8}"/>
              </a:ext>
            </a:extLst>
          </p:cNvPr>
          <p:cNvSpPr/>
          <p:nvPr/>
        </p:nvSpPr>
        <p:spPr>
          <a:xfrm rot="3752882">
            <a:off x="-2251075" y="5622925"/>
            <a:ext cx="5926137" cy="161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3075" name="群組 28"/>
          <p:cNvGrpSpPr>
            <a:grpSpLocks/>
          </p:cNvGrpSpPr>
          <p:nvPr/>
        </p:nvGrpSpPr>
        <p:grpSpPr bwMode="auto">
          <a:xfrm>
            <a:off x="930275" y="2043113"/>
            <a:ext cx="9958388" cy="6057900"/>
            <a:chOff x="930346" y="2042319"/>
            <a:chExt cx="9958566" cy="6058749"/>
          </a:xfrm>
        </p:grpSpPr>
        <p:pic>
          <p:nvPicPr>
            <p:cNvPr id="3077" name="Picture 4" descr="「design png」的圖片搜尋結果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346" y="3112765"/>
              <a:ext cx="9527743" cy="498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8" name="群組 24"/>
            <p:cNvGrpSpPr>
              <a:grpSpLocks/>
            </p:cNvGrpSpPr>
            <p:nvPr/>
          </p:nvGrpSpPr>
          <p:grpSpPr bwMode="auto">
            <a:xfrm>
              <a:off x="1744912" y="2042319"/>
              <a:ext cx="9144000" cy="2387600"/>
              <a:chOff x="1744912" y="2042319"/>
              <a:chExt cx="9144000" cy="2387600"/>
            </a:xfrm>
          </p:grpSpPr>
          <p:sp>
            <p:nvSpPr>
              <p:cNvPr id="3079" name="標題 1"/>
              <p:cNvSpPr txBox="1">
                <a:spLocks noChangeArrowheads="1"/>
              </p:cNvSpPr>
              <p:nvPr/>
            </p:nvSpPr>
            <p:spPr bwMode="auto">
              <a:xfrm>
                <a:off x="1744912" y="2042319"/>
                <a:ext cx="9144000" cy="238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TW" altLang="en-US" sz="5400" b="1">
                    <a:latin typeface="Adobe 繁黑體 Std B" pitchFamily="34" charset="-120"/>
                    <a:ea typeface="Adobe 繁黑體 Std B" pitchFamily="34" charset="-120"/>
                  </a:rPr>
                  <a:t>有意外的 讓</a:t>
                </a:r>
                <a:r>
                  <a:rPr lang="zh-TW" altLang="en-US" sz="8000" b="1">
                    <a:solidFill>
                      <a:srgbClr val="C20091"/>
                    </a:solidFill>
                    <a:latin typeface="Adobe 繁黑體 Std B" pitchFamily="34" charset="-120"/>
                    <a:ea typeface="Adobe 繁黑體 Std B" pitchFamily="34" charset="-120"/>
                  </a:rPr>
                  <a:t>精彩</a:t>
                </a:r>
                <a:r>
                  <a:rPr lang="zh-TW" altLang="en-US" sz="5400" b="1">
                    <a:latin typeface="Adobe 繁黑體 Std B" pitchFamily="34" charset="-120"/>
                    <a:ea typeface="Adobe 繁黑體 Std B" pitchFamily="34" charset="-120"/>
                  </a:rPr>
                  <a:t>發生。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E48AF986-454C-4A0E-8ABB-42B3BB6919D3}"/>
                  </a:ext>
                </a:extLst>
              </p:cNvPr>
              <p:cNvSpPr/>
              <p:nvPr/>
            </p:nvSpPr>
            <p:spPr>
              <a:xfrm>
                <a:off x="2008279" y="3676085"/>
                <a:ext cx="7370893" cy="1016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361DF267-9AB2-438D-AECF-2079A007A298}"/>
                  </a:ext>
                </a:extLst>
              </p:cNvPr>
              <p:cNvSpPr/>
              <p:nvPr/>
            </p:nvSpPr>
            <p:spPr>
              <a:xfrm rot="710199">
                <a:off x="3044934" y="3185479"/>
                <a:ext cx="1631979" cy="4604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B10E9644-F47E-433D-AB55-3EBB10BC2EF3}"/>
                  </a:ext>
                </a:extLst>
              </p:cNvPr>
              <p:cNvSpPr/>
              <p:nvPr/>
            </p:nvSpPr>
            <p:spPr>
              <a:xfrm rot="710199">
                <a:off x="3044934" y="3322024"/>
                <a:ext cx="1631979" cy="4604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TW" altLang="en-US"/>
              </a:p>
            </p:txBody>
          </p:sp>
          <p:sp>
            <p:nvSpPr>
              <p:cNvPr id="3083" name="矩形 23"/>
              <p:cNvSpPr>
                <a:spLocks noChangeArrowheads="1"/>
              </p:cNvSpPr>
              <p:nvPr/>
            </p:nvSpPr>
            <p:spPr bwMode="auto">
              <a:xfrm rot="-212666">
                <a:off x="3084424" y="2134087"/>
                <a:ext cx="208529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charset="0"/>
                  <a:buChar char="•"/>
                  <a:defRPr sz="28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 sz="2000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TW" altLang="en-US" sz="5400" b="1">
                    <a:solidFill>
                      <a:srgbClr val="C20091"/>
                    </a:solidFill>
                    <a:latin typeface="Adobe 繁黑體 Std B" pitchFamily="34" charset="-120"/>
                    <a:ea typeface="Adobe 繁黑體 Std B" pitchFamily="34" charset="-120"/>
                  </a:rPr>
                  <a:t>計畫</a:t>
                </a:r>
                <a:endParaRPr lang="zh-TW" altLang="en-US" sz="5400" b="1">
                  <a:solidFill>
                    <a:srgbClr val="C20091"/>
                  </a:solidFill>
                </a:endParaRP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2AEEE1A-739E-463D-ACAA-5C1AFC2A14F7}"/>
              </a:ext>
            </a:extLst>
          </p:cNvPr>
          <p:cNvSpPr/>
          <p:nvPr/>
        </p:nvSpPr>
        <p:spPr>
          <a:xfrm rot="6625583">
            <a:off x="8985250" y="4333876"/>
            <a:ext cx="5926137" cy="1617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"/>
          <p:cNvSpPr>
            <a:spLocks noChangeArrowheads="1"/>
          </p:cNvSpPr>
          <p:nvPr/>
        </p:nvSpPr>
        <p:spPr bwMode="auto">
          <a:xfrm>
            <a:off x="387350" y="2551113"/>
            <a:ext cx="4999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Adobe 繁黑體 Std B" pitchFamily="34" charset="-120"/>
                <a:ea typeface="Adobe 繁黑體 Std B" pitchFamily="34" charset="-120"/>
              </a:rPr>
              <a:t>似乎有某件事出現</a:t>
            </a:r>
            <a:r>
              <a:rPr lang="zh-TW" altLang="en-US" sz="36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？</a:t>
            </a:r>
            <a:endParaRPr lang="zh-TW" altLang="en-US" sz="800">
              <a:solidFill>
                <a:srgbClr val="C20091"/>
              </a:solidFill>
            </a:endParaRPr>
          </a:p>
        </p:txBody>
      </p:sp>
      <p:sp>
        <p:nvSpPr>
          <p:cNvPr id="4099" name="矩形 12"/>
          <p:cNvSpPr>
            <a:spLocks noChangeArrowheads="1"/>
          </p:cNvSpPr>
          <p:nvPr/>
        </p:nvSpPr>
        <p:spPr bwMode="auto">
          <a:xfrm>
            <a:off x="4456113" y="2795588"/>
            <a:ext cx="280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Adobe 繁黑體 Std B" pitchFamily="34" charset="-120"/>
                <a:ea typeface="Adobe 繁黑體 Std B" pitchFamily="34" charset="-120"/>
              </a:rPr>
              <a:t>某件事有新發展</a:t>
            </a:r>
            <a:r>
              <a:rPr lang="zh-TW" altLang="en-US" sz="36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！</a:t>
            </a:r>
            <a:endParaRPr lang="zh-TW" altLang="en-US" sz="2400">
              <a:solidFill>
                <a:srgbClr val="C20091"/>
              </a:solidFill>
            </a:endParaRPr>
          </a:p>
        </p:txBody>
      </p:sp>
      <p:sp>
        <p:nvSpPr>
          <p:cNvPr id="4100" name="矩形 13"/>
          <p:cNvSpPr>
            <a:spLocks noChangeArrowheads="1"/>
          </p:cNvSpPr>
          <p:nvPr/>
        </p:nvSpPr>
        <p:spPr bwMode="auto">
          <a:xfrm>
            <a:off x="8955088" y="2973388"/>
            <a:ext cx="24939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2400" b="1">
                <a:latin typeface="Adobe 繁黑體 Std B" pitchFamily="34" charset="-120"/>
                <a:ea typeface="Adobe 繁黑體 Std B" pitchFamily="34" charset="-120"/>
              </a:rPr>
              <a:t>終於獲得解釋</a:t>
            </a:r>
            <a:r>
              <a:rPr lang="zh-TW" altLang="en-US" sz="36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。</a:t>
            </a:r>
            <a:endParaRPr lang="zh-TW" altLang="en-US" sz="800">
              <a:solidFill>
                <a:srgbClr val="C20091"/>
              </a:solidFill>
            </a:endParaRPr>
          </a:p>
        </p:txBody>
      </p:sp>
      <p:sp>
        <p:nvSpPr>
          <p:cNvPr id="4101" name="標題 1"/>
          <p:cNvSpPr txBox="1">
            <a:spLocks noChangeArrowheads="1"/>
          </p:cNvSpPr>
          <p:nvPr/>
        </p:nvSpPr>
        <p:spPr bwMode="auto">
          <a:xfrm>
            <a:off x="-454025" y="-414338"/>
            <a:ext cx="10856913" cy="23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4400" b="1">
                <a:latin typeface="Adobe 繁黑體 Std B" pitchFamily="34" charset="-120"/>
                <a:ea typeface="Adobe 繁黑體 Std B" pitchFamily="34" charset="-120"/>
              </a:rPr>
              <a:t>學著用</a:t>
            </a:r>
            <a:r>
              <a:rPr lang="en-US" altLang="zh-TW" sz="72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3</a:t>
            </a:r>
            <a:r>
              <a:rPr lang="zh-TW" altLang="en-US" sz="4400" b="1">
                <a:latin typeface="Adobe 繁黑體 Std B" pitchFamily="34" charset="-120"/>
                <a:ea typeface="Adobe 繁黑體 Std B" pitchFamily="34" charset="-120"/>
              </a:rPr>
              <a:t>個標點符號 安排一個情境。</a:t>
            </a: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8"/>
          <a:stretch>
            <a:fillRect/>
          </a:stretch>
        </p:blipFill>
        <p:spPr bwMode="auto">
          <a:xfrm>
            <a:off x="192088" y="3270250"/>
            <a:ext cx="3468687" cy="2419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3581400"/>
            <a:ext cx="3468687" cy="2419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3767138"/>
            <a:ext cx="3468688" cy="2419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群組 21"/>
          <p:cNvGrpSpPr>
            <a:grpSpLocks/>
          </p:cNvGrpSpPr>
          <p:nvPr/>
        </p:nvGrpSpPr>
        <p:grpSpPr bwMode="auto">
          <a:xfrm>
            <a:off x="49213" y="3197225"/>
            <a:ext cx="4148137" cy="2735263"/>
            <a:chOff x="49104" y="3197423"/>
            <a:chExt cx="4148299" cy="2735737"/>
          </a:xfrm>
        </p:grpSpPr>
        <p:pic>
          <p:nvPicPr>
            <p:cNvPr id="4114" name="圖片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14" y="3515804"/>
              <a:ext cx="3469354" cy="241735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5" name="圖片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581"/>
            <a:stretch>
              <a:fillRect/>
            </a:stretch>
          </p:blipFill>
          <p:spPr bwMode="auto">
            <a:xfrm>
              <a:off x="49104" y="3197423"/>
              <a:ext cx="4148299" cy="37615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群組 54"/>
          <p:cNvGrpSpPr>
            <a:grpSpLocks/>
          </p:cNvGrpSpPr>
          <p:nvPr/>
        </p:nvGrpSpPr>
        <p:grpSpPr bwMode="auto">
          <a:xfrm>
            <a:off x="4168775" y="3352800"/>
            <a:ext cx="3692525" cy="2801938"/>
            <a:chOff x="4168616" y="3353333"/>
            <a:chExt cx="3692875" cy="2801324"/>
          </a:xfrm>
        </p:grpSpPr>
        <p:pic>
          <p:nvPicPr>
            <p:cNvPr id="4112" name="圖片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616" y="3581557"/>
              <a:ext cx="3692875" cy="25731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3" name="圖片 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85"/>
            <a:stretch>
              <a:fillRect/>
            </a:stretch>
          </p:blipFill>
          <p:spPr bwMode="auto">
            <a:xfrm>
              <a:off x="4496049" y="3353333"/>
              <a:ext cx="1389791" cy="4003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群組 57"/>
          <p:cNvGrpSpPr>
            <a:grpSpLocks/>
          </p:cNvGrpSpPr>
          <p:nvPr/>
        </p:nvGrpSpPr>
        <p:grpSpPr bwMode="auto">
          <a:xfrm>
            <a:off x="8375650" y="3679825"/>
            <a:ext cx="3692525" cy="2573338"/>
            <a:chOff x="8376005" y="3680172"/>
            <a:chExt cx="3692875" cy="2573100"/>
          </a:xfrm>
        </p:grpSpPr>
        <p:pic>
          <p:nvPicPr>
            <p:cNvPr id="4110" name="圖片 5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6005" y="3680172"/>
              <a:ext cx="3692875" cy="25731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1" name="圖片 5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48"/>
            <a:stretch>
              <a:fillRect/>
            </a:stretch>
          </p:blipFill>
          <p:spPr bwMode="auto">
            <a:xfrm>
              <a:off x="10003368" y="3971876"/>
              <a:ext cx="1864969" cy="40039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3A199F0-1ADD-4104-853C-120F86907533}"/>
              </a:ext>
            </a:extLst>
          </p:cNvPr>
          <p:cNvSpPr/>
          <p:nvPr/>
        </p:nvSpPr>
        <p:spPr>
          <a:xfrm rot="6530652">
            <a:off x="-3681412" y="730249"/>
            <a:ext cx="5926138" cy="161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9B93DE5-F605-4159-84E2-C527DCD8EFC1}"/>
              </a:ext>
            </a:extLst>
          </p:cNvPr>
          <p:cNvSpPr/>
          <p:nvPr/>
        </p:nvSpPr>
        <p:spPr>
          <a:xfrm rot="4253379">
            <a:off x="9069388" y="-149226"/>
            <a:ext cx="5926138" cy="161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 txBox="1">
            <a:spLocks noChangeArrowheads="1"/>
          </p:cNvSpPr>
          <p:nvPr/>
        </p:nvSpPr>
        <p:spPr bwMode="auto">
          <a:xfrm>
            <a:off x="-2276475" y="-441325"/>
            <a:ext cx="10856913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4400" b="1">
                <a:latin typeface="Adobe 繁黑體 Std B" pitchFamily="34" charset="-120"/>
                <a:ea typeface="Adobe 繁黑體 Std B" pitchFamily="34" charset="-120"/>
              </a:rPr>
              <a:t>主角必須</a:t>
            </a:r>
            <a:r>
              <a:rPr lang="zh-TW" altLang="en-US" sz="72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很有事</a:t>
            </a:r>
            <a:r>
              <a:rPr lang="en-US" altLang="zh-TW" sz="72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!</a:t>
            </a:r>
            <a:endParaRPr lang="zh-TW" altLang="en-US" sz="4400" b="1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6147" name="標題 1"/>
          <p:cNvSpPr txBox="1">
            <a:spLocks noChangeArrowheads="1"/>
          </p:cNvSpPr>
          <p:nvPr/>
        </p:nvSpPr>
        <p:spPr bwMode="auto">
          <a:xfrm>
            <a:off x="3151188" y="2165350"/>
            <a:ext cx="1085691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4400" b="1">
              <a:latin typeface="Adobe 繁黑體 Std B" pitchFamily="34" charset="-120"/>
              <a:ea typeface="Adobe 繁黑體 Std B" pitchFamily="34" charset="-120"/>
            </a:endParaRPr>
          </a:p>
        </p:txBody>
      </p:sp>
      <p:pic>
        <p:nvPicPr>
          <p:cNvPr id="6148" name="Picture 2" descr="「警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52475"/>
            <a:ext cx="3900488" cy="58515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標題 1"/>
          <p:cNvSpPr txBox="1">
            <a:spLocks noChangeArrowheads="1"/>
          </p:cNvSpPr>
          <p:nvPr/>
        </p:nvSpPr>
        <p:spPr bwMode="auto">
          <a:xfrm>
            <a:off x="2593975" y="3032125"/>
            <a:ext cx="4338638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600" b="1">
                <a:latin typeface="Adobe 繁黑體 Std B" pitchFamily="34" charset="-120"/>
                <a:ea typeface="Adobe 繁黑體 Std B" pitchFamily="34" charset="-120"/>
              </a:rPr>
              <a:t>苦讀</a:t>
            </a:r>
            <a:r>
              <a:rPr lang="en-US" altLang="zh-TW" sz="3600" b="1">
                <a:latin typeface="Adobe 繁黑體 Std B" pitchFamily="34" charset="-120"/>
                <a:ea typeface="Adobe 繁黑體 Std B" pitchFamily="34" charset="-120"/>
              </a:rPr>
              <a:t>4</a:t>
            </a:r>
            <a:r>
              <a:rPr lang="zh-TW" altLang="en-US" sz="3600" b="1">
                <a:latin typeface="Adobe 繁黑體 Std B" pitchFamily="34" charset="-120"/>
                <a:ea typeface="Adobe 繁黑體 Std B" pitchFamily="34" charset="-120"/>
              </a:rPr>
              <a:t>年書的阿明，</a:t>
            </a:r>
            <a:endParaRPr lang="en-US" altLang="zh-TW" sz="3600" b="1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600" b="1">
                <a:latin typeface="Adobe 繁黑體 Std B" pitchFamily="34" charset="-120"/>
                <a:ea typeface="Adobe 繁黑體 Std B" pitchFamily="34" charset="-120"/>
              </a:rPr>
              <a:t>終於成為了的警察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9183DEC-30B5-481D-8B33-AC74FE5E55A4}"/>
              </a:ext>
            </a:extLst>
          </p:cNvPr>
          <p:cNvSpPr/>
          <p:nvPr/>
        </p:nvSpPr>
        <p:spPr>
          <a:xfrm>
            <a:off x="642938" y="3535363"/>
            <a:ext cx="6192837" cy="1168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標題 1"/>
          <p:cNvSpPr txBox="1">
            <a:spLocks noChangeArrowheads="1"/>
          </p:cNvSpPr>
          <p:nvPr/>
        </p:nvSpPr>
        <p:spPr bwMode="auto">
          <a:xfrm>
            <a:off x="1069975" y="3032125"/>
            <a:ext cx="10856913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600" b="1">
                <a:solidFill>
                  <a:srgbClr val="C20091"/>
                </a:solidFill>
                <a:latin typeface="Adobe 繁黑體 Std B" pitchFamily="34" charset="-120"/>
                <a:ea typeface="Adobe 繁黑體 Std B" pitchFamily="34" charset="-120"/>
              </a:rPr>
              <a:t>以殉職的父親</a:t>
            </a:r>
            <a:r>
              <a:rPr lang="zh-TW" altLang="en-US" sz="3600" b="1">
                <a:latin typeface="Adobe 繁黑體 Std B" pitchFamily="34" charset="-120"/>
                <a:ea typeface="Adobe 繁黑體 Std B" pitchFamily="34" charset="-120"/>
              </a:rPr>
              <a:t>為榮的阿明，</a:t>
            </a:r>
            <a:endParaRPr lang="en-US" altLang="zh-TW" sz="3600" b="1">
              <a:latin typeface="Adobe 繁黑體 Std B" pitchFamily="34" charset="-120"/>
              <a:ea typeface="Adobe 繁黑體 Std B" pitchFamily="34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3600" b="1">
                <a:latin typeface="Adobe 繁黑體 Std B" pitchFamily="34" charset="-120"/>
                <a:ea typeface="Adobe 繁黑體 Std B" pitchFamily="34" charset="-120"/>
              </a:rPr>
              <a:t>終於成為了警察</a:t>
            </a:r>
            <a:r>
              <a:rPr lang="en-US" altLang="zh-TW" sz="3600" b="1">
                <a:latin typeface="Adobe 繁黑體 Std B" pitchFamily="34" charset="-120"/>
                <a:ea typeface="Adobe 繁黑體 Std B" pitchFamily="34" charset="-120"/>
              </a:rPr>
              <a:t>..</a:t>
            </a:r>
            <a:endParaRPr lang="zh-TW" altLang="en-US" sz="3600" b="1">
              <a:latin typeface="Adobe 繁黑體 Std B" pitchFamily="34" charset="-120"/>
              <a:ea typeface="Adobe 繁黑體 Std B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2089351-1F71-42BA-B018-42FA0DCAD9D4}"/>
              </a:ext>
            </a:extLst>
          </p:cNvPr>
          <p:cNvSpPr/>
          <p:nvPr/>
        </p:nvSpPr>
        <p:spPr>
          <a:xfrm rot="6530652">
            <a:off x="-3681412" y="730249"/>
            <a:ext cx="5926138" cy="161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3BB5F93-C708-404E-8B4C-A96579C700A0}"/>
              </a:ext>
            </a:extLst>
          </p:cNvPr>
          <p:cNvSpPr/>
          <p:nvPr/>
        </p:nvSpPr>
        <p:spPr>
          <a:xfrm rot="4253379">
            <a:off x="9069388" y="-149226"/>
            <a:ext cx="5926138" cy="161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9A2EEE79-D08E-4DEF-8602-F45676AE5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6700" y="2870200"/>
            <a:ext cx="9144000" cy="23876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‧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想像力炸裂豐富的作者</a:t>
            </a: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‧ 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有系統的說明編劇的做法</a:t>
            </a: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‧ </a:t>
            </a:r>
            <a:r>
              <a:rPr lang="zh-TW" altLang="en-US" sz="44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還有很多作業可以玩</a:t>
            </a:r>
          </a:p>
        </p:txBody>
      </p:sp>
      <p:pic>
        <p:nvPicPr>
          <p:cNvPr id="7171" name="圖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465263"/>
            <a:ext cx="3806825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0EACF49-8F45-43E4-AE42-BD36D950F016}"/>
              </a:ext>
            </a:extLst>
          </p:cNvPr>
          <p:cNvSpPr/>
          <p:nvPr/>
        </p:nvSpPr>
        <p:spPr>
          <a:xfrm rot="3752882">
            <a:off x="-2251075" y="5622925"/>
            <a:ext cx="5926137" cy="161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AD77A16-C587-45DF-801A-E1210000E84E}"/>
              </a:ext>
            </a:extLst>
          </p:cNvPr>
          <p:cNvSpPr/>
          <p:nvPr/>
        </p:nvSpPr>
        <p:spPr>
          <a:xfrm rot="6625583">
            <a:off x="8985250" y="4333876"/>
            <a:ext cx="5926137" cy="1617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78</Words>
  <Application>Microsoft Office PowerPoint</Application>
  <PresentationFormat>自訂</PresentationFormat>
  <Paragraphs>14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Calibri</vt:lpstr>
      <vt:lpstr>新細明體</vt:lpstr>
      <vt:lpstr>Arial</vt:lpstr>
      <vt:lpstr>Calibri Light</vt:lpstr>
      <vt:lpstr>Adobe 繁黑體 Std B</vt:lpstr>
      <vt:lpstr>Office 佈景主題</vt:lpstr>
      <vt:lpstr>PowerPoint 簡報</vt:lpstr>
      <vt:lpstr>PowerPoint 簡報</vt:lpstr>
      <vt:lpstr>PowerPoint 簡報</vt:lpstr>
      <vt:lpstr>‧ 想像力炸裂豐富的作者  ‧ 有系統的說明編劇的做法  ‧ 還有很多作業可以玩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Adolf</dc:creator>
  <cp:lastModifiedBy>Windows 使用者</cp:lastModifiedBy>
  <cp:revision>16</cp:revision>
  <dcterms:created xsi:type="dcterms:W3CDTF">2019-04-17T12:17:25Z</dcterms:created>
  <dcterms:modified xsi:type="dcterms:W3CDTF">2019-04-18T00:50:36Z</dcterms:modified>
</cp:coreProperties>
</file>