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03" r:id="rId1"/>
    <p:sldMasterId id="2147484187" r:id="rId2"/>
  </p:sldMasterIdLst>
  <p:sldIdLst>
    <p:sldId id="256" r:id="rId3"/>
    <p:sldId id="257" r:id="rId4"/>
    <p:sldId id="258" r:id="rId5"/>
    <p:sldId id="259" r:id="rId6"/>
    <p:sldId id="261" r:id="rId7"/>
    <p:sldId id="268" r:id="rId8"/>
    <p:sldId id="260" r:id="rId9"/>
    <p:sldId id="264" r:id="rId10"/>
    <p:sldId id="263" r:id="rId11"/>
    <p:sldId id="265" r:id="rId12"/>
    <p:sldId id="262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7027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5343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3211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F28C09-B89A-4DC0-9477-0281A23E6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6B6678D-71B1-4A9F-BF4F-97FE4AA3F1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FD2ACA1-2A64-411A-9500-31DFB615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368F35F-1968-4363-84AE-E71E0AC53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AD38C6-B287-49BC-B75B-5FDD48860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3760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DD4505-F6D4-43A6-8E9F-A0330D68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E3A5C0-B607-48CB-B957-8BF9F038D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68F0CD-A743-4738-A490-B6E75026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98BF63-4B0E-4841-AA91-3D3BABA4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A387BC-CDE4-4E65-90AF-964259F6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86511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3C7F29-210A-4E8A-86C8-2A3D02D0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2FA4EC-58A6-4535-8364-9A8546121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56D547-9DB1-48A2-9FB9-C9E37527B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93FC33-6475-4085-8A3D-A1D437C9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F0EB526-7B97-4656-98C9-14E4E42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8007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157A9-98A0-41A3-890D-CE4E8A898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11E93E-EECD-4464-933B-CAB98CA9C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5354BD-74DF-4B2C-A785-DB353034B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AF1AF7C-EEDA-4764-B0A6-17F50E86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A35761-A782-4083-8403-8578E20A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6006CA-F145-48DC-BB3E-16F55AC5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43109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21909E-19C8-485F-8984-40AF3AAC1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DD44D1-7AE6-4E1B-AF91-9C97E5919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28040A-3F5B-491C-8CF4-EC9B9D438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E157C21-7EE1-45A7-B419-365C6B331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3C1BA93-17F5-44D2-BB3C-A025138424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097CB2-1B17-4715-B8A5-18D14B8A3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D4E4377-3464-4FDE-856D-04501632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4EA94B2-1C98-4033-8C65-2D8B4499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500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10DBAA-239F-44B5-8F0C-B69C83FC3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496A0C-D401-4130-B372-B559D980D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91B8B7F-8D75-4B1E-9CC7-96FE2BA6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4AE36E4-8E91-473D-8867-B6E5F67BE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75609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B21A92-7851-4BF2-AF02-559F8EFB7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E1A061-D062-4842-9FF9-6C51B87AF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B7C1B25-4649-4EAA-8921-73282B558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82204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FD892-5BF2-4F58-B44F-216544867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7BE562-5D62-42FB-8100-A22F3F3AE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37E4F2-CA7C-4788-A4ED-7E9F9572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FF09D4C-60F9-4C1B-86C2-2979F60DC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E5137D-211F-4959-BB20-331F8F55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D140052-AD03-4140-8141-048927AD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34001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058117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61B4CA-3F1D-443F-9AA8-9BEAA7136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BF198C4-5056-47D9-9FCD-C7D86444D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5853C5F-5F03-442E-8E29-E8A3B7C02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A2D4C7B-7C2D-4B6A-862E-B39EF6A91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3E7856-BC67-4B91-BF23-73773032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ED0111-C6FC-456F-B055-A477827F4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53708"/>
      </p:ext>
    </p:extLst>
  </p:cSld>
  <p:clrMapOvr>
    <a:masterClrMapping/>
  </p:clrMapOvr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D26757-7872-499F-83A3-4CF492FF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B80281-2C15-41F0-A57B-79D2CC058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2528AF-ED85-4AAE-926A-832B7C4D7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824AA11-8D6E-4E34-8990-135D80248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043F6F2-E495-4E01-94AE-AA45D49C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14244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74D284-B6B9-44BB-82E1-F09E784614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E7460F-695E-485F-91E9-E55D6A86FF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726ABA7-FD84-4919-95F4-2E2999A52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A9457E-14F5-476F-8390-57A199323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67F2945-412C-424F-BC9F-F15B5C01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403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5353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0800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4551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5230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59812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35232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94186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755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04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ABBE36C-4917-4CA3-9B2D-F076A4E21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CF7A208-66A8-4C73-93F1-B6BC99C91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13D51A-7BEA-4B8D-8A35-0576C6D912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9/5/2019</a:t>
            </a:fld>
            <a:endParaRPr 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9B1B9D-B261-4633-AC98-2680F3778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FE08AA-A88E-4B77-8C76-95B61B0AE5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93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8" r:id="rId1"/>
    <p:sldLayoutId id="2147484189" r:id="rId2"/>
    <p:sldLayoutId id="2147484190" r:id="rId3"/>
    <p:sldLayoutId id="2147484191" r:id="rId4"/>
    <p:sldLayoutId id="2147484192" r:id="rId5"/>
    <p:sldLayoutId id="2147484193" r:id="rId6"/>
    <p:sldLayoutId id="2147484194" r:id="rId7"/>
    <p:sldLayoutId id="2147484195" r:id="rId8"/>
    <p:sldLayoutId id="2147484196" r:id="rId9"/>
    <p:sldLayoutId id="2147484197" r:id="rId10"/>
    <p:sldLayoutId id="214748419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FCC6C0A-C879-4A2D-AA51-EBB0C58A0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78" r="25200"/>
          <a:stretch/>
        </p:blipFill>
        <p:spPr>
          <a:xfrm>
            <a:off x="20" y="-87086"/>
            <a:ext cx="1219198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5986676-A250-4DD1-A959-E94E7D878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4" y="2235199"/>
            <a:ext cx="3332313" cy="1901372"/>
          </a:xfrm>
          <a:solidFill>
            <a:schemeClr val="bg1"/>
          </a:solidFill>
        </p:spPr>
        <p:txBody>
          <a:bodyPr anchor="b">
            <a:normAutofit fontScale="90000"/>
          </a:bodyPr>
          <a:lstStyle/>
          <a:p>
            <a:pPr algn="ctr"/>
            <a:br>
              <a:rPr lang="en-US" altLang="zh-TW" sz="6000" dirty="0">
                <a:solidFill>
                  <a:schemeClr val="tx1"/>
                </a:solidFill>
              </a:rPr>
            </a:br>
            <a:r>
              <a:rPr lang="zh-TW" altLang="en-US" sz="6000" dirty="0">
                <a:solidFill>
                  <a:schemeClr val="tx1"/>
                </a:solidFill>
              </a:rPr>
              <a:t>文藝復興</a:t>
            </a:r>
            <a:br>
              <a:rPr lang="en-US" altLang="zh-TW" sz="6000" dirty="0">
                <a:solidFill>
                  <a:schemeClr val="tx1"/>
                </a:solidFill>
              </a:rPr>
            </a:br>
            <a:endParaRPr lang="zh-TW" altLang="en-US" sz="6000" dirty="0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F086E0-81FB-479C-ACEE-9E27BF24E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3414" y="4136571"/>
            <a:ext cx="3332313" cy="846758"/>
          </a:xfrm>
          <a:solidFill>
            <a:schemeClr val="bg1"/>
          </a:solidFill>
        </p:spPr>
        <p:txBody>
          <a:bodyPr anchor="t">
            <a:normAutofit/>
          </a:bodyPr>
          <a:lstStyle/>
          <a:p>
            <a:pPr algn="ctr"/>
            <a:r>
              <a:rPr lang="en-US" altLang="zh-TW" sz="3600" dirty="0"/>
              <a:t>Renaissance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9648151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AAA9EC-707E-42AA-A071-E6976740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拉斐爾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156383-6D3F-44F0-AAC4-B5D13B154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971"/>
            <a:ext cx="10515600" cy="4467000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處女座文青，畫如其人的小鮮肉。脾氣好，人又帥，畫誰誰美的人肉美顏相機。能有一張他的肖像畫，就相當於請安藤忠雄給你家設計房子，活著時有面子，死了還能當傳家寶。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A688B52-91A6-44A3-A160-AF81FA87B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349" y="2882754"/>
            <a:ext cx="2862072" cy="368086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F46EE83D-C060-46DE-BB7C-293BCD2E3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7387" y="2820534"/>
            <a:ext cx="5253447" cy="37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70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552C9C-9DE4-44F6-93BC-5841C516B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波提切利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B5B9A4-E8C9-47F5-AABA-FD5969BA2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畫出烏菲茲美術館鎮館傑作的無敵能量王，一生未娶痴情人</a:t>
            </a:r>
            <a:r>
              <a:rPr lang="en-US" altLang="zh-TW" dirty="0"/>
              <a:t>……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E67E5E0-74B4-49F5-BA13-2F3DAD300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30" y="2701925"/>
            <a:ext cx="5937418" cy="37504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A53C4677-ED18-47B9-A428-176EBACAE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4769" y="2701925"/>
            <a:ext cx="5715001" cy="375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53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39538F-4F2B-45FD-BF76-6C78969B2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如果有機會，請到美麗的佛羅倫斯走走吧</a:t>
            </a:r>
            <a:r>
              <a:rPr lang="en-US" altLang="zh-TW" dirty="0"/>
              <a:t>!!</a:t>
            </a:r>
            <a:br>
              <a:rPr lang="zh-TW" altLang="en-US" dirty="0"/>
            </a:br>
            <a:endParaRPr lang="zh-TW" altLang="en-US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91EE8E6E-D9F0-4DBF-AD03-669A5303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7369" t="25090" r="27121" b="19873"/>
          <a:stretch/>
        </p:blipFill>
        <p:spPr>
          <a:xfrm>
            <a:off x="1623815" y="1400402"/>
            <a:ext cx="8944370" cy="498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8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234829E-22B1-4EF5-9AD1-EC6E5A55C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23" y="214086"/>
            <a:ext cx="8320953" cy="642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67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8BD06A47-9C4A-4A62-8733-5D956D085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8684" y="61684"/>
            <a:ext cx="6796315" cy="67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889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05016D-AAC2-4F25-9CDD-9C62C10EA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629" y="599849"/>
            <a:ext cx="9144000" cy="1170894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什麼是文藝復興</a:t>
            </a:r>
            <a:r>
              <a:rPr lang="en-US" altLang="zh-TW" dirty="0"/>
              <a:t>Renaissance?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94A143C-DC2E-4827-ADB7-BEB037487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2114" y="2281237"/>
            <a:ext cx="9927772" cy="3684133"/>
          </a:xfrm>
        </p:spPr>
        <p:txBody>
          <a:bodyPr>
            <a:noAutofit/>
          </a:bodyPr>
          <a:lstStyle/>
          <a:p>
            <a:r>
              <a:rPr lang="zh-TW" altLang="en-US" sz="8000" b="1" dirty="0"/>
              <a:t>復古！</a:t>
            </a:r>
            <a:endParaRPr lang="en-US" altLang="zh-TW" sz="8000" b="1" dirty="0"/>
          </a:p>
          <a:p>
            <a:r>
              <a:rPr lang="zh-TW" altLang="en-US" sz="4000" dirty="0"/>
              <a:t>是一場發生在</a:t>
            </a:r>
            <a:r>
              <a:rPr lang="en-US" altLang="zh-TW" sz="4000" dirty="0"/>
              <a:t>14</a:t>
            </a:r>
            <a:r>
              <a:rPr lang="zh-TW" altLang="en-US" sz="4000" dirty="0"/>
              <a:t>世紀至</a:t>
            </a:r>
            <a:r>
              <a:rPr lang="en-US" altLang="zh-TW" sz="4000" dirty="0"/>
              <a:t>16</a:t>
            </a:r>
            <a:r>
              <a:rPr lang="zh-TW" altLang="en-US" sz="4000" dirty="0"/>
              <a:t>世紀歐洲的文化運動，在中世紀晚期發源於義大利中部的佛羅倫斯，後擴展至歐洲各國。其辭源為義大利語「</a:t>
            </a:r>
            <a:r>
              <a:rPr lang="en-US" altLang="zh-TW" sz="4000" dirty="0" err="1"/>
              <a:t>Rinascimento</a:t>
            </a:r>
            <a:r>
              <a:rPr lang="zh-TW" altLang="en-US" sz="4000" dirty="0"/>
              <a:t>」，由</a:t>
            </a:r>
            <a:r>
              <a:rPr lang="en-US" altLang="zh-TW" sz="4000" dirty="0" err="1"/>
              <a:t>ri</a:t>
            </a:r>
            <a:r>
              <a:rPr lang="en-US" altLang="zh-TW" sz="4000" dirty="0"/>
              <a:t>-</a:t>
            </a:r>
            <a:r>
              <a:rPr lang="zh-TW" altLang="en-US" sz="4000" dirty="0"/>
              <a:t>（意為「重新」）和</a:t>
            </a:r>
            <a:r>
              <a:rPr lang="en-US" altLang="zh-TW" sz="4000" dirty="0" err="1"/>
              <a:t>nascere</a:t>
            </a:r>
            <a:r>
              <a:rPr lang="zh-TW" altLang="en-US" sz="4000" dirty="0"/>
              <a:t>（意為「出生」）構成</a:t>
            </a:r>
          </a:p>
        </p:txBody>
      </p:sp>
    </p:spTree>
    <p:extLst>
      <p:ext uri="{BB962C8B-B14F-4D97-AF65-F5344CB8AC3E}">
        <p14:creationId xmlns:p14="http://schemas.microsoft.com/office/powerpoint/2010/main" val="1703008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3B5E90-87A9-49A5-B7FA-E6DD3F591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12157"/>
          </a:xfrm>
        </p:spPr>
        <p:txBody>
          <a:bodyPr/>
          <a:lstStyle/>
          <a:p>
            <a:r>
              <a:rPr lang="zh-TW" altLang="en-US" dirty="0"/>
              <a:t>很</a:t>
            </a:r>
            <a:r>
              <a:rPr lang="en-US" altLang="zh-TW" dirty="0"/>
              <a:t>boring</a:t>
            </a:r>
            <a:r>
              <a:rPr lang="zh-TW" altLang="en-US" dirty="0"/>
              <a:t>、很喪的黑暗時代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E11B9-7AFA-4F36-8843-640FB5BB2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491" y="147728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藝術品（祭壇畫）雖然很有特色，看上去都金燦燦的很貴的樣子，但是畫中人物都是清一色的喪臉。那時的藝術就是這麼「喪」！</a:t>
            </a:r>
          </a:p>
          <a:p>
            <a:pPr marL="0" indent="0">
              <a:buNone/>
            </a:pPr>
            <a:r>
              <a:rPr lang="zh-TW" altLang="en-US" dirty="0"/>
              <a:t>　　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D7A2D96-4ED7-48CA-935C-645EB1C369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10" y="2441495"/>
            <a:ext cx="8086966" cy="405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206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D1828-F040-461C-AB05-3732791A5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麥迪奇家族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921318-B1CB-4551-B179-0B5A01D95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429"/>
            <a:ext cx="10515600" cy="4725534"/>
          </a:xfrm>
        </p:spPr>
        <p:txBody>
          <a:bodyPr/>
          <a:lstStyle/>
          <a:p>
            <a:r>
              <a:rPr lang="zh-TW" altLang="en-US" dirty="0"/>
              <a:t>文藝復興背後的大金主，曾產生了四位教宗。</a:t>
            </a:r>
            <a:endParaRPr lang="en-US" altLang="zh-TW" dirty="0"/>
          </a:p>
          <a:p>
            <a:r>
              <a:rPr lang="zh-TW" altLang="en-US" dirty="0"/>
              <a:t>風光了上百年的家族，因為絕後，就這樣從地球上消失了！任你再怎麼厲害，最終還是鬥不過</a:t>
            </a:r>
            <a:r>
              <a:rPr lang="en-US" altLang="zh-TW" dirty="0"/>
              <a:t>DNA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89CEEF8-4409-4503-BAE3-1328106A1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1656" y="3097439"/>
            <a:ext cx="2333625" cy="27241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D06DD92-F186-4EEC-AF1C-C58B03A4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378" y="2835402"/>
            <a:ext cx="4619966" cy="3657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54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E67B1C-B589-4F6B-A04C-4E80B5A3B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832"/>
            <a:ext cx="10515600" cy="1212624"/>
          </a:xfrm>
        </p:spPr>
        <p:txBody>
          <a:bodyPr/>
          <a:lstStyle/>
          <a:p>
            <a:r>
              <a:rPr lang="zh-TW" altLang="en-US" dirty="0"/>
              <a:t>那些年照亮文藝復興那幾道光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F26A70-5928-4C55-85FB-27C65CB80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458" y="1607456"/>
            <a:ext cx="3777344" cy="50313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●</a:t>
            </a:r>
            <a:r>
              <a:rPr lang="zh-TW" altLang="en-US" b="1" dirty="0"/>
              <a:t>喬托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文藝復興之父，他的畫有表情、有靈魂，一看就入戲。就好比第一代</a:t>
            </a:r>
            <a:r>
              <a:rPr lang="en-US" altLang="zh-TW" dirty="0"/>
              <a:t>iPhone</a:t>
            </a:r>
            <a:r>
              <a:rPr lang="zh-TW" altLang="en-US" dirty="0"/>
              <a:t>，它誕生的那一刻，閃瞎了所有人的眼。</a:t>
            </a:r>
          </a:p>
          <a:p>
            <a:pPr marL="0" indent="0">
              <a:buNone/>
            </a:pPr>
            <a:r>
              <a:rPr lang="zh-TW" altLang="en-US" dirty="0"/>
              <a:t>●</a:t>
            </a:r>
            <a:r>
              <a:rPr lang="zh-TW" altLang="en-US" b="1" dirty="0"/>
              <a:t>布魯內雷斯基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dirty="0"/>
              <a:t>五十年沒天花板的爛尾樓，靠他完美對抗地心引力，讓百花大教堂成功封頂。</a:t>
            </a:r>
          </a:p>
          <a:p>
            <a:endParaRPr lang="zh-TW" altLang="en-US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B32CCBF-ED8E-404C-930C-910126A2E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258" y="1607456"/>
            <a:ext cx="7329714" cy="411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7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9A8685-3778-4DD2-AD50-187C683D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達文西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C4CC4-6CA0-4A9F-BCC4-75C254C2F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886"/>
            <a:ext cx="10515600" cy="4568599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畫家、雕刻家、建築師、音樂家、數學家、工程師、發明家、解剖學家、地質學家、植物學家、作家</a:t>
            </a:r>
            <a:r>
              <a:rPr lang="en-US" altLang="zh-TW" dirty="0"/>
              <a:t>……</a:t>
            </a:r>
            <a:r>
              <a:rPr lang="zh-TW" altLang="en-US" dirty="0"/>
              <a:t>，維基百科裡的總結，漏了一個很重要的頭銜：愛挖坑，但不愛填坑的「坑王」。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3BC9E30-1CA3-4C0A-B763-507429188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13" y="2733449"/>
            <a:ext cx="2538479" cy="378233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299FE8E-944B-48E5-8EFD-317FFFC4AE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2194" y="2744902"/>
            <a:ext cx="7209086" cy="375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6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C9C5E7-48C5-4B9C-9D2D-0613D724A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米開朗基羅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55AF43-4401-439F-B378-B405D3B6F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486"/>
            <a:ext cx="10515600" cy="4667477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/>
              <a:t>徹頭徹尾的實幹家，</a:t>
            </a:r>
            <a:r>
              <a:rPr lang="en-US" altLang="zh-TW" dirty="0"/>
              <a:t>24</a:t>
            </a:r>
            <a:r>
              <a:rPr lang="zh-TW" altLang="en-US" dirty="0"/>
              <a:t>歲籌到人生第一桶金。細看他的西斯汀壁畫，裡面都是肌肉男＆肌肉女，感覺就像健身教練在開年會</a:t>
            </a:r>
            <a:r>
              <a:rPr lang="en-US" altLang="zh-TW" dirty="0"/>
              <a:t>……</a:t>
            </a:r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93C8329-3443-465E-BDBD-4B0FD8AD82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39999"/>
            <a:ext cx="2063492" cy="395287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F936B179-5988-464E-9C48-D28000E937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48" r="762" b="15441"/>
          <a:stretch/>
        </p:blipFill>
        <p:spPr>
          <a:xfrm>
            <a:off x="3321610" y="2649909"/>
            <a:ext cx="8032190" cy="373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986284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TM02900743[[fn=有機]]</Template>
  <TotalTime>83</TotalTime>
  <Words>436</Words>
  <Application>Microsoft Office PowerPoint</Application>
  <PresentationFormat>寬螢幕</PresentationFormat>
  <Paragraphs>26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Wingdings 2</vt:lpstr>
      <vt:lpstr>HDOfficeLightV0</vt:lpstr>
      <vt:lpstr>Office 佈景主題</vt:lpstr>
      <vt:lpstr> 文藝復興 </vt:lpstr>
      <vt:lpstr>PowerPoint 簡報</vt:lpstr>
      <vt:lpstr>PowerPoint 簡報</vt:lpstr>
      <vt:lpstr>什麼是文藝復興Renaissance?</vt:lpstr>
      <vt:lpstr>很boring、很喪的黑暗時代</vt:lpstr>
      <vt:lpstr>麥迪奇家族</vt:lpstr>
      <vt:lpstr>那些年照亮文藝復興那幾道光</vt:lpstr>
      <vt:lpstr>達文西</vt:lpstr>
      <vt:lpstr>米開朗基羅</vt:lpstr>
      <vt:lpstr>拉斐爾</vt:lpstr>
      <vt:lpstr>波提切利</vt:lpstr>
      <vt:lpstr>如果有機會，請到美麗的佛羅倫斯走走吧!!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文藝復興</dc:title>
  <dc:creator>宗民 洪</dc:creator>
  <cp:lastModifiedBy>宗民 洪</cp:lastModifiedBy>
  <cp:revision>19</cp:revision>
  <dcterms:created xsi:type="dcterms:W3CDTF">2019-09-04T23:13:13Z</dcterms:created>
  <dcterms:modified xsi:type="dcterms:W3CDTF">2019-09-05T00:37:47Z</dcterms:modified>
</cp:coreProperties>
</file>