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969"/>
    <a:srgbClr val="DDB897"/>
    <a:srgbClr val="E2C3A6"/>
    <a:srgbClr val="DBB491"/>
    <a:srgbClr val="9AD2ED"/>
    <a:srgbClr val="FFA9AE"/>
    <a:srgbClr val="F2F2F2"/>
    <a:srgbClr val="181717"/>
    <a:srgbClr val="CCA483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89465" autoAdjust="0"/>
  </p:normalViewPr>
  <p:slideViewPr>
    <p:cSldViewPr snapToGrid="0">
      <p:cViewPr>
        <p:scale>
          <a:sx n="60" d="100"/>
          <a:sy n="60" d="100"/>
        </p:scale>
        <p:origin x="-106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3DF8-6D5E-421D-991E-BF1CEB4B694B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684B-FC8C-457C-826D-BC3A187D1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自媒體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(self-media)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：「個人媒體」，由於社群網絡平台興起，使每個人都有媒體、傳播的功能。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B684B-FC8C-457C-826D-BC3A187D19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3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B684B-FC8C-457C-826D-BC3A187D19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8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21535"/>
            <a:ext cx="12192000" cy="6977934"/>
            <a:chOff x="0" y="-21535"/>
            <a:chExt cx="12192000" cy="6977934"/>
          </a:xfrm>
        </p:grpSpPr>
        <p:sp>
          <p:nvSpPr>
            <p:cNvPr id="99" name="직각 삼각형 98"/>
            <p:cNvSpPr/>
            <p:nvPr/>
          </p:nvSpPr>
          <p:spPr>
            <a:xfrm flipV="1">
              <a:off x="0" y="1"/>
              <a:ext cx="12192000" cy="6858001"/>
            </a:xfrm>
            <a:prstGeom prst="rtTriangle">
              <a:avLst/>
            </a:prstGeom>
            <a:solidFill>
              <a:srgbClr val="9AD2ED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각 삼각형 99"/>
            <p:cNvSpPr/>
            <p:nvPr/>
          </p:nvSpPr>
          <p:spPr>
            <a:xfrm flipH="1">
              <a:off x="0" y="6149"/>
              <a:ext cx="12192000" cy="6851853"/>
            </a:xfrm>
            <a:prstGeom prst="rtTriangle">
              <a:avLst/>
            </a:prstGeom>
            <a:solidFill>
              <a:srgbClr val="FFA9AE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0" y="2906461"/>
              <a:ext cx="12192000" cy="3951542"/>
            </a:xfrm>
            <a:prstGeom prst="rt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flipV="1">
              <a:off x="0" y="-1"/>
              <a:ext cx="12192000" cy="4048522"/>
            </a:xfrm>
            <a:prstGeom prst="rtTriangl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0" y="5292993"/>
              <a:ext cx="12192000" cy="1663406"/>
            </a:xfrm>
            <a:prstGeom prst="rt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flipV="1">
              <a:off x="0" y="-21535"/>
              <a:ext cx="12192000" cy="2038211"/>
            </a:xfrm>
            <a:prstGeom prst="rtTriangl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18160" y="218223"/>
            <a:ext cx="6649861" cy="6423378"/>
            <a:chOff x="2718160" y="218223"/>
            <a:chExt cx="6649861" cy="6423378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2719494" y="4287400"/>
              <a:ext cx="1178362" cy="1049266"/>
            </a:xfrm>
            <a:custGeom>
              <a:avLst/>
              <a:gdLst>
                <a:gd name="T0" fmla="*/ 186 w 785"/>
                <a:gd name="T1" fmla="*/ 0 h 699"/>
                <a:gd name="T2" fmla="*/ 221 w 785"/>
                <a:gd name="T3" fmla="*/ 18 h 699"/>
                <a:gd name="T4" fmla="*/ 262 w 785"/>
                <a:gd name="T5" fmla="*/ 35 h 699"/>
                <a:gd name="T6" fmla="*/ 308 w 785"/>
                <a:gd name="T7" fmla="*/ 51 h 699"/>
                <a:gd name="T8" fmla="*/ 359 w 785"/>
                <a:gd name="T9" fmla="*/ 65 h 699"/>
                <a:gd name="T10" fmla="*/ 416 w 785"/>
                <a:gd name="T11" fmla="*/ 78 h 699"/>
                <a:gd name="T12" fmla="*/ 477 w 785"/>
                <a:gd name="T13" fmla="*/ 89 h 699"/>
                <a:gd name="T14" fmla="*/ 544 w 785"/>
                <a:gd name="T15" fmla="*/ 98 h 699"/>
                <a:gd name="T16" fmla="*/ 617 w 785"/>
                <a:gd name="T17" fmla="*/ 104 h 699"/>
                <a:gd name="T18" fmla="*/ 698 w 785"/>
                <a:gd name="T19" fmla="*/ 109 h 699"/>
                <a:gd name="T20" fmla="*/ 785 w 785"/>
                <a:gd name="T21" fmla="*/ 110 h 699"/>
                <a:gd name="T22" fmla="*/ 450 w 785"/>
                <a:gd name="T23" fmla="*/ 388 h 699"/>
                <a:gd name="T24" fmla="*/ 785 w 785"/>
                <a:gd name="T25" fmla="*/ 699 h 699"/>
                <a:gd name="T26" fmla="*/ 781 w 785"/>
                <a:gd name="T27" fmla="*/ 699 h 699"/>
                <a:gd name="T28" fmla="*/ 770 w 785"/>
                <a:gd name="T29" fmla="*/ 699 h 699"/>
                <a:gd name="T30" fmla="*/ 754 w 785"/>
                <a:gd name="T31" fmla="*/ 698 h 699"/>
                <a:gd name="T32" fmla="*/ 731 w 785"/>
                <a:gd name="T33" fmla="*/ 698 h 699"/>
                <a:gd name="T34" fmla="*/ 703 w 785"/>
                <a:gd name="T35" fmla="*/ 696 h 699"/>
                <a:gd name="T36" fmla="*/ 671 w 785"/>
                <a:gd name="T37" fmla="*/ 694 h 699"/>
                <a:gd name="T38" fmla="*/ 635 w 785"/>
                <a:gd name="T39" fmla="*/ 691 h 699"/>
                <a:gd name="T40" fmla="*/ 596 w 785"/>
                <a:gd name="T41" fmla="*/ 687 h 699"/>
                <a:gd name="T42" fmla="*/ 553 w 785"/>
                <a:gd name="T43" fmla="*/ 683 h 699"/>
                <a:gd name="T44" fmla="*/ 508 w 785"/>
                <a:gd name="T45" fmla="*/ 676 h 699"/>
                <a:gd name="T46" fmla="*/ 462 w 785"/>
                <a:gd name="T47" fmla="*/ 669 h 699"/>
                <a:gd name="T48" fmla="*/ 416 w 785"/>
                <a:gd name="T49" fmla="*/ 661 h 699"/>
                <a:gd name="T50" fmla="*/ 368 w 785"/>
                <a:gd name="T51" fmla="*/ 650 h 699"/>
                <a:gd name="T52" fmla="*/ 322 w 785"/>
                <a:gd name="T53" fmla="*/ 638 h 699"/>
                <a:gd name="T54" fmla="*/ 277 w 785"/>
                <a:gd name="T55" fmla="*/ 624 h 699"/>
                <a:gd name="T56" fmla="*/ 232 w 785"/>
                <a:gd name="T57" fmla="*/ 607 h 699"/>
                <a:gd name="T58" fmla="*/ 190 w 785"/>
                <a:gd name="T59" fmla="*/ 590 h 699"/>
                <a:gd name="T60" fmla="*/ 150 w 785"/>
                <a:gd name="T61" fmla="*/ 569 h 699"/>
                <a:gd name="T62" fmla="*/ 113 w 785"/>
                <a:gd name="T63" fmla="*/ 546 h 699"/>
                <a:gd name="T64" fmla="*/ 82 w 785"/>
                <a:gd name="T65" fmla="*/ 521 h 699"/>
                <a:gd name="T66" fmla="*/ 53 w 785"/>
                <a:gd name="T67" fmla="*/ 492 h 699"/>
                <a:gd name="T68" fmla="*/ 32 w 785"/>
                <a:gd name="T69" fmla="*/ 462 h 699"/>
                <a:gd name="T70" fmla="*/ 14 w 785"/>
                <a:gd name="T71" fmla="*/ 428 h 699"/>
                <a:gd name="T72" fmla="*/ 3 w 785"/>
                <a:gd name="T73" fmla="*/ 391 h 699"/>
                <a:gd name="T74" fmla="*/ 0 w 785"/>
                <a:gd name="T75" fmla="*/ 351 h 699"/>
                <a:gd name="T76" fmla="*/ 0 w 785"/>
                <a:gd name="T77" fmla="*/ 102 h 699"/>
                <a:gd name="T78" fmla="*/ 7 w 785"/>
                <a:gd name="T79" fmla="*/ 91 h 699"/>
                <a:gd name="T80" fmla="*/ 18 w 785"/>
                <a:gd name="T81" fmla="*/ 78 h 699"/>
                <a:gd name="T82" fmla="*/ 32 w 785"/>
                <a:gd name="T83" fmla="*/ 65 h 699"/>
                <a:gd name="T84" fmla="*/ 51 w 785"/>
                <a:gd name="T85" fmla="*/ 51 h 699"/>
                <a:gd name="T86" fmla="*/ 75 w 785"/>
                <a:gd name="T87" fmla="*/ 36 h 699"/>
                <a:gd name="T88" fmla="*/ 105 w 785"/>
                <a:gd name="T89" fmla="*/ 24 h 699"/>
                <a:gd name="T90" fmla="*/ 142 w 785"/>
                <a:gd name="T91" fmla="*/ 11 h 699"/>
                <a:gd name="T92" fmla="*/ 186 w 785"/>
                <a:gd name="T93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5" h="699">
                  <a:moveTo>
                    <a:pt x="186" y="0"/>
                  </a:moveTo>
                  <a:lnTo>
                    <a:pt x="221" y="18"/>
                  </a:lnTo>
                  <a:lnTo>
                    <a:pt x="262" y="35"/>
                  </a:lnTo>
                  <a:lnTo>
                    <a:pt x="308" y="51"/>
                  </a:lnTo>
                  <a:lnTo>
                    <a:pt x="359" y="65"/>
                  </a:lnTo>
                  <a:lnTo>
                    <a:pt x="416" y="78"/>
                  </a:lnTo>
                  <a:lnTo>
                    <a:pt x="477" y="89"/>
                  </a:lnTo>
                  <a:lnTo>
                    <a:pt x="544" y="98"/>
                  </a:lnTo>
                  <a:lnTo>
                    <a:pt x="617" y="104"/>
                  </a:lnTo>
                  <a:lnTo>
                    <a:pt x="698" y="109"/>
                  </a:lnTo>
                  <a:lnTo>
                    <a:pt x="785" y="110"/>
                  </a:lnTo>
                  <a:lnTo>
                    <a:pt x="450" y="388"/>
                  </a:lnTo>
                  <a:lnTo>
                    <a:pt x="785" y="699"/>
                  </a:lnTo>
                  <a:lnTo>
                    <a:pt x="781" y="699"/>
                  </a:lnTo>
                  <a:lnTo>
                    <a:pt x="770" y="699"/>
                  </a:lnTo>
                  <a:lnTo>
                    <a:pt x="754" y="698"/>
                  </a:lnTo>
                  <a:lnTo>
                    <a:pt x="731" y="698"/>
                  </a:lnTo>
                  <a:lnTo>
                    <a:pt x="703" y="696"/>
                  </a:lnTo>
                  <a:lnTo>
                    <a:pt x="671" y="694"/>
                  </a:lnTo>
                  <a:lnTo>
                    <a:pt x="635" y="691"/>
                  </a:lnTo>
                  <a:lnTo>
                    <a:pt x="596" y="687"/>
                  </a:lnTo>
                  <a:lnTo>
                    <a:pt x="553" y="683"/>
                  </a:lnTo>
                  <a:lnTo>
                    <a:pt x="508" y="676"/>
                  </a:lnTo>
                  <a:lnTo>
                    <a:pt x="462" y="669"/>
                  </a:lnTo>
                  <a:lnTo>
                    <a:pt x="416" y="661"/>
                  </a:lnTo>
                  <a:lnTo>
                    <a:pt x="368" y="650"/>
                  </a:lnTo>
                  <a:lnTo>
                    <a:pt x="322" y="638"/>
                  </a:lnTo>
                  <a:lnTo>
                    <a:pt x="277" y="624"/>
                  </a:lnTo>
                  <a:lnTo>
                    <a:pt x="232" y="607"/>
                  </a:lnTo>
                  <a:lnTo>
                    <a:pt x="190" y="590"/>
                  </a:lnTo>
                  <a:lnTo>
                    <a:pt x="150" y="569"/>
                  </a:lnTo>
                  <a:lnTo>
                    <a:pt x="113" y="546"/>
                  </a:lnTo>
                  <a:lnTo>
                    <a:pt x="82" y="521"/>
                  </a:lnTo>
                  <a:lnTo>
                    <a:pt x="53" y="492"/>
                  </a:lnTo>
                  <a:lnTo>
                    <a:pt x="32" y="462"/>
                  </a:lnTo>
                  <a:lnTo>
                    <a:pt x="14" y="428"/>
                  </a:lnTo>
                  <a:lnTo>
                    <a:pt x="3" y="391"/>
                  </a:lnTo>
                  <a:lnTo>
                    <a:pt x="0" y="351"/>
                  </a:lnTo>
                  <a:lnTo>
                    <a:pt x="0" y="102"/>
                  </a:lnTo>
                  <a:lnTo>
                    <a:pt x="7" y="91"/>
                  </a:lnTo>
                  <a:lnTo>
                    <a:pt x="18" y="78"/>
                  </a:lnTo>
                  <a:lnTo>
                    <a:pt x="32" y="65"/>
                  </a:lnTo>
                  <a:lnTo>
                    <a:pt x="51" y="51"/>
                  </a:lnTo>
                  <a:lnTo>
                    <a:pt x="75" y="36"/>
                  </a:lnTo>
                  <a:lnTo>
                    <a:pt x="105" y="24"/>
                  </a:lnTo>
                  <a:lnTo>
                    <a:pt x="142" y="1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8186658" y="4060092"/>
              <a:ext cx="1178362" cy="1067280"/>
            </a:xfrm>
            <a:custGeom>
              <a:avLst/>
              <a:gdLst>
                <a:gd name="T0" fmla="*/ 0 w 785"/>
                <a:gd name="T1" fmla="*/ 0 h 711"/>
                <a:gd name="T2" fmla="*/ 4 w 785"/>
                <a:gd name="T3" fmla="*/ 0 h 711"/>
                <a:gd name="T4" fmla="*/ 15 w 785"/>
                <a:gd name="T5" fmla="*/ 2 h 711"/>
                <a:gd name="T6" fmla="*/ 31 w 785"/>
                <a:gd name="T7" fmla="*/ 2 h 711"/>
                <a:gd name="T8" fmla="*/ 54 w 785"/>
                <a:gd name="T9" fmla="*/ 2 h 711"/>
                <a:gd name="T10" fmla="*/ 81 w 785"/>
                <a:gd name="T11" fmla="*/ 3 h 711"/>
                <a:gd name="T12" fmla="*/ 114 w 785"/>
                <a:gd name="T13" fmla="*/ 6 h 711"/>
                <a:gd name="T14" fmla="*/ 149 w 785"/>
                <a:gd name="T15" fmla="*/ 8 h 711"/>
                <a:gd name="T16" fmla="*/ 189 w 785"/>
                <a:gd name="T17" fmla="*/ 13 h 711"/>
                <a:gd name="T18" fmla="*/ 231 w 785"/>
                <a:gd name="T19" fmla="*/ 17 h 711"/>
                <a:gd name="T20" fmla="*/ 276 w 785"/>
                <a:gd name="T21" fmla="*/ 24 h 711"/>
                <a:gd name="T22" fmla="*/ 321 w 785"/>
                <a:gd name="T23" fmla="*/ 30 h 711"/>
                <a:gd name="T24" fmla="*/ 369 w 785"/>
                <a:gd name="T25" fmla="*/ 40 h 711"/>
                <a:gd name="T26" fmla="*/ 415 w 785"/>
                <a:gd name="T27" fmla="*/ 50 h 711"/>
                <a:gd name="T28" fmla="*/ 462 w 785"/>
                <a:gd name="T29" fmla="*/ 62 h 711"/>
                <a:gd name="T30" fmla="*/ 508 w 785"/>
                <a:gd name="T31" fmla="*/ 76 h 711"/>
                <a:gd name="T32" fmla="*/ 553 w 785"/>
                <a:gd name="T33" fmla="*/ 92 h 711"/>
                <a:gd name="T34" fmla="*/ 595 w 785"/>
                <a:gd name="T35" fmla="*/ 110 h 711"/>
                <a:gd name="T36" fmla="*/ 635 w 785"/>
                <a:gd name="T37" fmla="*/ 130 h 711"/>
                <a:gd name="T38" fmla="*/ 670 w 785"/>
                <a:gd name="T39" fmla="*/ 154 h 711"/>
                <a:gd name="T40" fmla="*/ 703 w 785"/>
                <a:gd name="T41" fmla="*/ 180 h 711"/>
                <a:gd name="T42" fmla="*/ 730 w 785"/>
                <a:gd name="T43" fmla="*/ 207 h 711"/>
                <a:gd name="T44" fmla="*/ 753 w 785"/>
                <a:gd name="T45" fmla="*/ 239 h 711"/>
                <a:gd name="T46" fmla="*/ 770 w 785"/>
                <a:gd name="T47" fmla="*/ 272 h 711"/>
                <a:gd name="T48" fmla="*/ 780 w 785"/>
                <a:gd name="T49" fmla="*/ 309 h 711"/>
                <a:gd name="T50" fmla="*/ 785 w 785"/>
                <a:gd name="T51" fmla="*/ 350 h 711"/>
                <a:gd name="T52" fmla="*/ 785 w 785"/>
                <a:gd name="T53" fmla="*/ 532 h 711"/>
                <a:gd name="T54" fmla="*/ 776 w 785"/>
                <a:gd name="T55" fmla="*/ 562 h 711"/>
                <a:gd name="T56" fmla="*/ 765 w 785"/>
                <a:gd name="T57" fmla="*/ 590 h 711"/>
                <a:gd name="T58" fmla="*/ 748 w 785"/>
                <a:gd name="T59" fmla="*/ 617 h 711"/>
                <a:gd name="T60" fmla="*/ 726 w 785"/>
                <a:gd name="T61" fmla="*/ 642 h 711"/>
                <a:gd name="T62" fmla="*/ 697 w 785"/>
                <a:gd name="T63" fmla="*/ 666 h 711"/>
                <a:gd name="T64" fmla="*/ 663 w 785"/>
                <a:gd name="T65" fmla="*/ 690 h 711"/>
                <a:gd name="T66" fmla="*/ 620 w 785"/>
                <a:gd name="T67" fmla="*/ 711 h 711"/>
                <a:gd name="T68" fmla="*/ 588 w 785"/>
                <a:gd name="T69" fmla="*/ 694 h 711"/>
                <a:gd name="T70" fmla="*/ 551 w 785"/>
                <a:gd name="T71" fmla="*/ 676 h 711"/>
                <a:gd name="T72" fmla="*/ 511 w 785"/>
                <a:gd name="T73" fmla="*/ 659 h 711"/>
                <a:gd name="T74" fmla="*/ 464 w 785"/>
                <a:gd name="T75" fmla="*/ 646 h 711"/>
                <a:gd name="T76" fmla="*/ 414 w 785"/>
                <a:gd name="T77" fmla="*/ 632 h 711"/>
                <a:gd name="T78" fmla="*/ 359 w 785"/>
                <a:gd name="T79" fmla="*/ 620 h 711"/>
                <a:gd name="T80" fmla="*/ 298 w 785"/>
                <a:gd name="T81" fmla="*/ 609 h 711"/>
                <a:gd name="T82" fmla="*/ 233 w 785"/>
                <a:gd name="T83" fmla="*/ 600 h 711"/>
                <a:gd name="T84" fmla="*/ 160 w 785"/>
                <a:gd name="T85" fmla="*/ 595 h 711"/>
                <a:gd name="T86" fmla="*/ 84 w 785"/>
                <a:gd name="T87" fmla="*/ 591 h 711"/>
                <a:gd name="T88" fmla="*/ 0 w 785"/>
                <a:gd name="T89" fmla="*/ 590 h 711"/>
                <a:gd name="T90" fmla="*/ 335 w 785"/>
                <a:gd name="T91" fmla="*/ 311 h 711"/>
                <a:gd name="T92" fmla="*/ 0 w 785"/>
                <a:gd name="T9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5" h="711">
                  <a:moveTo>
                    <a:pt x="0" y="0"/>
                  </a:moveTo>
                  <a:lnTo>
                    <a:pt x="4" y="0"/>
                  </a:lnTo>
                  <a:lnTo>
                    <a:pt x="15" y="2"/>
                  </a:lnTo>
                  <a:lnTo>
                    <a:pt x="31" y="2"/>
                  </a:lnTo>
                  <a:lnTo>
                    <a:pt x="54" y="2"/>
                  </a:lnTo>
                  <a:lnTo>
                    <a:pt x="81" y="3"/>
                  </a:lnTo>
                  <a:lnTo>
                    <a:pt x="114" y="6"/>
                  </a:lnTo>
                  <a:lnTo>
                    <a:pt x="149" y="8"/>
                  </a:lnTo>
                  <a:lnTo>
                    <a:pt x="189" y="13"/>
                  </a:lnTo>
                  <a:lnTo>
                    <a:pt x="231" y="17"/>
                  </a:lnTo>
                  <a:lnTo>
                    <a:pt x="276" y="24"/>
                  </a:lnTo>
                  <a:lnTo>
                    <a:pt x="321" y="30"/>
                  </a:lnTo>
                  <a:lnTo>
                    <a:pt x="369" y="40"/>
                  </a:lnTo>
                  <a:lnTo>
                    <a:pt x="415" y="50"/>
                  </a:lnTo>
                  <a:lnTo>
                    <a:pt x="462" y="62"/>
                  </a:lnTo>
                  <a:lnTo>
                    <a:pt x="508" y="76"/>
                  </a:lnTo>
                  <a:lnTo>
                    <a:pt x="553" y="92"/>
                  </a:lnTo>
                  <a:lnTo>
                    <a:pt x="595" y="110"/>
                  </a:lnTo>
                  <a:lnTo>
                    <a:pt x="635" y="130"/>
                  </a:lnTo>
                  <a:lnTo>
                    <a:pt x="670" y="154"/>
                  </a:lnTo>
                  <a:lnTo>
                    <a:pt x="703" y="180"/>
                  </a:lnTo>
                  <a:lnTo>
                    <a:pt x="730" y="207"/>
                  </a:lnTo>
                  <a:lnTo>
                    <a:pt x="753" y="239"/>
                  </a:lnTo>
                  <a:lnTo>
                    <a:pt x="770" y="272"/>
                  </a:lnTo>
                  <a:lnTo>
                    <a:pt x="780" y="309"/>
                  </a:lnTo>
                  <a:lnTo>
                    <a:pt x="785" y="350"/>
                  </a:lnTo>
                  <a:lnTo>
                    <a:pt x="785" y="532"/>
                  </a:lnTo>
                  <a:lnTo>
                    <a:pt x="776" y="562"/>
                  </a:lnTo>
                  <a:lnTo>
                    <a:pt x="765" y="590"/>
                  </a:lnTo>
                  <a:lnTo>
                    <a:pt x="748" y="617"/>
                  </a:lnTo>
                  <a:lnTo>
                    <a:pt x="726" y="642"/>
                  </a:lnTo>
                  <a:lnTo>
                    <a:pt x="697" y="666"/>
                  </a:lnTo>
                  <a:lnTo>
                    <a:pt x="663" y="690"/>
                  </a:lnTo>
                  <a:lnTo>
                    <a:pt x="620" y="711"/>
                  </a:lnTo>
                  <a:lnTo>
                    <a:pt x="588" y="694"/>
                  </a:lnTo>
                  <a:lnTo>
                    <a:pt x="551" y="676"/>
                  </a:lnTo>
                  <a:lnTo>
                    <a:pt x="511" y="659"/>
                  </a:lnTo>
                  <a:lnTo>
                    <a:pt x="464" y="646"/>
                  </a:lnTo>
                  <a:lnTo>
                    <a:pt x="414" y="632"/>
                  </a:lnTo>
                  <a:lnTo>
                    <a:pt x="359" y="620"/>
                  </a:lnTo>
                  <a:lnTo>
                    <a:pt x="298" y="609"/>
                  </a:lnTo>
                  <a:lnTo>
                    <a:pt x="233" y="600"/>
                  </a:lnTo>
                  <a:lnTo>
                    <a:pt x="160" y="595"/>
                  </a:lnTo>
                  <a:lnTo>
                    <a:pt x="84" y="591"/>
                  </a:lnTo>
                  <a:lnTo>
                    <a:pt x="0" y="590"/>
                  </a:lnTo>
                  <a:lnTo>
                    <a:pt x="335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육각형 84"/>
            <p:cNvSpPr/>
            <p:nvPr/>
          </p:nvSpPr>
          <p:spPr>
            <a:xfrm rot="5400000">
              <a:off x="2817036" y="484576"/>
              <a:ext cx="6423378" cy="5890671"/>
            </a:xfrm>
            <a:prstGeom prst="hexagon">
              <a:avLst>
                <a:gd name="adj" fmla="val 27300"/>
                <a:gd name="vf" fmla="val 115470"/>
              </a:avLst>
            </a:prstGeom>
            <a:solidFill>
              <a:schemeClr val="bg1">
                <a:alpha val="42000"/>
              </a:schemeClr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/>
            <p:cNvSpPr/>
            <p:nvPr/>
          </p:nvSpPr>
          <p:spPr>
            <a:xfrm rot="5400000">
              <a:off x="3027314" y="677416"/>
              <a:ext cx="6002820" cy="5504991"/>
            </a:xfrm>
            <a:prstGeom prst="hexagon">
              <a:avLst>
                <a:gd name="adj" fmla="val 27461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718160" y="3955162"/>
              <a:ext cx="6649861" cy="1850683"/>
            </a:xfrm>
            <a:custGeom>
              <a:avLst/>
              <a:gdLst>
                <a:gd name="T0" fmla="*/ 587 w 4430"/>
                <a:gd name="T1" fmla="*/ 1 h 1368"/>
                <a:gd name="T2" fmla="*/ 767 w 4430"/>
                <a:gd name="T3" fmla="*/ 19 h 1368"/>
                <a:gd name="T4" fmla="*/ 968 w 4430"/>
                <a:gd name="T5" fmla="*/ 53 h 1368"/>
                <a:gd name="T6" fmla="*/ 1186 w 4430"/>
                <a:gd name="T7" fmla="*/ 106 h 1368"/>
                <a:gd name="T8" fmla="*/ 1421 w 4430"/>
                <a:gd name="T9" fmla="*/ 174 h 1368"/>
                <a:gd name="T10" fmla="*/ 1699 w 4430"/>
                <a:gd name="T11" fmla="*/ 266 h 1368"/>
                <a:gd name="T12" fmla="*/ 1980 w 4430"/>
                <a:gd name="T13" fmla="*/ 360 h 1368"/>
                <a:gd name="T14" fmla="*/ 2250 w 4430"/>
                <a:gd name="T15" fmla="*/ 452 h 1368"/>
                <a:gd name="T16" fmla="*/ 2494 w 4430"/>
                <a:gd name="T17" fmla="*/ 533 h 1368"/>
                <a:gd name="T18" fmla="*/ 2715 w 4430"/>
                <a:gd name="T19" fmla="*/ 602 h 1368"/>
                <a:gd name="T20" fmla="*/ 2918 w 4430"/>
                <a:gd name="T21" fmla="*/ 658 h 1368"/>
                <a:gd name="T22" fmla="*/ 3106 w 4430"/>
                <a:gd name="T23" fmla="*/ 700 h 1368"/>
                <a:gd name="T24" fmla="*/ 3283 w 4430"/>
                <a:gd name="T25" fmla="*/ 729 h 1368"/>
                <a:gd name="T26" fmla="*/ 3455 w 4430"/>
                <a:gd name="T27" fmla="*/ 743 h 1368"/>
                <a:gd name="T28" fmla="*/ 3622 w 4430"/>
                <a:gd name="T29" fmla="*/ 741 h 1368"/>
                <a:gd name="T30" fmla="*/ 3816 w 4430"/>
                <a:gd name="T31" fmla="*/ 722 h 1368"/>
                <a:gd name="T32" fmla="*/ 4005 w 4430"/>
                <a:gd name="T33" fmla="*/ 695 h 1368"/>
                <a:gd name="T34" fmla="*/ 4159 w 4430"/>
                <a:gd name="T35" fmla="*/ 661 h 1368"/>
                <a:gd name="T36" fmla="*/ 4282 w 4430"/>
                <a:gd name="T37" fmla="*/ 618 h 1368"/>
                <a:gd name="T38" fmla="*/ 4369 w 4430"/>
                <a:gd name="T39" fmla="*/ 573 h 1368"/>
                <a:gd name="T40" fmla="*/ 4428 w 4430"/>
                <a:gd name="T41" fmla="*/ 524 h 1368"/>
                <a:gd name="T42" fmla="*/ 4430 w 4430"/>
                <a:gd name="T43" fmla="*/ 521 h 1368"/>
                <a:gd name="T44" fmla="*/ 4422 w 4430"/>
                <a:gd name="T45" fmla="*/ 1017 h 1368"/>
                <a:gd name="T46" fmla="*/ 4393 w 4430"/>
                <a:gd name="T47" fmla="*/ 1047 h 1368"/>
                <a:gd name="T48" fmla="*/ 4348 w 4430"/>
                <a:gd name="T49" fmla="*/ 1087 h 1368"/>
                <a:gd name="T50" fmla="*/ 4289 w 4430"/>
                <a:gd name="T51" fmla="*/ 1133 h 1368"/>
                <a:gd name="T52" fmla="*/ 4211 w 4430"/>
                <a:gd name="T53" fmla="*/ 1183 h 1368"/>
                <a:gd name="T54" fmla="*/ 4115 w 4430"/>
                <a:gd name="T55" fmla="*/ 1233 h 1368"/>
                <a:gd name="T56" fmla="*/ 4001 w 4430"/>
                <a:gd name="T57" fmla="*/ 1280 h 1368"/>
                <a:gd name="T58" fmla="*/ 3866 w 4430"/>
                <a:gd name="T59" fmla="*/ 1320 h 1368"/>
                <a:gd name="T60" fmla="*/ 3711 w 4430"/>
                <a:gd name="T61" fmla="*/ 1349 h 1368"/>
                <a:gd name="T62" fmla="*/ 3535 w 4430"/>
                <a:gd name="T63" fmla="*/ 1365 h 1368"/>
                <a:gd name="T64" fmla="*/ 3438 w 4430"/>
                <a:gd name="T65" fmla="*/ 1368 h 1368"/>
                <a:gd name="T66" fmla="*/ 3209 w 4430"/>
                <a:gd name="T67" fmla="*/ 1357 h 1368"/>
                <a:gd name="T68" fmla="*/ 2968 w 4430"/>
                <a:gd name="T69" fmla="*/ 1323 h 1368"/>
                <a:gd name="T70" fmla="*/ 2715 w 4430"/>
                <a:gd name="T71" fmla="*/ 1266 h 1368"/>
                <a:gd name="T72" fmla="*/ 2449 w 4430"/>
                <a:gd name="T73" fmla="*/ 1188 h 1368"/>
                <a:gd name="T74" fmla="*/ 2174 w 4430"/>
                <a:gd name="T75" fmla="*/ 1088 h 1368"/>
                <a:gd name="T76" fmla="*/ 1861 w 4430"/>
                <a:gd name="T77" fmla="*/ 969 h 1368"/>
                <a:gd name="T78" fmla="*/ 1571 w 4430"/>
                <a:gd name="T79" fmla="*/ 866 h 1368"/>
                <a:gd name="T80" fmla="*/ 1303 w 4430"/>
                <a:gd name="T81" fmla="*/ 781 h 1368"/>
                <a:gd name="T82" fmla="*/ 1056 w 4430"/>
                <a:gd name="T83" fmla="*/ 713 h 1368"/>
                <a:gd name="T84" fmla="*/ 833 w 4430"/>
                <a:gd name="T85" fmla="*/ 661 h 1368"/>
                <a:gd name="T86" fmla="*/ 631 w 4430"/>
                <a:gd name="T87" fmla="*/ 626 h 1368"/>
                <a:gd name="T88" fmla="*/ 451 w 4430"/>
                <a:gd name="T89" fmla="*/ 609 h 1368"/>
                <a:gd name="T90" fmla="*/ 305 w 4430"/>
                <a:gd name="T91" fmla="*/ 609 h 1368"/>
                <a:gd name="T92" fmla="*/ 196 w 4430"/>
                <a:gd name="T93" fmla="*/ 621 h 1368"/>
                <a:gd name="T94" fmla="*/ 110 w 4430"/>
                <a:gd name="T95" fmla="*/ 641 h 1368"/>
                <a:gd name="T96" fmla="*/ 37 w 4430"/>
                <a:gd name="T97" fmla="*/ 674 h 1368"/>
                <a:gd name="T98" fmla="*/ 4 w 4430"/>
                <a:gd name="T99" fmla="*/ 695 h 1368"/>
                <a:gd name="T100" fmla="*/ 0 w 4430"/>
                <a:gd name="T101" fmla="*/ 214 h 1368"/>
                <a:gd name="T102" fmla="*/ 3 w 4430"/>
                <a:gd name="T103" fmla="*/ 207 h 1368"/>
                <a:gd name="T104" fmla="*/ 10 w 4430"/>
                <a:gd name="T105" fmla="*/ 189 h 1368"/>
                <a:gd name="T106" fmla="*/ 26 w 4430"/>
                <a:gd name="T107" fmla="*/ 162 h 1368"/>
                <a:gd name="T108" fmla="*/ 53 w 4430"/>
                <a:gd name="T109" fmla="*/ 132 h 1368"/>
                <a:gd name="T110" fmla="*/ 93 w 4430"/>
                <a:gd name="T111" fmla="*/ 97 h 1368"/>
                <a:gd name="T112" fmla="*/ 150 w 4430"/>
                <a:gd name="T113" fmla="*/ 64 h 1368"/>
                <a:gd name="T114" fmla="*/ 223 w 4430"/>
                <a:gd name="T115" fmla="*/ 36 h 1368"/>
                <a:gd name="T116" fmla="*/ 318 w 4430"/>
                <a:gd name="T117" fmla="*/ 14 h 1368"/>
                <a:gd name="T118" fmla="*/ 436 w 4430"/>
                <a:gd name="T119" fmla="*/ 1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30" h="1368">
                  <a:moveTo>
                    <a:pt x="504" y="0"/>
                  </a:moveTo>
                  <a:lnTo>
                    <a:pt x="587" y="1"/>
                  </a:lnTo>
                  <a:lnTo>
                    <a:pt x="675" y="8"/>
                  </a:lnTo>
                  <a:lnTo>
                    <a:pt x="767" y="19"/>
                  </a:lnTo>
                  <a:lnTo>
                    <a:pt x="865" y="34"/>
                  </a:lnTo>
                  <a:lnTo>
                    <a:pt x="968" y="53"/>
                  </a:lnTo>
                  <a:lnTo>
                    <a:pt x="1074" y="77"/>
                  </a:lnTo>
                  <a:lnTo>
                    <a:pt x="1186" y="106"/>
                  </a:lnTo>
                  <a:lnTo>
                    <a:pt x="1301" y="137"/>
                  </a:lnTo>
                  <a:lnTo>
                    <a:pt x="1421" y="174"/>
                  </a:lnTo>
                  <a:lnTo>
                    <a:pt x="1547" y="214"/>
                  </a:lnTo>
                  <a:lnTo>
                    <a:pt x="1699" y="266"/>
                  </a:lnTo>
                  <a:lnTo>
                    <a:pt x="1844" y="314"/>
                  </a:lnTo>
                  <a:lnTo>
                    <a:pt x="1980" y="360"/>
                  </a:lnTo>
                  <a:lnTo>
                    <a:pt x="2119" y="408"/>
                  </a:lnTo>
                  <a:lnTo>
                    <a:pt x="2250" y="452"/>
                  </a:lnTo>
                  <a:lnTo>
                    <a:pt x="2375" y="495"/>
                  </a:lnTo>
                  <a:lnTo>
                    <a:pt x="2494" y="533"/>
                  </a:lnTo>
                  <a:lnTo>
                    <a:pt x="2607" y="569"/>
                  </a:lnTo>
                  <a:lnTo>
                    <a:pt x="2715" y="602"/>
                  </a:lnTo>
                  <a:lnTo>
                    <a:pt x="2818" y="630"/>
                  </a:lnTo>
                  <a:lnTo>
                    <a:pt x="2918" y="658"/>
                  </a:lnTo>
                  <a:lnTo>
                    <a:pt x="3013" y="681"/>
                  </a:lnTo>
                  <a:lnTo>
                    <a:pt x="3106" y="700"/>
                  </a:lnTo>
                  <a:lnTo>
                    <a:pt x="3196" y="717"/>
                  </a:lnTo>
                  <a:lnTo>
                    <a:pt x="3283" y="729"/>
                  </a:lnTo>
                  <a:lnTo>
                    <a:pt x="3369" y="737"/>
                  </a:lnTo>
                  <a:lnTo>
                    <a:pt x="3455" y="743"/>
                  </a:lnTo>
                  <a:lnTo>
                    <a:pt x="3539" y="744"/>
                  </a:lnTo>
                  <a:lnTo>
                    <a:pt x="3622" y="741"/>
                  </a:lnTo>
                  <a:lnTo>
                    <a:pt x="3707" y="735"/>
                  </a:lnTo>
                  <a:lnTo>
                    <a:pt x="3816" y="722"/>
                  </a:lnTo>
                  <a:lnTo>
                    <a:pt x="3914" y="710"/>
                  </a:lnTo>
                  <a:lnTo>
                    <a:pt x="4005" y="695"/>
                  </a:lnTo>
                  <a:lnTo>
                    <a:pt x="4085" y="678"/>
                  </a:lnTo>
                  <a:lnTo>
                    <a:pt x="4159" y="661"/>
                  </a:lnTo>
                  <a:lnTo>
                    <a:pt x="4224" y="640"/>
                  </a:lnTo>
                  <a:lnTo>
                    <a:pt x="4282" y="618"/>
                  </a:lnTo>
                  <a:lnTo>
                    <a:pt x="4332" y="595"/>
                  </a:lnTo>
                  <a:lnTo>
                    <a:pt x="4369" y="573"/>
                  </a:lnTo>
                  <a:lnTo>
                    <a:pt x="4400" y="548"/>
                  </a:lnTo>
                  <a:lnTo>
                    <a:pt x="4428" y="524"/>
                  </a:lnTo>
                  <a:lnTo>
                    <a:pt x="4429" y="522"/>
                  </a:lnTo>
                  <a:lnTo>
                    <a:pt x="4430" y="521"/>
                  </a:lnTo>
                  <a:lnTo>
                    <a:pt x="4430" y="1007"/>
                  </a:lnTo>
                  <a:lnTo>
                    <a:pt x="4422" y="1017"/>
                  </a:lnTo>
                  <a:lnTo>
                    <a:pt x="4410" y="1031"/>
                  </a:lnTo>
                  <a:lnTo>
                    <a:pt x="4393" y="1047"/>
                  </a:lnTo>
                  <a:lnTo>
                    <a:pt x="4373" y="1066"/>
                  </a:lnTo>
                  <a:lnTo>
                    <a:pt x="4348" y="1087"/>
                  </a:lnTo>
                  <a:lnTo>
                    <a:pt x="4321" y="1110"/>
                  </a:lnTo>
                  <a:lnTo>
                    <a:pt x="4289" y="1133"/>
                  </a:lnTo>
                  <a:lnTo>
                    <a:pt x="4252" y="1158"/>
                  </a:lnTo>
                  <a:lnTo>
                    <a:pt x="4211" y="1183"/>
                  </a:lnTo>
                  <a:lnTo>
                    <a:pt x="4166" y="1209"/>
                  </a:lnTo>
                  <a:lnTo>
                    <a:pt x="4115" y="1233"/>
                  </a:lnTo>
                  <a:lnTo>
                    <a:pt x="4060" y="1257"/>
                  </a:lnTo>
                  <a:lnTo>
                    <a:pt x="4001" y="1280"/>
                  </a:lnTo>
                  <a:lnTo>
                    <a:pt x="3936" y="1301"/>
                  </a:lnTo>
                  <a:lnTo>
                    <a:pt x="3866" y="1320"/>
                  </a:lnTo>
                  <a:lnTo>
                    <a:pt x="3791" y="1336"/>
                  </a:lnTo>
                  <a:lnTo>
                    <a:pt x="3711" y="1349"/>
                  </a:lnTo>
                  <a:lnTo>
                    <a:pt x="3626" y="1360"/>
                  </a:lnTo>
                  <a:lnTo>
                    <a:pt x="3535" y="1365"/>
                  </a:lnTo>
                  <a:lnTo>
                    <a:pt x="3438" y="1368"/>
                  </a:lnTo>
                  <a:lnTo>
                    <a:pt x="3438" y="1368"/>
                  </a:lnTo>
                  <a:lnTo>
                    <a:pt x="3325" y="1365"/>
                  </a:lnTo>
                  <a:lnTo>
                    <a:pt x="3209" y="1357"/>
                  </a:lnTo>
                  <a:lnTo>
                    <a:pt x="3091" y="1342"/>
                  </a:lnTo>
                  <a:lnTo>
                    <a:pt x="2968" y="1323"/>
                  </a:lnTo>
                  <a:lnTo>
                    <a:pt x="2843" y="1298"/>
                  </a:lnTo>
                  <a:lnTo>
                    <a:pt x="2715" y="1266"/>
                  </a:lnTo>
                  <a:lnTo>
                    <a:pt x="2584" y="1231"/>
                  </a:lnTo>
                  <a:lnTo>
                    <a:pt x="2449" y="1188"/>
                  </a:lnTo>
                  <a:lnTo>
                    <a:pt x="2313" y="1140"/>
                  </a:lnTo>
                  <a:lnTo>
                    <a:pt x="2174" y="1088"/>
                  </a:lnTo>
                  <a:lnTo>
                    <a:pt x="2014" y="1027"/>
                  </a:lnTo>
                  <a:lnTo>
                    <a:pt x="1861" y="969"/>
                  </a:lnTo>
                  <a:lnTo>
                    <a:pt x="1713" y="916"/>
                  </a:lnTo>
                  <a:lnTo>
                    <a:pt x="1571" y="866"/>
                  </a:lnTo>
                  <a:lnTo>
                    <a:pt x="1434" y="821"/>
                  </a:lnTo>
                  <a:lnTo>
                    <a:pt x="1303" y="781"/>
                  </a:lnTo>
                  <a:lnTo>
                    <a:pt x="1177" y="744"/>
                  </a:lnTo>
                  <a:lnTo>
                    <a:pt x="1056" y="713"/>
                  </a:lnTo>
                  <a:lnTo>
                    <a:pt x="942" y="684"/>
                  </a:lnTo>
                  <a:lnTo>
                    <a:pt x="833" y="661"/>
                  </a:lnTo>
                  <a:lnTo>
                    <a:pt x="729" y="641"/>
                  </a:lnTo>
                  <a:lnTo>
                    <a:pt x="631" y="626"/>
                  </a:lnTo>
                  <a:lnTo>
                    <a:pt x="538" y="615"/>
                  </a:lnTo>
                  <a:lnTo>
                    <a:pt x="451" y="609"/>
                  </a:lnTo>
                  <a:lnTo>
                    <a:pt x="371" y="607"/>
                  </a:lnTo>
                  <a:lnTo>
                    <a:pt x="305" y="609"/>
                  </a:lnTo>
                  <a:lnTo>
                    <a:pt x="248" y="614"/>
                  </a:lnTo>
                  <a:lnTo>
                    <a:pt x="196" y="621"/>
                  </a:lnTo>
                  <a:lnTo>
                    <a:pt x="151" y="630"/>
                  </a:lnTo>
                  <a:lnTo>
                    <a:pt x="110" y="641"/>
                  </a:lnTo>
                  <a:lnTo>
                    <a:pt x="71" y="658"/>
                  </a:lnTo>
                  <a:lnTo>
                    <a:pt x="37" y="674"/>
                  </a:lnTo>
                  <a:lnTo>
                    <a:pt x="8" y="694"/>
                  </a:lnTo>
                  <a:lnTo>
                    <a:pt x="4" y="695"/>
                  </a:lnTo>
                  <a:lnTo>
                    <a:pt x="0" y="698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3" y="207"/>
                  </a:lnTo>
                  <a:lnTo>
                    <a:pt x="5" y="199"/>
                  </a:lnTo>
                  <a:lnTo>
                    <a:pt x="10" y="189"/>
                  </a:lnTo>
                  <a:lnTo>
                    <a:pt x="16" y="177"/>
                  </a:lnTo>
                  <a:lnTo>
                    <a:pt x="26" y="162"/>
                  </a:lnTo>
                  <a:lnTo>
                    <a:pt x="38" y="147"/>
                  </a:lnTo>
                  <a:lnTo>
                    <a:pt x="53" y="132"/>
                  </a:lnTo>
                  <a:lnTo>
                    <a:pt x="71" y="114"/>
                  </a:lnTo>
                  <a:lnTo>
                    <a:pt x="93" y="97"/>
                  </a:lnTo>
                  <a:lnTo>
                    <a:pt x="119" y="81"/>
                  </a:lnTo>
                  <a:lnTo>
                    <a:pt x="150" y="64"/>
                  </a:lnTo>
                  <a:lnTo>
                    <a:pt x="184" y="49"/>
                  </a:lnTo>
                  <a:lnTo>
                    <a:pt x="223" y="36"/>
                  </a:lnTo>
                  <a:lnTo>
                    <a:pt x="268" y="23"/>
                  </a:lnTo>
                  <a:lnTo>
                    <a:pt x="318" y="14"/>
                  </a:lnTo>
                  <a:lnTo>
                    <a:pt x="375" y="6"/>
                  </a:lnTo>
                  <a:lnTo>
                    <a:pt x="436" y="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D6969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39700" dist="635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233725" y="2651163"/>
            <a:ext cx="298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0" b="1" i="1" spc="-3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尖叫感</a:t>
            </a:r>
            <a:endParaRPr lang="ko-KR" altLang="en-US" sz="7000" b="1" i="1" spc="-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2" name="TextBox 91"/>
          <p:cNvSpPr txBox="1"/>
          <p:nvPr/>
        </p:nvSpPr>
        <p:spPr>
          <a:xfrm rot="711123">
            <a:off x="3538970" y="4670829"/>
            <a:ext cx="4840257" cy="552229"/>
          </a:xfrm>
          <a:prstGeom prst="rect">
            <a:avLst/>
          </a:prstGeom>
          <a:noFill/>
        </p:spPr>
        <p:txBody>
          <a:bodyPr wrap="square" rtlCol="0">
            <a:prstTxWarp prst="textWave1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altLang="zh-TW" sz="600" b="1" i="1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~</a:t>
            </a:r>
            <a:r>
              <a:rPr lang="zh-TW" altLang="en-US" sz="600" b="1" i="1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 騰訊、百度、阿里巴巴  內訓必讀 </a:t>
            </a:r>
            <a:r>
              <a:rPr lang="en-US" altLang="zh-TW" sz="600" b="1" i="1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~</a:t>
            </a:r>
            <a:endParaRPr lang="ko-KR" altLang="en-US" sz="600" b="1" i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73233" y="3009582"/>
            <a:ext cx="27075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行動電</a:t>
            </a:r>
            <a:r>
              <a:rPr lang="zh-TW" alt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商ｘ自媒體</a:t>
            </a:r>
            <a:endParaRPr lang="en-US" altLang="zh-TW" sz="17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FD69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  <a:r>
              <a:rPr lang="zh-TW" alt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b="1" dirty="0" smtClean="0">
                <a:solidFill>
                  <a:srgbClr val="FD69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關鍵文案技巧</a:t>
            </a:r>
            <a:endParaRPr lang="ko-KR" altLang="en-US" sz="2400" b="1" dirty="0">
              <a:solidFill>
                <a:srgbClr val="FD6969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4" name="직사각형 2"/>
          <p:cNvSpPr/>
          <p:nvPr/>
        </p:nvSpPr>
        <p:spPr>
          <a:xfrm>
            <a:off x="7437061" y="4347360"/>
            <a:ext cx="1353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馬楠 ── 著</a:t>
            </a:r>
            <a:endParaRPr lang="ko-KR" altLang="en-US" sz="2400" b="1" dirty="0">
              <a:solidFill>
                <a:srgbClr val="FD6969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8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314700"/>
            <a:ext cx="12192000" cy="3543300"/>
          </a:xfrm>
          <a:prstGeom prst="rect">
            <a:avLst/>
          </a:prstGeom>
          <a:solidFill>
            <a:srgbClr val="FF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sp>
        <p:nvSpPr>
          <p:cNvPr id="86" name="자유형 85"/>
          <p:cNvSpPr/>
          <p:nvPr/>
        </p:nvSpPr>
        <p:spPr>
          <a:xfrm flipH="1" flipV="1">
            <a:off x="0" y="0"/>
            <a:ext cx="12192000" cy="5219700"/>
          </a:xfrm>
          <a:custGeom>
            <a:avLst/>
            <a:gdLst>
              <a:gd name="connsiteX0" fmla="*/ 12192000 w 12192000"/>
              <a:gd name="connsiteY0" fmla="*/ 5219700 h 5219700"/>
              <a:gd name="connsiteX1" fmla="*/ 0 w 12192000"/>
              <a:gd name="connsiteY1" fmla="*/ 5219700 h 5219700"/>
              <a:gd name="connsiteX2" fmla="*/ 0 w 12192000"/>
              <a:gd name="connsiteY2" fmla="*/ 1905000 h 5219700"/>
              <a:gd name="connsiteX3" fmla="*/ 0 w 12192000"/>
              <a:gd name="connsiteY3" fmla="*/ 1676400 h 5219700"/>
              <a:gd name="connsiteX4" fmla="*/ 0 w 12192000"/>
              <a:gd name="connsiteY4" fmla="*/ 1270000 h 5219700"/>
              <a:gd name="connsiteX5" fmla="*/ 1509030 w 12192000"/>
              <a:gd name="connsiteY5" fmla="*/ 1669214 h 5219700"/>
              <a:gd name="connsiteX6" fmla="*/ 12192000 w 12192000"/>
              <a:gd name="connsiteY6" fmla="*/ 0 h 5219700"/>
              <a:gd name="connsiteX7" fmla="*/ 12192000 w 12192000"/>
              <a:gd name="connsiteY7" fmla="*/ 1676400 h 5219700"/>
              <a:gd name="connsiteX8" fmla="*/ 12192000 w 12192000"/>
              <a:gd name="connsiteY8" fmla="*/ 1905000 h 521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219700">
                <a:moveTo>
                  <a:pt x="12192000" y="5219700"/>
                </a:moveTo>
                <a:lnTo>
                  <a:pt x="0" y="5219700"/>
                </a:lnTo>
                <a:lnTo>
                  <a:pt x="0" y="1905000"/>
                </a:lnTo>
                <a:lnTo>
                  <a:pt x="0" y="1676400"/>
                </a:lnTo>
                <a:lnTo>
                  <a:pt x="0" y="1270000"/>
                </a:lnTo>
                <a:lnTo>
                  <a:pt x="1509030" y="1669214"/>
                </a:lnTo>
                <a:lnTo>
                  <a:pt x="12192000" y="0"/>
                </a:lnTo>
                <a:lnTo>
                  <a:pt x="12192000" y="1676400"/>
                </a:lnTo>
                <a:lnTo>
                  <a:pt x="12192000" y="1905000"/>
                </a:lnTo>
                <a:close/>
              </a:path>
            </a:pathLst>
          </a:custGeom>
          <a:solidFill>
            <a:srgbClr val="9AD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8352" y="1016000"/>
            <a:ext cx="11544300" cy="5651500"/>
            <a:chOff x="266700" y="927100"/>
            <a:chExt cx="11544300" cy="5651500"/>
          </a:xfrm>
        </p:grpSpPr>
        <p:sp>
          <p:nvSpPr>
            <p:cNvPr id="7" name="직사각형 6"/>
            <p:cNvSpPr/>
            <p:nvPr/>
          </p:nvSpPr>
          <p:spPr>
            <a:xfrm>
              <a:off x="266700" y="927100"/>
              <a:ext cx="11544300" cy="565150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3024" y="1028700"/>
              <a:ext cx="11296224" cy="544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304" y="196450"/>
            <a:ext cx="586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傳播鏈變了</a:t>
            </a:r>
            <a:endParaRPr lang="ko-KR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89" name="한쪽 모서리가 잘린 사각형 88"/>
          <p:cNvSpPr/>
          <p:nvPr/>
        </p:nvSpPr>
        <p:spPr>
          <a:xfrm>
            <a:off x="7762755" y="2593961"/>
            <a:ext cx="1162403" cy="11366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想讀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5549" y="2159194"/>
            <a:ext cx="2029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電視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、平面媒體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한쪽 모서리가 잘린 사각형 90"/>
          <p:cNvSpPr/>
          <p:nvPr/>
        </p:nvSpPr>
        <p:spPr>
          <a:xfrm flipH="1">
            <a:off x="1891862" y="1486291"/>
            <a:ext cx="2431087" cy="530220"/>
          </a:xfrm>
          <a:prstGeom prst="snip1Rect">
            <a:avLst>
              <a:gd name="adj" fmla="val 46055"/>
            </a:avLst>
          </a:prstGeom>
          <a:solidFill>
            <a:srgbClr val="FD6969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029769" y="1883051"/>
            <a:ext cx="1715807" cy="4032110"/>
            <a:chOff x="3817940" y="3969544"/>
            <a:chExt cx="1285875" cy="3021779"/>
          </a:xfrm>
        </p:grpSpPr>
        <p:grpSp>
          <p:nvGrpSpPr>
            <p:cNvPr id="108" name="Group 80"/>
            <p:cNvGrpSpPr>
              <a:grpSpLocks noChangeAspect="1"/>
            </p:cNvGrpSpPr>
            <p:nvPr/>
          </p:nvGrpSpPr>
          <p:grpSpPr bwMode="auto">
            <a:xfrm>
              <a:off x="4222152" y="5576543"/>
              <a:ext cx="477930" cy="1414780"/>
              <a:chOff x="2259" y="1971"/>
              <a:chExt cx="1081" cy="3200"/>
            </a:xfrm>
          </p:grpSpPr>
          <p:sp>
            <p:nvSpPr>
              <p:cNvPr id="131" name="Freeform 84"/>
              <p:cNvSpPr>
                <a:spLocks/>
              </p:cNvSpPr>
              <p:nvPr/>
            </p:nvSpPr>
            <p:spPr bwMode="auto">
              <a:xfrm>
                <a:off x="2407" y="4971"/>
                <a:ext cx="312" cy="200"/>
              </a:xfrm>
              <a:custGeom>
                <a:avLst/>
                <a:gdLst>
                  <a:gd name="T0" fmla="*/ 305 w 312"/>
                  <a:gd name="T1" fmla="*/ 0 h 200"/>
                  <a:gd name="T2" fmla="*/ 305 w 312"/>
                  <a:gd name="T3" fmla="*/ 3 h 200"/>
                  <a:gd name="T4" fmla="*/ 308 w 312"/>
                  <a:gd name="T5" fmla="*/ 10 h 200"/>
                  <a:gd name="T6" fmla="*/ 309 w 312"/>
                  <a:gd name="T7" fmla="*/ 20 h 200"/>
                  <a:gd name="T8" fmla="*/ 311 w 312"/>
                  <a:gd name="T9" fmla="*/ 34 h 200"/>
                  <a:gd name="T10" fmla="*/ 312 w 312"/>
                  <a:gd name="T11" fmla="*/ 48 h 200"/>
                  <a:gd name="T12" fmla="*/ 311 w 312"/>
                  <a:gd name="T13" fmla="*/ 63 h 200"/>
                  <a:gd name="T14" fmla="*/ 309 w 312"/>
                  <a:gd name="T15" fmla="*/ 78 h 200"/>
                  <a:gd name="T16" fmla="*/ 304 w 312"/>
                  <a:gd name="T17" fmla="*/ 90 h 200"/>
                  <a:gd name="T18" fmla="*/ 295 w 312"/>
                  <a:gd name="T19" fmla="*/ 99 h 200"/>
                  <a:gd name="T20" fmla="*/ 293 w 312"/>
                  <a:gd name="T21" fmla="*/ 100 h 200"/>
                  <a:gd name="T22" fmla="*/ 289 w 312"/>
                  <a:gd name="T23" fmla="*/ 101 h 200"/>
                  <a:gd name="T24" fmla="*/ 283 w 312"/>
                  <a:gd name="T25" fmla="*/ 105 h 200"/>
                  <a:gd name="T26" fmla="*/ 276 w 312"/>
                  <a:gd name="T27" fmla="*/ 111 h 200"/>
                  <a:gd name="T28" fmla="*/ 271 w 312"/>
                  <a:gd name="T29" fmla="*/ 121 h 200"/>
                  <a:gd name="T30" fmla="*/ 267 w 312"/>
                  <a:gd name="T31" fmla="*/ 133 h 200"/>
                  <a:gd name="T32" fmla="*/ 266 w 312"/>
                  <a:gd name="T33" fmla="*/ 151 h 200"/>
                  <a:gd name="T34" fmla="*/ 266 w 312"/>
                  <a:gd name="T35" fmla="*/ 152 h 200"/>
                  <a:gd name="T36" fmla="*/ 266 w 312"/>
                  <a:gd name="T37" fmla="*/ 157 h 200"/>
                  <a:gd name="T38" fmla="*/ 263 w 312"/>
                  <a:gd name="T39" fmla="*/ 163 h 200"/>
                  <a:gd name="T40" fmla="*/ 261 w 312"/>
                  <a:gd name="T41" fmla="*/ 170 h 200"/>
                  <a:gd name="T42" fmla="*/ 255 w 312"/>
                  <a:gd name="T43" fmla="*/ 178 h 200"/>
                  <a:gd name="T44" fmla="*/ 247 w 312"/>
                  <a:gd name="T45" fmla="*/ 185 h 200"/>
                  <a:gd name="T46" fmla="*/ 236 w 312"/>
                  <a:gd name="T47" fmla="*/ 191 h 200"/>
                  <a:gd name="T48" fmla="*/ 221 w 312"/>
                  <a:gd name="T49" fmla="*/ 195 h 200"/>
                  <a:gd name="T50" fmla="*/ 202 w 312"/>
                  <a:gd name="T51" fmla="*/ 195 h 200"/>
                  <a:gd name="T52" fmla="*/ 199 w 312"/>
                  <a:gd name="T53" fmla="*/ 195 h 200"/>
                  <a:gd name="T54" fmla="*/ 189 w 312"/>
                  <a:gd name="T55" fmla="*/ 196 h 200"/>
                  <a:gd name="T56" fmla="*/ 176 w 312"/>
                  <a:gd name="T57" fmla="*/ 197 h 200"/>
                  <a:gd name="T58" fmla="*/ 157 w 312"/>
                  <a:gd name="T59" fmla="*/ 199 h 200"/>
                  <a:gd name="T60" fmla="*/ 136 w 312"/>
                  <a:gd name="T61" fmla="*/ 200 h 200"/>
                  <a:gd name="T62" fmla="*/ 114 w 312"/>
                  <a:gd name="T63" fmla="*/ 200 h 200"/>
                  <a:gd name="T64" fmla="*/ 92 w 312"/>
                  <a:gd name="T65" fmla="*/ 200 h 200"/>
                  <a:gd name="T66" fmla="*/ 70 w 312"/>
                  <a:gd name="T67" fmla="*/ 197 h 200"/>
                  <a:gd name="T68" fmla="*/ 50 w 312"/>
                  <a:gd name="T69" fmla="*/ 195 h 200"/>
                  <a:gd name="T70" fmla="*/ 32 w 312"/>
                  <a:gd name="T71" fmla="*/ 191 h 200"/>
                  <a:gd name="T72" fmla="*/ 18 w 312"/>
                  <a:gd name="T73" fmla="*/ 184 h 200"/>
                  <a:gd name="T74" fmla="*/ 10 w 312"/>
                  <a:gd name="T75" fmla="*/ 177 h 200"/>
                  <a:gd name="T76" fmla="*/ 8 w 312"/>
                  <a:gd name="T77" fmla="*/ 174 h 200"/>
                  <a:gd name="T78" fmla="*/ 6 w 312"/>
                  <a:gd name="T79" fmla="*/ 169 h 200"/>
                  <a:gd name="T80" fmla="*/ 2 w 312"/>
                  <a:gd name="T81" fmla="*/ 161 h 200"/>
                  <a:gd name="T82" fmla="*/ 0 w 312"/>
                  <a:gd name="T83" fmla="*/ 149 h 200"/>
                  <a:gd name="T84" fmla="*/ 0 w 312"/>
                  <a:gd name="T85" fmla="*/ 135 h 200"/>
                  <a:gd name="T86" fmla="*/ 4 w 312"/>
                  <a:gd name="T87" fmla="*/ 119 h 200"/>
                  <a:gd name="T88" fmla="*/ 199 w 312"/>
                  <a:gd name="T89" fmla="*/ 45 h 200"/>
                  <a:gd name="T90" fmla="*/ 305 w 312"/>
                  <a:gd name="T9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2" h="200">
                    <a:moveTo>
                      <a:pt x="305" y="0"/>
                    </a:moveTo>
                    <a:lnTo>
                      <a:pt x="305" y="3"/>
                    </a:lnTo>
                    <a:lnTo>
                      <a:pt x="308" y="10"/>
                    </a:lnTo>
                    <a:lnTo>
                      <a:pt x="309" y="20"/>
                    </a:lnTo>
                    <a:lnTo>
                      <a:pt x="311" y="34"/>
                    </a:lnTo>
                    <a:lnTo>
                      <a:pt x="312" y="48"/>
                    </a:lnTo>
                    <a:lnTo>
                      <a:pt x="311" y="63"/>
                    </a:lnTo>
                    <a:lnTo>
                      <a:pt x="309" y="78"/>
                    </a:lnTo>
                    <a:lnTo>
                      <a:pt x="304" y="90"/>
                    </a:lnTo>
                    <a:lnTo>
                      <a:pt x="295" y="99"/>
                    </a:lnTo>
                    <a:lnTo>
                      <a:pt x="293" y="100"/>
                    </a:lnTo>
                    <a:lnTo>
                      <a:pt x="289" y="101"/>
                    </a:lnTo>
                    <a:lnTo>
                      <a:pt x="283" y="105"/>
                    </a:lnTo>
                    <a:lnTo>
                      <a:pt x="276" y="111"/>
                    </a:lnTo>
                    <a:lnTo>
                      <a:pt x="271" y="121"/>
                    </a:lnTo>
                    <a:lnTo>
                      <a:pt x="267" y="133"/>
                    </a:lnTo>
                    <a:lnTo>
                      <a:pt x="266" y="151"/>
                    </a:lnTo>
                    <a:lnTo>
                      <a:pt x="266" y="152"/>
                    </a:lnTo>
                    <a:lnTo>
                      <a:pt x="266" y="157"/>
                    </a:lnTo>
                    <a:lnTo>
                      <a:pt x="263" y="163"/>
                    </a:lnTo>
                    <a:lnTo>
                      <a:pt x="261" y="170"/>
                    </a:lnTo>
                    <a:lnTo>
                      <a:pt x="255" y="178"/>
                    </a:lnTo>
                    <a:lnTo>
                      <a:pt x="247" y="185"/>
                    </a:lnTo>
                    <a:lnTo>
                      <a:pt x="236" y="191"/>
                    </a:lnTo>
                    <a:lnTo>
                      <a:pt x="221" y="195"/>
                    </a:lnTo>
                    <a:lnTo>
                      <a:pt x="202" y="195"/>
                    </a:lnTo>
                    <a:lnTo>
                      <a:pt x="199" y="195"/>
                    </a:lnTo>
                    <a:lnTo>
                      <a:pt x="189" y="196"/>
                    </a:lnTo>
                    <a:lnTo>
                      <a:pt x="176" y="197"/>
                    </a:lnTo>
                    <a:lnTo>
                      <a:pt x="157" y="199"/>
                    </a:lnTo>
                    <a:lnTo>
                      <a:pt x="136" y="200"/>
                    </a:lnTo>
                    <a:lnTo>
                      <a:pt x="114" y="200"/>
                    </a:lnTo>
                    <a:lnTo>
                      <a:pt x="92" y="200"/>
                    </a:lnTo>
                    <a:lnTo>
                      <a:pt x="70" y="197"/>
                    </a:lnTo>
                    <a:lnTo>
                      <a:pt x="50" y="195"/>
                    </a:lnTo>
                    <a:lnTo>
                      <a:pt x="32" y="191"/>
                    </a:lnTo>
                    <a:lnTo>
                      <a:pt x="18" y="184"/>
                    </a:lnTo>
                    <a:lnTo>
                      <a:pt x="10" y="177"/>
                    </a:lnTo>
                    <a:lnTo>
                      <a:pt x="8" y="174"/>
                    </a:lnTo>
                    <a:lnTo>
                      <a:pt x="6" y="169"/>
                    </a:lnTo>
                    <a:lnTo>
                      <a:pt x="2" y="161"/>
                    </a:lnTo>
                    <a:lnTo>
                      <a:pt x="0" y="149"/>
                    </a:lnTo>
                    <a:lnTo>
                      <a:pt x="0" y="135"/>
                    </a:lnTo>
                    <a:lnTo>
                      <a:pt x="4" y="119"/>
                    </a:lnTo>
                    <a:lnTo>
                      <a:pt x="199" y="45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2" name="Freeform 85"/>
              <p:cNvSpPr>
                <a:spLocks/>
              </p:cNvSpPr>
              <p:nvPr/>
            </p:nvSpPr>
            <p:spPr bwMode="auto">
              <a:xfrm>
                <a:off x="2408" y="4856"/>
                <a:ext cx="316" cy="290"/>
              </a:xfrm>
              <a:custGeom>
                <a:avLst/>
                <a:gdLst>
                  <a:gd name="T0" fmla="*/ 279 w 316"/>
                  <a:gd name="T1" fmla="*/ 2 h 290"/>
                  <a:gd name="T2" fmla="*/ 292 w 316"/>
                  <a:gd name="T3" fmla="*/ 16 h 290"/>
                  <a:gd name="T4" fmla="*/ 308 w 316"/>
                  <a:gd name="T5" fmla="*/ 40 h 290"/>
                  <a:gd name="T6" fmla="*/ 316 w 316"/>
                  <a:gd name="T7" fmla="*/ 76 h 290"/>
                  <a:gd name="T8" fmla="*/ 310 w 316"/>
                  <a:gd name="T9" fmla="*/ 119 h 290"/>
                  <a:gd name="T10" fmla="*/ 295 w 316"/>
                  <a:gd name="T11" fmla="*/ 146 h 290"/>
                  <a:gd name="T12" fmla="*/ 284 w 316"/>
                  <a:gd name="T13" fmla="*/ 161 h 290"/>
                  <a:gd name="T14" fmla="*/ 271 w 316"/>
                  <a:gd name="T15" fmla="*/ 186 h 290"/>
                  <a:gd name="T16" fmla="*/ 261 w 316"/>
                  <a:gd name="T17" fmla="*/ 212 h 290"/>
                  <a:gd name="T18" fmla="*/ 259 w 316"/>
                  <a:gd name="T19" fmla="*/ 226 h 290"/>
                  <a:gd name="T20" fmla="*/ 259 w 316"/>
                  <a:gd name="T21" fmla="*/ 239 h 290"/>
                  <a:gd name="T22" fmla="*/ 254 w 316"/>
                  <a:gd name="T23" fmla="*/ 258 h 290"/>
                  <a:gd name="T24" fmla="*/ 240 w 316"/>
                  <a:gd name="T25" fmla="*/ 277 h 290"/>
                  <a:gd name="T26" fmla="*/ 215 w 316"/>
                  <a:gd name="T27" fmla="*/ 289 h 290"/>
                  <a:gd name="T28" fmla="*/ 176 w 316"/>
                  <a:gd name="T29" fmla="*/ 288 h 290"/>
                  <a:gd name="T30" fmla="*/ 166 w 316"/>
                  <a:gd name="T31" fmla="*/ 282 h 290"/>
                  <a:gd name="T32" fmla="*/ 140 w 316"/>
                  <a:gd name="T33" fmla="*/ 268 h 290"/>
                  <a:gd name="T34" fmla="*/ 105 w 316"/>
                  <a:gd name="T35" fmla="*/ 258 h 290"/>
                  <a:gd name="T36" fmla="*/ 65 w 316"/>
                  <a:gd name="T37" fmla="*/ 258 h 290"/>
                  <a:gd name="T38" fmla="*/ 28 w 316"/>
                  <a:gd name="T39" fmla="*/ 278 h 290"/>
                  <a:gd name="T40" fmla="*/ 23 w 316"/>
                  <a:gd name="T41" fmla="*/ 277 h 290"/>
                  <a:gd name="T42" fmla="*/ 12 w 316"/>
                  <a:gd name="T43" fmla="*/ 272 h 290"/>
                  <a:gd name="T44" fmla="*/ 3 w 316"/>
                  <a:gd name="T45" fmla="*/ 258 h 290"/>
                  <a:gd name="T46" fmla="*/ 1 w 316"/>
                  <a:gd name="T47" fmla="*/ 232 h 290"/>
                  <a:gd name="T48" fmla="*/ 7 w 316"/>
                  <a:gd name="T49" fmla="*/ 212 h 290"/>
                  <a:gd name="T50" fmla="*/ 21 w 316"/>
                  <a:gd name="T51" fmla="*/ 195 h 290"/>
                  <a:gd name="T52" fmla="*/ 41 w 316"/>
                  <a:gd name="T53" fmla="*/ 167 h 290"/>
                  <a:gd name="T54" fmla="*/ 64 w 316"/>
                  <a:gd name="T55" fmla="*/ 131 h 290"/>
                  <a:gd name="T56" fmla="*/ 86 w 316"/>
                  <a:gd name="T57" fmla="*/ 92 h 290"/>
                  <a:gd name="T58" fmla="*/ 90 w 316"/>
                  <a:gd name="T59" fmla="*/ 90 h 290"/>
                  <a:gd name="T60" fmla="*/ 96 w 316"/>
                  <a:gd name="T61" fmla="*/ 76 h 290"/>
                  <a:gd name="T62" fmla="*/ 99 w 316"/>
                  <a:gd name="T63" fmla="*/ 53 h 290"/>
                  <a:gd name="T64" fmla="*/ 278 w 316"/>
                  <a:gd name="T6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290">
                    <a:moveTo>
                      <a:pt x="278" y="0"/>
                    </a:moveTo>
                    <a:lnTo>
                      <a:pt x="279" y="2"/>
                    </a:lnTo>
                    <a:lnTo>
                      <a:pt x="286" y="7"/>
                    </a:lnTo>
                    <a:lnTo>
                      <a:pt x="292" y="16"/>
                    </a:lnTo>
                    <a:lnTo>
                      <a:pt x="300" y="27"/>
                    </a:lnTo>
                    <a:lnTo>
                      <a:pt x="308" y="40"/>
                    </a:lnTo>
                    <a:lnTo>
                      <a:pt x="314" y="58"/>
                    </a:lnTo>
                    <a:lnTo>
                      <a:pt x="316" y="76"/>
                    </a:lnTo>
                    <a:lnTo>
                      <a:pt x="316" y="97"/>
                    </a:lnTo>
                    <a:lnTo>
                      <a:pt x="310" y="119"/>
                    </a:lnTo>
                    <a:lnTo>
                      <a:pt x="297" y="144"/>
                    </a:lnTo>
                    <a:lnTo>
                      <a:pt x="295" y="146"/>
                    </a:lnTo>
                    <a:lnTo>
                      <a:pt x="291" y="152"/>
                    </a:lnTo>
                    <a:lnTo>
                      <a:pt x="284" y="161"/>
                    </a:lnTo>
                    <a:lnTo>
                      <a:pt x="278" y="173"/>
                    </a:lnTo>
                    <a:lnTo>
                      <a:pt x="271" y="186"/>
                    </a:lnTo>
                    <a:lnTo>
                      <a:pt x="265" y="199"/>
                    </a:lnTo>
                    <a:lnTo>
                      <a:pt x="261" y="212"/>
                    </a:lnTo>
                    <a:lnTo>
                      <a:pt x="259" y="224"/>
                    </a:lnTo>
                    <a:lnTo>
                      <a:pt x="259" y="226"/>
                    </a:lnTo>
                    <a:lnTo>
                      <a:pt x="259" y="231"/>
                    </a:lnTo>
                    <a:lnTo>
                      <a:pt x="259" y="239"/>
                    </a:lnTo>
                    <a:lnTo>
                      <a:pt x="256" y="248"/>
                    </a:lnTo>
                    <a:lnTo>
                      <a:pt x="254" y="258"/>
                    </a:lnTo>
                    <a:lnTo>
                      <a:pt x="247" y="268"/>
                    </a:lnTo>
                    <a:lnTo>
                      <a:pt x="240" y="277"/>
                    </a:lnTo>
                    <a:lnTo>
                      <a:pt x="229" y="284"/>
                    </a:lnTo>
                    <a:lnTo>
                      <a:pt x="215" y="289"/>
                    </a:lnTo>
                    <a:lnTo>
                      <a:pt x="198" y="290"/>
                    </a:lnTo>
                    <a:lnTo>
                      <a:pt x="176" y="288"/>
                    </a:lnTo>
                    <a:lnTo>
                      <a:pt x="174" y="287"/>
                    </a:lnTo>
                    <a:lnTo>
                      <a:pt x="166" y="282"/>
                    </a:lnTo>
                    <a:lnTo>
                      <a:pt x="155" y="276"/>
                    </a:lnTo>
                    <a:lnTo>
                      <a:pt x="140" y="268"/>
                    </a:lnTo>
                    <a:lnTo>
                      <a:pt x="123" y="262"/>
                    </a:lnTo>
                    <a:lnTo>
                      <a:pt x="105" y="258"/>
                    </a:lnTo>
                    <a:lnTo>
                      <a:pt x="86" y="256"/>
                    </a:lnTo>
                    <a:lnTo>
                      <a:pt x="65" y="258"/>
                    </a:lnTo>
                    <a:lnTo>
                      <a:pt x="47" y="266"/>
                    </a:lnTo>
                    <a:lnTo>
                      <a:pt x="28" y="278"/>
                    </a:lnTo>
                    <a:lnTo>
                      <a:pt x="27" y="278"/>
                    </a:lnTo>
                    <a:lnTo>
                      <a:pt x="23" y="277"/>
                    </a:lnTo>
                    <a:lnTo>
                      <a:pt x="17" y="276"/>
                    </a:lnTo>
                    <a:lnTo>
                      <a:pt x="12" y="272"/>
                    </a:lnTo>
                    <a:lnTo>
                      <a:pt x="6" y="266"/>
                    </a:lnTo>
                    <a:lnTo>
                      <a:pt x="3" y="258"/>
                    </a:lnTo>
                    <a:lnTo>
                      <a:pt x="0" y="247"/>
                    </a:lnTo>
                    <a:lnTo>
                      <a:pt x="1" y="232"/>
                    </a:lnTo>
                    <a:lnTo>
                      <a:pt x="6" y="214"/>
                    </a:lnTo>
                    <a:lnTo>
                      <a:pt x="7" y="212"/>
                    </a:lnTo>
                    <a:lnTo>
                      <a:pt x="12" y="205"/>
                    </a:lnTo>
                    <a:lnTo>
                      <a:pt x="21" y="195"/>
                    </a:lnTo>
                    <a:lnTo>
                      <a:pt x="30" y="182"/>
                    </a:lnTo>
                    <a:lnTo>
                      <a:pt x="41" y="167"/>
                    </a:lnTo>
                    <a:lnTo>
                      <a:pt x="53" y="150"/>
                    </a:lnTo>
                    <a:lnTo>
                      <a:pt x="64" y="131"/>
                    </a:lnTo>
                    <a:lnTo>
                      <a:pt x="75" y="112"/>
                    </a:lnTo>
                    <a:lnTo>
                      <a:pt x="86" y="92"/>
                    </a:lnTo>
                    <a:lnTo>
                      <a:pt x="87" y="92"/>
                    </a:lnTo>
                    <a:lnTo>
                      <a:pt x="90" y="90"/>
                    </a:lnTo>
                    <a:lnTo>
                      <a:pt x="92" y="83"/>
                    </a:lnTo>
                    <a:lnTo>
                      <a:pt x="96" y="76"/>
                    </a:lnTo>
                    <a:lnTo>
                      <a:pt x="99" y="66"/>
                    </a:lnTo>
                    <a:lnTo>
                      <a:pt x="99" y="53"/>
                    </a:lnTo>
                    <a:lnTo>
                      <a:pt x="96" y="35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1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3" name="Freeform 86"/>
              <p:cNvSpPr>
                <a:spLocks/>
              </p:cNvSpPr>
              <p:nvPr/>
            </p:nvSpPr>
            <p:spPr bwMode="auto">
              <a:xfrm>
                <a:off x="2880" y="4971"/>
                <a:ext cx="312" cy="200"/>
              </a:xfrm>
              <a:custGeom>
                <a:avLst/>
                <a:gdLst>
                  <a:gd name="T0" fmla="*/ 7 w 312"/>
                  <a:gd name="T1" fmla="*/ 0 h 200"/>
                  <a:gd name="T2" fmla="*/ 113 w 312"/>
                  <a:gd name="T3" fmla="*/ 45 h 200"/>
                  <a:gd name="T4" fmla="*/ 308 w 312"/>
                  <a:gd name="T5" fmla="*/ 119 h 200"/>
                  <a:gd name="T6" fmla="*/ 312 w 312"/>
                  <a:gd name="T7" fmla="*/ 135 h 200"/>
                  <a:gd name="T8" fmla="*/ 312 w 312"/>
                  <a:gd name="T9" fmla="*/ 149 h 200"/>
                  <a:gd name="T10" fmla="*/ 310 w 312"/>
                  <a:gd name="T11" fmla="*/ 161 h 200"/>
                  <a:gd name="T12" fmla="*/ 306 w 312"/>
                  <a:gd name="T13" fmla="*/ 169 h 200"/>
                  <a:gd name="T14" fmla="*/ 304 w 312"/>
                  <a:gd name="T15" fmla="*/ 174 h 200"/>
                  <a:gd name="T16" fmla="*/ 302 w 312"/>
                  <a:gd name="T17" fmla="*/ 177 h 200"/>
                  <a:gd name="T18" fmla="*/ 294 w 312"/>
                  <a:gd name="T19" fmla="*/ 184 h 200"/>
                  <a:gd name="T20" fmla="*/ 280 w 312"/>
                  <a:gd name="T21" fmla="*/ 191 h 200"/>
                  <a:gd name="T22" fmla="*/ 262 w 312"/>
                  <a:gd name="T23" fmla="*/ 195 h 200"/>
                  <a:gd name="T24" fmla="*/ 242 w 312"/>
                  <a:gd name="T25" fmla="*/ 197 h 200"/>
                  <a:gd name="T26" fmla="*/ 220 w 312"/>
                  <a:gd name="T27" fmla="*/ 200 h 200"/>
                  <a:gd name="T28" fmla="*/ 198 w 312"/>
                  <a:gd name="T29" fmla="*/ 200 h 200"/>
                  <a:gd name="T30" fmla="*/ 176 w 312"/>
                  <a:gd name="T31" fmla="*/ 200 h 200"/>
                  <a:gd name="T32" fmla="*/ 155 w 312"/>
                  <a:gd name="T33" fmla="*/ 199 h 200"/>
                  <a:gd name="T34" fmla="*/ 136 w 312"/>
                  <a:gd name="T35" fmla="*/ 197 h 200"/>
                  <a:gd name="T36" fmla="*/ 123 w 312"/>
                  <a:gd name="T37" fmla="*/ 196 h 200"/>
                  <a:gd name="T38" fmla="*/ 113 w 312"/>
                  <a:gd name="T39" fmla="*/ 195 h 200"/>
                  <a:gd name="T40" fmla="*/ 110 w 312"/>
                  <a:gd name="T41" fmla="*/ 195 h 200"/>
                  <a:gd name="T42" fmla="*/ 91 w 312"/>
                  <a:gd name="T43" fmla="*/ 195 h 200"/>
                  <a:gd name="T44" fmla="*/ 76 w 312"/>
                  <a:gd name="T45" fmla="*/ 191 h 200"/>
                  <a:gd name="T46" fmla="*/ 65 w 312"/>
                  <a:gd name="T47" fmla="*/ 185 h 200"/>
                  <a:gd name="T48" fmla="*/ 57 w 312"/>
                  <a:gd name="T49" fmla="*/ 178 h 200"/>
                  <a:gd name="T50" fmla="*/ 51 w 312"/>
                  <a:gd name="T51" fmla="*/ 170 h 200"/>
                  <a:gd name="T52" fmla="*/ 49 w 312"/>
                  <a:gd name="T53" fmla="*/ 163 h 200"/>
                  <a:gd name="T54" fmla="*/ 46 w 312"/>
                  <a:gd name="T55" fmla="*/ 157 h 200"/>
                  <a:gd name="T56" fmla="*/ 46 w 312"/>
                  <a:gd name="T57" fmla="*/ 152 h 200"/>
                  <a:gd name="T58" fmla="*/ 46 w 312"/>
                  <a:gd name="T59" fmla="*/ 151 h 200"/>
                  <a:gd name="T60" fmla="*/ 45 w 312"/>
                  <a:gd name="T61" fmla="*/ 133 h 200"/>
                  <a:gd name="T62" fmla="*/ 41 w 312"/>
                  <a:gd name="T63" fmla="*/ 121 h 200"/>
                  <a:gd name="T64" fmla="*/ 36 w 312"/>
                  <a:gd name="T65" fmla="*/ 111 h 200"/>
                  <a:gd name="T66" fmla="*/ 29 w 312"/>
                  <a:gd name="T67" fmla="*/ 105 h 200"/>
                  <a:gd name="T68" fmla="*/ 23 w 312"/>
                  <a:gd name="T69" fmla="*/ 101 h 200"/>
                  <a:gd name="T70" fmla="*/ 19 w 312"/>
                  <a:gd name="T71" fmla="*/ 100 h 200"/>
                  <a:gd name="T72" fmla="*/ 17 w 312"/>
                  <a:gd name="T73" fmla="*/ 99 h 200"/>
                  <a:gd name="T74" fmla="*/ 8 w 312"/>
                  <a:gd name="T75" fmla="*/ 90 h 200"/>
                  <a:gd name="T76" fmla="*/ 3 w 312"/>
                  <a:gd name="T77" fmla="*/ 78 h 200"/>
                  <a:gd name="T78" fmla="*/ 1 w 312"/>
                  <a:gd name="T79" fmla="*/ 63 h 200"/>
                  <a:gd name="T80" fmla="*/ 0 w 312"/>
                  <a:gd name="T81" fmla="*/ 48 h 200"/>
                  <a:gd name="T82" fmla="*/ 1 w 312"/>
                  <a:gd name="T83" fmla="*/ 34 h 200"/>
                  <a:gd name="T84" fmla="*/ 3 w 312"/>
                  <a:gd name="T85" fmla="*/ 20 h 200"/>
                  <a:gd name="T86" fmla="*/ 4 w 312"/>
                  <a:gd name="T87" fmla="*/ 10 h 200"/>
                  <a:gd name="T88" fmla="*/ 7 w 312"/>
                  <a:gd name="T89" fmla="*/ 3 h 200"/>
                  <a:gd name="T90" fmla="*/ 7 w 312"/>
                  <a:gd name="T9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2" h="200">
                    <a:moveTo>
                      <a:pt x="7" y="0"/>
                    </a:moveTo>
                    <a:lnTo>
                      <a:pt x="113" y="45"/>
                    </a:lnTo>
                    <a:lnTo>
                      <a:pt x="308" y="119"/>
                    </a:lnTo>
                    <a:lnTo>
                      <a:pt x="312" y="135"/>
                    </a:lnTo>
                    <a:lnTo>
                      <a:pt x="312" y="149"/>
                    </a:lnTo>
                    <a:lnTo>
                      <a:pt x="310" y="161"/>
                    </a:lnTo>
                    <a:lnTo>
                      <a:pt x="306" y="169"/>
                    </a:lnTo>
                    <a:lnTo>
                      <a:pt x="304" y="174"/>
                    </a:lnTo>
                    <a:lnTo>
                      <a:pt x="302" y="177"/>
                    </a:lnTo>
                    <a:lnTo>
                      <a:pt x="294" y="184"/>
                    </a:lnTo>
                    <a:lnTo>
                      <a:pt x="280" y="191"/>
                    </a:lnTo>
                    <a:lnTo>
                      <a:pt x="262" y="195"/>
                    </a:lnTo>
                    <a:lnTo>
                      <a:pt x="242" y="197"/>
                    </a:lnTo>
                    <a:lnTo>
                      <a:pt x="220" y="200"/>
                    </a:lnTo>
                    <a:lnTo>
                      <a:pt x="198" y="200"/>
                    </a:lnTo>
                    <a:lnTo>
                      <a:pt x="176" y="200"/>
                    </a:lnTo>
                    <a:lnTo>
                      <a:pt x="155" y="199"/>
                    </a:lnTo>
                    <a:lnTo>
                      <a:pt x="136" y="197"/>
                    </a:lnTo>
                    <a:lnTo>
                      <a:pt x="123" y="196"/>
                    </a:lnTo>
                    <a:lnTo>
                      <a:pt x="113" y="195"/>
                    </a:lnTo>
                    <a:lnTo>
                      <a:pt x="110" y="195"/>
                    </a:lnTo>
                    <a:lnTo>
                      <a:pt x="91" y="195"/>
                    </a:lnTo>
                    <a:lnTo>
                      <a:pt x="76" y="191"/>
                    </a:lnTo>
                    <a:lnTo>
                      <a:pt x="65" y="185"/>
                    </a:lnTo>
                    <a:lnTo>
                      <a:pt x="57" y="178"/>
                    </a:lnTo>
                    <a:lnTo>
                      <a:pt x="51" y="170"/>
                    </a:lnTo>
                    <a:lnTo>
                      <a:pt x="49" y="163"/>
                    </a:lnTo>
                    <a:lnTo>
                      <a:pt x="46" y="157"/>
                    </a:lnTo>
                    <a:lnTo>
                      <a:pt x="46" y="152"/>
                    </a:lnTo>
                    <a:lnTo>
                      <a:pt x="46" y="151"/>
                    </a:lnTo>
                    <a:lnTo>
                      <a:pt x="45" y="133"/>
                    </a:lnTo>
                    <a:lnTo>
                      <a:pt x="41" y="121"/>
                    </a:lnTo>
                    <a:lnTo>
                      <a:pt x="36" y="111"/>
                    </a:lnTo>
                    <a:lnTo>
                      <a:pt x="29" y="105"/>
                    </a:lnTo>
                    <a:lnTo>
                      <a:pt x="23" y="101"/>
                    </a:lnTo>
                    <a:lnTo>
                      <a:pt x="19" y="100"/>
                    </a:lnTo>
                    <a:lnTo>
                      <a:pt x="17" y="99"/>
                    </a:lnTo>
                    <a:lnTo>
                      <a:pt x="8" y="90"/>
                    </a:lnTo>
                    <a:lnTo>
                      <a:pt x="3" y="78"/>
                    </a:lnTo>
                    <a:lnTo>
                      <a:pt x="1" y="63"/>
                    </a:lnTo>
                    <a:lnTo>
                      <a:pt x="0" y="48"/>
                    </a:lnTo>
                    <a:lnTo>
                      <a:pt x="1" y="34"/>
                    </a:lnTo>
                    <a:lnTo>
                      <a:pt x="3" y="20"/>
                    </a:lnTo>
                    <a:lnTo>
                      <a:pt x="4" y="10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4" name="Freeform 87"/>
              <p:cNvSpPr>
                <a:spLocks/>
              </p:cNvSpPr>
              <p:nvPr/>
            </p:nvSpPr>
            <p:spPr bwMode="auto">
              <a:xfrm>
                <a:off x="2871" y="4856"/>
                <a:ext cx="317" cy="290"/>
              </a:xfrm>
              <a:custGeom>
                <a:avLst/>
                <a:gdLst>
                  <a:gd name="T0" fmla="*/ 221 w 317"/>
                  <a:gd name="T1" fmla="*/ 35 h 290"/>
                  <a:gd name="T2" fmla="*/ 219 w 317"/>
                  <a:gd name="T3" fmla="*/ 66 h 290"/>
                  <a:gd name="T4" fmla="*/ 224 w 317"/>
                  <a:gd name="T5" fmla="*/ 83 h 290"/>
                  <a:gd name="T6" fmla="*/ 230 w 317"/>
                  <a:gd name="T7" fmla="*/ 92 h 290"/>
                  <a:gd name="T8" fmla="*/ 241 w 317"/>
                  <a:gd name="T9" fmla="*/ 112 h 290"/>
                  <a:gd name="T10" fmla="*/ 265 w 317"/>
                  <a:gd name="T11" fmla="*/ 150 h 290"/>
                  <a:gd name="T12" fmla="*/ 287 w 317"/>
                  <a:gd name="T13" fmla="*/ 182 h 290"/>
                  <a:gd name="T14" fmla="*/ 304 w 317"/>
                  <a:gd name="T15" fmla="*/ 205 h 290"/>
                  <a:gd name="T16" fmla="*/ 311 w 317"/>
                  <a:gd name="T17" fmla="*/ 214 h 290"/>
                  <a:gd name="T18" fmla="*/ 317 w 317"/>
                  <a:gd name="T19" fmla="*/ 247 h 290"/>
                  <a:gd name="T20" fmla="*/ 310 w 317"/>
                  <a:gd name="T21" fmla="*/ 266 h 290"/>
                  <a:gd name="T22" fmla="*/ 299 w 317"/>
                  <a:gd name="T23" fmla="*/ 276 h 290"/>
                  <a:gd name="T24" fmla="*/ 290 w 317"/>
                  <a:gd name="T25" fmla="*/ 278 h 290"/>
                  <a:gd name="T26" fmla="*/ 271 w 317"/>
                  <a:gd name="T27" fmla="*/ 266 h 290"/>
                  <a:gd name="T28" fmla="*/ 231 w 317"/>
                  <a:gd name="T29" fmla="*/ 256 h 290"/>
                  <a:gd name="T30" fmla="*/ 193 w 317"/>
                  <a:gd name="T31" fmla="*/ 262 h 290"/>
                  <a:gd name="T32" fmla="*/ 162 w 317"/>
                  <a:gd name="T33" fmla="*/ 276 h 290"/>
                  <a:gd name="T34" fmla="*/ 144 w 317"/>
                  <a:gd name="T35" fmla="*/ 287 h 290"/>
                  <a:gd name="T36" fmla="*/ 119 w 317"/>
                  <a:gd name="T37" fmla="*/ 290 h 290"/>
                  <a:gd name="T38" fmla="*/ 87 w 317"/>
                  <a:gd name="T39" fmla="*/ 284 h 290"/>
                  <a:gd name="T40" fmla="*/ 69 w 317"/>
                  <a:gd name="T41" fmla="*/ 268 h 290"/>
                  <a:gd name="T42" fmla="*/ 60 w 317"/>
                  <a:gd name="T43" fmla="*/ 248 h 290"/>
                  <a:gd name="T44" fmla="*/ 58 w 317"/>
                  <a:gd name="T45" fmla="*/ 231 h 290"/>
                  <a:gd name="T46" fmla="*/ 58 w 317"/>
                  <a:gd name="T47" fmla="*/ 224 h 290"/>
                  <a:gd name="T48" fmla="*/ 52 w 317"/>
                  <a:gd name="T49" fmla="*/ 199 h 290"/>
                  <a:gd name="T50" fmla="*/ 39 w 317"/>
                  <a:gd name="T51" fmla="*/ 173 h 290"/>
                  <a:gd name="T52" fmla="*/ 26 w 317"/>
                  <a:gd name="T53" fmla="*/ 152 h 290"/>
                  <a:gd name="T54" fmla="*/ 20 w 317"/>
                  <a:gd name="T55" fmla="*/ 144 h 290"/>
                  <a:gd name="T56" fmla="*/ 1 w 317"/>
                  <a:gd name="T57" fmla="*/ 97 h 290"/>
                  <a:gd name="T58" fmla="*/ 2 w 317"/>
                  <a:gd name="T59" fmla="*/ 58 h 290"/>
                  <a:gd name="T60" fmla="*/ 16 w 317"/>
                  <a:gd name="T61" fmla="*/ 27 h 290"/>
                  <a:gd name="T62" fmla="*/ 32 w 317"/>
                  <a:gd name="T63" fmla="*/ 7 h 290"/>
                  <a:gd name="T64" fmla="*/ 39 w 317"/>
                  <a:gd name="T65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7" h="290">
                    <a:moveTo>
                      <a:pt x="39" y="0"/>
                    </a:moveTo>
                    <a:lnTo>
                      <a:pt x="221" y="35"/>
                    </a:lnTo>
                    <a:lnTo>
                      <a:pt x="219" y="53"/>
                    </a:lnTo>
                    <a:lnTo>
                      <a:pt x="219" y="66"/>
                    </a:lnTo>
                    <a:lnTo>
                      <a:pt x="221" y="76"/>
                    </a:lnTo>
                    <a:lnTo>
                      <a:pt x="224" y="83"/>
                    </a:lnTo>
                    <a:lnTo>
                      <a:pt x="228" y="90"/>
                    </a:lnTo>
                    <a:lnTo>
                      <a:pt x="230" y="92"/>
                    </a:lnTo>
                    <a:lnTo>
                      <a:pt x="231" y="92"/>
                    </a:lnTo>
                    <a:lnTo>
                      <a:pt x="241" y="112"/>
                    </a:lnTo>
                    <a:lnTo>
                      <a:pt x="252" y="131"/>
                    </a:lnTo>
                    <a:lnTo>
                      <a:pt x="265" y="150"/>
                    </a:lnTo>
                    <a:lnTo>
                      <a:pt x="276" y="167"/>
                    </a:lnTo>
                    <a:lnTo>
                      <a:pt x="287" y="182"/>
                    </a:lnTo>
                    <a:lnTo>
                      <a:pt x="297" y="195"/>
                    </a:lnTo>
                    <a:lnTo>
                      <a:pt x="304" y="205"/>
                    </a:lnTo>
                    <a:lnTo>
                      <a:pt x="309" y="212"/>
                    </a:lnTo>
                    <a:lnTo>
                      <a:pt x="311" y="214"/>
                    </a:lnTo>
                    <a:lnTo>
                      <a:pt x="316" y="232"/>
                    </a:lnTo>
                    <a:lnTo>
                      <a:pt x="317" y="247"/>
                    </a:lnTo>
                    <a:lnTo>
                      <a:pt x="315" y="258"/>
                    </a:lnTo>
                    <a:lnTo>
                      <a:pt x="310" y="266"/>
                    </a:lnTo>
                    <a:lnTo>
                      <a:pt x="305" y="272"/>
                    </a:lnTo>
                    <a:lnTo>
                      <a:pt x="299" y="276"/>
                    </a:lnTo>
                    <a:lnTo>
                      <a:pt x="294" y="277"/>
                    </a:lnTo>
                    <a:lnTo>
                      <a:pt x="290" y="278"/>
                    </a:lnTo>
                    <a:lnTo>
                      <a:pt x="288" y="278"/>
                    </a:lnTo>
                    <a:lnTo>
                      <a:pt x="271" y="266"/>
                    </a:lnTo>
                    <a:lnTo>
                      <a:pt x="251" y="258"/>
                    </a:lnTo>
                    <a:lnTo>
                      <a:pt x="231" y="256"/>
                    </a:lnTo>
                    <a:lnTo>
                      <a:pt x="212" y="258"/>
                    </a:lnTo>
                    <a:lnTo>
                      <a:pt x="193" y="262"/>
                    </a:lnTo>
                    <a:lnTo>
                      <a:pt x="176" y="268"/>
                    </a:lnTo>
                    <a:lnTo>
                      <a:pt x="162" y="276"/>
                    </a:lnTo>
                    <a:lnTo>
                      <a:pt x="151" y="282"/>
                    </a:lnTo>
                    <a:lnTo>
                      <a:pt x="144" y="287"/>
                    </a:lnTo>
                    <a:lnTo>
                      <a:pt x="141" y="288"/>
                    </a:lnTo>
                    <a:lnTo>
                      <a:pt x="119" y="290"/>
                    </a:lnTo>
                    <a:lnTo>
                      <a:pt x="101" y="289"/>
                    </a:lnTo>
                    <a:lnTo>
                      <a:pt x="87" y="284"/>
                    </a:lnTo>
                    <a:lnTo>
                      <a:pt x="76" y="277"/>
                    </a:lnTo>
                    <a:lnTo>
                      <a:pt x="69" y="268"/>
                    </a:lnTo>
                    <a:lnTo>
                      <a:pt x="64" y="258"/>
                    </a:lnTo>
                    <a:lnTo>
                      <a:pt x="60" y="248"/>
                    </a:lnTo>
                    <a:lnTo>
                      <a:pt x="59" y="239"/>
                    </a:lnTo>
                    <a:lnTo>
                      <a:pt x="58" y="231"/>
                    </a:lnTo>
                    <a:lnTo>
                      <a:pt x="58" y="226"/>
                    </a:lnTo>
                    <a:lnTo>
                      <a:pt x="58" y="224"/>
                    </a:lnTo>
                    <a:lnTo>
                      <a:pt x="57" y="212"/>
                    </a:lnTo>
                    <a:lnTo>
                      <a:pt x="52" y="199"/>
                    </a:lnTo>
                    <a:lnTo>
                      <a:pt x="45" y="186"/>
                    </a:lnTo>
                    <a:lnTo>
                      <a:pt x="39" y="173"/>
                    </a:lnTo>
                    <a:lnTo>
                      <a:pt x="32" y="161"/>
                    </a:lnTo>
                    <a:lnTo>
                      <a:pt x="26" y="152"/>
                    </a:lnTo>
                    <a:lnTo>
                      <a:pt x="21" y="146"/>
                    </a:lnTo>
                    <a:lnTo>
                      <a:pt x="20" y="144"/>
                    </a:lnTo>
                    <a:lnTo>
                      <a:pt x="7" y="119"/>
                    </a:lnTo>
                    <a:lnTo>
                      <a:pt x="1" y="97"/>
                    </a:lnTo>
                    <a:lnTo>
                      <a:pt x="0" y="76"/>
                    </a:lnTo>
                    <a:lnTo>
                      <a:pt x="2" y="58"/>
                    </a:lnTo>
                    <a:lnTo>
                      <a:pt x="9" y="40"/>
                    </a:lnTo>
                    <a:lnTo>
                      <a:pt x="16" y="27"/>
                    </a:lnTo>
                    <a:lnTo>
                      <a:pt x="25" y="16"/>
                    </a:lnTo>
                    <a:lnTo>
                      <a:pt x="32" y="7"/>
                    </a:lnTo>
                    <a:lnTo>
                      <a:pt x="37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1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5" name="Freeform 88"/>
              <p:cNvSpPr>
                <a:spLocks/>
              </p:cNvSpPr>
              <p:nvPr/>
            </p:nvSpPr>
            <p:spPr bwMode="auto">
              <a:xfrm>
                <a:off x="2619" y="2118"/>
                <a:ext cx="339" cy="659"/>
              </a:xfrm>
              <a:custGeom>
                <a:avLst/>
                <a:gdLst>
                  <a:gd name="T0" fmla="*/ 0 w 339"/>
                  <a:gd name="T1" fmla="*/ 0 h 659"/>
                  <a:gd name="T2" fmla="*/ 339 w 339"/>
                  <a:gd name="T3" fmla="*/ 0 h 659"/>
                  <a:gd name="T4" fmla="*/ 169 w 339"/>
                  <a:gd name="T5" fmla="*/ 659 h 659"/>
                  <a:gd name="T6" fmla="*/ 0 w 339"/>
                  <a:gd name="T7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659">
                    <a:moveTo>
                      <a:pt x="0" y="0"/>
                    </a:moveTo>
                    <a:lnTo>
                      <a:pt x="339" y="0"/>
                    </a:lnTo>
                    <a:lnTo>
                      <a:pt x="169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6" name="Freeform 89"/>
              <p:cNvSpPr>
                <a:spLocks/>
              </p:cNvSpPr>
              <p:nvPr/>
            </p:nvSpPr>
            <p:spPr bwMode="auto">
              <a:xfrm>
                <a:off x="2734" y="2118"/>
                <a:ext cx="128" cy="74"/>
              </a:xfrm>
              <a:custGeom>
                <a:avLst/>
                <a:gdLst>
                  <a:gd name="T0" fmla="*/ 0 w 128"/>
                  <a:gd name="T1" fmla="*/ 0 h 74"/>
                  <a:gd name="T2" fmla="*/ 128 w 128"/>
                  <a:gd name="T3" fmla="*/ 0 h 74"/>
                  <a:gd name="T4" fmla="*/ 102 w 128"/>
                  <a:gd name="T5" fmla="*/ 74 h 74"/>
                  <a:gd name="T6" fmla="*/ 26 w 128"/>
                  <a:gd name="T7" fmla="*/ 74 h 74"/>
                  <a:gd name="T8" fmla="*/ 0 w 128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4">
                    <a:moveTo>
                      <a:pt x="0" y="0"/>
                    </a:moveTo>
                    <a:lnTo>
                      <a:pt x="128" y="0"/>
                    </a:lnTo>
                    <a:lnTo>
                      <a:pt x="102" y="74"/>
                    </a:lnTo>
                    <a:lnTo>
                      <a:pt x="26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7" name="Freeform 90"/>
              <p:cNvSpPr>
                <a:spLocks/>
              </p:cNvSpPr>
              <p:nvPr/>
            </p:nvSpPr>
            <p:spPr bwMode="auto">
              <a:xfrm>
                <a:off x="2673" y="2192"/>
                <a:ext cx="250" cy="585"/>
              </a:xfrm>
              <a:custGeom>
                <a:avLst/>
                <a:gdLst>
                  <a:gd name="T0" fmla="*/ 87 w 250"/>
                  <a:gd name="T1" fmla="*/ 0 h 585"/>
                  <a:gd name="T2" fmla="*/ 163 w 250"/>
                  <a:gd name="T3" fmla="*/ 0 h 585"/>
                  <a:gd name="T4" fmla="*/ 250 w 250"/>
                  <a:gd name="T5" fmla="*/ 499 h 585"/>
                  <a:gd name="T6" fmla="*/ 125 w 250"/>
                  <a:gd name="T7" fmla="*/ 585 h 585"/>
                  <a:gd name="T8" fmla="*/ 0 w 250"/>
                  <a:gd name="T9" fmla="*/ 499 h 585"/>
                  <a:gd name="T10" fmla="*/ 87 w 250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585">
                    <a:moveTo>
                      <a:pt x="87" y="0"/>
                    </a:moveTo>
                    <a:lnTo>
                      <a:pt x="163" y="0"/>
                    </a:lnTo>
                    <a:lnTo>
                      <a:pt x="250" y="499"/>
                    </a:lnTo>
                    <a:lnTo>
                      <a:pt x="125" y="585"/>
                    </a:lnTo>
                    <a:lnTo>
                      <a:pt x="0" y="49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8" name="Freeform 91"/>
              <p:cNvSpPr>
                <a:spLocks/>
              </p:cNvSpPr>
              <p:nvPr/>
            </p:nvSpPr>
            <p:spPr bwMode="auto">
              <a:xfrm>
                <a:off x="2443" y="3043"/>
                <a:ext cx="355" cy="1915"/>
              </a:xfrm>
              <a:custGeom>
                <a:avLst/>
                <a:gdLst>
                  <a:gd name="T0" fmla="*/ 355 w 355"/>
                  <a:gd name="T1" fmla="*/ 0 h 1915"/>
                  <a:gd name="T2" fmla="*/ 350 w 355"/>
                  <a:gd name="T3" fmla="*/ 442 h 1915"/>
                  <a:gd name="T4" fmla="*/ 342 w 355"/>
                  <a:gd name="T5" fmla="*/ 487 h 1915"/>
                  <a:gd name="T6" fmla="*/ 336 w 355"/>
                  <a:gd name="T7" fmla="*/ 561 h 1915"/>
                  <a:gd name="T8" fmla="*/ 328 w 355"/>
                  <a:gd name="T9" fmla="*/ 661 h 1915"/>
                  <a:gd name="T10" fmla="*/ 323 w 355"/>
                  <a:gd name="T11" fmla="*/ 778 h 1915"/>
                  <a:gd name="T12" fmla="*/ 318 w 355"/>
                  <a:gd name="T13" fmla="*/ 909 h 1915"/>
                  <a:gd name="T14" fmla="*/ 315 w 355"/>
                  <a:gd name="T15" fmla="*/ 1048 h 1915"/>
                  <a:gd name="T16" fmla="*/ 312 w 355"/>
                  <a:gd name="T17" fmla="*/ 1191 h 1915"/>
                  <a:gd name="T18" fmla="*/ 310 w 355"/>
                  <a:gd name="T19" fmla="*/ 1331 h 1915"/>
                  <a:gd name="T20" fmla="*/ 307 w 355"/>
                  <a:gd name="T21" fmla="*/ 1464 h 1915"/>
                  <a:gd name="T22" fmla="*/ 306 w 355"/>
                  <a:gd name="T23" fmla="*/ 1585 h 1915"/>
                  <a:gd name="T24" fmla="*/ 305 w 355"/>
                  <a:gd name="T25" fmla="*/ 1688 h 1915"/>
                  <a:gd name="T26" fmla="*/ 304 w 355"/>
                  <a:gd name="T27" fmla="*/ 1768 h 1915"/>
                  <a:gd name="T28" fmla="*/ 304 w 355"/>
                  <a:gd name="T29" fmla="*/ 1820 h 1915"/>
                  <a:gd name="T30" fmla="*/ 304 w 355"/>
                  <a:gd name="T31" fmla="*/ 1839 h 1915"/>
                  <a:gd name="T32" fmla="*/ 246 w 355"/>
                  <a:gd name="T33" fmla="*/ 1885 h 1915"/>
                  <a:gd name="T34" fmla="*/ 195 w 355"/>
                  <a:gd name="T35" fmla="*/ 1910 h 1915"/>
                  <a:gd name="T36" fmla="*/ 151 w 355"/>
                  <a:gd name="T37" fmla="*/ 1915 h 1915"/>
                  <a:gd name="T38" fmla="*/ 113 w 355"/>
                  <a:gd name="T39" fmla="*/ 1906 h 1915"/>
                  <a:gd name="T40" fmla="*/ 82 w 355"/>
                  <a:gd name="T41" fmla="*/ 1890 h 1915"/>
                  <a:gd name="T42" fmla="*/ 60 w 355"/>
                  <a:gd name="T43" fmla="*/ 1871 h 1915"/>
                  <a:gd name="T44" fmla="*/ 44 w 355"/>
                  <a:gd name="T45" fmla="*/ 1852 h 1915"/>
                  <a:gd name="T46" fmla="*/ 36 w 355"/>
                  <a:gd name="T47" fmla="*/ 1840 h 1915"/>
                  <a:gd name="T48" fmla="*/ 40 w 355"/>
                  <a:gd name="T49" fmla="*/ 1813 h 1915"/>
                  <a:gd name="T50" fmla="*/ 49 w 355"/>
                  <a:gd name="T51" fmla="*/ 1743 h 1915"/>
                  <a:gd name="T52" fmla="*/ 54 w 355"/>
                  <a:gd name="T53" fmla="*/ 1654 h 1915"/>
                  <a:gd name="T54" fmla="*/ 55 w 355"/>
                  <a:gd name="T55" fmla="*/ 1552 h 1915"/>
                  <a:gd name="T56" fmla="*/ 55 w 355"/>
                  <a:gd name="T57" fmla="*/ 1441 h 1915"/>
                  <a:gd name="T58" fmla="*/ 52 w 355"/>
                  <a:gd name="T59" fmla="*/ 1325 h 1915"/>
                  <a:gd name="T60" fmla="*/ 50 w 355"/>
                  <a:gd name="T61" fmla="*/ 1211 h 1915"/>
                  <a:gd name="T62" fmla="*/ 45 w 355"/>
                  <a:gd name="T63" fmla="*/ 1104 h 1915"/>
                  <a:gd name="T64" fmla="*/ 41 w 355"/>
                  <a:gd name="T65" fmla="*/ 1008 h 1915"/>
                  <a:gd name="T66" fmla="*/ 38 w 355"/>
                  <a:gd name="T67" fmla="*/ 928 h 1915"/>
                  <a:gd name="T68" fmla="*/ 34 w 355"/>
                  <a:gd name="T69" fmla="*/ 870 h 1915"/>
                  <a:gd name="T70" fmla="*/ 32 w 355"/>
                  <a:gd name="T71" fmla="*/ 838 h 1915"/>
                  <a:gd name="T72" fmla="*/ 17 w 355"/>
                  <a:gd name="T73" fmla="*/ 730 h 1915"/>
                  <a:gd name="T74" fmla="*/ 2 w 355"/>
                  <a:gd name="T75" fmla="*/ 530 h 1915"/>
                  <a:gd name="T76" fmla="*/ 2 w 355"/>
                  <a:gd name="T77" fmla="*/ 348 h 1915"/>
                  <a:gd name="T78" fmla="*/ 12 w 355"/>
                  <a:gd name="T79" fmla="*/ 189 h 1915"/>
                  <a:gd name="T80" fmla="*/ 29 w 355"/>
                  <a:gd name="T81" fmla="*/ 55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5" h="1915">
                    <a:moveTo>
                      <a:pt x="38" y="0"/>
                    </a:moveTo>
                    <a:lnTo>
                      <a:pt x="355" y="0"/>
                    </a:lnTo>
                    <a:lnTo>
                      <a:pt x="355" y="432"/>
                    </a:lnTo>
                    <a:lnTo>
                      <a:pt x="350" y="442"/>
                    </a:lnTo>
                    <a:lnTo>
                      <a:pt x="347" y="460"/>
                    </a:lnTo>
                    <a:lnTo>
                      <a:pt x="342" y="487"/>
                    </a:lnTo>
                    <a:lnTo>
                      <a:pt x="338" y="520"/>
                    </a:lnTo>
                    <a:lnTo>
                      <a:pt x="336" y="561"/>
                    </a:lnTo>
                    <a:lnTo>
                      <a:pt x="332" y="608"/>
                    </a:lnTo>
                    <a:lnTo>
                      <a:pt x="328" y="661"/>
                    </a:lnTo>
                    <a:lnTo>
                      <a:pt x="326" y="717"/>
                    </a:lnTo>
                    <a:lnTo>
                      <a:pt x="323" y="778"/>
                    </a:lnTo>
                    <a:lnTo>
                      <a:pt x="321" y="842"/>
                    </a:lnTo>
                    <a:lnTo>
                      <a:pt x="318" y="909"/>
                    </a:lnTo>
                    <a:lnTo>
                      <a:pt x="317" y="978"/>
                    </a:lnTo>
                    <a:lnTo>
                      <a:pt x="315" y="1048"/>
                    </a:lnTo>
                    <a:lnTo>
                      <a:pt x="313" y="1120"/>
                    </a:lnTo>
                    <a:lnTo>
                      <a:pt x="312" y="1191"/>
                    </a:lnTo>
                    <a:lnTo>
                      <a:pt x="311" y="1261"/>
                    </a:lnTo>
                    <a:lnTo>
                      <a:pt x="310" y="1331"/>
                    </a:lnTo>
                    <a:lnTo>
                      <a:pt x="308" y="1399"/>
                    </a:lnTo>
                    <a:lnTo>
                      <a:pt x="307" y="1464"/>
                    </a:lnTo>
                    <a:lnTo>
                      <a:pt x="306" y="1527"/>
                    </a:lnTo>
                    <a:lnTo>
                      <a:pt x="306" y="1585"/>
                    </a:lnTo>
                    <a:lnTo>
                      <a:pt x="305" y="1639"/>
                    </a:lnTo>
                    <a:lnTo>
                      <a:pt x="305" y="1688"/>
                    </a:lnTo>
                    <a:lnTo>
                      <a:pt x="305" y="1732"/>
                    </a:lnTo>
                    <a:lnTo>
                      <a:pt x="304" y="1768"/>
                    </a:lnTo>
                    <a:lnTo>
                      <a:pt x="304" y="1798"/>
                    </a:lnTo>
                    <a:lnTo>
                      <a:pt x="304" y="1820"/>
                    </a:lnTo>
                    <a:lnTo>
                      <a:pt x="304" y="1834"/>
                    </a:lnTo>
                    <a:lnTo>
                      <a:pt x="304" y="1839"/>
                    </a:lnTo>
                    <a:lnTo>
                      <a:pt x="274" y="1866"/>
                    </a:lnTo>
                    <a:lnTo>
                      <a:pt x="246" y="1885"/>
                    </a:lnTo>
                    <a:lnTo>
                      <a:pt x="220" y="1900"/>
                    </a:lnTo>
                    <a:lnTo>
                      <a:pt x="195" y="1910"/>
                    </a:lnTo>
                    <a:lnTo>
                      <a:pt x="172" y="1915"/>
                    </a:lnTo>
                    <a:lnTo>
                      <a:pt x="151" y="1915"/>
                    </a:lnTo>
                    <a:lnTo>
                      <a:pt x="131" y="1912"/>
                    </a:lnTo>
                    <a:lnTo>
                      <a:pt x="113" y="1906"/>
                    </a:lnTo>
                    <a:lnTo>
                      <a:pt x="97" y="1899"/>
                    </a:lnTo>
                    <a:lnTo>
                      <a:pt x="82" y="1890"/>
                    </a:lnTo>
                    <a:lnTo>
                      <a:pt x="70" y="1880"/>
                    </a:lnTo>
                    <a:lnTo>
                      <a:pt x="60" y="1871"/>
                    </a:lnTo>
                    <a:lnTo>
                      <a:pt x="51" y="1861"/>
                    </a:lnTo>
                    <a:lnTo>
                      <a:pt x="44" y="1852"/>
                    </a:lnTo>
                    <a:lnTo>
                      <a:pt x="39" y="1845"/>
                    </a:lnTo>
                    <a:lnTo>
                      <a:pt x="36" y="1840"/>
                    </a:lnTo>
                    <a:lnTo>
                      <a:pt x="35" y="1839"/>
                    </a:lnTo>
                    <a:lnTo>
                      <a:pt x="40" y="1813"/>
                    </a:lnTo>
                    <a:lnTo>
                      <a:pt x="45" y="1781"/>
                    </a:lnTo>
                    <a:lnTo>
                      <a:pt x="49" y="1743"/>
                    </a:lnTo>
                    <a:lnTo>
                      <a:pt x="51" y="1701"/>
                    </a:lnTo>
                    <a:lnTo>
                      <a:pt x="54" y="1654"/>
                    </a:lnTo>
                    <a:lnTo>
                      <a:pt x="55" y="1605"/>
                    </a:lnTo>
                    <a:lnTo>
                      <a:pt x="55" y="1552"/>
                    </a:lnTo>
                    <a:lnTo>
                      <a:pt x="56" y="1498"/>
                    </a:lnTo>
                    <a:lnTo>
                      <a:pt x="55" y="1441"/>
                    </a:lnTo>
                    <a:lnTo>
                      <a:pt x="54" y="1383"/>
                    </a:lnTo>
                    <a:lnTo>
                      <a:pt x="52" y="1325"/>
                    </a:lnTo>
                    <a:lnTo>
                      <a:pt x="51" y="1267"/>
                    </a:lnTo>
                    <a:lnTo>
                      <a:pt x="50" y="1211"/>
                    </a:lnTo>
                    <a:lnTo>
                      <a:pt x="48" y="1157"/>
                    </a:lnTo>
                    <a:lnTo>
                      <a:pt x="45" y="1104"/>
                    </a:lnTo>
                    <a:lnTo>
                      <a:pt x="44" y="1055"/>
                    </a:lnTo>
                    <a:lnTo>
                      <a:pt x="41" y="1008"/>
                    </a:lnTo>
                    <a:lnTo>
                      <a:pt x="39" y="966"/>
                    </a:lnTo>
                    <a:lnTo>
                      <a:pt x="38" y="928"/>
                    </a:lnTo>
                    <a:lnTo>
                      <a:pt x="35" y="896"/>
                    </a:lnTo>
                    <a:lnTo>
                      <a:pt x="34" y="870"/>
                    </a:lnTo>
                    <a:lnTo>
                      <a:pt x="33" y="850"/>
                    </a:lnTo>
                    <a:lnTo>
                      <a:pt x="32" y="838"/>
                    </a:lnTo>
                    <a:lnTo>
                      <a:pt x="32" y="834"/>
                    </a:lnTo>
                    <a:lnTo>
                      <a:pt x="17" y="730"/>
                    </a:lnTo>
                    <a:lnTo>
                      <a:pt x="7" y="627"/>
                    </a:lnTo>
                    <a:lnTo>
                      <a:pt x="2" y="530"/>
                    </a:lnTo>
                    <a:lnTo>
                      <a:pt x="0" y="437"/>
                    </a:lnTo>
                    <a:lnTo>
                      <a:pt x="2" y="348"/>
                    </a:lnTo>
                    <a:lnTo>
                      <a:pt x="6" y="266"/>
                    </a:lnTo>
                    <a:lnTo>
                      <a:pt x="12" y="189"/>
                    </a:lnTo>
                    <a:lnTo>
                      <a:pt x="19" y="118"/>
                    </a:lnTo>
                    <a:lnTo>
                      <a:pt x="29" y="5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39" name="Freeform 92"/>
              <p:cNvSpPr>
                <a:spLocks/>
              </p:cNvSpPr>
              <p:nvPr/>
            </p:nvSpPr>
            <p:spPr bwMode="auto">
              <a:xfrm>
                <a:off x="2798" y="3043"/>
                <a:ext cx="354" cy="1915"/>
              </a:xfrm>
              <a:custGeom>
                <a:avLst/>
                <a:gdLst>
                  <a:gd name="T0" fmla="*/ 317 w 354"/>
                  <a:gd name="T1" fmla="*/ 0 h 1915"/>
                  <a:gd name="T2" fmla="*/ 334 w 354"/>
                  <a:gd name="T3" fmla="*/ 117 h 1915"/>
                  <a:gd name="T4" fmla="*/ 347 w 354"/>
                  <a:gd name="T5" fmla="*/ 263 h 1915"/>
                  <a:gd name="T6" fmla="*/ 354 w 354"/>
                  <a:gd name="T7" fmla="*/ 434 h 1915"/>
                  <a:gd name="T8" fmla="*/ 347 w 354"/>
                  <a:gd name="T9" fmla="*/ 626 h 1915"/>
                  <a:gd name="T10" fmla="*/ 323 w 354"/>
                  <a:gd name="T11" fmla="*/ 834 h 1915"/>
                  <a:gd name="T12" fmla="*/ 322 w 354"/>
                  <a:gd name="T13" fmla="*/ 850 h 1915"/>
                  <a:gd name="T14" fmla="*/ 319 w 354"/>
                  <a:gd name="T15" fmla="*/ 896 h 1915"/>
                  <a:gd name="T16" fmla="*/ 315 w 354"/>
                  <a:gd name="T17" fmla="*/ 966 h 1915"/>
                  <a:gd name="T18" fmla="*/ 312 w 354"/>
                  <a:gd name="T19" fmla="*/ 1055 h 1915"/>
                  <a:gd name="T20" fmla="*/ 307 w 354"/>
                  <a:gd name="T21" fmla="*/ 1157 h 1915"/>
                  <a:gd name="T22" fmla="*/ 303 w 354"/>
                  <a:gd name="T23" fmla="*/ 1267 h 1915"/>
                  <a:gd name="T24" fmla="*/ 301 w 354"/>
                  <a:gd name="T25" fmla="*/ 1383 h 1915"/>
                  <a:gd name="T26" fmla="*/ 299 w 354"/>
                  <a:gd name="T27" fmla="*/ 1498 h 1915"/>
                  <a:gd name="T28" fmla="*/ 301 w 354"/>
                  <a:gd name="T29" fmla="*/ 1605 h 1915"/>
                  <a:gd name="T30" fmla="*/ 303 w 354"/>
                  <a:gd name="T31" fmla="*/ 1701 h 1915"/>
                  <a:gd name="T32" fmla="*/ 309 w 354"/>
                  <a:gd name="T33" fmla="*/ 1781 h 1915"/>
                  <a:gd name="T34" fmla="*/ 320 w 354"/>
                  <a:gd name="T35" fmla="*/ 1839 h 1915"/>
                  <a:gd name="T36" fmla="*/ 315 w 354"/>
                  <a:gd name="T37" fmla="*/ 1845 h 1915"/>
                  <a:gd name="T38" fmla="*/ 304 w 354"/>
                  <a:gd name="T39" fmla="*/ 1861 h 1915"/>
                  <a:gd name="T40" fmla="*/ 285 w 354"/>
                  <a:gd name="T41" fmla="*/ 1880 h 1915"/>
                  <a:gd name="T42" fmla="*/ 258 w 354"/>
                  <a:gd name="T43" fmla="*/ 1899 h 1915"/>
                  <a:gd name="T44" fmla="*/ 224 w 354"/>
                  <a:gd name="T45" fmla="*/ 1912 h 1915"/>
                  <a:gd name="T46" fmla="*/ 184 w 354"/>
                  <a:gd name="T47" fmla="*/ 1915 h 1915"/>
                  <a:gd name="T48" fmla="*/ 136 w 354"/>
                  <a:gd name="T49" fmla="*/ 1900 h 1915"/>
                  <a:gd name="T50" fmla="*/ 80 w 354"/>
                  <a:gd name="T51" fmla="*/ 1866 h 1915"/>
                  <a:gd name="T52" fmla="*/ 51 w 354"/>
                  <a:gd name="T53" fmla="*/ 1834 h 1915"/>
                  <a:gd name="T54" fmla="*/ 51 w 354"/>
                  <a:gd name="T55" fmla="*/ 1798 h 1915"/>
                  <a:gd name="T56" fmla="*/ 51 w 354"/>
                  <a:gd name="T57" fmla="*/ 1732 h 1915"/>
                  <a:gd name="T58" fmla="*/ 50 w 354"/>
                  <a:gd name="T59" fmla="*/ 1639 h 1915"/>
                  <a:gd name="T60" fmla="*/ 48 w 354"/>
                  <a:gd name="T61" fmla="*/ 1527 h 1915"/>
                  <a:gd name="T62" fmla="*/ 47 w 354"/>
                  <a:gd name="T63" fmla="*/ 1400 h 1915"/>
                  <a:gd name="T64" fmla="*/ 45 w 354"/>
                  <a:gd name="T65" fmla="*/ 1263 h 1915"/>
                  <a:gd name="T66" fmla="*/ 42 w 354"/>
                  <a:gd name="T67" fmla="*/ 1121 h 1915"/>
                  <a:gd name="T68" fmla="*/ 38 w 354"/>
                  <a:gd name="T69" fmla="*/ 979 h 1915"/>
                  <a:gd name="T70" fmla="*/ 34 w 354"/>
                  <a:gd name="T71" fmla="*/ 843 h 1915"/>
                  <a:gd name="T72" fmla="*/ 29 w 354"/>
                  <a:gd name="T73" fmla="*/ 719 h 1915"/>
                  <a:gd name="T74" fmla="*/ 24 w 354"/>
                  <a:gd name="T75" fmla="*/ 609 h 1915"/>
                  <a:gd name="T76" fmla="*/ 16 w 354"/>
                  <a:gd name="T77" fmla="*/ 522 h 1915"/>
                  <a:gd name="T78" fmla="*/ 9 w 354"/>
                  <a:gd name="T79" fmla="*/ 461 h 1915"/>
                  <a:gd name="T80" fmla="*/ 0 w 354"/>
                  <a:gd name="T81" fmla="*/ 432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4" h="1915">
                    <a:moveTo>
                      <a:pt x="0" y="0"/>
                    </a:moveTo>
                    <a:lnTo>
                      <a:pt x="317" y="0"/>
                    </a:lnTo>
                    <a:lnTo>
                      <a:pt x="325" y="54"/>
                    </a:lnTo>
                    <a:lnTo>
                      <a:pt x="334" y="117"/>
                    </a:lnTo>
                    <a:lnTo>
                      <a:pt x="341" y="187"/>
                    </a:lnTo>
                    <a:lnTo>
                      <a:pt x="347" y="263"/>
                    </a:lnTo>
                    <a:lnTo>
                      <a:pt x="352" y="346"/>
                    </a:lnTo>
                    <a:lnTo>
                      <a:pt x="354" y="434"/>
                    </a:lnTo>
                    <a:lnTo>
                      <a:pt x="352" y="528"/>
                    </a:lnTo>
                    <a:lnTo>
                      <a:pt x="347" y="626"/>
                    </a:lnTo>
                    <a:lnTo>
                      <a:pt x="338" y="728"/>
                    </a:lnTo>
                    <a:lnTo>
                      <a:pt x="323" y="834"/>
                    </a:lnTo>
                    <a:lnTo>
                      <a:pt x="323" y="838"/>
                    </a:lnTo>
                    <a:lnTo>
                      <a:pt x="322" y="850"/>
                    </a:lnTo>
                    <a:lnTo>
                      <a:pt x="320" y="870"/>
                    </a:lnTo>
                    <a:lnTo>
                      <a:pt x="319" y="896"/>
                    </a:lnTo>
                    <a:lnTo>
                      <a:pt x="318" y="928"/>
                    </a:lnTo>
                    <a:lnTo>
                      <a:pt x="315" y="966"/>
                    </a:lnTo>
                    <a:lnTo>
                      <a:pt x="314" y="1008"/>
                    </a:lnTo>
                    <a:lnTo>
                      <a:pt x="312" y="1055"/>
                    </a:lnTo>
                    <a:lnTo>
                      <a:pt x="309" y="1104"/>
                    </a:lnTo>
                    <a:lnTo>
                      <a:pt x="307" y="1157"/>
                    </a:lnTo>
                    <a:lnTo>
                      <a:pt x="306" y="1211"/>
                    </a:lnTo>
                    <a:lnTo>
                      <a:pt x="303" y="1267"/>
                    </a:lnTo>
                    <a:lnTo>
                      <a:pt x="302" y="1325"/>
                    </a:lnTo>
                    <a:lnTo>
                      <a:pt x="301" y="1383"/>
                    </a:lnTo>
                    <a:lnTo>
                      <a:pt x="299" y="1441"/>
                    </a:lnTo>
                    <a:lnTo>
                      <a:pt x="299" y="1498"/>
                    </a:lnTo>
                    <a:lnTo>
                      <a:pt x="299" y="1552"/>
                    </a:lnTo>
                    <a:lnTo>
                      <a:pt x="301" y="1605"/>
                    </a:lnTo>
                    <a:lnTo>
                      <a:pt x="302" y="1654"/>
                    </a:lnTo>
                    <a:lnTo>
                      <a:pt x="303" y="1701"/>
                    </a:lnTo>
                    <a:lnTo>
                      <a:pt x="306" y="1743"/>
                    </a:lnTo>
                    <a:lnTo>
                      <a:pt x="309" y="1781"/>
                    </a:lnTo>
                    <a:lnTo>
                      <a:pt x="314" y="1813"/>
                    </a:lnTo>
                    <a:lnTo>
                      <a:pt x="320" y="1839"/>
                    </a:lnTo>
                    <a:lnTo>
                      <a:pt x="319" y="1840"/>
                    </a:lnTo>
                    <a:lnTo>
                      <a:pt x="315" y="1845"/>
                    </a:lnTo>
                    <a:lnTo>
                      <a:pt x="310" y="1852"/>
                    </a:lnTo>
                    <a:lnTo>
                      <a:pt x="304" y="1861"/>
                    </a:lnTo>
                    <a:lnTo>
                      <a:pt x="296" y="1871"/>
                    </a:lnTo>
                    <a:lnTo>
                      <a:pt x="285" y="1880"/>
                    </a:lnTo>
                    <a:lnTo>
                      <a:pt x="272" y="1890"/>
                    </a:lnTo>
                    <a:lnTo>
                      <a:pt x="258" y="1899"/>
                    </a:lnTo>
                    <a:lnTo>
                      <a:pt x="242" y="1906"/>
                    </a:lnTo>
                    <a:lnTo>
                      <a:pt x="224" y="1912"/>
                    </a:lnTo>
                    <a:lnTo>
                      <a:pt x="205" y="1915"/>
                    </a:lnTo>
                    <a:lnTo>
                      <a:pt x="184" y="1915"/>
                    </a:lnTo>
                    <a:lnTo>
                      <a:pt x="160" y="1910"/>
                    </a:lnTo>
                    <a:lnTo>
                      <a:pt x="136" y="1900"/>
                    </a:lnTo>
                    <a:lnTo>
                      <a:pt x="109" y="1885"/>
                    </a:lnTo>
                    <a:lnTo>
                      <a:pt x="80" y="1866"/>
                    </a:lnTo>
                    <a:lnTo>
                      <a:pt x="51" y="1839"/>
                    </a:lnTo>
                    <a:lnTo>
                      <a:pt x="51" y="1834"/>
                    </a:lnTo>
                    <a:lnTo>
                      <a:pt x="51" y="1820"/>
                    </a:lnTo>
                    <a:lnTo>
                      <a:pt x="51" y="1798"/>
                    </a:lnTo>
                    <a:lnTo>
                      <a:pt x="51" y="1768"/>
                    </a:lnTo>
                    <a:lnTo>
                      <a:pt x="51" y="1732"/>
                    </a:lnTo>
                    <a:lnTo>
                      <a:pt x="50" y="1688"/>
                    </a:lnTo>
                    <a:lnTo>
                      <a:pt x="50" y="1639"/>
                    </a:lnTo>
                    <a:lnTo>
                      <a:pt x="50" y="1586"/>
                    </a:lnTo>
                    <a:lnTo>
                      <a:pt x="48" y="1527"/>
                    </a:lnTo>
                    <a:lnTo>
                      <a:pt x="47" y="1466"/>
                    </a:lnTo>
                    <a:lnTo>
                      <a:pt x="47" y="1400"/>
                    </a:lnTo>
                    <a:lnTo>
                      <a:pt x="46" y="1333"/>
                    </a:lnTo>
                    <a:lnTo>
                      <a:pt x="45" y="1263"/>
                    </a:lnTo>
                    <a:lnTo>
                      <a:pt x="43" y="1192"/>
                    </a:lnTo>
                    <a:lnTo>
                      <a:pt x="42" y="1121"/>
                    </a:lnTo>
                    <a:lnTo>
                      <a:pt x="40" y="1050"/>
                    </a:lnTo>
                    <a:lnTo>
                      <a:pt x="38" y="979"/>
                    </a:lnTo>
                    <a:lnTo>
                      <a:pt x="36" y="911"/>
                    </a:lnTo>
                    <a:lnTo>
                      <a:pt x="34" y="843"/>
                    </a:lnTo>
                    <a:lnTo>
                      <a:pt x="31" y="779"/>
                    </a:lnTo>
                    <a:lnTo>
                      <a:pt x="29" y="719"/>
                    </a:lnTo>
                    <a:lnTo>
                      <a:pt x="26" y="662"/>
                    </a:lnTo>
                    <a:lnTo>
                      <a:pt x="24" y="609"/>
                    </a:lnTo>
                    <a:lnTo>
                      <a:pt x="20" y="562"/>
                    </a:lnTo>
                    <a:lnTo>
                      <a:pt x="16" y="522"/>
                    </a:lnTo>
                    <a:lnTo>
                      <a:pt x="13" y="487"/>
                    </a:lnTo>
                    <a:lnTo>
                      <a:pt x="9" y="461"/>
                    </a:lnTo>
                    <a:lnTo>
                      <a:pt x="4" y="44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0" name="Freeform 94"/>
              <p:cNvSpPr>
                <a:spLocks/>
              </p:cNvSpPr>
              <p:nvPr/>
            </p:nvSpPr>
            <p:spPr bwMode="auto">
              <a:xfrm>
                <a:off x="2811" y="2809"/>
                <a:ext cx="57" cy="58"/>
              </a:xfrm>
              <a:custGeom>
                <a:avLst/>
                <a:gdLst>
                  <a:gd name="T0" fmla="*/ 28 w 57"/>
                  <a:gd name="T1" fmla="*/ 0 h 58"/>
                  <a:gd name="T2" fmla="*/ 40 w 57"/>
                  <a:gd name="T3" fmla="*/ 2 h 58"/>
                  <a:gd name="T4" fmla="*/ 49 w 57"/>
                  <a:gd name="T5" fmla="*/ 8 h 58"/>
                  <a:gd name="T6" fmla="*/ 55 w 57"/>
                  <a:gd name="T7" fmla="*/ 17 h 58"/>
                  <a:gd name="T8" fmla="*/ 57 w 57"/>
                  <a:gd name="T9" fmla="*/ 28 h 58"/>
                  <a:gd name="T10" fmla="*/ 55 w 57"/>
                  <a:gd name="T11" fmla="*/ 40 h 58"/>
                  <a:gd name="T12" fmla="*/ 49 w 57"/>
                  <a:gd name="T13" fmla="*/ 49 h 58"/>
                  <a:gd name="T14" fmla="*/ 40 w 57"/>
                  <a:gd name="T15" fmla="*/ 55 h 58"/>
                  <a:gd name="T16" fmla="*/ 28 w 57"/>
                  <a:gd name="T17" fmla="*/ 58 h 58"/>
                  <a:gd name="T18" fmla="*/ 17 w 57"/>
                  <a:gd name="T19" fmla="*/ 55 h 58"/>
                  <a:gd name="T20" fmla="*/ 8 w 57"/>
                  <a:gd name="T21" fmla="*/ 49 h 58"/>
                  <a:gd name="T22" fmla="*/ 2 w 57"/>
                  <a:gd name="T23" fmla="*/ 40 h 58"/>
                  <a:gd name="T24" fmla="*/ 0 w 57"/>
                  <a:gd name="T25" fmla="*/ 28 h 58"/>
                  <a:gd name="T26" fmla="*/ 2 w 57"/>
                  <a:gd name="T27" fmla="*/ 17 h 58"/>
                  <a:gd name="T28" fmla="*/ 8 w 57"/>
                  <a:gd name="T29" fmla="*/ 8 h 58"/>
                  <a:gd name="T30" fmla="*/ 17 w 57"/>
                  <a:gd name="T31" fmla="*/ 2 h 58"/>
                  <a:gd name="T32" fmla="*/ 28 w 57"/>
                  <a:gd name="T3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58">
                    <a:moveTo>
                      <a:pt x="28" y="0"/>
                    </a:moveTo>
                    <a:lnTo>
                      <a:pt x="40" y="2"/>
                    </a:lnTo>
                    <a:lnTo>
                      <a:pt x="49" y="8"/>
                    </a:lnTo>
                    <a:lnTo>
                      <a:pt x="55" y="17"/>
                    </a:lnTo>
                    <a:lnTo>
                      <a:pt x="57" y="28"/>
                    </a:lnTo>
                    <a:lnTo>
                      <a:pt x="55" y="40"/>
                    </a:lnTo>
                    <a:lnTo>
                      <a:pt x="49" y="49"/>
                    </a:lnTo>
                    <a:lnTo>
                      <a:pt x="40" y="55"/>
                    </a:lnTo>
                    <a:lnTo>
                      <a:pt x="28" y="58"/>
                    </a:lnTo>
                    <a:lnTo>
                      <a:pt x="17" y="55"/>
                    </a:lnTo>
                    <a:lnTo>
                      <a:pt x="8" y="49"/>
                    </a:lnTo>
                    <a:lnTo>
                      <a:pt x="2" y="40"/>
                    </a:lnTo>
                    <a:lnTo>
                      <a:pt x="0" y="28"/>
                    </a:lnTo>
                    <a:lnTo>
                      <a:pt x="2" y="17"/>
                    </a:lnTo>
                    <a:lnTo>
                      <a:pt x="8" y="8"/>
                    </a:lnTo>
                    <a:lnTo>
                      <a:pt x="17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1" name="Freeform 95"/>
              <p:cNvSpPr>
                <a:spLocks/>
              </p:cNvSpPr>
              <p:nvPr/>
            </p:nvSpPr>
            <p:spPr bwMode="auto">
              <a:xfrm>
                <a:off x="2980" y="2508"/>
                <a:ext cx="128" cy="87"/>
              </a:xfrm>
              <a:custGeom>
                <a:avLst/>
                <a:gdLst>
                  <a:gd name="T0" fmla="*/ 51 w 128"/>
                  <a:gd name="T1" fmla="*/ 0 h 87"/>
                  <a:gd name="T2" fmla="*/ 128 w 128"/>
                  <a:gd name="T3" fmla="*/ 58 h 87"/>
                  <a:gd name="T4" fmla="*/ 0 w 128"/>
                  <a:gd name="T5" fmla="*/ 87 h 87"/>
                  <a:gd name="T6" fmla="*/ 51 w 128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87">
                    <a:moveTo>
                      <a:pt x="51" y="0"/>
                    </a:moveTo>
                    <a:lnTo>
                      <a:pt x="128" y="58"/>
                    </a:lnTo>
                    <a:lnTo>
                      <a:pt x="0" y="87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2" name="Freeform 96"/>
              <p:cNvSpPr>
                <a:spLocks/>
              </p:cNvSpPr>
              <p:nvPr/>
            </p:nvSpPr>
            <p:spPr bwMode="auto">
              <a:xfrm>
                <a:off x="2958" y="2548"/>
                <a:ext cx="175" cy="76"/>
              </a:xfrm>
              <a:custGeom>
                <a:avLst/>
                <a:gdLst>
                  <a:gd name="T0" fmla="*/ 166 w 175"/>
                  <a:gd name="T1" fmla="*/ 0 h 76"/>
                  <a:gd name="T2" fmla="*/ 175 w 175"/>
                  <a:gd name="T3" fmla="*/ 42 h 76"/>
                  <a:gd name="T4" fmla="*/ 9 w 175"/>
                  <a:gd name="T5" fmla="*/ 76 h 76"/>
                  <a:gd name="T6" fmla="*/ 0 w 175"/>
                  <a:gd name="T7" fmla="*/ 36 h 76"/>
                  <a:gd name="T8" fmla="*/ 166 w 175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76">
                    <a:moveTo>
                      <a:pt x="166" y="0"/>
                    </a:moveTo>
                    <a:lnTo>
                      <a:pt x="175" y="42"/>
                    </a:lnTo>
                    <a:lnTo>
                      <a:pt x="9" y="76"/>
                    </a:lnTo>
                    <a:lnTo>
                      <a:pt x="0" y="36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000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3" name="Freeform 97"/>
              <p:cNvSpPr>
                <a:spLocks/>
              </p:cNvSpPr>
              <p:nvPr/>
            </p:nvSpPr>
            <p:spPr bwMode="auto">
              <a:xfrm>
                <a:off x="3184" y="3403"/>
                <a:ext cx="156" cy="235"/>
              </a:xfrm>
              <a:custGeom>
                <a:avLst/>
                <a:gdLst>
                  <a:gd name="T0" fmla="*/ 1 w 156"/>
                  <a:gd name="T1" fmla="*/ 0 h 235"/>
                  <a:gd name="T2" fmla="*/ 93 w 156"/>
                  <a:gd name="T3" fmla="*/ 0 h 235"/>
                  <a:gd name="T4" fmla="*/ 93 w 156"/>
                  <a:gd name="T5" fmla="*/ 4 h 235"/>
                  <a:gd name="T6" fmla="*/ 96 w 156"/>
                  <a:gd name="T7" fmla="*/ 26 h 235"/>
                  <a:gd name="T8" fmla="*/ 97 w 156"/>
                  <a:gd name="T9" fmla="*/ 43 h 235"/>
                  <a:gd name="T10" fmla="*/ 97 w 156"/>
                  <a:gd name="T11" fmla="*/ 54 h 235"/>
                  <a:gd name="T12" fmla="*/ 97 w 156"/>
                  <a:gd name="T13" fmla="*/ 58 h 235"/>
                  <a:gd name="T14" fmla="*/ 103 w 156"/>
                  <a:gd name="T15" fmla="*/ 64 h 235"/>
                  <a:gd name="T16" fmla="*/ 109 w 156"/>
                  <a:gd name="T17" fmla="*/ 73 h 235"/>
                  <a:gd name="T18" fmla="*/ 116 w 156"/>
                  <a:gd name="T19" fmla="*/ 82 h 235"/>
                  <a:gd name="T20" fmla="*/ 123 w 156"/>
                  <a:gd name="T21" fmla="*/ 89 h 235"/>
                  <a:gd name="T22" fmla="*/ 128 w 156"/>
                  <a:gd name="T23" fmla="*/ 95 h 235"/>
                  <a:gd name="T24" fmla="*/ 129 w 156"/>
                  <a:gd name="T25" fmla="*/ 96 h 235"/>
                  <a:gd name="T26" fmla="*/ 144 w 156"/>
                  <a:gd name="T27" fmla="*/ 111 h 235"/>
                  <a:gd name="T28" fmla="*/ 151 w 156"/>
                  <a:gd name="T29" fmla="*/ 125 h 235"/>
                  <a:gd name="T30" fmla="*/ 153 w 156"/>
                  <a:gd name="T31" fmla="*/ 136 h 235"/>
                  <a:gd name="T32" fmla="*/ 153 w 156"/>
                  <a:gd name="T33" fmla="*/ 144 h 235"/>
                  <a:gd name="T34" fmla="*/ 151 w 156"/>
                  <a:gd name="T35" fmla="*/ 152 h 235"/>
                  <a:gd name="T36" fmla="*/ 150 w 156"/>
                  <a:gd name="T37" fmla="*/ 155 h 235"/>
                  <a:gd name="T38" fmla="*/ 148 w 156"/>
                  <a:gd name="T39" fmla="*/ 158 h 235"/>
                  <a:gd name="T40" fmla="*/ 151 w 156"/>
                  <a:gd name="T41" fmla="*/ 182 h 235"/>
                  <a:gd name="T42" fmla="*/ 156 w 156"/>
                  <a:gd name="T43" fmla="*/ 194 h 235"/>
                  <a:gd name="T44" fmla="*/ 156 w 156"/>
                  <a:gd name="T45" fmla="*/ 203 h 235"/>
                  <a:gd name="T46" fmla="*/ 156 w 156"/>
                  <a:gd name="T47" fmla="*/ 212 h 235"/>
                  <a:gd name="T48" fmla="*/ 155 w 156"/>
                  <a:gd name="T49" fmla="*/ 214 h 235"/>
                  <a:gd name="T50" fmla="*/ 146 w 156"/>
                  <a:gd name="T51" fmla="*/ 227 h 235"/>
                  <a:gd name="T52" fmla="*/ 139 w 156"/>
                  <a:gd name="T53" fmla="*/ 234 h 235"/>
                  <a:gd name="T54" fmla="*/ 132 w 156"/>
                  <a:gd name="T55" fmla="*/ 235 h 235"/>
                  <a:gd name="T56" fmla="*/ 126 w 156"/>
                  <a:gd name="T57" fmla="*/ 234 h 235"/>
                  <a:gd name="T58" fmla="*/ 123 w 156"/>
                  <a:gd name="T59" fmla="*/ 230 h 235"/>
                  <a:gd name="T60" fmla="*/ 119 w 156"/>
                  <a:gd name="T61" fmla="*/ 227 h 235"/>
                  <a:gd name="T62" fmla="*/ 116 w 156"/>
                  <a:gd name="T63" fmla="*/ 223 h 235"/>
                  <a:gd name="T64" fmla="*/ 116 w 156"/>
                  <a:gd name="T65" fmla="*/ 222 h 235"/>
                  <a:gd name="T66" fmla="*/ 105 w 156"/>
                  <a:gd name="T67" fmla="*/ 230 h 235"/>
                  <a:gd name="T68" fmla="*/ 97 w 156"/>
                  <a:gd name="T69" fmla="*/ 233 h 235"/>
                  <a:gd name="T70" fmla="*/ 91 w 156"/>
                  <a:gd name="T71" fmla="*/ 230 h 235"/>
                  <a:gd name="T72" fmla="*/ 84 w 156"/>
                  <a:gd name="T73" fmla="*/ 227 h 235"/>
                  <a:gd name="T74" fmla="*/ 81 w 156"/>
                  <a:gd name="T75" fmla="*/ 222 h 235"/>
                  <a:gd name="T76" fmla="*/ 78 w 156"/>
                  <a:gd name="T77" fmla="*/ 217 h 235"/>
                  <a:gd name="T78" fmla="*/ 77 w 156"/>
                  <a:gd name="T79" fmla="*/ 214 h 235"/>
                  <a:gd name="T80" fmla="*/ 66 w 156"/>
                  <a:gd name="T81" fmla="*/ 218 h 235"/>
                  <a:gd name="T82" fmla="*/ 57 w 156"/>
                  <a:gd name="T83" fmla="*/ 217 h 235"/>
                  <a:gd name="T84" fmla="*/ 50 w 156"/>
                  <a:gd name="T85" fmla="*/ 214 h 235"/>
                  <a:gd name="T86" fmla="*/ 45 w 156"/>
                  <a:gd name="T87" fmla="*/ 210 h 235"/>
                  <a:gd name="T88" fmla="*/ 41 w 156"/>
                  <a:gd name="T89" fmla="*/ 205 h 235"/>
                  <a:gd name="T90" fmla="*/ 40 w 156"/>
                  <a:gd name="T91" fmla="*/ 201 h 235"/>
                  <a:gd name="T92" fmla="*/ 39 w 156"/>
                  <a:gd name="T93" fmla="*/ 198 h 235"/>
                  <a:gd name="T94" fmla="*/ 38 w 156"/>
                  <a:gd name="T95" fmla="*/ 200 h 235"/>
                  <a:gd name="T96" fmla="*/ 35 w 156"/>
                  <a:gd name="T97" fmla="*/ 198 h 235"/>
                  <a:gd name="T98" fmla="*/ 30 w 156"/>
                  <a:gd name="T99" fmla="*/ 198 h 235"/>
                  <a:gd name="T100" fmla="*/ 24 w 156"/>
                  <a:gd name="T101" fmla="*/ 196 h 235"/>
                  <a:gd name="T102" fmla="*/ 18 w 156"/>
                  <a:gd name="T103" fmla="*/ 191 h 235"/>
                  <a:gd name="T104" fmla="*/ 12 w 156"/>
                  <a:gd name="T105" fmla="*/ 184 h 235"/>
                  <a:gd name="T106" fmla="*/ 7 w 156"/>
                  <a:gd name="T107" fmla="*/ 174 h 235"/>
                  <a:gd name="T108" fmla="*/ 2 w 156"/>
                  <a:gd name="T109" fmla="*/ 160 h 235"/>
                  <a:gd name="T110" fmla="*/ 0 w 156"/>
                  <a:gd name="T111" fmla="*/ 142 h 235"/>
                  <a:gd name="T112" fmla="*/ 0 w 156"/>
                  <a:gd name="T113" fmla="*/ 118 h 235"/>
                  <a:gd name="T114" fmla="*/ 1 w 156"/>
                  <a:gd name="T115" fmla="*/ 90 h 235"/>
                  <a:gd name="T116" fmla="*/ 3 w 156"/>
                  <a:gd name="T117" fmla="*/ 63 h 235"/>
                  <a:gd name="T118" fmla="*/ 3 w 156"/>
                  <a:gd name="T119" fmla="*/ 32 h 235"/>
                  <a:gd name="T120" fmla="*/ 1 w 156"/>
                  <a:gd name="T12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6" h="235">
                    <a:moveTo>
                      <a:pt x="1" y="0"/>
                    </a:moveTo>
                    <a:lnTo>
                      <a:pt x="93" y="0"/>
                    </a:lnTo>
                    <a:lnTo>
                      <a:pt x="93" y="4"/>
                    </a:lnTo>
                    <a:lnTo>
                      <a:pt x="96" y="26"/>
                    </a:lnTo>
                    <a:lnTo>
                      <a:pt x="97" y="43"/>
                    </a:lnTo>
                    <a:lnTo>
                      <a:pt x="97" y="54"/>
                    </a:lnTo>
                    <a:lnTo>
                      <a:pt x="97" y="58"/>
                    </a:lnTo>
                    <a:lnTo>
                      <a:pt x="103" y="64"/>
                    </a:lnTo>
                    <a:lnTo>
                      <a:pt x="109" y="73"/>
                    </a:lnTo>
                    <a:lnTo>
                      <a:pt x="116" y="82"/>
                    </a:lnTo>
                    <a:lnTo>
                      <a:pt x="123" y="89"/>
                    </a:lnTo>
                    <a:lnTo>
                      <a:pt x="128" y="95"/>
                    </a:lnTo>
                    <a:lnTo>
                      <a:pt x="129" y="96"/>
                    </a:lnTo>
                    <a:lnTo>
                      <a:pt x="144" y="111"/>
                    </a:lnTo>
                    <a:lnTo>
                      <a:pt x="151" y="125"/>
                    </a:lnTo>
                    <a:lnTo>
                      <a:pt x="153" y="136"/>
                    </a:lnTo>
                    <a:lnTo>
                      <a:pt x="153" y="144"/>
                    </a:lnTo>
                    <a:lnTo>
                      <a:pt x="151" y="152"/>
                    </a:lnTo>
                    <a:lnTo>
                      <a:pt x="150" y="155"/>
                    </a:lnTo>
                    <a:lnTo>
                      <a:pt x="148" y="158"/>
                    </a:lnTo>
                    <a:lnTo>
                      <a:pt x="151" y="182"/>
                    </a:lnTo>
                    <a:lnTo>
                      <a:pt x="156" y="194"/>
                    </a:lnTo>
                    <a:lnTo>
                      <a:pt x="156" y="203"/>
                    </a:lnTo>
                    <a:lnTo>
                      <a:pt x="156" y="212"/>
                    </a:lnTo>
                    <a:lnTo>
                      <a:pt x="155" y="214"/>
                    </a:lnTo>
                    <a:lnTo>
                      <a:pt x="146" y="227"/>
                    </a:lnTo>
                    <a:lnTo>
                      <a:pt x="139" y="234"/>
                    </a:lnTo>
                    <a:lnTo>
                      <a:pt x="132" y="235"/>
                    </a:lnTo>
                    <a:lnTo>
                      <a:pt x="126" y="234"/>
                    </a:lnTo>
                    <a:lnTo>
                      <a:pt x="123" y="230"/>
                    </a:lnTo>
                    <a:lnTo>
                      <a:pt x="119" y="227"/>
                    </a:lnTo>
                    <a:lnTo>
                      <a:pt x="116" y="223"/>
                    </a:lnTo>
                    <a:lnTo>
                      <a:pt x="116" y="222"/>
                    </a:lnTo>
                    <a:lnTo>
                      <a:pt x="105" y="230"/>
                    </a:lnTo>
                    <a:lnTo>
                      <a:pt x="97" y="233"/>
                    </a:lnTo>
                    <a:lnTo>
                      <a:pt x="91" y="230"/>
                    </a:lnTo>
                    <a:lnTo>
                      <a:pt x="84" y="227"/>
                    </a:lnTo>
                    <a:lnTo>
                      <a:pt x="81" y="222"/>
                    </a:lnTo>
                    <a:lnTo>
                      <a:pt x="78" y="217"/>
                    </a:lnTo>
                    <a:lnTo>
                      <a:pt x="77" y="214"/>
                    </a:lnTo>
                    <a:lnTo>
                      <a:pt x="66" y="218"/>
                    </a:lnTo>
                    <a:lnTo>
                      <a:pt x="57" y="217"/>
                    </a:lnTo>
                    <a:lnTo>
                      <a:pt x="50" y="214"/>
                    </a:lnTo>
                    <a:lnTo>
                      <a:pt x="45" y="210"/>
                    </a:lnTo>
                    <a:lnTo>
                      <a:pt x="41" y="205"/>
                    </a:lnTo>
                    <a:lnTo>
                      <a:pt x="40" y="201"/>
                    </a:lnTo>
                    <a:lnTo>
                      <a:pt x="39" y="198"/>
                    </a:lnTo>
                    <a:lnTo>
                      <a:pt x="38" y="200"/>
                    </a:lnTo>
                    <a:lnTo>
                      <a:pt x="35" y="198"/>
                    </a:lnTo>
                    <a:lnTo>
                      <a:pt x="30" y="198"/>
                    </a:lnTo>
                    <a:lnTo>
                      <a:pt x="24" y="196"/>
                    </a:lnTo>
                    <a:lnTo>
                      <a:pt x="18" y="191"/>
                    </a:lnTo>
                    <a:lnTo>
                      <a:pt x="12" y="184"/>
                    </a:lnTo>
                    <a:lnTo>
                      <a:pt x="7" y="174"/>
                    </a:lnTo>
                    <a:lnTo>
                      <a:pt x="2" y="160"/>
                    </a:lnTo>
                    <a:lnTo>
                      <a:pt x="0" y="142"/>
                    </a:lnTo>
                    <a:lnTo>
                      <a:pt x="0" y="118"/>
                    </a:lnTo>
                    <a:lnTo>
                      <a:pt x="1" y="90"/>
                    </a:lnTo>
                    <a:lnTo>
                      <a:pt x="3" y="63"/>
                    </a:lnTo>
                    <a:lnTo>
                      <a:pt x="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4" name="Freeform 98"/>
              <p:cNvSpPr>
                <a:spLocks/>
              </p:cNvSpPr>
              <p:nvPr/>
            </p:nvSpPr>
            <p:spPr bwMode="auto">
              <a:xfrm>
                <a:off x="3191" y="3499"/>
                <a:ext cx="118" cy="106"/>
              </a:xfrm>
              <a:custGeom>
                <a:avLst/>
                <a:gdLst>
                  <a:gd name="T0" fmla="*/ 47 w 118"/>
                  <a:gd name="T1" fmla="*/ 21 h 106"/>
                  <a:gd name="T2" fmla="*/ 63 w 118"/>
                  <a:gd name="T3" fmla="*/ 37 h 106"/>
                  <a:gd name="T4" fmla="*/ 63 w 118"/>
                  <a:gd name="T5" fmla="*/ 36 h 106"/>
                  <a:gd name="T6" fmla="*/ 61 w 118"/>
                  <a:gd name="T7" fmla="*/ 26 h 106"/>
                  <a:gd name="T8" fmla="*/ 65 w 118"/>
                  <a:gd name="T9" fmla="*/ 32 h 106"/>
                  <a:gd name="T10" fmla="*/ 90 w 118"/>
                  <a:gd name="T11" fmla="*/ 53 h 106"/>
                  <a:gd name="T12" fmla="*/ 105 w 118"/>
                  <a:gd name="T13" fmla="*/ 50 h 106"/>
                  <a:gd name="T14" fmla="*/ 116 w 118"/>
                  <a:gd name="T15" fmla="*/ 36 h 106"/>
                  <a:gd name="T16" fmla="*/ 106 w 118"/>
                  <a:gd name="T17" fmla="*/ 58 h 106"/>
                  <a:gd name="T18" fmla="*/ 114 w 118"/>
                  <a:gd name="T19" fmla="*/ 62 h 106"/>
                  <a:gd name="T20" fmla="*/ 118 w 118"/>
                  <a:gd name="T21" fmla="*/ 64 h 106"/>
                  <a:gd name="T22" fmla="*/ 109 w 118"/>
                  <a:gd name="T23" fmla="*/ 62 h 106"/>
                  <a:gd name="T24" fmla="*/ 106 w 118"/>
                  <a:gd name="T25" fmla="*/ 64 h 106"/>
                  <a:gd name="T26" fmla="*/ 113 w 118"/>
                  <a:gd name="T27" fmla="*/ 68 h 106"/>
                  <a:gd name="T28" fmla="*/ 117 w 118"/>
                  <a:gd name="T29" fmla="*/ 75 h 106"/>
                  <a:gd name="T30" fmla="*/ 116 w 118"/>
                  <a:gd name="T31" fmla="*/ 83 h 106"/>
                  <a:gd name="T32" fmla="*/ 116 w 118"/>
                  <a:gd name="T33" fmla="*/ 79 h 106"/>
                  <a:gd name="T34" fmla="*/ 112 w 118"/>
                  <a:gd name="T35" fmla="*/ 72 h 106"/>
                  <a:gd name="T36" fmla="*/ 107 w 118"/>
                  <a:gd name="T37" fmla="*/ 70 h 106"/>
                  <a:gd name="T38" fmla="*/ 109 w 118"/>
                  <a:gd name="T39" fmla="*/ 74 h 106"/>
                  <a:gd name="T40" fmla="*/ 113 w 118"/>
                  <a:gd name="T41" fmla="*/ 83 h 106"/>
                  <a:gd name="T42" fmla="*/ 112 w 118"/>
                  <a:gd name="T43" fmla="*/ 86 h 106"/>
                  <a:gd name="T44" fmla="*/ 108 w 118"/>
                  <a:gd name="T45" fmla="*/ 78 h 106"/>
                  <a:gd name="T46" fmla="*/ 101 w 118"/>
                  <a:gd name="T47" fmla="*/ 74 h 106"/>
                  <a:gd name="T48" fmla="*/ 96 w 118"/>
                  <a:gd name="T49" fmla="*/ 74 h 106"/>
                  <a:gd name="T50" fmla="*/ 100 w 118"/>
                  <a:gd name="T51" fmla="*/ 67 h 106"/>
                  <a:gd name="T52" fmla="*/ 100 w 118"/>
                  <a:gd name="T53" fmla="*/ 64 h 106"/>
                  <a:gd name="T54" fmla="*/ 89 w 118"/>
                  <a:gd name="T55" fmla="*/ 57 h 106"/>
                  <a:gd name="T56" fmla="*/ 79 w 118"/>
                  <a:gd name="T57" fmla="*/ 70 h 106"/>
                  <a:gd name="T58" fmla="*/ 74 w 118"/>
                  <a:gd name="T59" fmla="*/ 74 h 106"/>
                  <a:gd name="T60" fmla="*/ 74 w 118"/>
                  <a:gd name="T61" fmla="*/ 68 h 106"/>
                  <a:gd name="T62" fmla="*/ 71 w 118"/>
                  <a:gd name="T63" fmla="*/ 56 h 106"/>
                  <a:gd name="T64" fmla="*/ 65 w 118"/>
                  <a:gd name="T65" fmla="*/ 51 h 106"/>
                  <a:gd name="T66" fmla="*/ 59 w 118"/>
                  <a:gd name="T67" fmla="*/ 53 h 106"/>
                  <a:gd name="T68" fmla="*/ 55 w 118"/>
                  <a:gd name="T69" fmla="*/ 58 h 106"/>
                  <a:gd name="T70" fmla="*/ 54 w 118"/>
                  <a:gd name="T71" fmla="*/ 62 h 106"/>
                  <a:gd name="T72" fmla="*/ 43 w 118"/>
                  <a:gd name="T73" fmla="*/ 96 h 106"/>
                  <a:gd name="T74" fmla="*/ 32 w 118"/>
                  <a:gd name="T75" fmla="*/ 106 h 106"/>
                  <a:gd name="T76" fmla="*/ 41 w 118"/>
                  <a:gd name="T77" fmla="*/ 93 h 106"/>
                  <a:gd name="T78" fmla="*/ 49 w 118"/>
                  <a:gd name="T79" fmla="*/ 70 h 106"/>
                  <a:gd name="T80" fmla="*/ 45 w 118"/>
                  <a:gd name="T81" fmla="*/ 51 h 106"/>
                  <a:gd name="T82" fmla="*/ 36 w 118"/>
                  <a:gd name="T83" fmla="*/ 48 h 106"/>
                  <a:gd name="T84" fmla="*/ 26 w 118"/>
                  <a:gd name="T85" fmla="*/ 52 h 106"/>
                  <a:gd name="T86" fmla="*/ 22 w 118"/>
                  <a:gd name="T87" fmla="*/ 59 h 106"/>
                  <a:gd name="T88" fmla="*/ 22 w 118"/>
                  <a:gd name="T89" fmla="*/ 67 h 106"/>
                  <a:gd name="T90" fmla="*/ 12 w 118"/>
                  <a:gd name="T91" fmla="*/ 70 h 106"/>
                  <a:gd name="T92" fmla="*/ 5 w 118"/>
                  <a:gd name="T93" fmla="*/ 69 h 106"/>
                  <a:gd name="T94" fmla="*/ 10 w 118"/>
                  <a:gd name="T95" fmla="*/ 64 h 106"/>
                  <a:gd name="T96" fmla="*/ 9 w 118"/>
                  <a:gd name="T97" fmla="*/ 46 h 106"/>
                  <a:gd name="T98" fmla="*/ 10 w 118"/>
                  <a:gd name="T99" fmla="*/ 42 h 106"/>
                  <a:gd name="T100" fmla="*/ 36 w 118"/>
                  <a:gd name="T101" fmla="*/ 46 h 106"/>
                  <a:gd name="T102" fmla="*/ 44 w 118"/>
                  <a:gd name="T103" fmla="*/ 43 h 106"/>
                  <a:gd name="T104" fmla="*/ 45 w 118"/>
                  <a:gd name="T105" fmla="*/ 37 h 106"/>
                  <a:gd name="T106" fmla="*/ 43 w 118"/>
                  <a:gd name="T107" fmla="*/ 31 h 106"/>
                  <a:gd name="T108" fmla="*/ 36 w 118"/>
                  <a:gd name="T109" fmla="*/ 32 h 106"/>
                  <a:gd name="T110" fmla="*/ 31 w 118"/>
                  <a:gd name="T111" fmla="*/ 14 h 106"/>
                  <a:gd name="T112" fmla="*/ 32 w 118"/>
                  <a:gd name="T113" fmla="*/ 11 h 106"/>
                  <a:gd name="T114" fmla="*/ 38 w 118"/>
                  <a:gd name="T115" fmla="*/ 19 h 106"/>
                  <a:gd name="T116" fmla="*/ 43 w 118"/>
                  <a:gd name="T117" fmla="*/ 16 h 106"/>
                  <a:gd name="T118" fmla="*/ 45 w 118"/>
                  <a:gd name="T1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06">
                    <a:moveTo>
                      <a:pt x="45" y="0"/>
                    </a:moveTo>
                    <a:lnTo>
                      <a:pt x="44" y="11"/>
                    </a:lnTo>
                    <a:lnTo>
                      <a:pt x="47" y="21"/>
                    </a:lnTo>
                    <a:lnTo>
                      <a:pt x="53" y="29"/>
                    </a:lnTo>
                    <a:lnTo>
                      <a:pt x="58" y="34"/>
                    </a:lnTo>
                    <a:lnTo>
                      <a:pt x="63" y="37"/>
                    </a:lnTo>
                    <a:lnTo>
                      <a:pt x="64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1" y="32"/>
                    </a:lnTo>
                    <a:lnTo>
                      <a:pt x="61" y="30"/>
                    </a:lnTo>
                    <a:lnTo>
                      <a:pt x="61" y="26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65" y="32"/>
                    </a:lnTo>
                    <a:lnTo>
                      <a:pt x="73" y="41"/>
                    </a:lnTo>
                    <a:lnTo>
                      <a:pt x="81" y="48"/>
                    </a:lnTo>
                    <a:lnTo>
                      <a:pt x="90" y="53"/>
                    </a:lnTo>
                    <a:lnTo>
                      <a:pt x="97" y="57"/>
                    </a:lnTo>
                    <a:lnTo>
                      <a:pt x="100" y="58"/>
                    </a:lnTo>
                    <a:lnTo>
                      <a:pt x="105" y="50"/>
                    </a:lnTo>
                    <a:lnTo>
                      <a:pt x="109" y="42"/>
                    </a:lnTo>
                    <a:lnTo>
                      <a:pt x="114" y="37"/>
                    </a:lnTo>
                    <a:lnTo>
                      <a:pt x="116" y="36"/>
                    </a:lnTo>
                    <a:lnTo>
                      <a:pt x="108" y="46"/>
                    </a:lnTo>
                    <a:lnTo>
                      <a:pt x="106" y="54"/>
                    </a:lnTo>
                    <a:lnTo>
                      <a:pt x="106" y="58"/>
                    </a:lnTo>
                    <a:lnTo>
                      <a:pt x="109" y="58"/>
                    </a:lnTo>
                    <a:lnTo>
                      <a:pt x="112" y="59"/>
                    </a:lnTo>
                    <a:lnTo>
                      <a:pt x="114" y="62"/>
                    </a:lnTo>
                    <a:lnTo>
                      <a:pt x="117" y="63"/>
                    </a:lnTo>
                    <a:lnTo>
                      <a:pt x="118" y="64"/>
                    </a:lnTo>
                    <a:lnTo>
                      <a:pt x="118" y="64"/>
                    </a:lnTo>
                    <a:lnTo>
                      <a:pt x="114" y="63"/>
                    </a:lnTo>
                    <a:lnTo>
                      <a:pt x="112" y="62"/>
                    </a:lnTo>
                    <a:lnTo>
                      <a:pt x="109" y="62"/>
                    </a:lnTo>
                    <a:lnTo>
                      <a:pt x="108" y="63"/>
                    </a:lnTo>
                    <a:lnTo>
                      <a:pt x="107" y="63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9" y="66"/>
                    </a:lnTo>
                    <a:lnTo>
                      <a:pt x="113" y="68"/>
                    </a:lnTo>
                    <a:lnTo>
                      <a:pt x="114" y="70"/>
                    </a:lnTo>
                    <a:lnTo>
                      <a:pt x="116" y="73"/>
                    </a:lnTo>
                    <a:lnTo>
                      <a:pt x="117" y="75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6" y="83"/>
                    </a:lnTo>
                    <a:lnTo>
                      <a:pt x="116" y="84"/>
                    </a:lnTo>
                    <a:lnTo>
                      <a:pt x="116" y="84"/>
                    </a:lnTo>
                    <a:lnTo>
                      <a:pt x="116" y="79"/>
                    </a:lnTo>
                    <a:lnTo>
                      <a:pt x="114" y="75"/>
                    </a:lnTo>
                    <a:lnTo>
                      <a:pt x="113" y="73"/>
                    </a:lnTo>
                    <a:lnTo>
                      <a:pt x="112" y="72"/>
                    </a:lnTo>
                    <a:lnTo>
                      <a:pt x="109" y="72"/>
                    </a:lnTo>
                    <a:lnTo>
                      <a:pt x="108" y="70"/>
                    </a:lnTo>
                    <a:lnTo>
                      <a:pt x="107" y="70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9" y="74"/>
                    </a:lnTo>
                    <a:lnTo>
                      <a:pt x="112" y="77"/>
                    </a:lnTo>
                    <a:lnTo>
                      <a:pt x="112" y="80"/>
                    </a:lnTo>
                    <a:lnTo>
                      <a:pt x="113" y="83"/>
                    </a:lnTo>
                    <a:lnTo>
                      <a:pt x="113" y="85"/>
                    </a:lnTo>
                    <a:lnTo>
                      <a:pt x="112" y="86"/>
                    </a:lnTo>
                    <a:lnTo>
                      <a:pt x="112" y="86"/>
                    </a:lnTo>
                    <a:lnTo>
                      <a:pt x="112" y="83"/>
                    </a:lnTo>
                    <a:lnTo>
                      <a:pt x="111" y="80"/>
                    </a:lnTo>
                    <a:lnTo>
                      <a:pt x="108" y="78"/>
                    </a:lnTo>
                    <a:lnTo>
                      <a:pt x="106" y="77"/>
                    </a:lnTo>
                    <a:lnTo>
                      <a:pt x="103" y="75"/>
                    </a:lnTo>
                    <a:lnTo>
                      <a:pt x="101" y="74"/>
                    </a:lnTo>
                    <a:lnTo>
                      <a:pt x="98" y="74"/>
                    </a:lnTo>
                    <a:lnTo>
                      <a:pt x="97" y="74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100" y="68"/>
                    </a:lnTo>
                    <a:lnTo>
                      <a:pt x="100" y="67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93" y="58"/>
                    </a:lnTo>
                    <a:lnTo>
                      <a:pt x="89" y="57"/>
                    </a:lnTo>
                    <a:lnTo>
                      <a:pt x="85" y="59"/>
                    </a:lnTo>
                    <a:lnTo>
                      <a:pt x="81" y="64"/>
                    </a:lnTo>
                    <a:lnTo>
                      <a:pt x="79" y="70"/>
                    </a:lnTo>
                    <a:lnTo>
                      <a:pt x="77" y="74"/>
                    </a:lnTo>
                    <a:lnTo>
                      <a:pt x="75" y="74"/>
                    </a:lnTo>
                    <a:lnTo>
                      <a:pt x="74" y="74"/>
                    </a:lnTo>
                    <a:lnTo>
                      <a:pt x="73" y="75"/>
                    </a:lnTo>
                    <a:lnTo>
                      <a:pt x="70" y="78"/>
                    </a:lnTo>
                    <a:lnTo>
                      <a:pt x="74" y="68"/>
                    </a:lnTo>
                    <a:lnTo>
                      <a:pt x="75" y="62"/>
                    </a:lnTo>
                    <a:lnTo>
                      <a:pt x="74" y="57"/>
                    </a:lnTo>
                    <a:lnTo>
                      <a:pt x="71" y="56"/>
                    </a:lnTo>
                    <a:lnTo>
                      <a:pt x="70" y="56"/>
                    </a:lnTo>
                    <a:lnTo>
                      <a:pt x="68" y="52"/>
                    </a:lnTo>
                    <a:lnTo>
                      <a:pt x="65" y="51"/>
                    </a:lnTo>
                    <a:lnTo>
                      <a:pt x="63" y="51"/>
                    </a:lnTo>
                    <a:lnTo>
                      <a:pt x="60" y="51"/>
                    </a:lnTo>
                    <a:lnTo>
                      <a:pt x="59" y="53"/>
                    </a:lnTo>
                    <a:lnTo>
                      <a:pt x="58" y="54"/>
                    </a:lnTo>
                    <a:lnTo>
                      <a:pt x="57" y="57"/>
                    </a:lnTo>
                    <a:lnTo>
                      <a:pt x="55" y="58"/>
                    </a:lnTo>
                    <a:lnTo>
                      <a:pt x="55" y="59"/>
                    </a:lnTo>
                    <a:lnTo>
                      <a:pt x="55" y="61"/>
                    </a:lnTo>
                    <a:lnTo>
                      <a:pt x="54" y="62"/>
                    </a:lnTo>
                    <a:lnTo>
                      <a:pt x="53" y="75"/>
                    </a:lnTo>
                    <a:lnTo>
                      <a:pt x="49" y="88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5"/>
                    </a:lnTo>
                    <a:lnTo>
                      <a:pt x="32" y="106"/>
                    </a:lnTo>
                    <a:lnTo>
                      <a:pt x="26" y="106"/>
                    </a:lnTo>
                    <a:lnTo>
                      <a:pt x="34" y="100"/>
                    </a:lnTo>
                    <a:lnTo>
                      <a:pt x="41" y="93"/>
                    </a:lnTo>
                    <a:lnTo>
                      <a:pt x="44" y="86"/>
                    </a:lnTo>
                    <a:lnTo>
                      <a:pt x="45" y="84"/>
                    </a:lnTo>
                    <a:lnTo>
                      <a:pt x="49" y="70"/>
                    </a:lnTo>
                    <a:lnTo>
                      <a:pt x="50" y="61"/>
                    </a:lnTo>
                    <a:lnTo>
                      <a:pt x="48" y="54"/>
                    </a:lnTo>
                    <a:lnTo>
                      <a:pt x="45" y="51"/>
                    </a:lnTo>
                    <a:lnTo>
                      <a:pt x="43" y="50"/>
                    </a:lnTo>
                    <a:lnTo>
                      <a:pt x="42" y="48"/>
                    </a:lnTo>
                    <a:lnTo>
                      <a:pt x="36" y="48"/>
                    </a:lnTo>
                    <a:lnTo>
                      <a:pt x="32" y="50"/>
                    </a:lnTo>
                    <a:lnTo>
                      <a:pt x="28" y="51"/>
                    </a:lnTo>
                    <a:lnTo>
                      <a:pt x="26" y="52"/>
                    </a:lnTo>
                    <a:lnTo>
                      <a:pt x="23" y="54"/>
                    </a:lnTo>
                    <a:lnTo>
                      <a:pt x="23" y="57"/>
                    </a:lnTo>
                    <a:lnTo>
                      <a:pt x="22" y="59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22" y="67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12" y="70"/>
                    </a:lnTo>
                    <a:lnTo>
                      <a:pt x="4" y="70"/>
                    </a:lnTo>
                    <a:lnTo>
                      <a:pt x="0" y="72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10" y="66"/>
                    </a:lnTo>
                    <a:lnTo>
                      <a:pt x="10" y="64"/>
                    </a:lnTo>
                    <a:lnTo>
                      <a:pt x="13" y="58"/>
                    </a:lnTo>
                    <a:lnTo>
                      <a:pt x="12" y="52"/>
                    </a:lnTo>
                    <a:lnTo>
                      <a:pt x="9" y="46"/>
                    </a:lnTo>
                    <a:lnTo>
                      <a:pt x="5" y="41"/>
                    </a:lnTo>
                    <a:lnTo>
                      <a:pt x="4" y="40"/>
                    </a:lnTo>
                    <a:lnTo>
                      <a:pt x="10" y="42"/>
                    </a:lnTo>
                    <a:lnTo>
                      <a:pt x="18" y="45"/>
                    </a:lnTo>
                    <a:lnTo>
                      <a:pt x="28" y="45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42" y="45"/>
                    </a:lnTo>
                    <a:lnTo>
                      <a:pt x="44" y="43"/>
                    </a:lnTo>
                    <a:lnTo>
                      <a:pt x="45" y="42"/>
                    </a:lnTo>
                    <a:lnTo>
                      <a:pt x="45" y="40"/>
                    </a:lnTo>
                    <a:lnTo>
                      <a:pt x="45" y="37"/>
                    </a:lnTo>
                    <a:lnTo>
                      <a:pt x="44" y="35"/>
                    </a:lnTo>
                    <a:lnTo>
                      <a:pt x="43" y="34"/>
                    </a:lnTo>
                    <a:lnTo>
                      <a:pt x="43" y="31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36" y="32"/>
                    </a:lnTo>
                    <a:lnTo>
                      <a:pt x="34" y="27"/>
                    </a:lnTo>
                    <a:lnTo>
                      <a:pt x="32" y="20"/>
                    </a:lnTo>
                    <a:lnTo>
                      <a:pt x="31" y="14"/>
                    </a:lnTo>
                    <a:lnTo>
                      <a:pt x="29" y="10"/>
                    </a:lnTo>
                    <a:lnTo>
                      <a:pt x="31" y="10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7" y="16"/>
                    </a:lnTo>
                    <a:lnTo>
                      <a:pt x="38" y="19"/>
                    </a:lnTo>
                    <a:lnTo>
                      <a:pt x="41" y="21"/>
                    </a:lnTo>
                    <a:lnTo>
                      <a:pt x="42" y="24"/>
                    </a:lnTo>
                    <a:lnTo>
                      <a:pt x="43" y="16"/>
                    </a:lnTo>
                    <a:lnTo>
                      <a:pt x="43" y="9"/>
                    </a:lnTo>
                    <a:lnTo>
                      <a:pt x="44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5" name="Freeform 99"/>
              <p:cNvSpPr>
                <a:spLocks noEditPoints="1"/>
              </p:cNvSpPr>
              <p:nvPr/>
            </p:nvSpPr>
            <p:spPr bwMode="auto">
              <a:xfrm>
                <a:off x="3248" y="3567"/>
                <a:ext cx="87" cy="41"/>
              </a:xfrm>
              <a:custGeom>
                <a:avLst/>
                <a:gdLst>
                  <a:gd name="T0" fmla="*/ 3 w 87"/>
                  <a:gd name="T1" fmla="*/ 34 h 41"/>
                  <a:gd name="T2" fmla="*/ 0 w 87"/>
                  <a:gd name="T3" fmla="*/ 32 h 41"/>
                  <a:gd name="T4" fmla="*/ 27 w 87"/>
                  <a:gd name="T5" fmla="*/ 4 h 41"/>
                  <a:gd name="T6" fmla="*/ 43 w 87"/>
                  <a:gd name="T7" fmla="*/ 5 h 41"/>
                  <a:gd name="T8" fmla="*/ 39 w 87"/>
                  <a:gd name="T9" fmla="*/ 5 h 41"/>
                  <a:gd name="T10" fmla="*/ 25 w 87"/>
                  <a:gd name="T11" fmla="*/ 6 h 41"/>
                  <a:gd name="T12" fmla="*/ 13 w 87"/>
                  <a:gd name="T13" fmla="*/ 11 h 41"/>
                  <a:gd name="T14" fmla="*/ 1 w 87"/>
                  <a:gd name="T15" fmla="*/ 26 h 41"/>
                  <a:gd name="T16" fmla="*/ 0 w 87"/>
                  <a:gd name="T17" fmla="*/ 31 h 41"/>
                  <a:gd name="T18" fmla="*/ 0 w 87"/>
                  <a:gd name="T19" fmla="*/ 25 h 41"/>
                  <a:gd name="T20" fmla="*/ 6 w 87"/>
                  <a:gd name="T21" fmla="*/ 15 h 41"/>
                  <a:gd name="T22" fmla="*/ 17 w 87"/>
                  <a:gd name="T23" fmla="*/ 6 h 41"/>
                  <a:gd name="T24" fmla="*/ 84 w 87"/>
                  <a:gd name="T25" fmla="*/ 0 h 41"/>
                  <a:gd name="T26" fmla="*/ 78 w 87"/>
                  <a:gd name="T27" fmla="*/ 9 h 41"/>
                  <a:gd name="T28" fmla="*/ 76 w 87"/>
                  <a:gd name="T29" fmla="*/ 16 h 41"/>
                  <a:gd name="T30" fmla="*/ 75 w 87"/>
                  <a:gd name="T31" fmla="*/ 18 h 41"/>
                  <a:gd name="T32" fmla="*/ 82 w 87"/>
                  <a:gd name="T33" fmla="*/ 20 h 41"/>
                  <a:gd name="T34" fmla="*/ 87 w 87"/>
                  <a:gd name="T35" fmla="*/ 22 h 41"/>
                  <a:gd name="T36" fmla="*/ 82 w 87"/>
                  <a:gd name="T37" fmla="*/ 22 h 41"/>
                  <a:gd name="T38" fmla="*/ 75 w 87"/>
                  <a:gd name="T39" fmla="*/ 25 h 41"/>
                  <a:gd name="T40" fmla="*/ 71 w 87"/>
                  <a:gd name="T41" fmla="*/ 28 h 41"/>
                  <a:gd name="T42" fmla="*/ 68 w 87"/>
                  <a:gd name="T43" fmla="*/ 33 h 41"/>
                  <a:gd name="T44" fmla="*/ 68 w 87"/>
                  <a:gd name="T45" fmla="*/ 34 h 41"/>
                  <a:gd name="T46" fmla="*/ 55 w 87"/>
                  <a:gd name="T47" fmla="*/ 41 h 41"/>
                  <a:gd name="T48" fmla="*/ 45 w 87"/>
                  <a:gd name="T49" fmla="*/ 38 h 41"/>
                  <a:gd name="T50" fmla="*/ 29 w 87"/>
                  <a:gd name="T51" fmla="*/ 36 h 41"/>
                  <a:gd name="T52" fmla="*/ 8 w 87"/>
                  <a:gd name="T53" fmla="*/ 36 h 41"/>
                  <a:gd name="T54" fmla="*/ 3 w 87"/>
                  <a:gd name="T55" fmla="*/ 34 h 41"/>
                  <a:gd name="T56" fmla="*/ 7 w 87"/>
                  <a:gd name="T57" fmla="*/ 34 h 41"/>
                  <a:gd name="T58" fmla="*/ 22 w 87"/>
                  <a:gd name="T59" fmla="*/ 34 h 41"/>
                  <a:gd name="T60" fmla="*/ 38 w 87"/>
                  <a:gd name="T61" fmla="*/ 34 h 41"/>
                  <a:gd name="T62" fmla="*/ 57 w 87"/>
                  <a:gd name="T63" fmla="*/ 39 h 41"/>
                  <a:gd name="T64" fmla="*/ 65 w 87"/>
                  <a:gd name="T65" fmla="*/ 36 h 41"/>
                  <a:gd name="T66" fmla="*/ 68 w 87"/>
                  <a:gd name="T67" fmla="*/ 27 h 41"/>
                  <a:gd name="T68" fmla="*/ 71 w 87"/>
                  <a:gd name="T69" fmla="*/ 23 h 41"/>
                  <a:gd name="T70" fmla="*/ 76 w 87"/>
                  <a:gd name="T71" fmla="*/ 11 h 41"/>
                  <a:gd name="T72" fmla="*/ 83 w 87"/>
                  <a:gd name="T7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41">
                    <a:moveTo>
                      <a:pt x="0" y="31"/>
                    </a:moveTo>
                    <a:lnTo>
                      <a:pt x="3" y="34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0" y="31"/>
                    </a:lnTo>
                    <a:close/>
                    <a:moveTo>
                      <a:pt x="27" y="4"/>
                    </a:moveTo>
                    <a:lnTo>
                      <a:pt x="35" y="4"/>
                    </a:lnTo>
                    <a:lnTo>
                      <a:pt x="43" y="5"/>
                    </a:lnTo>
                    <a:lnTo>
                      <a:pt x="45" y="6"/>
                    </a:lnTo>
                    <a:lnTo>
                      <a:pt x="39" y="5"/>
                    </a:lnTo>
                    <a:lnTo>
                      <a:pt x="32" y="5"/>
                    </a:lnTo>
                    <a:lnTo>
                      <a:pt x="25" y="6"/>
                    </a:lnTo>
                    <a:lnTo>
                      <a:pt x="23" y="6"/>
                    </a:lnTo>
                    <a:lnTo>
                      <a:pt x="13" y="11"/>
                    </a:lnTo>
                    <a:lnTo>
                      <a:pt x="6" y="18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2" y="18"/>
                    </a:lnTo>
                    <a:lnTo>
                      <a:pt x="6" y="15"/>
                    </a:lnTo>
                    <a:lnTo>
                      <a:pt x="7" y="12"/>
                    </a:lnTo>
                    <a:lnTo>
                      <a:pt x="17" y="6"/>
                    </a:lnTo>
                    <a:lnTo>
                      <a:pt x="27" y="4"/>
                    </a:lnTo>
                    <a:close/>
                    <a:moveTo>
                      <a:pt x="84" y="0"/>
                    </a:moveTo>
                    <a:lnTo>
                      <a:pt x="81" y="5"/>
                    </a:lnTo>
                    <a:lnTo>
                      <a:pt x="78" y="9"/>
                    </a:lnTo>
                    <a:lnTo>
                      <a:pt x="77" y="14"/>
                    </a:lnTo>
                    <a:lnTo>
                      <a:pt x="76" y="16"/>
                    </a:lnTo>
                    <a:lnTo>
                      <a:pt x="75" y="18"/>
                    </a:lnTo>
                    <a:lnTo>
                      <a:pt x="75" y="18"/>
                    </a:lnTo>
                    <a:lnTo>
                      <a:pt x="78" y="20"/>
                    </a:lnTo>
                    <a:lnTo>
                      <a:pt x="82" y="20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7" y="22"/>
                    </a:lnTo>
                    <a:lnTo>
                      <a:pt x="82" y="22"/>
                    </a:lnTo>
                    <a:lnTo>
                      <a:pt x="78" y="22"/>
                    </a:lnTo>
                    <a:lnTo>
                      <a:pt x="75" y="25"/>
                    </a:lnTo>
                    <a:lnTo>
                      <a:pt x="72" y="26"/>
                    </a:lnTo>
                    <a:lnTo>
                      <a:pt x="71" y="28"/>
                    </a:lnTo>
                    <a:lnTo>
                      <a:pt x="70" y="31"/>
                    </a:lnTo>
                    <a:lnTo>
                      <a:pt x="68" y="33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2" y="39"/>
                    </a:lnTo>
                    <a:lnTo>
                      <a:pt x="55" y="41"/>
                    </a:lnTo>
                    <a:lnTo>
                      <a:pt x="49" y="39"/>
                    </a:lnTo>
                    <a:lnTo>
                      <a:pt x="45" y="38"/>
                    </a:lnTo>
                    <a:lnTo>
                      <a:pt x="40" y="37"/>
                    </a:lnTo>
                    <a:lnTo>
                      <a:pt x="29" y="36"/>
                    </a:lnTo>
                    <a:lnTo>
                      <a:pt x="18" y="36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3" y="34"/>
                    </a:lnTo>
                    <a:lnTo>
                      <a:pt x="3" y="34"/>
                    </a:lnTo>
                    <a:lnTo>
                      <a:pt x="7" y="34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3" y="34"/>
                    </a:lnTo>
                    <a:lnTo>
                      <a:pt x="38" y="34"/>
                    </a:lnTo>
                    <a:lnTo>
                      <a:pt x="52" y="38"/>
                    </a:lnTo>
                    <a:lnTo>
                      <a:pt x="57" y="39"/>
                    </a:lnTo>
                    <a:lnTo>
                      <a:pt x="61" y="38"/>
                    </a:lnTo>
                    <a:lnTo>
                      <a:pt x="65" y="36"/>
                    </a:lnTo>
                    <a:lnTo>
                      <a:pt x="68" y="32"/>
                    </a:lnTo>
                    <a:lnTo>
                      <a:pt x="68" y="27"/>
                    </a:lnTo>
                    <a:lnTo>
                      <a:pt x="70" y="25"/>
                    </a:lnTo>
                    <a:lnTo>
                      <a:pt x="71" y="23"/>
                    </a:lnTo>
                    <a:lnTo>
                      <a:pt x="71" y="22"/>
                    </a:lnTo>
                    <a:lnTo>
                      <a:pt x="76" y="11"/>
                    </a:lnTo>
                    <a:lnTo>
                      <a:pt x="80" y="4"/>
                    </a:lnTo>
                    <a:lnTo>
                      <a:pt x="83" y="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6" name="Freeform 100"/>
              <p:cNvSpPr>
                <a:spLocks/>
              </p:cNvSpPr>
              <p:nvPr/>
            </p:nvSpPr>
            <p:spPr bwMode="auto">
              <a:xfrm>
                <a:off x="3293" y="3605"/>
                <a:ext cx="14" cy="28"/>
              </a:xfrm>
              <a:custGeom>
                <a:avLst/>
                <a:gdLst>
                  <a:gd name="T0" fmla="*/ 7 w 14"/>
                  <a:gd name="T1" fmla="*/ 0 h 28"/>
                  <a:gd name="T2" fmla="*/ 6 w 14"/>
                  <a:gd name="T3" fmla="*/ 6 h 28"/>
                  <a:gd name="T4" fmla="*/ 7 w 14"/>
                  <a:gd name="T5" fmla="*/ 14 h 28"/>
                  <a:gd name="T6" fmla="*/ 10 w 14"/>
                  <a:gd name="T7" fmla="*/ 21 h 28"/>
                  <a:gd name="T8" fmla="*/ 12 w 14"/>
                  <a:gd name="T9" fmla="*/ 27 h 28"/>
                  <a:gd name="T10" fmla="*/ 14 w 14"/>
                  <a:gd name="T11" fmla="*/ 28 h 28"/>
                  <a:gd name="T12" fmla="*/ 11 w 14"/>
                  <a:gd name="T13" fmla="*/ 27 h 28"/>
                  <a:gd name="T14" fmla="*/ 9 w 14"/>
                  <a:gd name="T15" fmla="*/ 25 h 28"/>
                  <a:gd name="T16" fmla="*/ 7 w 14"/>
                  <a:gd name="T17" fmla="*/ 22 h 28"/>
                  <a:gd name="T18" fmla="*/ 5 w 14"/>
                  <a:gd name="T19" fmla="*/ 25 h 28"/>
                  <a:gd name="T20" fmla="*/ 4 w 14"/>
                  <a:gd name="T21" fmla="*/ 26 h 28"/>
                  <a:gd name="T22" fmla="*/ 0 w 14"/>
                  <a:gd name="T23" fmla="*/ 28 h 28"/>
                  <a:gd name="T24" fmla="*/ 3 w 14"/>
                  <a:gd name="T25" fmla="*/ 21 h 28"/>
                  <a:gd name="T26" fmla="*/ 1 w 14"/>
                  <a:gd name="T27" fmla="*/ 12 h 28"/>
                  <a:gd name="T28" fmla="*/ 1 w 14"/>
                  <a:gd name="T29" fmla="*/ 6 h 28"/>
                  <a:gd name="T30" fmla="*/ 0 w 14"/>
                  <a:gd name="T31" fmla="*/ 4 h 28"/>
                  <a:gd name="T32" fmla="*/ 7 w 14"/>
                  <a:gd name="T3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28">
                    <a:moveTo>
                      <a:pt x="7" y="0"/>
                    </a:moveTo>
                    <a:lnTo>
                      <a:pt x="6" y="6"/>
                    </a:lnTo>
                    <a:lnTo>
                      <a:pt x="7" y="14"/>
                    </a:lnTo>
                    <a:lnTo>
                      <a:pt x="10" y="21"/>
                    </a:lnTo>
                    <a:lnTo>
                      <a:pt x="12" y="27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9" y="25"/>
                    </a:lnTo>
                    <a:lnTo>
                      <a:pt x="7" y="22"/>
                    </a:lnTo>
                    <a:lnTo>
                      <a:pt x="5" y="25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3" y="21"/>
                    </a:lnTo>
                    <a:lnTo>
                      <a:pt x="1" y="12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7" name="Freeform 101"/>
              <p:cNvSpPr>
                <a:spLocks/>
              </p:cNvSpPr>
              <p:nvPr/>
            </p:nvSpPr>
            <p:spPr bwMode="auto">
              <a:xfrm>
                <a:off x="3261" y="3599"/>
                <a:ext cx="7" cy="22"/>
              </a:xfrm>
              <a:custGeom>
                <a:avLst/>
                <a:gdLst>
                  <a:gd name="T0" fmla="*/ 0 w 7"/>
                  <a:gd name="T1" fmla="*/ 0 h 22"/>
                  <a:gd name="T2" fmla="*/ 7 w 7"/>
                  <a:gd name="T3" fmla="*/ 0 h 22"/>
                  <a:gd name="T4" fmla="*/ 6 w 7"/>
                  <a:gd name="T5" fmla="*/ 9 h 22"/>
                  <a:gd name="T6" fmla="*/ 4 w 7"/>
                  <a:gd name="T7" fmla="*/ 16 h 22"/>
                  <a:gd name="T8" fmla="*/ 1 w 7"/>
                  <a:gd name="T9" fmla="*/ 21 h 22"/>
                  <a:gd name="T10" fmla="*/ 0 w 7"/>
                  <a:gd name="T11" fmla="*/ 22 h 22"/>
                  <a:gd name="T12" fmla="*/ 0 w 7"/>
                  <a:gd name="T13" fmla="*/ 12 h 22"/>
                  <a:gd name="T14" fmla="*/ 0 w 7"/>
                  <a:gd name="T15" fmla="*/ 4 h 22"/>
                  <a:gd name="T16" fmla="*/ 0 w 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2">
                    <a:moveTo>
                      <a:pt x="0" y="0"/>
                    </a:moveTo>
                    <a:lnTo>
                      <a:pt x="7" y="0"/>
                    </a:lnTo>
                    <a:lnTo>
                      <a:pt x="6" y="9"/>
                    </a:lnTo>
                    <a:lnTo>
                      <a:pt x="4" y="16"/>
                    </a:lnTo>
                    <a:lnTo>
                      <a:pt x="1" y="21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8" name="Rectangle 102"/>
              <p:cNvSpPr>
                <a:spLocks noChangeArrowheads="1"/>
              </p:cNvSpPr>
              <p:nvPr/>
            </p:nvSpPr>
            <p:spPr bwMode="auto">
              <a:xfrm>
                <a:off x="3169" y="3347"/>
                <a:ext cx="124" cy="8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49" name="Freeform 103"/>
              <p:cNvSpPr>
                <a:spLocks/>
              </p:cNvSpPr>
              <p:nvPr/>
            </p:nvSpPr>
            <p:spPr bwMode="auto">
              <a:xfrm>
                <a:off x="2259" y="3403"/>
                <a:ext cx="158" cy="235"/>
              </a:xfrm>
              <a:custGeom>
                <a:avLst/>
                <a:gdLst>
                  <a:gd name="T0" fmla="*/ 63 w 158"/>
                  <a:gd name="T1" fmla="*/ 0 h 235"/>
                  <a:gd name="T2" fmla="*/ 155 w 158"/>
                  <a:gd name="T3" fmla="*/ 0 h 235"/>
                  <a:gd name="T4" fmla="*/ 153 w 158"/>
                  <a:gd name="T5" fmla="*/ 32 h 235"/>
                  <a:gd name="T6" fmla="*/ 153 w 158"/>
                  <a:gd name="T7" fmla="*/ 63 h 235"/>
                  <a:gd name="T8" fmla="*/ 155 w 158"/>
                  <a:gd name="T9" fmla="*/ 90 h 235"/>
                  <a:gd name="T10" fmla="*/ 158 w 158"/>
                  <a:gd name="T11" fmla="*/ 118 h 235"/>
                  <a:gd name="T12" fmla="*/ 156 w 158"/>
                  <a:gd name="T13" fmla="*/ 142 h 235"/>
                  <a:gd name="T14" fmla="*/ 154 w 158"/>
                  <a:gd name="T15" fmla="*/ 160 h 235"/>
                  <a:gd name="T16" fmla="*/ 149 w 158"/>
                  <a:gd name="T17" fmla="*/ 174 h 235"/>
                  <a:gd name="T18" fmla="*/ 144 w 158"/>
                  <a:gd name="T19" fmla="*/ 184 h 235"/>
                  <a:gd name="T20" fmla="*/ 138 w 158"/>
                  <a:gd name="T21" fmla="*/ 191 h 235"/>
                  <a:gd name="T22" fmla="*/ 132 w 158"/>
                  <a:gd name="T23" fmla="*/ 196 h 235"/>
                  <a:gd name="T24" fmla="*/ 126 w 158"/>
                  <a:gd name="T25" fmla="*/ 198 h 235"/>
                  <a:gd name="T26" fmla="*/ 121 w 158"/>
                  <a:gd name="T27" fmla="*/ 198 h 235"/>
                  <a:gd name="T28" fmla="*/ 118 w 158"/>
                  <a:gd name="T29" fmla="*/ 200 h 235"/>
                  <a:gd name="T30" fmla="*/ 117 w 158"/>
                  <a:gd name="T31" fmla="*/ 198 h 235"/>
                  <a:gd name="T32" fmla="*/ 116 w 158"/>
                  <a:gd name="T33" fmla="*/ 201 h 235"/>
                  <a:gd name="T34" fmla="*/ 115 w 158"/>
                  <a:gd name="T35" fmla="*/ 205 h 235"/>
                  <a:gd name="T36" fmla="*/ 111 w 158"/>
                  <a:gd name="T37" fmla="*/ 210 h 235"/>
                  <a:gd name="T38" fmla="*/ 106 w 158"/>
                  <a:gd name="T39" fmla="*/ 214 h 235"/>
                  <a:gd name="T40" fmla="*/ 99 w 158"/>
                  <a:gd name="T41" fmla="*/ 217 h 235"/>
                  <a:gd name="T42" fmla="*/ 90 w 158"/>
                  <a:gd name="T43" fmla="*/ 218 h 235"/>
                  <a:gd name="T44" fmla="*/ 79 w 158"/>
                  <a:gd name="T45" fmla="*/ 214 h 235"/>
                  <a:gd name="T46" fmla="*/ 78 w 158"/>
                  <a:gd name="T47" fmla="*/ 217 h 235"/>
                  <a:gd name="T48" fmla="*/ 75 w 158"/>
                  <a:gd name="T49" fmla="*/ 222 h 235"/>
                  <a:gd name="T50" fmla="*/ 72 w 158"/>
                  <a:gd name="T51" fmla="*/ 227 h 235"/>
                  <a:gd name="T52" fmla="*/ 65 w 158"/>
                  <a:gd name="T53" fmla="*/ 230 h 235"/>
                  <a:gd name="T54" fmla="*/ 59 w 158"/>
                  <a:gd name="T55" fmla="*/ 233 h 235"/>
                  <a:gd name="T56" fmla="*/ 51 w 158"/>
                  <a:gd name="T57" fmla="*/ 230 h 235"/>
                  <a:gd name="T58" fmla="*/ 40 w 158"/>
                  <a:gd name="T59" fmla="*/ 222 h 235"/>
                  <a:gd name="T60" fmla="*/ 40 w 158"/>
                  <a:gd name="T61" fmla="*/ 223 h 235"/>
                  <a:gd name="T62" fmla="*/ 37 w 158"/>
                  <a:gd name="T63" fmla="*/ 227 h 235"/>
                  <a:gd name="T64" fmla="*/ 33 w 158"/>
                  <a:gd name="T65" fmla="*/ 230 h 235"/>
                  <a:gd name="T66" fmla="*/ 30 w 158"/>
                  <a:gd name="T67" fmla="*/ 234 h 235"/>
                  <a:gd name="T68" fmla="*/ 24 w 158"/>
                  <a:gd name="T69" fmla="*/ 235 h 235"/>
                  <a:gd name="T70" fmla="*/ 17 w 158"/>
                  <a:gd name="T71" fmla="*/ 234 h 235"/>
                  <a:gd name="T72" fmla="*/ 10 w 158"/>
                  <a:gd name="T73" fmla="*/ 227 h 235"/>
                  <a:gd name="T74" fmla="*/ 1 w 158"/>
                  <a:gd name="T75" fmla="*/ 214 h 235"/>
                  <a:gd name="T76" fmla="*/ 0 w 158"/>
                  <a:gd name="T77" fmla="*/ 212 h 235"/>
                  <a:gd name="T78" fmla="*/ 0 w 158"/>
                  <a:gd name="T79" fmla="*/ 203 h 235"/>
                  <a:gd name="T80" fmla="*/ 0 w 158"/>
                  <a:gd name="T81" fmla="*/ 194 h 235"/>
                  <a:gd name="T82" fmla="*/ 5 w 158"/>
                  <a:gd name="T83" fmla="*/ 182 h 235"/>
                  <a:gd name="T84" fmla="*/ 8 w 158"/>
                  <a:gd name="T85" fmla="*/ 158 h 235"/>
                  <a:gd name="T86" fmla="*/ 6 w 158"/>
                  <a:gd name="T87" fmla="*/ 155 h 235"/>
                  <a:gd name="T88" fmla="*/ 5 w 158"/>
                  <a:gd name="T89" fmla="*/ 152 h 235"/>
                  <a:gd name="T90" fmla="*/ 3 w 158"/>
                  <a:gd name="T91" fmla="*/ 144 h 235"/>
                  <a:gd name="T92" fmla="*/ 3 w 158"/>
                  <a:gd name="T93" fmla="*/ 136 h 235"/>
                  <a:gd name="T94" fmla="*/ 5 w 158"/>
                  <a:gd name="T95" fmla="*/ 125 h 235"/>
                  <a:gd name="T96" fmla="*/ 12 w 158"/>
                  <a:gd name="T97" fmla="*/ 111 h 235"/>
                  <a:gd name="T98" fmla="*/ 27 w 158"/>
                  <a:gd name="T99" fmla="*/ 96 h 235"/>
                  <a:gd name="T100" fmla="*/ 28 w 158"/>
                  <a:gd name="T101" fmla="*/ 95 h 235"/>
                  <a:gd name="T102" fmla="*/ 33 w 158"/>
                  <a:gd name="T103" fmla="*/ 89 h 235"/>
                  <a:gd name="T104" fmla="*/ 40 w 158"/>
                  <a:gd name="T105" fmla="*/ 82 h 235"/>
                  <a:gd name="T106" fmla="*/ 47 w 158"/>
                  <a:gd name="T107" fmla="*/ 73 h 235"/>
                  <a:gd name="T108" fmla="*/ 53 w 158"/>
                  <a:gd name="T109" fmla="*/ 64 h 235"/>
                  <a:gd name="T110" fmla="*/ 59 w 158"/>
                  <a:gd name="T111" fmla="*/ 58 h 235"/>
                  <a:gd name="T112" fmla="*/ 59 w 158"/>
                  <a:gd name="T113" fmla="*/ 54 h 235"/>
                  <a:gd name="T114" fmla="*/ 59 w 158"/>
                  <a:gd name="T115" fmla="*/ 43 h 235"/>
                  <a:gd name="T116" fmla="*/ 60 w 158"/>
                  <a:gd name="T117" fmla="*/ 26 h 235"/>
                  <a:gd name="T118" fmla="*/ 63 w 158"/>
                  <a:gd name="T119" fmla="*/ 4 h 235"/>
                  <a:gd name="T120" fmla="*/ 63 w 158"/>
                  <a:gd name="T12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8" h="235">
                    <a:moveTo>
                      <a:pt x="63" y="0"/>
                    </a:moveTo>
                    <a:lnTo>
                      <a:pt x="155" y="0"/>
                    </a:lnTo>
                    <a:lnTo>
                      <a:pt x="153" y="32"/>
                    </a:lnTo>
                    <a:lnTo>
                      <a:pt x="153" y="63"/>
                    </a:lnTo>
                    <a:lnTo>
                      <a:pt x="155" y="90"/>
                    </a:lnTo>
                    <a:lnTo>
                      <a:pt x="158" y="118"/>
                    </a:lnTo>
                    <a:lnTo>
                      <a:pt x="156" y="142"/>
                    </a:lnTo>
                    <a:lnTo>
                      <a:pt x="154" y="160"/>
                    </a:lnTo>
                    <a:lnTo>
                      <a:pt x="149" y="174"/>
                    </a:lnTo>
                    <a:lnTo>
                      <a:pt x="144" y="184"/>
                    </a:lnTo>
                    <a:lnTo>
                      <a:pt x="138" y="191"/>
                    </a:lnTo>
                    <a:lnTo>
                      <a:pt x="132" y="196"/>
                    </a:lnTo>
                    <a:lnTo>
                      <a:pt x="126" y="198"/>
                    </a:lnTo>
                    <a:lnTo>
                      <a:pt x="121" y="198"/>
                    </a:lnTo>
                    <a:lnTo>
                      <a:pt x="118" y="200"/>
                    </a:lnTo>
                    <a:lnTo>
                      <a:pt x="117" y="198"/>
                    </a:lnTo>
                    <a:lnTo>
                      <a:pt x="116" y="201"/>
                    </a:lnTo>
                    <a:lnTo>
                      <a:pt x="115" y="205"/>
                    </a:lnTo>
                    <a:lnTo>
                      <a:pt x="111" y="210"/>
                    </a:lnTo>
                    <a:lnTo>
                      <a:pt x="106" y="214"/>
                    </a:lnTo>
                    <a:lnTo>
                      <a:pt x="99" y="217"/>
                    </a:lnTo>
                    <a:lnTo>
                      <a:pt x="90" y="218"/>
                    </a:lnTo>
                    <a:lnTo>
                      <a:pt x="79" y="214"/>
                    </a:lnTo>
                    <a:lnTo>
                      <a:pt x="78" y="217"/>
                    </a:lnTo>
                    <a:lnTo>
                      <a:pt x="75" y="222"/>
                    </a:lnTo>
                    <a:lnTo>
                      <a:pt x="72" y="227"/>
                    </a:lnTo>
                    <a:lnTo>
                      <a:pt x="65" y="230"/>
                    </a:lnTo>
                    <a:lnTo>
                      <a:pt x="59" y="233"/>
                    </a:lnTo>
                    <a:lnTo>
                      <a:pt x="51" y="230"/>
                    </a:lnTo>
                    <a:lnTo>
                      <a:pt x="40" y="222"/>
                    </a:lnTo>
                    <a:lnTo>
                      <a:pt x="40" y="223"/>
                    </a:lnTo>
                    <a:lnTo>
                      <a:pt x="37" y="227"/>
                    </a:lnTo>
                    <a:lnTo>
                      <a:pt x="33" y="230"/>
                    </a:lnTo>
                    <a:lnTo>
                      <a:pt x="30" y="234"/>
                    </a:lnTo>
                    <a:lnTo>
                      <a:pt x="24" y="235"/>
                    </a:lnTo>
                    <a:lnTo>
                      <a:pt x="17" y="234"/>
                    </a:lnTo>
                    <a:lnTo>
                      <a:pt x="10" y="227"/>
                    </a:lnTo>
                    <a:lnTo>
                      <a:pt x="1" y="214"/>
                    </a:lnTo>
                    <a:lnTo>
                      <a:pt x="0" y="212"/>
                    </a:lnTo>
                    <a:lnTo>
                      <a:pt x="0" y="203"/>
                    </a:lnTo>
                    <a:lnTo>
                      <a:pt x="0" y="194"/>
                    </a:lnTo>
                    <a:lnTo>
                      <a:pt x="5" y="182"/>
                    </a:lnTo>
                    <a:lnTo>
                      <a:pt x="8" y="158"/>
                    </a:lnTo>
                    <a:lnTo>
                      <a:pt x="6" y="155"/>
                    </a:lnTo>
                    <a:lnTo>
                      <a:pt x="5" y="152"/>
                    </a:lnTo>
                    <a:lnTo>
                      <a:pt x="3" y="144"/>
                    </a:lnTo>
                    <a:lnTo>
                      <a:pt x="3" y="136"/>
                    </a:lnTo>
                    <a:lnTo>
                      <a:pt x="5" y="125"/>
                    </a:lnTo>
                    <a:lnTo>
                      <a:pt x="12" y="111"/>
                    </a:lnTo>
                    <a:lnTo>
                      <a:pt x="27" y="96"/>
                    </a:lnTo>
                    <a:lnTo>
                      <a:pt x="28" y="95"/>
                    </a:lnTo>
                    <a:lnTo>
                      <a:pt x="33" y="89"/>
                    </a:lnTo>
                    <a:lnTo>
                      <a:pt x="40" y="82"/>
                    </a:lnTo>
                    <a:lnTo>
                      <a:pt x="47" y="73"/>
                    </a:lnTo>
                    <a:lnTo>
                      <a:pt x="53" y="64"/>
                    </a:lnTo>
                    <a:lnTo>
                      <a:pt x="59" y="58"/>
                    </a:lnTo>
                    <a:lnTo>
                      <a:pt x="59" y="54"/>
                    </a:lnTo>
                    <a:lnTo>
                      <a:pt x="59" y="43"/>
                    </a:lnTo>
                    <a:lnTo>
                      <a:pt x="60" y="26"/>
                    </a:lnTo>
                    <a:lnTo>
                      <a:pt x="63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0" name="Freeform 104"/>
              <p:cNvSpPr>
                <a:spLocks/>
              </p:cNvSpPr>
              <p:nvPr/>
            </p:nvSpPr>
            <p:spPr bwMode="auto">
              <a:xfrm>
                <a:off x="2290" y="3499"/>
                <a:ext cx="118" cy="106"/>
              </a:xfrm>
              <a:custGeom>
                <a:avLst/>
                <a:gdLst>
                  <a:gd name="T0" fmla="*/ 75 w 118"/>
                  <a:gd name="T1" fmla="*/ 9 h 106"/>
                  <a:gd name="T2" fmla="*/ 77 w 118"/>
                  <a:gd name="T3" fmla="*/ 21 h 106"/>
                  <a:gd name="T4" fmla="*/ 84 w 118"/>
                  <a:gd name="T5" fmla="*/ 13 h 106"/>
                  <a:gd name="T6" fmla="*/ 89 w 118"/>
                  <a:gd name="T7" fmla="*/ 10 h 106"/>
                  <a:gd name="T8" fmla="*/ 84 w 118"/>
                  <a:gd name="T9" fmla="*/ 27 h 106"/>
                  <a:gd name="T10" fmla="*/ 76 w 118"/>
                  <a:gd name="T11" fmla="*/ 30 h 106"/>
                  <a:gd name="T12" fmla="*/ 74 w 118"/>
                  <a:gd name="T13" fmla="*/ 35 h 106"/>
                  <a:gd name="T14" fmla="*/ 73 w 118"/>
                  <a:gd name="T15" fmla="*/ 42 h 106"/>
                  <a:gd name="T16" fmla="*/ 80 w 118"/>
                  <a:gd name="T17" fmla="*/ 46 h 106"/>
                  <a:gd name="T18" fmla="*/ 100 w 118"/>
                  <a:gd name="T19" fmla="*/ 45 h 106"/>
                  <a:gd name="T20" fmla="*/ 113 w 118"/>
                  <a:gd name="T21" fmla="*/ 41 h 106"/>
                  <a:gd name="T22" fmla="*/ 105 w 118"/>
                  <a:gd name="T23" fmla="*/ 58 h 106"/>
                  <a:gd name="T24" fmla="*/ 111 w 118"/>
                  <a:gd name="T25" fmla="*/ 67 h 106"/>
                  <a:gd name="T26" fmla="*/ 114 w 118"/>
                  <a:gd name="T27" fmla="*/ 70 h 106"/>
                  <a:gd name="T28" fmla="*/ 96 w 118"/>
                  <a:gd name="T29" fmla="*/ 68 h 106"/>
                  <a:gd name="T30" fmla="*/ 96 w 118"/>
                  <a:gd name="T31" fmla="*/ 62 h 106"/>
                  <a:gd name="T32" fmla="*/ 95 w 118"/>
                  <a:gd name="T33" fmla="*/ 54 h 106"/>
                  <a:gd name="T34" fmla="*/ 86 w 118"/>
                  <a:gd name="T35" fmla="*/ 50 h 106"/>
                  <a:gd name="T36" fmla="*/ 75 w 118"/>
                  <a:gd name="T37" fmla="*/ 50 h 106"/>
                  <a:gd name="T38" fmla="*/ 68 w 118"/>
                  <a:gd name="T39" fmla="*/ 61 h 106"/>
                  <a:gd name="T40" fmla="*/ 74 w 118"/>
                  <a:gd name="T41" fmla="*/ 86 h 106"/>
                  <a:gd name="T42" fmla="*/ 92 w 118"/>
                  <a:gd name="T43" fmla="*/ 106 h 106"/>
                  <a:gd name="T44" fmla="*/ 80 w 118"/>
                  <a:gd name="T45" fmla="*/ 101 h 106"/>
                  <a:gd name="T46" fmla="*/ 65 w 118"/>
                  <a:gd name="T47" fmla="*/ 75 h 106"/>
                  <a:gd name="T48" fmla="*/ 63 w 118"/>
                  <a:gd name="T49" fmla="*/ 59 h 106"/>
                  <a:gd name="T50" fmla="*/ 60 w 118"/>
                  <a:gd name="T51" fmla="*/ 54 h 106"/>
                  <a:gd name="T52" fmla="*/ 55 w 118"/>
                  <a:gd name="T53" fmla="*/ 51 h 106"/>
                  <a:gd name="T54" fmla="*/ 48 w 118"/>
                  <a:gd name="T55" fmla="*/ 56 h 106"/>
                  <a:gd name="T56" fmla="*/ 43 w 118"/>
                  <a:gd name="T57" fmla="*/ 62 h 106"/>
                  <a:gd name="T58" fmla="*/ 45 w 118"/>
                  <a:gd name="T59" fmla="*/ 75 h 106"/>
                  <a:gd name="T60" fmla="*/ 41 w 118"/>
                  <a:gd name="T61" fmla="*/ 74 h 106"/>
                  <a:gd name="T62" fmla="*/ 33 w 118"/>
                  <a:gd name="T63" fmla="*/ 59 h 106"/>
                  <a:gd name="T64" fmla="*/ 18 w 118"/>
                  <a:gd name="T65" fmla="*/ 64 h 106"/>
                  <a:gd name="T66" fmla="*/ 18 w 118"/>
                  <a:gd name="T67" fmla="*/ 66 h 106"/>
                  <a:gd name="T68" fmla="*/ 20 w 118"/>
                  <a:gd name="T69" fmla="*/ 70 h 106"/>
                  <a:gd name="T70" fmla="*/ 20 w 118"/>
                  <a:gd name="T71" fmla="*/ 74 h 106"/>
                  <a:gd name="T72" fmla="*/ 12 w 118"/>
                  <a:gd name="T73" fmla="*/ 77 h 106"/>
                  <a:gd name="T74" fmla="*/ 6 w 118"/>
                  <a:gd name="T75" fmla="*/ 83 h 106"/>
                  <a:gd name="T76" fmla="*/ 5 w 118"/>
                  <a:gd name="T77" fmla="*/ 85 h 106"/>
                  <a:gd name="T78" fmla="*/ 7 w 118"/>
                  <a:gd name="T79" fmla="*/ 77 h 106"/>
                  <a:gd name="T80" fmla="*/ 12 w 118"/>
                  <a:gd name="T81" fmla="*/ 70 h 106"/>
                  <a:gd name="T82" fmla="*/ 9 w 118"/>
                  <a:gd name="T83" fmla="*/ 72 h 106"/>
                  <a:gd name="T84" fmla="*/ 4 w 118"/>
                  <a:gd name="T85" fmla="*/ 75 h 106"/>
                  <a:gd name="T86" fmla="*/ 2 w 118"/>
                  <a:gd name="T87" fmla="*/ 84 h 106"/>
                  <a:gd name="T88" fmla="*/ 1 w 118"/>
                  <a:gd name="T89" fmla="*/ 78 h 106"/>
                  <a:gd name="T90" fmla="*/ 4 w 118"/>
                  <a:gd name="T91" fmla="*/ 70 h 106"/>
                  <a:gd name="T92" fmla="*/ 12 w 118"/>
                  <a:gd name="T93" fmla="*/ 64 h 106"/>
                  <a:gd name="T94" fmla="*/ 10 w 118"/>
                  <a:gd name="T95" fmla="*/ 63 h 106"/>
                  <a:gd name="T96" fmla="*/ 4 w 118"/>
                  <a:gd name="T97" fmla="*/ 63 h 106"/>
                  <a:gd name="T98" fmla="*/ 1 w 118"/>
                  <a:gd name="T99" fmla="*/ 63 h 106"/>
                  <a:gd name="T100" fmla="*/ 9 w 118"/>
                  <a:gd name="T101" fmla="*/ 58 h 106"/>
                  <a:gd name="T102" fmla="*/ 10 w 118"/>
                  <a:gd name="T103" fmla="*/ 46 h 106"/>
                  <a:gd name="T104" fmla="*/ 9 w 118"/>
                  <a:gd name="T105" fmla="*/ 42 h 106"/>
                  <a:gd name="T106" fmla="*/ 21 w 118"/>
                  <a:gd name="T107" fmla="*/ 57 h 106"/>
                  <a:gd name="T108" fmla="*/ 45 w 118"/>
                  <a:gd name="T109" fmla="*/ 41 h 106"/>
                  <a:gd name="T110" fmla="*/ 57 w 118"/>
                  <a:gd name="T111" fmla="*/ 24 h 106"/>
                  <a:gd name="T112" fmla="*/ 57 w 118"/>
                  <a:gd name="T113" fmla="*/ 32 h 106"/>
                  <a:gd name="T114" fmla="*/ 54 w 118"/>
                  <a:gd name="T115" fmla="*/ 40 h 106"/>
                  <a:gd name="T116" fmla="*/ 65 w 118"/>
                  <a:gd name="T117" fmla="*/ 29 h 106"/>
                  <a:gd name="T118" fmla="*/ 73 w 118"/>
                  <a:gd name="T1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06">
                    <a:moveTo>
                      <a:pt x="73" y="0"/>
                    </a:moveTo>
                    <a:lnTo>
                      <a:pt x="74" y="3"/>
                    </a:lnTo>
                    <a:lnTo>
                      <a:pt x="75" y="9"/>
                    </a:lnTo>
                    <a:lnTo>
                      <a:pt x="76" y="16"/>
                    </a:lnTo>
                    <a:lnTo>
                      <a:pt x="76" y="24"/>
                    </a:lnTo>
                    <a:lnTo>
                      <a:pt x="77" y="21"/>
                    </a:lnTo>
                    <a:lnTo>
                      <a:pt x="80" y="19"/>
                    </a:lnTo>
                    <a:lnTo>
                      <a:pt x="81" y="16"/>
                    </a:lnTo>
                    <a:lnTo>
                      <a:pt x="84" y="13"/>
                    </a:lnTo>
                    <a:lnTo>
                      <a:pt x="86" y="11"/>
                    </a:lnTo>
                    <a:lnTo>
                      <a:pt x="87" y="10"/>
                    </a:lnTo>
                    <a:lnTo>
                      <a:pt x="89" y="10"/>
                    </a:lnTo>
                    <a:lnTo>
                      <a:pt x="89" y="14"/>
                    </a:lnTo>
                    <a:lnTo>
                      <a:pt x="86" y="20"/>
                    </a:lnTo>
                    <a:lnTo>
                      <a:pt x="84" y="27"/>
                    </a:lnTo>
                    <a:lnTo>
                      <a:pt x="82" y="32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5" y="31"/>
                    </a:lnTo>
                    <a:lnTo>
                      <a:pt x="75" y="34"/>
                    </a:lnTo>
                    <a:lnTo>
                      <a:pt x="74" y="35"/>
                    </a:lnTo>
                    <a:lnTo>
                      <a:pt x="73" y="37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4" y="43"/>
                    </a:lnTo>
                    <a:lnTo>
                      <a:pt x="76" y="45"/>
                    </a:lnTo>
                    <a:lnTo>
                      <a:pt x="80" y="46"/>
                    </a:lnTo>
                    <a:lnTo>
                      <a:pt x="82" y="46"/>
                    </a:lnTo>
                    <a:lnTo>
                      <a:pt x="90" y="45"/>
                    </a:lnTo>
                    <a:lnTo>
                      <a:pt x="100" y="45"/>
                    </a:lnTo>
                    <a:lnTo>
                      <a:pt x="108" y="42"/>
                    </a:lnTo>
                    <a:lnTo>
                      <a:pt x="114" y="40"/>
                    </a:lnTo>
                    <a:lnTo>
                      <a:pt x="113" y="41"/>
                    </a:lnTo>
                    <a:lnTo>
                      <a:pt x="109" y="46"/>
                    </a:lnTo>
                    <a:lnTo>
                      <a:pt x="106" y="52"/>
                    </a:lnTo>
                    <a:lnTo>
                      <a:pt x="105" y="58"/>
                    </a:lnTo>
                    <a:lnTo>
                      <a:pt x="108" y="64"/>
                    </a:lnTo>
                    <a:lnTo>
                      <a:pt x="108" y="66"/>
                    </a:lnTo>
                    <a:lnTo>
                      <a:pt x="111" y="67"/>
                    </a:lnTo>
                    <a:lnTo>
                      <a:pt x="113" y="69"/>
                    </a:lnTo>
                    <a:lnTo>
                      <a:pt x="118" y="72"/>
                    </a:lnTo>
                    <a:lnTo>
                      <a:pt x="114" y="70"/>
                    </a:lnTo>
                    <a:lnTo>
                      <a:pt x="106" y="70"/>
                    </a:lnTo>
                    <a:lnTo>
                      <a:pt x="96" y="68"/>
                    </a:lnTo>
                    <a:lnTo>
                      <a:pt x="96" y="68"/>
                    </a:lnTo>
                    <a:lnTo>
                      <a:pt x="96" y="67"/>
                    </a:lnTo>
                    <a:lnTo>
                      <a:pt x="96" y="64"/>
                    </a:lnTo>
                    <a:lnTo>
                      <a:pt x="96" y="62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5" y="54"/>
                    </a:lnTo>
                    <a:lnTo>
                      <a:pt x="92" y="52"/>
                    </a:lnTo>
                    <a:lnTo>
                      <a:pt x="90" y="51"/>
                    </a:lnTo>
                    <a:lnTo>
                      <a:pt x="86" y="50"/>
                    </a:lnTo>
                    <a:lnTo>
                      <a:pt x="82" y="48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3" y="51"/>
                    </a:lnTo>
                    <a:lnTo>
                      <a:pt x="70" y="54"/>
                    </a:lnTo>
                    <a:lnTo>
                      <a:pt x="68" y="61"/>
                    </a:lnTo>
                    <a:lnTo>
                      <a:pt x="69" y="70"/>
                    </a:lnTo>
                    <a:lnTo>
                      <a:pt x="73" y="84"/>
                    </a:lnTo>
                    <a:lnTo>
                      <a:pt x="74" y="86"/>
                    </a:lnTo>
                    <a:lnTo>
                      <a:pt x="77" y="93"/>
                    </a:lnTo>
                    <a:lnTo>
                      <a:pt x="84" y="100"/>
                    </a:lnTo>
                    <a:lnTo>
                      <a:pt x="92" y="106"/>
                    </a:lnTo>
                    <a:lnTo>
                      <a:pt x="86" y="106"/>
                    </a:lnTo>
                    <a:lnTo>
                      <a:pt x="84" y="105"/>
                    </a:lnTo>
                    <a:lnTo>
                      <a:pt x="80" y="101"/>
                    </a:lnTo>
                    <a:lnTo>
                      <a:pt x="75" y="96"/>
                    </a:lnTo>
                    <a:lnTo>
                      <a:pt x="69" y="88"/>
                    </a:lnTo>
                    <a:lnTo>
                      <a:pt x="65" y="75"/>
                    </a:lnTo>
                    <a:lnTo>
                      <a:pt x="64" y="62"/>
                    </a:lnTo>
                    <a:lnTo>
                      <a:pt x="63" y="61"/>
                    </a:lnTo>
                    <a:lnTo>
                      <a:pt x="63" y="59"/>
                    </a:lnTo>
                    <a:lnTo>
                      <a:pt x="63" y="58"/>
                    </a:lnTo>
                    <a:lnTo>
                      <a:pt x="61" y="57"/>
                    </a:lnTo>
                    <a:lnTo>
                      <a:pt x="60" y="54"/>
                    </a:lnTo>
                    <a:lnTo>
                      <a:pt x="59" y="53"/>
                    </a:lnTo>
                    <a:lnTo>
                      <a:pt x="58" y="51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50" y="52"/>
                    </a:lnTo>
                    <a:lnTo>
                      <a:pt x="48" y="56"/>
                    </a:lnTo>
                    <a:lnTo>
                      <a:pt x="47" y="56"/>
                    </a:lnTo>
                    <a:lnTo>
                      <a:pt x="44" y="57"/>
                    </a:lnTo>
                    <a:lnTo>
                      <a:pt x="43" y="62"/>
                    </a:lnTo>
                    <a:lnTo>
                      <a:pt x="44" y="68"/>
                    </a:lnTo>
                    <a:lnTo>
                      <a:pt x="48" y="78"/>
                    </a:lnTo>
                    <a:lnTo>
                      <a:pt x="45" y="75"/>
                    </a:lnTo>
                    <a:lnTo>
                      <a:pt x="44" y="74"/>
                    </a:lnTo>
                    <a:lnTo>
                      <a:pt x="43" y="74"/>
                    </a:lnTo>
                    <a:lnTo>
                      <a:pt x="41" y="74"/>
                    </a:lnTo>
                    <a:lnTo>
                      <a:pt x="39" y="70"/>
                    </a:lnTo>
                    <a:lnTo>
                      <a:pt x="37" y="64"/>
                    </a:lnTo>
                    <a:lnTo>
                      <a:pt x="33" y="59"/>
                    </a:lnTo>
                    <a:lnTo>
                      <a:pt x="29" y="57"/>
                    </a:lnTo>
                    <a:lnTo>
                      <a:pt x="25" y="58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8" y="67"/>
                    </a:lnTo>
                    <a:lnTo>
                      <a:pt x="18" y="68"/>
                    </a:lnTo>
                    <a:lnTo>
                      <a:pt x="20" y="70"/>
                    </a:lnTo>
                    <a:lnTo>
                      <a:pt x="22" y="74"/>
                    </a:lnTo>
                    <a:lnTo>
                      <a:pt x="21" y="74"/>
                    </a:lnTo>
                    <a:lnTo>
                      <a:pt x="20" y="74"/>
                    </a:lnTo>
                    <a:lnTo>
                      <a:pt x="17" y="74"/>
                    </a:lnTo>
                    <a:lnTo>
                      <a:pt x="15" y="75"/>
                    </a:lnTo>
                    <a:lnTo>
                      <a:pt x="12" y="77"/>
                    </a:lnTo>
                    <a:lnTo>
                      <a:pt x="10" y="78"/>
                    </a:lnTo>
                    <a:lnTo>
                      <a:pt x="7" y="80"/>
                    </a:lnTo>
                    <a:lnTo>
                      <a:pt x="6" y="83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5" y="85"/>
                    </a:lnTo>
                    <a:lnTo>
                      <a:pt x="5" y="83"/>
                    </a:lnTo>
                    <a:lnTo>
                      <a:pt x="6" y="80"/>
                    </a:lnTo>
                    <a:lnTo>
                      <a:pt x="7" y="77"/>
                    </a:lnTo>
                    <a:lnTo>
                      <a:pt x="9" y="74"/>
                    </a:lnTo>
                    <a:lnTo>
                      <a:pt x="12" y="72"/>
                    </a:lnTo>
                    <a:lnTo>
                      <a:pt x="12" y="70"/>
                    </a:lnTo>
                    <a:lnTo>
                      <a:pt x="11" y="70"/>
                    </a:lnTo>
                    <a:lnTo>
                      <a:pt x="10" y="70"/>
                    </a:lnTo>
                    <a:lnTo>
                      <a:pt x="9" y="72"/>
                    </a:lnTo>
                    <a:lnTo>
                      <a:pt x="6" y="72"/>
                    </a:lnTo>
                    <a:lnTo>
                      <a:pt x="5" y="73"/>
                    </a:lnTo>
                    <a:lnTo>
                      <a:pt x="4" y="75"/>
                    </a:lnTo>
                    <a:lnTo>
                      <a:pt x="2" y="79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3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1" y="75"/>
                    </a:lnTo>
                    <a:lnTo>
                      <a:pt x="2" y="73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9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1" y="63"/>
                    </a:lnTo>
                    <a:lnTo>
                      <a:pt x="10" y="63"/>
                    </a:lnTo>
                    <a:lnTo>
                      <a:pt x="9" y="62"/>
                    </a:lnTo>
                    <a:lnTo>
                      <a:pt x="6" y="62"/>
                    </a:lnTo>
                    <a:lnTo>
                      <a:pt x="4" y="63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" y="63"/>
                    </a:lnTo>
                    <a:lnTo>
                      <a:pt x="4" y="62"/>
                    </a:lnTo>
                    <a:lnTo>
                      <a:pt x="6" y="59"/>
                    </a:lnTo>
                    <a:lnTo>
                      <a:pt x="9" y="58"/>
                    </a:lnTo>
                    <a:lnTo>
                      <a:pt x="12" y="58"/>
                    </a:lnTo>
                    <a:lnTo>
                      <a:pt x="12" y="54"/>
                    </a:lnTo>
                    <a:lnTo>
                      <a:pt x="10" y="46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9" y="42"/>
                    </a:lnTo>
                    <a:lnTo>
                      <a:pt x="13" y="50"/>
                    </a:lnTo>
                    <a:lnTo>
                      <a:pt x="18" y="58"/>
                    </a:lnTo>
                    <a:lnTo>
                      <a:pt x="21" y="57"/>
                    </a:lnTo>
                    <a:lnTo>
                      <a:pt x="28" y="53"/>
                    </a:lnTo>
                    <a:lnTo>
                      <a:pt x="37" y="48"/>
                    </a:lnTo>
                    <a:lnTo>
                      <a:pt x="45" y="41"/>
                    </a:lnTo>
                    <a:lnTo>
                      <a:pt x="53" y="32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7" y="26"/>
                    </a:lnTo>
                    <a:lnTo>
                      <a:pt x="57" y="30"/>
                    </a:lnTo>
                    <a:lnTo>
                      <a:pt x="57" y="32"/>
                    </a:lnTo>
                    <a:lnTo>
                      <a:pt x="55" y="36"/>
                    </a:lnTo>
                    <a:lnTo>
                      <a:pt x="55" y="38"/>
                    </a:lnTo>
                    <a:lnTo>
                      <a:pt x="54" y="40"/>
                    </a:lnTo>
                    <a:lnTo>
                      <a:pt x="55" y="37"/>
                    </a:lnTo>
                    <a:lnTo>
                      <a:pt x="60" y="34"/>
                    </a:lnTo>
                    <a:lnTo>
                      <a:pt x="65" y="29"/>
                    </a:lnTo>
                    <a:lnTo>
                      <a:pt x="71" y="21"/>
                    </a:lnTo>
                    <a:lnTo>
                      <a:pt x="74" y="1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1" name="Freeform 105"/>
              <p:cNvSpPr>
                <a:spLocks noEditPoints="1"/>
              </p:cNvSpPr>
              <p:nvPr/>
            </p:nvSpPr>
            <p:spPr bwMode="auto">
              <a:xfrm>
                <a:off x="2264" y="3567"/>
                <a:ext cx="87" cy="41"/>
              </a:xfrm>
              <a:custGeom>
                <a:avLst/>
                <a:gdLst>
                  <a:gd name="T0" fmla="*/ 87 w 87"/>
                  <a:gd name="T1" fmla="*/ 32 h 41"/>
                  <a:gd name="T2" fmla="*/ 84 w 87"/>
                  <a:gd name="T3" fmla="*/ 34 h 41"/>
                  <a:gd name="T4" fmla="*/ 60 w 87"/>
                  <a:gd name="T5" fmla="*/ 4 h 41"/>
                  <a:gd name="T6" fmla="*/ 80 w 87"/>
                  <a:gd name="T7" fmla="*/ 12 h 41"/>
                  <a:gd name="T8" fmla="*/ 85 w 87"/>
                  <a:gd name="T9" fmla="*/ 18 h 41"/>
                  <a:gd name="T10" fmla="*/ 87 w 87"/>
                  <a:gd name="T11" fmla="*/ 31 h 41"/>
                  <a:gd name="T12" fmla="*/ 87 w 87"/>
                  <a:gd name="T13" fmla="*/ 28 h 41"/>
                  <a:gd name="T14" fmla="*/ 81 w 87"/>
                  <a:gd name="T15" fmla="*/ 18 h 41"/>
                  <a:gd name="T16" fmla="*/ 64 w 87"/>
                  <a:gd name="T17" fmla="*/ 6 h 41"/>
                  <a:gd name="T18" fmla="*/ 55 w 87"/>
                  <a:gd name="T19" fmla="*/ 5 h 41"/>
                  <a:gd name="T20" fmla="*/ 42 w 87"/>
                  <a:gd name="T21" fmla="*/ 6 h 41"/>
                  <a:gd name="T22" fmla="*/ 52 w 87"/>
                  <a:gd name="T23" fmla="*/ 4 h 41"/>
                  <a:gd name="T24" fmla="*/ 3 w 87"/>
                  <a:gd name="T25" fmla="*/ 0 h 41"/>
                  <a:gd name="T26" fmla="*/ 7 w 87"/>
                  <a:gd name="T27" fmla="*/ 4 h 41"/>
                  <a:gd name="T28" fmla="*/ 16 w 87"/>
                  <a:gd name="T29" fmla="*/ 22 h 41"/>
                  <a:gd name="T30" fmla="*/ 17 w 87"/>
                  <a:gd name="T31" fmla="*/ 25 h 41"/>
                  <a:gd name="T32" fmla="*/ 19 w 87"/>
                  <a:gd name="T33" fmla="*/ 32 h 41"/>
                  <a:gd name="T34" fmla="*/ 26 w 87"/>
                  <a:gd name="T35" fmla="*/ 38 h 41"/>
                  <a:gd name="T36" fmla="*/ 35 w 87"/>
                  <a:gd name="T37" fmla="*/ 38 h 41"/>
                  <a:gd name="T38" fmla="*/ 64 w 87"/>
                  <a:gd name="T39" fmla="*/ 34 h 41"/>
                  <a:gd name="T40" fmla="*/ 68 w 87"/>
                  <a:gd name="T41" fmla="*/ 34 h 41"/>
                  <a:gd name="T42" fmla="*/ 84 w 87"/>
                  <a:gd name="T43" fmla="*/ 34 h 41"/>
                  <a:gd name="T44" fmla="*/ 83 w 87"/>
                  <a:gd name="T45" fmla="*/ 34 h 41"/>
                  <a:gd name="T46" fmla="*/ 69 w 87"/>
                  <a:gd name="T47" fmla="*/ 36 h 41"/>
                  <a:gd name="T48" fmla="*/ 47 w 87"/>
                  <a:gd name="T49" fmla="*/ 37 h 41"/>
                  <a:gd name="T50" fmla="*/ 38 w 87"/>
                  <a:gd name="T51" fmla="*/ 39 h 41"/>
                  <a:gd name="T52" fmla="*/ 25 w 87"/>
                  <a:gd name="T53" fmla="*/ 39 h 41"/>
                  <a:gd name="T54" fmla="*/ 19 w 87"/>
                  <a:gd name="T55" fmla="*/ 34 h 41"/>
                  <a:gd name="T56" fmla="*/ 17 w 87"/>
                  <a:gd name="T57" fmla="*/ 31 h 41"/>
                  <a:gd name="T58" fmla="*/ 15 w 87"/>
                  <a:gd name="T59" fmla="*/ 26 h 41"/>
                  <a:gd name="T60" fmla="*/ 9 w 87"/>
                  <a:gd name="T61" fmla="*/ 22 h 41"/>
                  <a:gd name="T62" fmla="*/ 0 w 87"/>
                  <a:gd name="T63" fmla="*/ 22 h 41"/>
                  <a:gd name="T64" fmla="*/ 3 w 87"/>
                  <a:gd name="T65" fmla="*/ 21 h 41"/>
                  <a:gd name="T66" fmla="*/ 9 w 87"/>
                  <a:gd name="T67" fmla="*/ 20 h 41"/>
                  <a:gd name="T68" fmla="*/ 12 w 87"/>
                  <a:gd name="T69" fmla="*/ 18 h 41"/>
                  <a:gd name="T70" fmla="*/ 10 w 87"/>
                  <a:gd name="T71" fmla="*/ 14 h 41"/>
                  <a:gd name="T72" fmla="*/ 6 w 87"/>
                  <a:gd name="T73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7" h="41">
                    <a:moveTo>
                      <a:pt x="87" y="31"/>
                    </a:moveTo>
                    <a:lnTo>
                      <a:pt x="87" y="32"/>
                    </a:lnTo>
                    <a:lnTo>
                      <a:pt x="86" y="33"/>
                    </a:lnTo>
                    <a:lnTo>
                      <a:pt x="84" y="34"/>
                    </a:lnTo>
                    <a:lnTo>
                      <a:pt x="87" y="31"/>
                    </a:lnTo>
                    <a:close/>
                    <a:moveTo>
                      <a:pt x="60" y="4"/>
                    </a:moveTo>
                    <a:lnTo>
                      <a:pt x="70" y="6"/>
                    </a:lnTo>
                    <a:lnTo>
                      <a:pt x="80" y="12"/>
                    </a:lnTo>
                    <a:lnTo>
                      <a:pt x="81" y="15"/>
                    </a:lnTo>
                    <a:lnTo>
                      <a:pt x="85" y="18"/>
                    </a:lnTo>
                    <a:lnTo>
                      <a:pt x="87" y="25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87" y="28"/>
                    </a:lnTo>
                    <a:lnTo>
                      <a:pt x="86" y="26"/>
                    </a:lnTo>
                    <a:lnTo>
                      <a:pt x="81" y="18"/>
                    </a:lnTo>
                    <a:lnTo>
                      <a:pt x="74" y="11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55" y="5"/>
                    </a:lnTo>
                    <a:lnTo>
                      <a:pt x="48" y="5"/>
                    </a:lnTo>
                    <a:lnTo>
                      <a:pt x="42" y="6"/>
                    </a:lnTo>
                    <a:lnTo>
                      <a:pt x="44" y="5"/>
                    </a:lnTo>
                    <a:lnTo>
                      <a:pt x="52" y="4"/>
                    </a:lnTo>
                    <a:lnTo>
                      <a:pt x="60" y="4"/>
                    </a:lnTo>
                    <a:close/>
                    <a:moveTo>
                      <a:pt x="3" y="0"/>
                    </a:moveTo>
                    <a:lnTo>
                      <a:pt x="4" y="1"/>
                    </a:lnTo>
                    <a:lnTo>
                      <a:pt x="7" y="4"/>
                    </a:lnTo>
                    <a:lnTo>
                      <a:pt x="11" y="11"/>
                    </a:lnTo>
                    <a:lnTo>
                      <a:pt x="16" y="22"/>
                    </a:lnTo>
                    <a:lnTo>
                      <a:pt x="16" y="23"/>
                    </a:lnTo>
                    <a:lnTo>
                      <a:pt x="17" y="25"/>
                    </a:lnTo>
                    <a:lnTo>
                      <a:pt x="19" y="27"/>
                    </a:lnTo>
                    <a:lnTo>
                      <a:pt x="19" y="32"/>
                    </a:lnTo>
                    <a:lnTo>
                      <a:pt x="22" y="36"/>
                    </a:lnTo>
                    <a:lnTo>
                      <a:pt x="26" y="38"/>
                    </a:lnTo>
                    <a:lnTo>
                      <a:pt x="30" y="39"/>
                    </a:lnTo>
                    <a:lnTo>
                      <a:pt x="35" y="38"/>
                    </a:lnTo>
                    <a:lnTo>
                      <a:pt x="49" y="34"/>
                    </a:lnTo>
                    <a:lnTo>
                      <a:pt x="64" y="34"/>
                    </a:lnTo>
                    <a:lnTo>
                      <a:pt x="65" y="34"/>
                    </a:lnTo>
                    <a:lnTo>
                      <a:pt x="68" y="34"/>
                    </a:lnTo>
                    <a:lnTo>
                      <a:pt x="80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9" y="36"/>
                    </a:lnTo>
                    <a:lnTo>
                      <a:pt x="69" y="36"/>
                    </a:lnTo>
                    <a:lnTo>
                      <a:pt x="58" y="36"/>
                    </a:lnTo>
                    <a:lnTo>
                      <a:pt x="47" y="37"/>
                    </a:lnTo>
                    <a:lnTo>
                      <a:pt x="42" y="38"/>
                    </a:lnTo>
                    <a:lnTo>
                      <a:pt x="38" y="39"/>
                    </a:lnTo>
                    <a:lnTo>
                      <a:pt x="32" y="41"/>
                    </a:lnTo>
                    <a:lnTo>
                      <a:pt x="25" y="39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9" y="33"/>
                    </a:lnTo>
                    <a:lnTo>
                      <a:pt x="17" y="31"/>
                    </a:lnTo>
                    <a:lnTo>
                      <a:pt x="16" y="28"/>
                    </a:lnTo>
                    <a:lnTo>
                      <a:pt x="15" y="26"/>
                    </a:lnTo>
                    <a:lnTo>
                      <a:pt x="12" y="25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9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9" y="9"/>
                    </a:lnTo>
                    <a:lnTo>
                      <a:pt x="6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2" name="Freeform 106"/>
              <p:cNvSpPr>
                <a:spLocks/>
              </p:cNvSpPr>
              <p:nvPr/>
            </p:nvSpPr>
            <p:spPr bwMode="auto">
              <a:xfrm>
                <a:off x="2292" y="3605"/>
                <a:ext cx="14" cy="28"/>
              </a:xfrm>
              <a:custGeom>
                <a:avLst/>
                <a:gdLst>
                  <a:gd name="T0" fmla="*/ 7 w 14"/>
                  <a:gd name="T1" fmla="*/ 0 h 28"/>
                  <a:gd name="T2" fmla="*/ 14 w 14"/>
                  <a:gd name="T3" fmla="*/ 4 h 28"/>
                  <a:gd name="T4" fmla="*/ 13 w 14"/>
                  <a:gd name="T5" fmla="*/ 6 h 28"/>
                  <a:gd name="T6" fmla="*/ 13 w 14"/>
                  <a:gd name="T7" fmla="*/ 12 h 28"/>
                  <a:gd name="T8" fmla="*/ 11 w 14"/>
                  <a:gd name="T9" fmla="*/ 21 h 28"/>
                  <a:gd name="T10" fmla="*/ 14 w 14"/>
                  <a:gd name="T11" fmla="*/ 28 h 28"/>
                  <a:gd name="T12" fmla="*/ 11 w 14"/>
                  <a:gd name="T13" fmla="*/ 27 h 28"/>
                  <a:gd name="T14" fmla="*/ 10 w 14"/>
                  <a:gd name="T15" fmla="*/ 26 h 28"/>
                  <a:gd name="T16" fmla="*/ 9 w 14"/>
                  <a:gd name="T17" fmla="*/ 25 h 28"/>
                  <a:gd name="T18" fmla="*/ 7 w 14"/>
                  <a:gd name="T19" fmla="*/ 22 h 28"/>
                  <a:gd name="T20" fmla="*/ 7 w 14"/>
                  <a:gd name="T21" fmla="*/ 24 h 28"/>
                  <a:gd name="T22" fmla="*/ 5 w 14"/>
                  <a:gd name="T23" fmla="*/ 25 h 28"/>
                  <a:gd name="T24" fmla="*/ 3 w 14"/>
                  <a:gd name="T25" fmla="*/ 27 h 28"/>
                  <a:gd name="T26" fmla="*/ 0 w 14"/>
                  <a:gd name="T27" fmla="*/ 28 h 28"/>
                  <a:gd name="T28" fmla="*/ 2 w 14"/>
                  <a:gd name="T29" fmla="*/ 27 h 28"/>
                  <a:gd name="T30" fmla="*/ 4 w 14"/>
                  <a:gd name="T31" fmla="*/ 21 h 28"/>
                  <a:gd name="T32" fmla="*/ 7 w 14"/>
                  <a:gd name="T33" fmla="*/ 14 h 28"/>
                  <a:gd name="T34" fmla="*/ 8 w 14"/>
                  <a:gd name="T35" fmla="*/ 6 h 28"/>
                  <a:gd name="T36" fmla="*/ 7 w 14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8">
                    <a:moveTo>
                      <a:pt x="7" y="0"/>
                    </a:moveTo>
                    <a:lnTo>
                      <a:pt x="14" y="4"/>
                    </a:lnTo>
                    <a:lnTo>
                      <a:pt x="13" y="6"/>
                    </a:lnTo>
                    <a:lnTo>
                      <a:pt x="13" y="12"/>
                    </a:lnTo>
                    <a:lnTo>
                      <a:pt x="11" y="21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6"/>
                    </a:lnTo>
                    <a:lnTo>
                      <a:pt x="9" y="25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5" y="25"/>
                    </a:lnTo>
                    <a:lnTo>
                      <a:pt x="3" y="27"/>
                    </a:lnTo>
                    <a:lnTo>
                      <a:pt x="0" y="28"/>
                    </a:lnTo>
                    <a:lnTo>
                      <a:pt x="2" y="27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8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3" name="Freeform 107"/>
              <p:cNvSpPr>
                <a:spLocks/>
              </p:cNvSpPr>
              <p:nvPr/>
            </p:nvSpPr>
            <p:spPr bwMode="auto">
              <a:xfrm>
                <a:off x="2331" y="3599"/>
                <a:ext cx="9" cy="22"/>
              </a:xfrm>
              <a:custGeom>
                <a:avLst/>
                <a:gdLst>
                  <a:gd name="T0" fmla="*/ 0 w 9"/>
                  <a:gd name="T1" fmla="*/ 0 h 22"/>
                  <a:gd name="T2" fmla="*/ 7 w 9"/>
                  <a:gd name="T3" fmla="*/ 0 h 22"/>
                  <a:gd name="T4" fmla="*/ 7 w 9"/>
                  <a:gd name="T5" fmla="*/ 1 h 22"/>
                  <a:gd name="T6" fmla="*/ 7 w 9"/>
                  <a:gd name="T7" fmla="*/ 4 h 22"/>
                  <a:gd name="T8" fmla="*/ 7 w 9"/>
                  <a:gd name="T9" fmla="*/ 7 h 22"/>
                  <a:gd name="T10" fmla="*/ 7 w 9"/>
                  <a:gd name="T11" fmla="*/ 11 h 22"/>
                  <a:gd name="T12" fmla="*/ 8 w 9"/>
                  <a:gd name="T13" fmla="*/ 16 h 22"/>
                  <a:gd name="T14" fmla="*/ 9 w 9"/>
                  <a:gd name="T15" fmla="*/ 18 h 22"/>
                  <a:gd name="T16" fmla="*/ 9 w 9"/>
                  <a:gd name="T17" fmla="*/ 20 h 22"/>
                  <a:gd name="T18" fmla="*/ 9 w 9"/>
                  <a:gd name="T19" fmla="*/ 20 h 22"/>
                  <a:gd name="T20" fmla="*/ 8 w 9"/>
                  <a:gd name="T21" fmla="*/ 21 h 22"/>
                  <a:gd name="T22" fmla="*/ 7 w 9"/>
                  <a:gd name="T23" fmla="*/ 22 h 22"/>
                  <a:gd name="T24" fmla="*/ 6 w 9"/>
                  <a:gd name="T25" fmla="*/ 21 h 22"/>
                  <a:gd name="T26" fmla="*/ 3 w 9"/>
                  <a:gd name="T27" fmla="*/ 16 h 22"/>
                  <a:gd name="T28" fmla="*/ 1 w 9"/>
                  <a:gd name="T29" fmla="*/ 9 h 22"/>
                  <a:gd name="T30" fmla="*/ 0 w 9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2"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8" y="16"/>
                    </a:lnTo>
                    <a:lnTo>
                      <a:pt x="9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8" y="21"/>
                    </a:lnTo>
                    <a:lnTo>
                      <a:pt x="7" y="22"/>
                    </a:lnTo>
                    <a:lnTo>
                      <a:pt x="6" y="21"/>
                    </a:lnTo>
                    <a:lnTo>
                      <a:pt x="3" y="16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1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4" name="Rectangle 108"/>
              <p:cNvSpPr>
                <a:spLocks noChangeArrowheads="1"/>
              </p:cNvSpPr>
              <p:nvPr/>
            </p:nvSpPr>
            <p:spPr bwMode="auto">
              <a:xfrm>
                <a:off x="2306" y="3347"/>
                <a:ext cx="124" cy="86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5" name="Freeform 109"/>
              <p:cNvSpPr>
                <a:spLocks noEditPoints="1"/>
              </p:cNvSpPr>
              <p:nvPr/>
            </p:nvSpPr>
            <p:spPr bwMode="auto">
              <a:xfrm>
                <a:off x="2271" y="2099"/>
                <a:ext cx="538" cy="1426"/>
              </a:xfrm>
              <a:custGeom>
                <a:avLst/>
                <a:gdLst>
                  <a:gd name="T0" fmla="*/ 165 w 538"/>
                  <a:gd name="T1" fmla="*/ 633 h 1426"/>
                  <a:gd name="T2" fmla="*/ 159 w 538"/>
                  <a:gd name="T3" fmla="*/ 686 h 1426"/>
                  <a:gd name="T4" fmla="*/ 158 w 538"/>
                  <a:gd name="T5" fmla="*/ 732 h 1426"/>
                  <a:gd name="T6" fmla="*/ 159 w 538"/>
                  <a:gd name="T7" fmla="*/ 760 h 1426"/>
                  <a:gd name="T8" fmla="*/ 163 w 538"/>
                  <a:gd name="T9" fmla="*/ 784 h 1426"/>
                  <a:gd name="T10" fmla="*/ 169 w 538"/>
                  <a:gd name="T11" fmla="*/ 844 h 1426"/>
                  <a:gd name="T12" fmla="*/ 174 w 538"/>
                  <a:gd name="T13" fmla="*/ 921 h 1426"/>
                  <a:gd name="T14" fmla="*/ 183 w 538"/>
                  <a:gd name="T15" fmla="*/ 897 h 1426"/>
                  <a:gd name="T16" fmla="*/ 185 w 538"/>
                  <a:gd name="T17" fmla="*/ 754 h 1426"/>
                  <a:gd name="T18" fmla="*/ 172 w 538"/>
                  <a:gd name="T19" fmla="*/ 608 h 1426"/>
                  <a:gd name="T20" fmla="*/ 245 w 538"/>
                  <a:gd name="T21" fmla="*/ 83 h 1426"/>
                  <a:gd name="T22" fmla="*/ 258 w 538"/>
                  <a:gd name="T23" fmla="*/ 147 h 1426"/>
                  <a:gd name="T24" fmla="*/ 263 w 538"/>
                  <a:gd name="T25" fmla="*/ 160 h 1426"/>
                  <a:gd name="T26" fmla="*/ 275 w 538"/>
                  <a:gd name="T27" fmla="*/ 195 h 1426"/>
                  <a:gd name="T28" fmla="*/ 295 w 538"/>
                  <a:gd name="T29" fmla="*/ 249 h 1426"/>
                  <a:gd name="T30" fmla="*/ 322 w 538"/>
                  <a:gd name="T31" fmla="*/ 317 h 1426"/>
                  <a:gd name="T32" fmla="*/ 352 w 538"/>
                  <a:gd name="T33" fmla="*/ 392 h 1426"/>
                  <a:gd name="T34" fmla="*/ 389 w 538"/>
                  <a:gd name="T35" fmla="*/ 471 h 1426"/>
                  <a:gd name="T36" fmla="*/ 429 w 538"/>
                  <a:gd name="T37" fmla="*/ 549 h 1426"/>
                  <a:gd name="T38" fmla="*/ 471 w 538"/>
                  <a:gd name="T39" fmla="*/ 621 h 1426"/>
                  <a:gd name="T40" fmla="*/ 514 w 538"/>
                  <a:gd name="T41" fmla="*/ 681 h 1426"/>
                  <a:gd name="T42" fmla="*/ 538 w 538"/>
                  <a:gd name="T43" fmla="*/ 764 h 1426"/>
                  <a:gd name="T44" fmla="*/ 536 w 538"/>
                  <a:gd name="T45" fmla="*/ 878 h 1426"/>
                  <a:gd name="T46" fmla="*/ 526 w 538"/>
                  <a:gd name="T47" fmla="*/ 988 h 1426"/>
                  <a:gd name="T48" fmla="*/ 511 w 538"/>
                  <a:gd name="T49" fmla="*/ 1089 h 1426"/>
                  <a:gd name="T50" fmla="*/ 494 w 538"/>
                  <a:gd name="T51" fmla="*/ 1180 h 1426"/>
                  <a:gd name="T52" fmla="*/ 477 w 538"/>
                  <a:gd name="T53" fmla="*/ 1256 h 1426"/>
                  <a:gd name="T54" fmla="*/ 462 w 538"/>
                  <a:gd name="T55" fmla="*/ 1314 h 1426"/>
                  <a:gd name="T56" fmla="*/ 451 w 538"/>
                  <a:gd name="T57" fmla="*/ 1352 h 1426"/>
                  <a:gd name="T58" fmla="*/ 447 w 538"/>
                  <a:gd name="T59" fmla="*/ 1366 h 1426"/>
                  <a:gd name="T60" fmla="*/ 412 w 538"/>
                  <a:gd name="T61" fmla="*/ 1405 h 1426"/>
                  <a:gd name="T62" fmla="*/ 368 w 538"/>
                  <a:gd name="T63" fmla="*/ 1424 h 1426"/>
                  <a:gd name="T64" fmla="*/ 320 w 538"/>
                  <a:gd name="T65" fmla="*/ 1425 h 1426"/>
                  <a:gd name="T66" fmla="*/ 272 w 538"/>
                  <a:gd name="T67" fmla="*/ 1414 h 1426"/>
                  <a:gd name="T68" fmla="*/ 229 w 538"/>
                  <a:gd name="T69" fmla="*/ 1397 h 1426"/>
                  <a:gd name="T70" fmla="*/ 192 w 538"/>
                  <a:gd name="T71" fmla="*/ 1377 h 1426"/>
                  <a:gd name="T72" fmla="*/ 168 w 538"/>
                  <a:gd name="T73" fmla="*/ 1362 h 1426"/>
                  <a:gd name="T74" fmla="*/ 159 w 538"/>
                  <a:gd name="T75" fmla="*/ 1356 h 1426"/>
                  <a:gd name="T76" fmla="*/ 153 w 538"/>
                  <a:gd name="T77" fmla="*/ 1302 h 1426"/>
                  <a:gd name="T78" fmla="*/ 3 w 538"/>
                  <a:gd name="T79" fmla="*/ 1182 h 1426"/>
                  <a:gd name="T80" fmla="*/ 0 w 538"/>
                  <a:gd name="T81" fmla="*/ 967 h 1426"/>
                  <a:gd name="T82" fmla="*/ 3 w 538"/>
                  <a:gd name="T83" fmla="*/ 780 h 1426"/>
                  <a:gd name="T84" fmla="*/ 7 w 538"/>
                  <a:gd name="T85" fmla="*/ 621 h 1426"/>
                  <a:gd name="T86" fmla="*/ 14 w 538"/>
                  <a:gd name="T87" fmla="*/ 487 h 1426"/>
                  <a:gd name="T88" fmla="*/ 21 w 538"/>
                  <a:gd name="T89" fmla="*/ 376 h 1426"/>
                  <a:gd name="T90" fmla="*/ 31 w 538"/>
                  <a:gd name="T91" fmla="*/ 288 h 1426"/>
                  <a:gd name="T92" fmla="*/ 40 w 538"/>
                  <a:gd name="T93" fmla="*/ 217 h 1426"/>
                  <a:gd name="T94" fmla="*/ 50 w 538"/>
                  <a:gd name="T95" fmla="*/ 166 h 1426"/>
                  <a:gd name="T96" fmla="*/ 57 w 538"/>
                  <a:gd name="T97" fmla="*/ 130 h 1426"/>
                  <a:gd name="T98" fmla="*/ 63 w 538"/>
                  <a:gd name="T99" fmla="*/ 107 h 1426"/>
                  <a:gd name="T100" fmla="*/ 66 w 538"/>
                  <a:gd name="T101" fmla="*/ 97 h 1426"/>
                  <a:gd name="T102" fmla="*/ 325 w 538"/>
                  <a:gd name="T103" fmla="*/ 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8" h="1426">
                    <a:moveTo>
                      <a:pt x="172" y="608"/>
                    </a:moveTo>
                    <a:lnTo>
                      <a:pt x="165" y="633"/>
                    </a:lnTo>
                    <a:lnTo>
                      <a:pt x="162" y="661"/>
                    </a:lnTo>
                    <a:lnTo>
                      <a:pt x="159" y="686"/>
                    </a:lnTo>
                    <a:lnTo>
                      <a:pt x="158" y="711"/>
                    </a:lnTo>
                    <a:lnTo>
                      <a:pt x="158" y="732"/>
                    </a:lnTo>
                    <a:lnTo>
                      <a:pt x="158" y="749"/>
                    </a:lnTo>
                    <a:lnTo>
                      <a:pt x="159" y="760"/>
                    </a:lnTo>
                    <a:lnTo>
                      <a:pt x="159" y="764"/>
                    </a:lnTo>
                    <a:lnTo>
                      <a:pt x="163" y="784"/>
                    </a:lnTo>
                    <a:lnTo>
                      <a:pt x="167" y="811"/>
                    </a:lnTo>
                    <a:lnTo>
                      <a:pt x="169" y="844"/>
                    </a:lnTo>
                    <a:lnTo>
                      <a:pt x="172" y="881"/>
                    </a:lnTo>
                    <a:lnTo>
                      <a:pt x="174" y="921"/>
                    </a:lnTo>
                    <a:lnTo>
                      <a:pt x="175" y="966"/>
                    </a:lnTo>
                    <a:lnTo>
                      <a:pt x="183" y="897"/>
                    </a:lnTo>
                    <a:lnTo>
                      <a:pt x="185" y="827"/>
                    </a:lnTo>
                    <a:lnTo>
                      <a:pt x="185" y="754"/>
                    </a:lnTo>
                    <a:lnTo>
                      <a:pt x="180" y="680"/>
                    </a:lnTo>
                    <a:lnTo>
                      <a:pt x="172" y="608"/>
                    </a:lnTo>
                    <a:close/>
                    <a:moveTo>
                      <a:pt x="325" y="0"/>
                    </a:moveTo>
                    <a:lnTo>
                      <a:pt x="245" y="83"/>
                    </a:lnTo>
                    <a:lnTo>
                      <a:pt x="300" y="109"/>
                    </a:lnTo>
                    <a:lnTo>
                      <a:pt x="258" y="147"/>
                    </a:lnTo>
                    <a:lnTo>
                      <a:pt x="259" y="150"/>
                    </a:lnTo>
                    <a:lnTo>
                      <a:pt x="263" y="160"/>
                    </a:lnTo>
                    <a:lnTo>
                      <a:pt x="268" y="176"/>
                    </a:lnTo>
                    <a:lnTo>
                      <a:pt x="275" y="195"/>
                    </a:lnTo>
                    <a:lnTo>
                      <a:pt x="285" y="221"/>
                    </a:lnTo>
                    <a:lnTo>
                      <a:pt x="295" y="249"/>
                    </a:lnTo>
                    <a:lnTo>
                      <a:pt x="307" y="281"/>
                    </a:lnTo>
                    <a:lnTo>
                      <a:pt x="322" y="317"/>
                    </a:lnTo>
                    <a:lnTo>
                      <a:pt x="336" y="354"/>
                    </a:lnTo>
                    <a:lnTo>
                      <a:pt x="352" y="392"/>
                    </a:lnTo>
                    <a:lnTo>
                      <a:pt x="371" y="432"/>
                    </a:lnTo>
                    <a:lnTo>
                      <a:pt x="389" y="471"/>
                    </a:lnTo>
                    <a:lnTo>
                      <a:pt x="408" y="510"/>
                    </a:lnTo>
                    <a:lnTo>
                      <a:pt x="429" y="549"/>
                    </a:lnTo>
                    <a:lnTo>
                      <a:pt x="450" y="585"/>
                    </a:lnTo>
                    <a:lnTo>
                      <a:pt x="471" y="621"/>
                    </a:lnTo>
                    <a:lnTo>
                      <a:pt x="493" y="653"/>
                    </a:lnTo>
                    <a:lnTo>
                      <a:pt x="514" y="681"/>
                    </a:lnTo>
                    <a:lnTo>
                      <a:pt x="537" y="706"/>
                    </a:lnTo>
                    <a:lnTo>
                      <a:pt x="538" y="764"/>
                    </a:lnTo>
                    <a:lnTo>
                      <a:pt x="538" y="822"/>
                    </a:lnTo>
                    <a:lnTo>
                      <a:pt x="536" y="878"/>
                    </a:lnTo>
                    <a:lnTo>
                      <a:pt x="532" y="934"/>
                    </a:lnTo>
                    <a:lnTo>
                      <a:pt x="526" y="988"/>
                    </a:lnTo>
                    <a:lnTo>
                      <a:pt x="520" y="1040"/>
                    </a:lnTo>
                    <a:lnTo>
                      <a:pt x="511" y="1089"/>
                    </a:lnTo>
                    <a:lnTo>
                      <a:pt x="504" y="1136"/>
                    </a:lnTo>
                    <a:lnTo>
                      <a:pt x="494" y="1180"/>
                    </a:lnTo>
                    <a:lnTo>
                      <a:pt x="485" y="1221"/>
                    </a:lnTo>
                    <a:lnTo>
                      <a:pt x="477" y="1256"/>
                    </a:lnTo>
                    <a:lnTo>
                      <a:pt x="469" y="1288"/>
                    </a:lnTo>
                    <a:lnTo>
                      <a:pt x="462" y="1314"/>
                    </a:lnTo>
                    <a:lnTo>
                      <a:pt x="456" y="1336"/>
                    </a:lnTo>
                    <a:lnTo>
                      <a:pt x="451" y="1352"/>
                    </a:lnTo>
                    <a:lnTo>
                      <a:pt x="448" y="1362"/>
                    </a:lnTo>
                    <a:lnTo>
                      <a:pt x="447" y="1366"/>
                    </a:lnTo>
                    <a:lnTo>
                      <a:pt x="430" y="1389"/>
                    </a:lnTo>
                    <a:lnTo>
                      <a:pt x="412" y="1405"/>
                    </a:lnTo>
                    <a:lnTo>
                      <a:pt x="391" y="1416"/>
                    </a:lnTo>
                    <a:lnTo>
                      <a:pt x="368" y="1424"/>
                    </a:lnTo>
                    <a:lnTo>
                      <a:pt x="345" y="1426"/>
                    </a:lnTo>
                    <a:lnTo>
                      <a:pt x="320" y="1425"/>
                    </a:lnTo>
                    <a:lnTo>
                      <a:pt x="297" y="1420"/>
                    </a:lnTo>
                    <a:lnTo>
                      <a:pt x="272" y="1414"/>
                    </a:lnTo>
                    <a:lnTo>
                      <a:pt x="250" y="1405"/>
                    </a:lnTo>
                    <a:lnTo>
                      <a:pt x="229" y="1397"/>
                    </a:lnTo>
                    <a:lnTo>
                      <a:pt x="210" y="1387"/>
                    </a:lnTo>
                    <a:lnTo>
                      <a:pt x="192" y="1377"/>
                    </a:lnTo>
                    <a:lnTo>
                      <a:pt x="179" y="1368"/>
                    </a:lnTo>
                    <a:lnTo>
                      <a:pt x="168" y="1362"/>
                    </a:lnTo>
                    <a:lnTo>
                      <a:pt x="162" y="1357"/>
                    </a:lnTo>
                    <a:lnTo>
                      <a:pt x="159" y="1356"/>
                    </a:lnTo>
                    <a:lnTo>
                      <a:pt x="154" y="1330"/>
                    </a:lnTo>
                    <a:lnTo>
                      <a:pt x="153" y="1302"/>
                    </a:lnTo>
                    <a:lnTo>
                      <a:pt x="5" y="1302"/>
                    </a:lnTo>
                    <a:lnTo>
                      <a:pt x="3" y="1182"/>
                    </a:lnTo>
                    <a:lnTo>
                      <a:pt x="2" y="1070"/>
                    </a:lnTo>
                    <a:lnTo>
                      <a:pt x="0" y="967"/>
                    </a:lnTo>
                    <a:lnTo>
                      <a:pt x="2" y="870"/>
                    </a:lnTo>
                    <a:lnTo>
                      <a:pt x="3" y="780"/>
                    </a:lnTo>
                    <a:lnTo>
                      <a:pt x="4" y="697"/>
                    </a:lnTo>
                    <a:lnTo>
                      <a:pt x="7" y="621"/>
                    </a:lnTo>
                    <a:lnTo>
                      <a:pt x="10" y="551"/>
                    </a:lnTo>
                    <a:lnTo>
                      <a:pt x="14" y="487"/>
                    </a:lnTo>
                    <a:lnTo>
                      <a:pt x="18" y="429"/>
                    </a:lnTo>
                    <a:lnTo>
                      <a:pt x="21" y="376"/>
                    </a:lnTo>
                    <a:lnTo>
                      <a:pt x="26" y="329"/>
                    </a:lnTo>
                    <a:lnTo>
                      <a:pt x="31" y="288"/>
                    </a:lnTo>
                    <a:lnTo>
                      <a:pt x="36" y="251"/>
                    </a:lnTo>
                    <a:lnTo>
                      <a:pt x="40" y="217"/>
                    </a:lnTo>
                    <a:lnTo>
                      <a:pt x="45" y="189"/>
                    </a:lnTo>
                    <a:lnTo>
                      <a:pt x="50" y="166"/>
                    </a:lnTo>
                    <a:lnTo>
                      <a:pt x="53" y="146"/>
                    </a:lnTo>
                    <a:lnTo>
                      <a:pt x="57" y="130"/>
                    </a:lnTo>
                    <a:lnTo>
                      <a:pt x="60" y="116"/>
                    </a:lnTo>
                    <a:lnTo>
                      <a:pt x="63" y="107"/>
                    </a:lnTo>
                    <a:lnTo>
                      <a:pt x="64" y="100"/>
                    </a:lnTo>
                    <a:lnTo>
                      <a:pt x="66" y="97"/>
                    </a:lnTo>
                    <a:lnTo>
                      <a:pt x="67" y="96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6" name="Freeform 120"/>
              <p:cNvSpPr>
                <a:spLocks noEditPoints="1"/>
              </p:cNvSpPr>
              <p:nvPr/>
            </p:nvSpPr>
            <p:spPr bwMode="auto">
              <a:xfrm>
                <a:off x="2786" y="2086"/>
                <a:ext cx="539" cy="1442"/>
              </a:xfrm>
              <a:custGeom>
                <a:avLst/>
                <a:gdLst>
                  <a:gd name="T0" fmla="*/ 354 w 539"/>
                  <a:gd name="T1" fmla="*/ 693 h 1442"/>
                  <a:gd name="T2" fmla="*/ 350 w 539"/>
                  <a:gd name="T3" fmla="*/ 840 h 1442"/>
                  <a:gd name="T4" fmla="*/ 361 w 539"/>
                  <a:gd name="T5" fmla="*/ 979 h 1442"/>
                  <a:gd name="T6" fmla="*/ 364 w 539"/>
                  <a:gd name="T7" fmla="*/ 894 h 1442"/>
                  <a:gd name="T8" fmla="*/ 370 w 539"/>
                  <a:gd name="T9" fmla="*/ 824 h 1442"/>
                  <a:gd name="T10" fmla="*/ 377 w 539"/>
                  <a:gd name="T11" fmla="*/ 777 h 1442"/>
                  <a:gd name="T12" fmla="*/ 377 w 539"/>
                  <a:gd name="T13" fmla="*/ 762 h 1442"/>
                  <a:gd name="T14" fmla="*/ 377 w 539"/>
                  <a:gd name="T15" fmla="*/ 725 h 1442"/>
                  <a:gd name="T16" fmla="*/ 373 w 539"/>
                  <a:gd name="T17" fmla="*/ 675 h 1442"/>
                  <a:gd name="T18" fmla="*/ 361 w 539"/>
                  <a:gd name="T19" fmla="*/ 621 h 1442"/>
                  <a:gd name="T20" fmla="*/ 473 w 539"/>
                  <a:gd name="T21" fmla="*/ 109 h 1442"/>
                  <a:gd name="T22" fmla="*/ 474 w 539"/>
                  <a:gd name="T23" fmla="*/ 113 h 1442"/>
                  <a:gd name="T24" fmla="*/ 479 w 539"/>
                  <a:gd name="T25" fmla="*/ 129 h 1442"/>
                  <a:gd name="T26" fmla="*/ 486 w 539"/>
                  <a:gd name="T27" fmla="*/ 159 h 1442"/>
                  <a:gd name="T28" fmla="*/ 495 w 539"/>
                  <a:gd name="T29" fmla="*/ 202 h 1442"/>
                  <a:gd name="T30" fmla="*/ 505 w 539"/>
                  <a:gd name="T31" fmla="*/ 264 h 1442"/>
                  <a:gd name="T32" fmla="*/ 513 w 539"/>
                  <a:gd name="T33" fmla="*/ 342 h 1442"/>
                  <a:gd name="T34" fmla="*/ 523 w 539"/>
                  <a:gd name="T35" fmla="*/ 442 h 1442"/>
                  <a:gd name="T36" fmla="*/ 530 w 539"/>
                  <a:gd name="T37" fmla="*/ 565 h 1442"/>
                  <a:gd name="T38" fmla="*/ 535 w 539"/>
                  <a:gd name="T39" fmla="*/ 712 h 1442"/>
                  <a:gd name="T40" fmla="*/ 539 w 539"/>
                  <a:gd name="T41" fmla="*/ 885 h 1442"/>
                  <a:gd name="T42" fmla="*/ 538 w 539"/>
                  <a:gd name="T43" fmla="*/ 1086 h 1442"/>
                  <a:gd name="T44" fmla="*/ 533 w 539"/>
                  <a:gd name="T45" fmla="*/ 1317 h 1442"/>
                  <a:gd name="T46" fmla="*/ 388 w 539"/>
                  <a:gd name="T47" fmla="*/ 1344 h 1442"/>
                  <a:gd name="T48" fmla="*/ 380 w 539"/>
                  <a:gd name="T49" fmla="*/ 1374 h 1442"/>
                  <a:gd name="T50" fmla="*/ 366 w 539"/>
                  <a:gd name="T51" fmla="*/ 1384 h 1442"/>
                  <a:gd name="T52" fmla="*/ 337 w 539"/>
                  <a:gd name="T53" fmla="*/ 1400 h 1442"/>
                  <a:gd name="T54" fmla="*/ 299 w 539"/>
                  <a:gd name="T55" fmla="*/ 1418 h 1442"/>
                  <a:gd name="T56" fmla="*/ 256 w 539"/>
                  <a:gd name="T57" fmla="*/ 1433 h 1442"/>
                  <a:gd name="T58" fmla="*/ 210 w 539"/>
                  <a:gd name="T59" fmla="*/ 1442 h 1442"/>
                  <a:gd name="T60" fmla="*/ 166 w 539"/>
                  <a:gd name="T61" fmla="*/ 1438 h 1442"/>
                  <a:gd name="T62" fmla="*/ 126 w 539"/>
                  <a:gd name="T63" fmla="*/ 1419 h 1442"/>
                  <a:gd name="T64" fmla="*/ 92 w 539"/>
                  <a:gd name="T65" fmla="*/ 1381 h 1442"/>
                  <a:gd name="T66" fmla="*/ 87 w 539"/>
                  <a:gd name="T67" fmla="*/ 1369 h 1442"/>
                  <a:gd name="T68" fmla="*/ 78 w 539"/>
                  <a:gd name="T69" fmla="*/ 1331 h 1442"/>
                  <a:gd name="T70" fmla="*/ 62 w 539"/>
                  <a:gd name="T71" fmla="*/ 1272 h 1442"/>
                  <a:gd name="T72" fmla="*/ 44 w 539"/>
                  <a:gd name="T73" fmla="*/ 1197 h 1442"/>
                  <a:gd name="T74" fmla="*/ 27 w 539"/>
                  <a:gd name="T75" fmla="*/ 1106 h 1442"/>
                  <a:gd name="T76" fmla="*/ 12 w 539"/>
                  <a:gd name="T77" fmla="*/ 1003 h 1442"/>
                  <a:gd name="T78" fmla="*/ 2 w 539"/>
                  <a:gd name="T79" fmla="*/ 894 h 1442"/>
                  <a:gd name="T80" fmla="*/ 0 w 539"/>
                  <a:gd name="T81" fmla="*/ 781 h 1442"/>
                  <a:gd name="T82" fmla="*/ 95 w 539"/>
                  <a:gd name="T83" fmla="*/ 47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9" h="1442">
                    <a:moveTo>
                      <a:pt x="361" y="621"/>
                    </a:moveTo>
                    <a:lnTo>
                      <a:pt x="354" y="693"/>
                    </a:lnTo>
                    <a:lnTo>
                      <a:pt x="351" y="767"/>
                    </a:lnTo>
                    <a:lnTo>
                      <a:pt x="350" y="840"/>
                    </a:lnTo>
                    <a:lnTo>
                      <a:pt x="353" y="910"/>
                    </a:lnTo>
                    <a:lnTo>
                      <a:pt x="361" y="979"/>
                    </a:lnTo>
                    <a:lnTo>
                      <a:pt x="362" y="934"/>
                    </a:lnTo>
                    <a:lnTo>
                      <a:pt x="364" y="894"/>
                    </a:lnTo>
                    <a:lnTo>
                      <a:pt x="367" y="857"/>
                    </a:lnTo>
                    <a:lnTo>
                      <a:pt x="370" y="824"/>
                    </a:lnTo>
                    <a:lnTo>
                      <a:pt x="373" y="797"/>
                    </a:lnTo>
                    <a:lnTo>
                      <a:pt x="377" y="777"/>
                    </a:lnTo>
                    <a:lnTo>
                      <a:pt x="377" y="773"/>
                    </a:lnTo>
                    <a:lnTo>
                      <a:pt x="377" y="762"/>
                    </a:lnTo>
                    <a:lnTo>
                      <a:pt x="378" y="746"/>
                    </a:lnTo>
                    <a:lnTo>
                      <a:pt x="377" y="725"/>
                    </a:lnTo>
                    <a:lnTo>
                      <a:pt x="375" y="701"/>
                    </a:lnTo>
                    <a:lnTo>
                      <a:pt x="373" y="675"/>
                    </a:lnTo>
                    <a:lnTo>
                      <a:pt x="368" y="648"/>
                    </a:lnTo>
                    <a:lnTo>
                      <a:pt x="361" y="621"/>
                    </a:lnTo>
                    <a:close/>
                    <a:moveTo>
                      <a:pt x="172" y="0"/>
                    </a:moveTo>
                    <a:lnTo>
                      <a:pt x="473" y="109"/>
                    </a:lnTo>
                    <a:lnTo>
                      <a:pt x="473" y="110"/>
                    </a:lnTo>
                    <a:lnTo>
                      <a:pt x="474" y="113"/>
                    </a:lnTo>
                    <a:lnTo>
                      <a:pt x="476" y="120"/>
                    </a:lnTo>
                    <a:lnTo>
                      <a:pt x="479" y="129"/>
                    </a:lnTo>
                    <a:lnTo>
                      <a:pt x="482" y="143"/>
                    </a:lnTo>
                    <a:lnTo>
                      <a:pt x="486" y="159"/>
                    </a:lnTo>
                    <a:lnTo>
                      <a:pt x="490" y="179"/>
                    </a:lnTo>
                    <a:lnTo>
                      <a:pt x="495" y="202"/>
                    </a:lnTo>
                    <a:lnTo>
                      <a:pt x="500" y="230"/>
                    </a:lnTo>
                    <a:lnTo>
                      <a:pt x="505" y="264"/>
                    </a:lnTo>
                    <a:lnTo>
                      <a:pt x="508" y="301"/>
                    </a:lnTo>
                    <a:lnTo>
                      <a:pt x="513" y="342"/>
                    </a:lnTo>
                    <a:lnTo>
                      <a:pt x="518" y="390"/>
                    </a:lnTo>
                    <a:lnTo>
                      <a:pt x="523" y="442"/>
                    </a:lnTo>
                    <a:lnTo>
                      <a:pt x="527" y="501"/>
                    </a:lnTo>
                    <a:lnTo>
                      <a:pt x="530" y="565"/>
                    </a:lnTo>
                    <a:lnTo>
                      <a:pt x="533" y="635"/>
                    </a:lnTo>
                    <a:lnTo>
                      <a:pt x="535" y="712"/>
                    </a:lnTo>
                    <a:lnTo>
                      <a:pt x="538" y="795"/>
                    </a:lnTo>
                    <a:lnTo>
                      <a:pt x="539" y="885"/>
                    </a:lnTo>
                    <a:lnTo>
                      <a:pt x="539" y="983"/>
                    </a:lnTo>
                    <a:lnTo>
                      <a:pt x="538" y="1086"/>
                    </a:lnTo>
                    <a:lnTo>
                      <a:pt x="537" y="1198"/>
                    </a:lnTo>
                    <a:lnTo>
                      <a:pt x="533" y="1317"/>
                    </a:lnTo>
                    <a:lnTo>
                      <a:pt x="389" y="1317"/>
                    </a:lnTo>
                    <a:lnTo>
                      <a:pt x="388" y="1344"/>
                    </a:lnTo>
                    <a:lnTo>
                      <a:pt x="383" y="1373"/>
                    </a:lnTo>
                    <a:lnTo>
                      <a:pt x="380" y="1374"/>
                    </a:lnTo>
                    <a:lnTo>
                      <a:pt x="374" y="1378"/>
                    </a:lnTo>
                    <a:lnTo>
                      <a:pt x="366" y="1384"/>
                    </a:lnTo>
                    <a:lnTo>
                      <a:pt x="352" y="1391"/>
                    </a:lnTo>
                    <a:lnTo>
                      <a:pt x="337" y="1400"/>
                    </a:lnTo>
                    <a:lnTo>
                      <a:pt x="319" y="1408"/>
                    </a:lnTo>
                    <a:lnTo>
                      <a:pt x="299" y="1418"/>
                    </a:lnTo>
                    <a:lnTo>
                      <a:pt x="278" y="1426"/>
                    </a:lnTo>
                    <a:lnTo>
                      <a:pt x="256" y="1433"/>
                    </a:lnTo>
                    <a:lnTo>
                      <a:pt x="234" y="1438"/>
                    </a:lnTo>
                    <a:lnTo>
                      <a:pt x="210" y="1442"/>
                    </a:lnTo>
                    <a:lnTo>
                      <a:pt x="188" y="1442"/>
                    </a:lnTo>
                    <a:lnTo>
                      <a:pt x="166" y="1438"/>
                    </a:lnTo>
                    <a:lnTo>
                      <a:pt x="144" y="1432"/>
                    </a:lnTo>
                    <a:lnTo>
                      <a:pt x="126" y="1419"/>
                    </a:lnTo>
                    <a:lnTo>
                      <a:pt x="107" y="1403"/>
                    </a:lnTo>
                    <a:lnTo>
                      <a:pt x="92" y="1381"/>
                    </a:lnTo>
                    <a:lnTo>
                      <a:pt x="91" y="1379"/>
                    </a:lnTo>
                    <a:lnTo>
                      <a:pt x="87" y="1369"/>
                    </a:lnTo>
                    <a:lnTo>
                      <a:pt x="82" y="1353"/>
                    </a:lnTo>
                    <a:lnTo>
                      <a:pt x="78" y="1331"/>
                    </a:lnTo>
                    <a:lnTo>
                      <a:pt x="70" y="1304"/>
                    </a:lnTo>
                    <a:lnTo>
                      <a:pt x="62" y="1272"/>
                    </a:lnTo>
                    <a:lnTo>
                      <a:pt x="53" y="1236"/>
                    </a:lnTo>
                    <a:lnTo>
                      <a:pt x="44" y="1197"/>
                    </a:lnTo>
                    <a:lnTo>
                      <a:pt x="36" y="1152"/>
                    </a:lnTo>
                    <a:lnTo>
                      <a:pt x="27" y="1106"/>
                    </a:lnTo>
                    <a:lnTo>
                      <a:pt x="20" y="1056"/>
                    </a:lnTo>
                    <a:lnTo>
                      <a:pt x="12" y="1003"/>
                    </a:lnTo>
                    <a:lnTo>
                      <a:pt x="7" y="949"/>
                    </a:lnTo>
                    <a:lnTo>
                      <a:pt x="2" y="894"/>
                    </a:lnTo>
                    <a:lnTo>
                      <a:pt x="0" y="837"/>
                    </a:lnTo>
                    <a:lnTo>
                      <a:pt x="0" y="781"/>
                    </a:lnTo>
                    <a:lnTo>
                      <a:pt x="2" y="723"/>
                    </a:lnTo>
                    <a:lnTo>
                      <a:pt x="95" y="47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7" name="Freeform 121"/>
              <p:cNvSpPr>
                <a:spLocks/>
              </p:cNvSpPr>
              <p:nvPr/>
            </p:nvSpPr>
            <p:spPr bwMode="auto">
              <a:xfrm>
                <a:off x="2798" y="2025"/>
                <a:ext cx="278" cy="768"/>
              </a:xfrm>
              <a:custGeom>
                <a:avLst/>
                <a:gdLst>
                  <a:gd name="T0" fmla="*/ 131 w 278"/>
                  <a:gd name="T1" fmla="*/ 0 h 768"/>
                  <a:gd name="T2" fmla="*/ 278 w 278"/>
                  <a:gd name="T3" fmla="*/ 157 h 768"/>
                  <a:gd name="T4" fmla="*/ 221 w 278"/>
                  <a:gd name="T5" fmla="*/ 179 h 768"/>
                  <a:gd name="T6" fmla="*/ 262 w 278"/>
                  <a:gd name="T7" fmla="*/ 218 h 768"/>
                  <a:gd name="T8" fmla="*/ 243 w 278"/>
                  <a:gd name="T9" fmla="*/ 291 h 768"/>
                  <a:gd name="T10" fmla="*/ 222 w 278"/>
                  <a:gd name="T11" fmla="*/ 359 h 768"/>
                  <a:gd name="T12" fmla="*/ 200 w 278"/>
                  <a:gd name="T13" fmla="*/ 423 h 768"/>
                  <a:gd name="T14" fmla="*/ 176 w 278"/>
                  <a:gd name="T15" fmla="*/ 481 h 768"/>
                  <a:gd name="T16" fmla="*/ 152 w 278"/>
                  <a:gd name="T17" fmla="*/ 534 h 768"/>
                  <a:gd name="T18" fmla="*/ 127 w 278"/>
                  <a:gd name="T19" fmla="*/ 581 h 768"/>
                  <a:gd name="T20" fmla="*/ 104 w 278"/>
                  <a:gd name="T21" fmla="*/ 624 h 768"/>
                  <a:gd name="T22" fmla="*/ 80 w 278"/>
                  <a:gd name="T23" fmla="*/ 661 h 768"/>
                  <a:gd name="T24" fmla="*/ 59 w 278"/>
                  <a:gd name="T25" fmla="*/ 693 h 768"/>
                  <a:gd name="T26" fmla="*/ 41 w 278"/>
                  <a:gd name="T27" fmla="*/ 720 h 768"/>
                  <a:gd name="T28" fmla="*/ 24 w 278"/>
                  <a:gd name="T29" fmla="*/ 741 h 768"/>
                  <a:gd name="T30" fmla="*/ 10 w 278"/>
                  <a:gd name="T31" fmla="*/ 757 h 768"/>
                  <a:gd name="T32" fmla="*/ 0 w 278"/>
                  <a:gd name="T33" fmla="*/ 768 h 768"/>
                  <a:gd name="T34" fmla="*/ 0 w 278"/>
                  <a:gd name="T35" fmla="*/ 717 h 768"/>
                  <a:gd name="T36" fmla="*/ 8 w 278"/>
                  <a:gd name="T37" fmla="*/ 685 h 768"/>
                  <a:gd name="T38" fmla="*/ 16 w 278"/>
                  <a:gd name="T39" fmla="*/ 648 h 768"/>
                  <a:gd name="T40" fmla="*/ 25 w 278"/>
                  <a:gd name="T41" fmla="*/ 608 h 768"/>
                  <a:gd name="T42" fmla="*/ 35 w 278"/>
                  <a:gd name="T43" fmla="*/ 563 h 768"/>
                  <a:gd name="T44" fmla="*/ 46 w 278"/>
                  <a:gd name="T45" fmla="*/ 515 h 768"/>
                  <a:gd name="T46" fmla="*/ 56 w 278"/>
                  <a:gd name="T47" fmla="*/ 466 h 768"/>
                  <a:gd name="T48" fmla="*/ 67 w 278"/>
                  <a:gd name="T49" fmla="*/ 416 h 768"/>
                  <a:gd name="T50" fmla="*/ 77 w 278"/>
                  <a:gd name="T51" fmla="*/ 364 h 768"/>
                  <a:gd name="T52" fmla="*/ 88 w 278"/>
                  <a:gd name="T53" fmla="*/ 312 h 768"/>
                  <a:gd name="T54" fmla="*/ 96 w 278"/>
                  <a:gd name="T55" fmla="*/ 262 h 768"/>
                  <a:gd name="T56" fmla="*/ 106 w 278"/>
                  <a:gd name="T57" fmla="*/ 214 h 768"/>
                  <a:gd name="T58" fmla="*/ 114 w 278"/>
                  <a:gd name="T59" fmla="*/ 167 h 768"/>
                  <a:gd name="T60" fmla="*/ 120 w 278"/>
                  <a:gd name="T61" fmla="*/ 125 h 768"/>
                  <a:gd name="T62" fmla="*/ 126 w 278"/>
                  <a:gd name="T63" fmla="*/ 86 h 768"/>
                  <a:gd name="T64" fmla="*/ 130 w 278"/>
                  <a:gd name="T65" fmla="*/ 51 h 768"/>
                  <a:gd name="T66" fmla="*/ 131 w 278"/>
                  <a:gd name="T67" fmla="*/ 23 h 768"/>
                  <a:gd name="T68" fmla="*/ 131 w 278"/>
                  <a:gd name="T69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768">
                    <a:moveTo>
                      <a:pt x="131" y="0"/>
                    </a:moveTo>
                    <a:lnTo>
                      <a:pt x="278" y="157"/>
                    </a:lnTo>
                    <a:lnTo>
                      <a:pt x="221" y="179"/>
                    </a:lnTo>
                    <a:lnTo>
                      <a:pt x="262" y="218"/>
                    </a:lnTo>
                    <a:lnTo>
                      <a:pt x="243" y="291"/>
                    </a:lnTo>
                    <a:lnTo>
                      <a:pt x="222" y="359"/>
                    </a:lnTo>
                    <a:lnTo>
                      <a:pt x="200" y="423"/>
                    </a:lnTo>
                    <a:lnTo>
                      <a:pt x="176" y="481"/>
                    </a:lnTo>
                    <a:lnTo>
                      <a:pt x="152" y="534"/>
                    </a:lnTo>
                    <a:lnTo>
                      <a:pt x="127" y="581"/>
                    </a:lnTo>
                    <a:lnTo>
                      <a:pt x="104" y="624"/>
                    </a:lnTo>
                    <a:lnTo>
                      <a:pt x="80" y="661"/>
                    </a:lnTo>
                    <a:lnTo>
                      <a:pt x="59" y="693"/>
                    </a:lnTo>
                    <a:lnTo>
                      <a:pt x="41" y="720"/>
                    </a:lnTo>
                    <a:lnTo>
                      <a:pt x="24" y="741"/>
                    </a:lnTo>
                    <a:lnTo>
                      <a:pt x="10" y="757"/>
                    </a:lnTo>
                    <a:lnTo>
                      <a:pt x="0" y="768"/>
                    </a:lnTo>
                    <a:lnTo>
                      <a:pt x="0" y="717"/>
                    </a:lnTo>
                    <a:lnTo>
                      <a:pt x="8" y="685"/>
                    </a:lnTo>
                    <a:lnTo>
                      <a:pt x="16" y="648"/>
                    </a:lnTo>
                    <a:lnTo>
                      <a:pt x="25" y="608"/>
                    </a:lnTo>
                    <a:lnTo>
                      <a:pt x="35" y="563"/>
                    </a:lnTo>
                    <a:lnTo>
                      <a:pt x="46" y="515"/>
                    </a:lnTo>
                    <a:lnTo>
                      <a:pt x="56" y="466"/>
                    </a:lnTo>
                    <a:lnTo>
                      <a:pt x="67" y="416"/>
                    </a:lnTo>
                    <a:lnTo>
                      <a:pt x="77" y="364"/>
                    </a:lnTo>
                    <a:lnTo>
                      <a:pt x="88" y="312"/>
                    </a:lnTo>
                    <a:lnTo>
                      <a:pt x="96" y="262"/>
                    </a:lnTo>
                    <a:lnTo>
                      <a:pt x="106" y="214"/>
                    </a:lnTo>
                    <a:lnTo>
                      <a:pt x="114" y="167"/>
                    </a:lnTo>
                    <a:lnTo>
                      <a:pt x="120" y="125"/>
                    </a:lnTo>
                    <a:lnTo>
                      <a:pt x="126" y="86"/>
                    </a:lnTo>
                    <a:lnTo>
                      <a:pt x="130" y="51"/>
                    </a:lnTo>
                    <a:lnTo>
                      <a:pt x="131" y="23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520" y="2028"/>
                <a:ext cx="275" cy="771"/>
              </a:xfrm>
              <a:custGeom>
                <a:avLst/>
                <a:gdLst>
                  <a:gd name="T0" fmla="*/ 147 w 275"/>
                  <a:gd name="T1" fmla="*/ 0 h 771"/>
                  <a:gd name="T2" fmla="*/ 147 w 275"/>
                  <a:gd name="T3" fmla="*/ 23 h 771"/>
                  <a:gd name="T4" fmla="*/ 149 w 275"/>
                  <a:gd name="T5" fmla="*/ 52 h 771"/>
                  <a:gd name="T6" fmla="*/ 153 w 275"/>
                  <a:gd name="T7" fmla="*/ 87 h 771"/>
                  <a:gd name="T8" fmla="*/ 158 w 275"/>
                  <a:gd name="T9" fmla="*/ 125 h 771"/>
                  <a:gd name="T10" fmla="*/ 164 w 275"/>
                  <a:gd name="T11" fmla="*/ 168 h 771"/>
                  <a:gd name="T12" fmla="*/ 172 w 275"/>
                  <a:gd name="T13" fmla="*/ 215 h 771"/>
                  <a:gd name="T14" fmla="*/ 181 w 275"/>
                  <a:gd name="T15" fmla="*/ 263 h 771"/>
                  <a:gd name="T16" fmla="*/ 190 w 275"/>
                  <a:gd name="T17" fmla="*/ 313 h 771"/>
                  <a:gd name="T18" fmla="*/ 201 w 275"/>
                  <a:gd name="T19" fmla="*/ 365 h 771"/>
                  <a:gd name="T20" fmla="*/ 211 w 275"/>
                  <a:gd name="T21" fmla="*/ 416 h 771"/>
                  <a:gd name="T22" fmla="*/ 220 w 275"/>
                  <a:gd name="T23" fmla="*/ 467 h 771"/>
                  <a:gd name="T24" fmla="*/ 231 w 275"/>
                  <a:gd name="T25" fmla="*/ 517 h 771"/>
                  <a:gd name="T26" fmla="*/ 241 w 275"/>
                  <a:gd name="T27" fmla="*/ 564 h 771"/>
                  <a:gd name="T28" fmla="*/ 251 w 275"/>
                  <a:gd name="T29" fmla="*/ 610 h 771"/>
                  <a:gd name="T30" fmla="*/ 260 w 275"/>
                  <a:gd name="T31" fmla="*/ 650 h 771"/>
                  <a:gd name="T32" fmla="*/ 268 w 275"/>
                  <a:gd name="T33" fmla="*/ 688 h 771"/>
                  <a:gd name="T34" fmla="*/ 275 w 275"/>
                  <a:gd name="T35" fmla="*/ 720 h 771"/>
                  <a:gd name="T36" fmla="*/ 275 w 275"/>
                  <a:gd name="T37" fmla="*/ 771 h 771"/>
                  <a:gd name="T38" fmla="*/ 265 w 275"/>
                  <a:gd name="T39" fmla="*/ 761 h 771"/>
                  <a:gd name="T40" fmla="*/ 251 w 275"/>
                  <a:gd name="T41" fmla="*/ 744 h 771"/>
                  <a:gd name="T42" fmla="*/ 234 w 275"/>
                  <a:gd name="T43" fmla="*/ 723 h 771"/>
                  <a:gd name="T44" fmla="*/ 215 w 275"/>
                  <a:gd name="T45" fmla="*/ 696 h 771"/>
                  <a:gd name="T46" fmla="*/ 193 w 275"/>
                  <a:gd name="T47" fmla="*/ 664 h 771"/>
                  <a:gd name="T48" fmla="*/ 171 w 275"/>
                  <a:gd name="T49" fmla="*/ 627 h 771"/>
                  <a:gd name="T50" fmla="*/ 148 w 275"/>
                  <a:gd name="T51" fmla="*/ 585 h 771"/>
                  <a:gd name="T52" fmla="*/ 123 w 275"/>
                  <a:gd name="T53" fmla="*/ 537 h 771"/>
                  <a:gd name="T54" fmla="*/ 99 w 275"/>
                  <a:gd name="T55" fmla="*/ 484 h 771"/>
                  <a:gd name="T56" fmla="*/ 75 w 275"/>
                  <a:gd name="T57" fmla="*/ 426 h 771"/>
                  <a:gd name="T58" fmla="*/ 53 w 275"/>
                  <a:gd name="T59" fmla="*/ 364 h 771"/>
                  <a:gd name="T60" fmla="*/ 31 w 275"/>
                  <a:gd name="T61" fmla="*/ 295 h 771"/>
                  <a:gd name="T62" fmla="*/ 12 w 275"/>
                  <a:gd name="T63" fmla="*/ 221 h 771"/>
                  <a:gd name="T64" fmla="*/ 54 w 275"/>
                  <a:gd name="T65" fmla="*/ 183 h 771"/>
                  <a:gd name="T66" fmla="*/ 0 w 275"/>
                  <a:gd name="T67" fmla="*/ 157 h 771"/>
                  <a:gd name="T68" fmla="*/ 147 w 275"/>
                  <a:gd name="T6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5" h="771">
                    <a:moveTo>
                      <a:pt x="147" y="0"/>
                    </a:moveTo>
                    <a:lnTo>
                      <a:pt x="147" y="23"/>
                    </a:lnTo>
                    <a:lnTo>
                      <a:pt x="149" y="52"/>
                    </a:lnTo>
                    <a:lnTo>
                      <a:pt x="153" y="87"/>
                    </a:lnTo>
                    <a:lnTo>
                      <a:pt x="158" y="125"/>
                    </a:lnTo>
                    <a:lnTo>
                      <a:pt x="164" y="168"/>
                    </a:lnTo>
                    <a:lnTo>
                      <a:pt x="172" y="215"/>
                    </a:lnTo>
                    <a:lnTo>
                      <a:pt x="181" y="263"/>
                    </a:lnTo>
                    <a:lnTo>
                      <a:pt x="190" y="313"/>
                    </a:lnTo>
                    <a:lnTo>
                      <a:pt x="201" y="365"/>
                    </a:lnTo>
                    <a:lnTo>
                      <a:pt x="211" y="416"/>
                    </a:lnTo>
                    <a:lnTo>
                      <a:pt x="220" y="467"/>
                    </a:lnTo>
                    <a:lnTo>
                      <a:pt x="231" y="517"/>
                    </a:lnTo>
                    <a:lnTo>
                      <a:pt x="241" y="564"/>
                    </a:lnTo>
                    <a:lnTo>
                      <a:pt x="251" y="610"/>
                    </a:lnTo>
                    <a:lnTo>
                      <a:pt x="260" y="650"/>
                    </a:lnTo>
                    <a:lnTo>
                      <a:pt x="268" y="688"/>
                    </a:lnTo>
                    <a:lnTo>
                      <a:pt x="275" y="720"/>
                    </a:lnTo>
                    <a:lnTo>
                      <a:pt x="275" y="771"/>
                    </a:lnTo>
                    <a:lnTo>
                      <a:pt x="265" y="761"/>
                    </a:lnTo>
                    <a:lnTo>
                      <a:pt x="251" y="744"/>
                    </a:lnTo>
                    <a:lnTo>
                      <a:pt x="234" y="723"/>
                    </a:lnTo>
                    <a:lnTo>
                      <a:pt x="215" y="696"/>
                    </a:lnTo>
                    <a:lnTo>
                      <a:pt x="193" y="664"/>
                    </a:lnTo>
                    <a:lnTo>
                      <a:pt x="171" y="627"/>
                    </a:lnTo>
                    <a:lnTo>
                      <a:pt x="148" y="585"/>
                    </a:lnTo>
                    <a:lnTo>
                      <a:pt x="123" y="537"/>
                    </a:lnTo>
                    <a:lnTo>
                      <a:pt x="99" y="484"/>
                    </a:lnTo>
                    <a:lnTo>
                      <a:pt x="75" y="426"/>
                    </a:lnTo>
                    <a:lnTo>
                      <a:pt x="53" y="364"/>
                    </a:lnTo>
                    <a:lnTo>
                      <a:pt x="31" y="295"/>
                    </a:lnTo>
                    <a:lnTo>
                      <a:pt x="12" y="221"/>
                    </a:lnTo>
                    <a:lnTo>
                      <a:pt x="54" y="183"/>
                    </a:lnTo>
                    <a:lnTo>
                      <a:pt x="0" y="1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59" name="Freeform 123"/>
              <p:cNvSpPr>
                <a:spLocks/>
              </p:cNvSpPr>
              <p:nvPr/>
            </p:nvSpPr>
            <p:spPr bwMode="auto">
              <a:xfrm>
                <a:off x="2798" y="1971"/>
                <a:ext cx="148" cy="256"/>
              </a:xfrm>
              <a:custGeom>
                <a:avLst/>
                <a:gdLst>
                  <a:gd name="T0" fmla="*/ 112 w 148"/>
                  <a:gd name="T1" fmla="*/ 0 h 256"/>
                  <a:gd name="T2" fmla="*/ 130 w 148"/>
                  <a:gd name="T3" fmla="*/ 29 h 256"/>
                  <a:gd name="T4" fmla="*/ 141 w 148"/>
                  <a:gd name="T5" fmla="*/ 59 h 256"/>
                  <a:gd name="T6" fmla="*/ 147 w 148"/>
                  <a:gd name="T7" fmla="*/ 88 h 256"/>
                  <a:gd name="T8" fmla="*/ 148 w 148"/>
                  <a:gd name="T9" fmla="*/ 118 h 256"/>
                  <a:gd name="T10" fmla="*/ 146 w 148"/>
                  <a:gd name="T11" fmla="*/ 145 h 256"/>
                  <a:gd name="T12" fmla="*/ 142 w 148"/>
                  <a:gd name="T13" fmla="*/ 171 h 256"/>
                  <a:gd name="T14" fmla="*/ 136 w 148"/>
                  <a:gd name="T15" fmla="*/ 194 h 256"/>
                  <a:gd name="T16" fmla="*/ 128 w 148"/>
                  <a:gd name="T17" fmla="*/ 215 h 256"/>
                  <a:gd name="T18" fmla="*/ 121 w 148"/>
                  <a:gd name="T19" fmla="*/ 232 h 256"/>
                  <a:gd name="T20" fmla="*/ 115 w 148"/>
                  <a:gd name="T21" fmla="*/ 244 h 256"/>
                  <a:gd name="T22" fmla="*/ 110 w 148"/>
                  <a:gd name="T23" fmla="*/ 253 h 256"/>
                  <a:gd name="T24" fmla="*/ 109 w 148"/>
                  <a:gd name="T25" fmla="*/ 256 h 256"/>
                  <a:gd name="T26" fmla="*/ 96 w 148"/>
                  <a:gd name="T27" fmla="*/ 227 h 256"/>
                  <a:gd name="T28" fmla="*/ 82 w 148"/>
                  <a:gd name="T29" fmla="*/ 205 h 256"/>
                  <a:gd name="T30" fmla="*/ 67 w 148"/>
                  <a:gd name="T31" fmla="*/ 187 h 256"/>
                  <a:gd name="T32" fmla="*/ 51 w 148"/>
                  <a:gd name="T33" fmla="*/ 172 h 256"/>
                  <a:gd name="T34" fmla="*/ 35 w 148"/>
                  <a:gd name="T35" fmla="*/ 162 h 256"/>
                  <a:gd name="T36" fmla="*/ 21 w 148"/>
                  <a:gd name="T37" fmla="*/ 155 h 256"/>
                  <a:gd name="T38" fmla="*/ 10 w 148"/>
                  <a:gd name="T39" fmla="*/ 150 h 256"/>
                  <a:gd name="T40" fmla="*/ 3 w 148"/>
                  <a:gd name="T41" fmla="*/ 147 h 256"/>
                  <a:gd name="T42" fmla="*/ 0 w 148"/>
                  <a:gd name="T43" fmla="*/ 147 h 256"/>
                  <a:gd name="T44" fmla="*/ 30 w 148"/>
                  <a:gd name="T45" fmla="*/ 136 h 256"/>
                  <a:gd name="T46" fmla="*/ 54 w 148"/>
                  <a:gd name="T47" fmla="*/ 123 h 256"/>
                  <a:gd name="T48" fmla="*/ 74 w 148"/>
                  <a:gd name="T49" fmla="*/ 108 h 256"/>
                  <a:gd name="T50" fmla="*/ 89 w 148"/>
                  <a:gd name="T51" fmla="*/ 92 h 256"/>
                  <a:gd name="T52" fmla="*/ 99 w 148"/>
                  <a:gd name="T53" fmla="*/ 76 h 256"/>
                  <a:gd name="T54" fmla="*/ 106 w 148"/>
                  <a:gd name="T55" fmla="*/ 59 h 256"/>
                  <a:gd name="T56" fmla="*/ 111 w 148"/>
                  <a:gd name="T57" fmla="*/ 44 h 256"/>
                  <a:gd name="T58" fmla="*/ 112 w 148"/>
                  <a:gd name="T59" fmla="*/ 29 h 256"/>
                  <a:gd name="T60" fmla="*/ 114 w 148"/>
                  <a:gd name="T61" fmla="*/ 18 h 256"/>
                  <a:gd name="T62" fmla="*/ 112 w 148"/>
                  <a:gd name="T63" fmla="*/ 8 h 256"/>
                  <a:gd name="T64" fmla="*/ 112 w 148"/>
                  <a:gd name="T65" fmla="*/ 2 h 256"/>
                  <a:gd name="T66" fmla="*/ 112 w 148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" h="256">
                    <a:moveTo>
                      <a:pt x="112" y="0"/>
                    </a:moveTo>
                    <a:lnTo>
                      <a:pt x="130" y="29"/>
                    </a:lnTo>
                    <a:lnTo>
                      <a:pt x="141" y="59"/>
                    </a:lnTo>
                    <a:lnTo>
                      <a:pt x="147" y="88"/>
                    </a:lnTo>
                    <a:lnTo>
                      <a:pt x="148" y="118"/>
                    </a:lnTo>
                    <a:lnTo>
                      <a:pt x="146" y="145"/>
                    </a:lnTo>
                    <a:lnTo>
                      <a:pt x="142" y="171"/>
                    </a:lnTo>
                    <a:lnTo>
                      <a:pt x="136" y="194"/>
                    </a:lnTo>
                    <a:lnTo>
                      <a:pt x="128" y="215"/>
                    </a:lnTo>
                    <a:lnTo>
                      <a:pt x="121" y="232"/>
                    </a:lnTo>
                    <a:lnTo>
                      <a:pt x="115" y="244"/>
                    </a:lnTo>
                    <a:lnTo>
                      <a:pt x="110" y="253"/>
                    </a:lnTo>
                    <a:lnTo>
                      <a:pt x="109" y="256"/>
                    </a:lnTo>
                    <a:lnTo>
                      <a:pt x="96" y="227"/>
                    </a:lnTo>
                    <a:lnTo>
                      <a:pt x="82" y="205"/>
                    </a:lnTo>
                    <a:lnTo>
                      <a:pt x="67" y="187"/>
                    </a:lnTo>
                    <a:lnTo>
                      <a:pt x="51" y="172"/>
                    </a:lnTo>
                    <a:lnTo>
                      <a:pt x="35" y="162"/>
                    </a:lnTo>
                    <a:lnTo>
                      <a:pt x="21" y="155"/>
                    </a:lnTo>
                    <a:lnTo>
                      <a:pt x="10" y="150"/>
                    </a:lnTo>
                    <a:lnTo>
                      <a:pt x="3" y="147"/>
                    </a:lnTo>
                    <a:lnTo>
                      <a:pt x="0" y="147"/>
                    </a:lnTo>
                    <a:lnTo>
                      <a:pt x="30" y="136"/>
                    </a:lnTo>
                    <a:lnTo>
                      <a:pt x="54" y="123"/>
                    </a:lnTo>
                    <a:lnTo>
                      <a:pt x="74" y="108"/>
                    </a:lnTo>
                    <a:lnTo>
                      <a:pt x="89" y="92"/>
                    </a:lnTo>
                    <a:lnTo>
                      <a:pt x="99" y="76"/>
                    </a:lnTo>
                    <a:lnTo>
                      <a:pt x="106" y="59"/>
                    </a:lnTo>
                    <a:lnTo>
                      <a:pt x="111" y="44"/>
                    </a:lnTo>
                    <a:lnTo>
                      <a:pt x="112" y="29"/>
                    </a:lnTo>
                    <a:lnTo>
                      <a:pt x="114" y="18"/>
                    </a:lnTo>
                    <a:lnTo>
                      <a:pt x="112" y="8"/>
                    </a:lnTo>
                    <a:lnTo>
                      <a:pt x="112" y="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60" name="Freeform 124"/>
              <p:cNvSpPr>
                <a:spLocks/>
              </p:cNvSpPr>
              <p:nvPr/>
            </p:nvSpPr>
            <p:spPr bwMode="auto">
              <a:xfrm>
                <a:off x="2649" y="1971"/>
                <a:ext cx="149" cy="256"/>
              </a:xfrm>
              <a:custGeom>
                <a:avLst/>
                <a:gdLst>
                  <a:gd name="T0" fmla="*/ 37 w 149"/>
                  <a:gd name="T1" fmla="*/ 0 h 256"/>
                  <a:gd name="T2" fmla="*/ 36 w 149"/>
                  <a:gd name="T3" fmla="*/ 2 h 256"/>
                  <a:gd name="T4" fmla="*/ 36 w 149"/>
                  <a:gd name="T5" fmla="*/ 8 h 256"/>
                  <a:gd name="T6" fmla="*/ 36 w 149"/>
                  <a:gd name="T7" fmla="*/ 18 h 256"/>
                  <a:gd name="T8" fmla="*/ 36 w 149"/>
                  <a:gd name="T9" fmla="*/ 29 h 256"/>
                  <a:gd name="T10" fmla="*/ 38 w 149"/>
                  <a:gd name="T11" fmla="*/ 44 h 256"/>
                  <a:gd name="T12" fmla="*/ 42 w 149"/>
                  <a:gd name="T13" fmla="*/ 59 h 256"/>
                  <a:gd name="T14" fmla="*/ 50 w 149"/>
                  <a:gd name="T15" fmla="*/ 76 h 256"/>
                  <a:gd name="T16" fmla="*/ 61 w 149"/>
                  <a:gd name="T17" fmla="*/ 92 h 256"/>
                  <a:gd name="T18" fmla="*/ 74 w 149"/>
                  <a:gd name="T19" fmla="*/ 108 h 256"/>
                  <a:gd name="T20" fmla="*/ 94 w 149"/>
                  <a:gd name="T21" fmla="*/ 123 h 256"/>
                  <a:gd name="T22" fmla="*/ 118 w 149"/>
                  <a:gd name="T23" fmla="*/ 136 h 256"/>
                  <a:gd name="T24" fmla="*/ 149 w 149"/>
                  <a:gd name="T25" fmla="*/ 147 h 256"/>
                  <a:gd name="T26" fmla="*/ 147 w 149"/>
                  <a:gd name="T27" fmla="*/ 147 h 256"/>
                  <a:gd name="T28" fmla="*/ 139 w 149"/>
                  <a:gd name="T29" fmla="*/ 150 h 256"/>
                  <a:gd name="T30" fmla="*/ 128 w 149"/>
                  <a:gd name="T31" fmla="*/ 155 h 256"/>
                  <a:gd name="T32" fmla="*/ 114 w 149"/>
                  <a:gd name="T33" fmla="*/ 162 h 256"/>
                  <a:gd name="T34" fmla="*/ 99 w 149"/>
                  <a:gd name="T35" fmla="*/ 172 h 256"/>
                  <a:gd name="T36" fmla="*/ 83 w 149"/>
                  <a:gd name="T37" fmla="*/ 187 h 256"/>
                  <a:gd name="T38" fmla="*/ 67 w 149"/>
                  <a:gd name="T39" fmla="*/ 205 h 256"/>
                  <a:gd name="T40" fmla="*/ 52 w 149"/>
                  <a:gd name="T41" fmla="*/ 227 h 256"/>
                  <a:gd name="T42" fmla="*/ 40 w 149"/>
                  <a:gd name="T43" fmla="*/ 256 h 256"/>
                  <a:gd name="T44" fmla="*/ 38 w 149"/>
                  <a:gd name="T45" fmla="*/ 253 h 256"/>
                  <a:gd name="T46" fmla="*/ 34 w 149"/>
                  <a:gd name="T47" fmla="*/ 244 h 256"/>
                  <a:gd name="T48" fmla="*/ 27 w 149"/>
                  <a:gd name="T49" fmla="*/ 232 h 256"/>
                  <a:gd name="T50" fmla="*/ 21 w 149"/>
                  <a:gd name="T51" fmla="*/ 215 h 256"/>
                  <a:gd name="T52" fmla="*/ 14 w 149"/>
                  <a:gd name="T53" fmla="*/ 194 h 256"/>
                  <a:gd name="T54" fmla="*/ 8 w 149"/>
                  <a:gd name="T55" fmla="*/ 171 h 256"/>
                  <a:gd name="T56" fmla="*/ 3 w 149"/>
                  <a:gd name="T57" fmla="*/ 145 h 256"/>
                  <a:gd name="T58" fmla="*/ 0 w 149"/>
                  <a:gd name="T59" fmla="*/ 118 h 256"/>
                  <a:gd name="T60" fmla="*/ 3 w 149"/>
                  <a:gd name="T61" fmla="*/ 88 h 256"/>
                  <a:gd name="T62" fmla="*/ 8 w 149"/>
                  <a:gd name="T63" fmla="*/ 59 h 256"/>
                  <a:gd name="T64" fmla="*/ 20 w 149"/>
                  <a:gd name="T65" fmla="*/ 29 h 256"/>
                  <a:gd name="T66" fmla="*/ 37 w 149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9" h="256">
                    <a:moveTo>
                      <a:pt x="37" y="0"/>
                    </a:moveTo>
                    <a:lnTo>
                      <a:pt x="36" y="2"/>
                    </a:lnTo>
                    <a:lnTo>
                      <a:pt x="36" y="8"/>
                    </a:lnTo>
                    <a:lnTo>
                      <a:pt x="36" y="18"/>
                    </a:lnTo>
                    <a:lnTo>
                      <a:pt x="36" y="29"/>
                    </a:lnTo>
                    <a:lnTo>
                      <a:pt x="38" y="44"/>
                    </a:lnTo>
                    <a:lnTo>
                      <a:pt x="42" y="59"/>
                    </a:lnTo>
                    <a:lnTo>
                      <a:pt x="50" y="76"/>
                    </a:lnTo>
                    <a:lnTo>
                      <a:pt x="61" y="92"/>
                    </a:lnTo>
                    <a:lnTo>
                      <a:pt x="74" y="108"/>
                    </a:lnTo>
                    <a:lnTo>
                      <a:pt x="94" y="123"/>
                    </a:lnTo>
                    <a:lnTo>
                      <a:pt x="118" y="136"/>
                    </a:lnTo>
                    <a:lnTo>
                      <a:pt x="149" y="147"/>
                    </a:lnTo>
                    <a:lnTo>
                      <a:pt x="147" y="147"/>
                    </a:lnTo>
                    <a:lnTo>
                      <a:pt x="139" y="150"/>
                    </a:lnTo>
                    <a:lnTo>
                      <a:pt x="128" y="155"/>
                    </a:lnTo>
                    <a:lnTo>
                      <a:pt x="114" y="162"/>
                    </a:lnTo>
                    <a:lnTo>
                      <a:pt x="99" y="172"/>
                    </a:lnTo>
                    <a:lnTo>
                      <a:pt x="83" y="187"/>
                    </a:lnTo>
                    <a:lnTo>
                      <a:pt x="67" y="205"/>
                    </a:lnTo>
                    <a:lnTo>
                      <a:pt x="52" y="227"/>
                    </a:lnTo>
                    <a:lnTo>
                      <a:pt x="40" y="256"/>
                    </a:lnTo>
                    <a:lnTo>
                      <a:pt x="38" y="253"/>
                    </a:lnTo>
                    <a:lnTo>
                      <a:pt x="34" y="244"/>
                    </a:lnTo>
                    <a:lnTo>
                      <a:pt x="27" y="232"/>
                    </a:lnTo>
                    <a:lnTo>
                      <a:pt x="21" y="215"/>
                    </a:lnTo>
                    <a:lnTo>
                      <a:pt x="14" y="194"/>
                    </a:lnTo>
                    <a:lnTo>
                      <a:pt x="8" y="171"/>
                    </a:lnTo>
                    <a:lnTo>
                      <a:pt x="3" y="145"/>
                    </a:lnTo>
                    <a:lnTo>
                      <a:pt x="0" y="118"/>
                    </a:lnTo>
                    <a:lnTo>
                      <a:pt x="3" y="88"/>
                    </a:lnTo>
                    <a:lnTo>
                      <a:pt x="8" y="59"/>
                    </a:lnTo>
                    <a:lnTo>
                      <a:pt x="20" y="2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817940" y="3969544"/>
              <a:ext cx="1285875" cy="1674813"/>
              <a:chOff x="7005639" y="3065463"/>
              <a:chExt cx="1285875" cy="1674813"/>
            </a:xfrm>
          </p:grpSpPr>
          <p:grpSp>
            <p:nvGrpSpPr>
              <p:cNvPr id="110" name="Group 27"/>
              <p:cNvGrpSpPr>
                <a:grpSpLocks noChangeAspect="1"/>
              </p:cNvGrpSpPr>
              <p:nvPr/>
            </p:nvGrpSpPr>
            <p:grpSpPr bwMode="auto">
              <a:xfrm>
                <a:off x="7005639" y="3065463"/>
                <a:ext cx="1285875" cy="1674813"/>
                <a:chOff x="4413" y="1931"/>
                <a:chExt cx="810" cy="1055"/>
              </a:xfrm>
            </p:grpSpPr>
            <p:sp>
              <p:nvSpPr>
                <p:cNvPr id="124" name="Freeform 33"/>
                <p:cNvSpPr>
                  <a:spLocks/>
                </p:cNvSpPr>
                <p:nvPr/>
              </p:nvSpPr>
              <p:spPr bwMode="auto">
                <a:xfrm>
                  <a:off x="4632" y="2708"/>
                  <a:ext cx="372" cy="278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5" name="Freeform 42"/>
                <p:cNvSpPr>
                  <a:spLocks/>
                </p:cNvSpPr>
                <p:nvPr/>
              </p:nvSpPr>
              <p:spPr bwMode="auto">
                <a:xfrm>
                  <a:off x="5102" y="2418"/>
                  <a:ext cx="121" cy="210"/>
                </a:xfrm>
                <a:custGeom>
                  <a:avLst/>
                  <a:gdLst>
                    <a:gd name="T0" fmla="*/ 206 w 362"/>
                    <a:gd name="T1" fmla="*/ 0 h 631"/>
                    <a:gd name="T2" fmla="*/ 238 w 362"/>
                    <a:gd name="T3" fmla="*/ 0 h 631"/>
                    <a:gd name="T4" fmla="*/ 264 w 362"/>
                    <a:gd name="T5" fmla="*/ 10 h 631"/>
                    <a:gd name="T6" fmla="*/ 289 w 362"/>
                    <a:gd name="T7" fmla="*/ 26 h 631"/>
                    <a:gd name="T8" fmla="*/ 311 w 362"/>
                    <a:gd name="T9" fmla="*/ 49 h 631"/>
                    <a:gd name="T10" fmla="*/ 328 w 362"/>
                    <a:gd name="T11" fmla="*/ 78 h 631"/>
                    <a:gd name="T12" fmla="*/ 343 w 362"/>
                    <a:gd name="T13" fmla="*/ 115 h 631"/>
                    <a:gd name="T14" fmla="*/ 353 w 362"/>
                    <a:gd name="T15" fmla="*/ 154 h 631"/>
                    <a:gd name="T16" fmla="*/ 359 w 362"/>
                    <a:gd name="T17" fmla="*/ 198 h 631"/>
                    <a:gd name="T18" fmla="*/ 362 w 362"/>
                    <a:gd name="T19" fmla="*/ 245 h 631"/>
                    <a:gd name="T20" fmla="*/ 359 w 362"/>
                    <a:gd name="T21" fmla="*/ 294 h 631"/>
                    <a:gd name="T22" fmla="*/ 353 w 362"/>
                    <a:gd name="T23" fmla="*/ 347 h 631"/>
                    <a:gd name="T24" fmla="*/ 340 w 362"/>
                    <a:gd name="T25" fmla="*/ 402 h 631"/>
                    <a:gd name="T26" fmla="*/ 322 w 362"/>
                    <a:gd name="T27" fmla="*/ 455 h 631"/>
                    <a:gd name="T28" fmla="*/ 300 w 362"/>
                    <a:gd name="T29" fmla="*/ 501 h 631"/>
                    <a:gd name="T30" fmla="*/ 276 w 362"/>
                    <a:gd name="T31" fmla="*/ 542 h 631"/>
                    <a:gd name="T32" fmla="*/ 248 w 362"/>
                    <a:gd name="T33" fmla="*/ 576 h 631"/>
                    <a:gd name="T34" fmla="*/ 219 w 362"/>
                    <a:gd name="T35" fmla="*/ 603 h 631"/>
                    <a:gd name="T36" fmla="*/ 188 w 362"/>
                    <a:gd name="T37" fmla="*/ 622 h 631"/>
                    <a:gd name="T38" fmla="*/ 156 w 362"/>
                    <a:gd name="T39" fmla="*/ 631 h 631"/>
                    <a:gd name="T40" fmla="*/ 124 w 362"/>
                    <a:gd name="T41" fmla="*/ 631 h 631"/>
                    <a:gd name="T42" fmla="*/ 96 w 362"/>
                    <a:gd name="T43" fmla="*/ 621 h 631"/>
                    <a:gd name="T44" fmla="*/ 73 w 362"/>
                    <a:gd name="T45" fmla="*/ 605 h 631"/>
                    <a:gd name="T46" fmla="*/ 51 w 362"/>
                    <a:gd name="T47" fmla="*/ 581 h 631"/>
                    <a:gd name="T48" fmla="*/ 34 w 362"/>
                    <a:gd name="T49" fmla="*/ 551 h 631"/>
                    <a:gd name="T50" fmla="*/ 19 w 362"/>
                    <a:gd name="T51" fmla="*/ 516 h 631"/>
                    <a:gd name="T52" fmla="*/ 9 w 362"/>
                    <a:gd name="T53" fmla="*/ 477 h 631"/>
                    <a:gd name="T54" fmla="*/ 3 w 362"/>
                    <a:gd name="T55" fmla="*/ 433 h 631"/>
                    <a:gd name="T56" fmla="*/ 0 w 362"/>
                    <a:gd name="T57" fmla="*/ 386 h 631"/>
                    <a:gd name="T58" fmla="*/ 3 w 362"/>
                    <a:gd name="T59" fmla="*/ 337 h 631"/>
                    <a:gd name="T60" fmla="*/ 9 w 362"/>
                    <a:gd name="T61" fmla="*/ 284 h 631"/>
                    <a:gd name="T62" fmla="*/ 22 w 362"/>
                    <a:gd name="T63" fmla="*/ 229 h 631"/>
                    <a:gd name="T64" fmla="*/ 40 w 362"/>
                    <a:gd name="T65" fmla="*/ 176 h 631"/>
                    <a:gd name="T66" fmla="*/ 61 w 362"/>
                    <a:gd name="T67" fmla="*/ 129 h 631"/>
                    <a:gd name="T68" fmla="*/ 86 w 362"/>
                    <a:gd name="T69" fmla="*/ 89 h 631"/>
                    <a:gd name="T70" fmla="*/ 114 w 362"/>
                    <a:gd name="T71" fmla="*/ 54 h 631"/>
                    <a:gd name="T72" fmla="*/ 143 w 362"/>
                    <a:gd name="T73" fmla="*/ 27 h 631"/>
                    <a:gd name="T74" fmla="*/ 174 w 362"/>
                    <a:gd name="T75" fmla="*/ 8 h 631"/>
                    <a:gd name="T76" fmla="*/ 206 w 362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2" h="631">
                      <a:moveTo>
                        <a:pt x="206" y="0"/>
                      </a:moveTo>
                      <a:lnTo>
                        <a:pt x="238" y="0"/>
                      </a:lnTo>
                      <a:lnTo>
                        <a:pt x="264" y="10"/>
                      </a:lnTo>
                      <a:lnTo>
                        <a:pt x="289" y="26"/>
                      </a:lnTo>
                      <a:lnTo>
                        <a:pt x="311" y="49"/>
                      </a:lnTo>
                      <a:lnTo>
                        <a:pt x="328" y="78"/>
                      </a:lnTo>
                      <a:lnTo>
                        <a:pt x="343" y="115"/>
                      </a:lnTo>
                      <a:lnTo>
                        <a:pt x="353" y="154"/>
                      </a:lnTo>
                      <a:lnTo>
                        <a:pt x="359" y="198"/>
                      </a:lnTo>
                      <a:lnTo>
                        <a:pt x="362" y="245"/>
                      </a:lnTo>
                      <a:lnTo>
                        <a:pt x="359" y="294"/>
                      </a:lnTo>
                      <a:lnTo>
                        <a:pt x="353" y="347"/>
                      </a:lnTo>
                      <a:lnTo>
                        <a:pt x="340" y="402"/>
                      </a:lnTo>
                      <a:lnTo>
                        <a:pt x="322" y="455"/>
                      </a:lnTo>
                      <a:lnTo>
                        <a:pt x="300" y="501"/>
                      </a:lnTo>
                      <a:lnTo>
                        <a:pt x="276" y="542"/>
                      </a:lnTo>
                      <a:lnTo>
                        <a:pt x="248" y="576"/>
                      </a:lnTo>
                      <a:lnTo>
                        <a:pt x="219" y="603"/>
                      </a:lnTo>
                      <a:lnTo>
                        <a:pt x="188" y="622"/>
                      </a:lnTo>
                      <a:lnTo>
                        <a:pt x="156" y="631"/>
                      </a:lnTo>
                      <a:lnTo>
                        <a:pt x="124" y="631"/>
                      </a:lnTo>
                      <a:lnTo>
                        <a:pt x="96" y="621"/>
                      </a:lnTo>
                      <a:lnTo>
                        <a:pt x="73" y="605"/>
                      </a:lnTo>
                      <a:lnTo>
                        <a:pt x="51" y="581"/>
                      </a:lnTo>
                      <a:lnTo>
                        <a:pt x="34" y="551"/>
                      </a:lnTo>
                      <a:lnTo>
                        <a:pt x="19" y="516"/>
                      </a:lnTo>
                      <a:lnTo>
                        <a:pt x="9" y="477"/>
                      </a:lnTo>
                      <a:lnTo>
                        <a:pt x="3" y="433"/>
                      </a:lnTo>
                      <a:lnTo>
                        <a:pt x="0" y="386"/>
                      </a:lnTo>
                      <a:lnTo>
                        <a:pt x="3" y="337"/>
                      </a:lnTo>
                      <a:lnTo>
                        <a:pt x="9" y="284"/>
                      </a:lnTo>
                      <a:lnTo>
                        <a:pt x="22" y="229"/>
                      </a:lnTo>
                      <a:lnTo>
                        <a:pt x="40" y="176"/>
                      </a:lnTo>
                      <a:lnTo>
                        <a:pt x="61" y="129"/>
                      </a:lnTo>
                      <a:lnTo>
                        <a:pt x="86" y="89"/>
                      </a:lnTo>
                      <a:lnTo>
                        <a:pt x="114" y="54"/>
                      </a:lnTo>
                      <a:lnTo>
                        <a:pt x="143" y="27"/>
                      </a:lnTo>
                      <a:lnTo>
                        <a:pt x="174" y="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6" name="Freeform 43"/>
                <p:cNvSpPr>
                  <a:spLocks/>
                </p:cNvSpPr>
                <p:nvPr/>
              </p:nvSpPr>
              <p:spPr bwMode="auto">
                <a:xfrm>
                  <a:off x="4413" y="2418"/>
                  <a:ext cx="120" cy="210"/>
                </a:xfrm>
                <a:custGeom>
                  <a:avLst/>
                  <a:gdLst>
                    <a:gd name="T0" fmla="*/ 156 w 361"/>
                    <a:gd name="T1" fmla="*/ 0 h 631"/>
                    <a:gd name="T2" fmla="*/ 186 w 361"/>
                    <a:gd name="T3" fmla="*/ 10 h 631"/>
                    <a:gd name="T4" fmla="*/ 217 w 361"/>
                    <a:gd name="T5" fmla="*/ 27 h 631"/>
                    <a:gd name="T6" fmla="*/ 247 w 361"/>
                    <a:gd name="T7" fmla="*/ 55 h 631"/>
                    <a:gd name="T8" fmla="*/ 275 w 361"/>
                    <a:gd name="T9" fmla="*/ 89 h 631"/>
                    <a:gd name="T10" fmla="*/ 300 w 361"/>
                    <a:gd name="T11" fmla="*/ 129 h 631"/>
                    <a:gd name="T12" fmla="*/ 320 w 361"/>
                    <a:gd name="T13" fmla="*/ 176 h 631"/>
                    <a:gd name="T14" fmla="*/ 338 w 361"/>
                    <a:gd name="T15" fmla="*/ 229 h 631"/>
                    <a:gd name="T16" fmla="*/ 351 w 361"/>
                    <a:gd name="T17" fmla="*/ 284 h 631"/>
                    <a:gd name="T18" fmla="*/ 358 w 361"/>
                    <a:gd name="T19" fmla="*/ 337 h 631"/>
                    <a:gd name="T20" fmla="*/ 361 w 361"/>
                    <a:gd name="T21" fmla="*/ 386 h 631"/>
                    <a:gd name="T22" fmla="*/ 358 w 361"/>
                    <a:gd name="T23" fmla="*/ 433 h 631"/>
                    <a:gd name="T24" fmla="*/ 352 w 361"/>
                    <a:gd name="T25" fmla="*/ 477 h 631"/>
                    <a:gd name="T26" fmla="*/ 341 w 361"/>
                    <a:gd name="T27" fmla="*/ 517 h 631"/>
                    <a:gd name="T28" fmla="*/ 327 w 361"/>
                    <a:gd name="T29" fmla="*/ 552 h 631"/>
                    <a:gd name="T30" fmla="*/ 309 w 361"/>
                    <a:gd name="T31" fmla="*/ 581 h 631"/>
                    <a:gd name="T32" fmla="*/ 288 w 361"/>
                    <a:gd name="T33" fmla="*/ 605 h 631"/>
                    <a:gd name="T34" fmla="*/ 263 w 361"/>
                    <a:gd name="T35" fmla="*/ 622 h 631"/>
                    <a:gd name="T36" fmla="*/ 237 w 361"/>
                    <a:gd name="T37" fmla="*/ 631 h 631"/>
                    <a:gd name="T38" fmla="*/ 205 w 361"/>
                    <a:gd name="T39" fmla="*/ 631 h 631"/>
                    <a:gd name="T40" fmla="*/ 173 w 361"/>
                    <a:gd name="T41" fmla="*/ 622 h 631"/>
                    <a:gd name="T42" fmla="*/ 142 w 361"/>
                    <a:gd name="T43" fmla="*/ 603 h 631"/>
                    <a:gd name="T44" fmla="*/ 113 w 361"/>
                    <a:gd name="T45" fmla="*/ 577 h 631"/>
                    <a:gd name="T46" fmla="*/ 86 w 361"/>
                    <a:gd name="T47" fmla="*/ 542 h 631"/>
                    <a:gd name="T48" fmla="*/ 61 w 361"/>
                    <a:gd name="T49" fmla="*/ 501 h 631"/>
                    <a:gd name="T50" fmla="*/ 39 w 361"/>
                    <a:gd name="T51" fmla="*/ 455 h 631"/>
                    <a:gd name="T52" fmla="*/ 22 w 361"/>
                    <a:gd name="T53" fmla="*/ 402 h 631"/>
                    <a:gd name="T54" fmla="*/ 8 w 361"/>
                    <a:gd name="T55" fmla="*/ 347 h 631"/>
                    <a:gd name="T56" fmla="*/ 1 w 361"/>
                    <a:gd name="T57" fmla="*/ 294 h 631"/>
                    <a:gd name="T58" fmla="*/ 0 w 361"/>
                    <a:gd name="T59" fmla="*/ 245 h 631"/>
                    <a:gd name="T60" fmla="*/ 1 w 361"/>
                    <a:gd name="T61" fmla="*/ 198 h 631"/>
                    <a:gd name="T62" fmla="*/ 8 w 361"/>
                    <a:gd name="T63" fmla="*/ 154 h 631"/>
                    <a:gd name="T64" fmla="*/ 19 w 361"/>
                    <a:gd name="T65" fmla="*/ 115 h 631"/>
                    <a:gd name="T66" fmla="*/ 33 w 361"/>
                    <a:gd name="T67" fmla="*/ 80 h 631"/>
                    <a:gd name="T68" fmla="*/ 51 w 361"/>
                    <a:gd name="T69" fmla="*/ 49 h 631"/>
                    <a:gd name="T70" fmla="*/ 73 w 361"/>
                    <a:gd name="T71" fmla="*/ 26 h 631"/>
                    <a:gd name="T72" fmla="*/ 96 w 361"/>
                    <a:gd name="T73" fmla="*/ 10 h 631"/>
                    <a:gd name="T74" fmla="*/ 123 w 361"/>
                    <a:gd name="T75" fmla="*/ 0 h 631"/>
                    <a:gd name="T76" fmla="*/ 156 w 361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1" h="631">
                      <a:moveTo>
                        <a:pt x="156" y="0"/>
                      </a:moveTo>
                      <a:lnTo>
                        <a:pt x="186" y="10"/>
                      </a:lnTo>
                      <a:lnTo>
                        <a:pt x="217" y="27"/>
                      </a:lnTo>
                      <a:lnTo>
                        <a:pt x="247" y="55"/>
                      </a:lnTo>
                      <a:lnTo>
                        <a:pt x="275" y="89"/>
                      </a:lnTo>
                      <a:lnTo>
                        <a:pt x="300" y="129"/>
                      </a:lnTo>
                      <a:lnTo>
                        <a:pt x="320" y="176"/>
                      </a:lnTo>
                      <a:lnTo>
                        <a:pt x="338" y="229"/>
                      </a:lnTo>
                      <a:lnTo>
                        <a:pt x="351" y="284"/>
                      </a:lnTo>
                      <a:lnTo>
                        <a:pt x="358" y="337"/>
                      </a:lnTo>
                      <a:lnTo>
                        <a:pt x="361" y="386"/>
                      </a:lnTo>
                      <a:lnTo>
                        <a:pt x="358" y="433"/>
                      </a:lnTo>
                      <a:lnTo>
                        <a:pt x="352" y="477"/>
                      </a:lnTo>
                      <a:lnTo>
                        <a:pt x="341" y="517"/>
                      </a:lnTo>
                      <a:lnTo>
                        <a:pt x="327" y="552"/>
                      </a:lnTo>
                      <a:lnTo>
                        <a:pt x="309" y="581"/>
                      </a:lnTo>
                      <a:lnTo>
                        <a:pt x="288" y="605"/>
                      </a:lnTo>
                      <a:lnTo>
                        <a:pt x="263" y="622"/>
                      </a:lnTo>
                      <a:lnTo>
                        <a:pt x="237" y="631"/>
                      </a:lnTo>
                      <a:lnTo>
                        <a:pt x="205" y="631"/>
                      </a:lnTo>
                      <a:lnTo>
                        <a:pt x="173" y="622"/>
                      </a:lnTo>
                      <a:lnTo>
                        <a:pt x="142" y="603"/>
                      </a:lnTo>
                      <a:lnTo>
                        <a:pt x="113" y="577"/>
                      </a:lnTo>
                      <a:lnTo>
                        <a:pt x="86" y="542"/>
                      </a:lnTo>
                      <a:lnTo>
                        <a:pt x="61" y="501"/>
                      </a:lnTo>
                      <a:lnTo>
                        <a:pt x="39" y="455"/>
                      </a:lnTo>
                      <a:lnTo>
                        <a:pt x="22" y="402"/>
                      </a:lnTo>
                      <a:lnTo>
                        <a:pt x="8" y="347"/>
                      </a:lnTo>
                      <a:lnTo>
                        <a:pt x="1" y="294"/>
                      </a:lnTo>
                      <a:lnTo>
                        <a:pt x="0" y="245"/>
                      </a:lnTo>
                      <a:lnTo>
                        <a:pt x="1" y="198"/>
                      </a:lnTo>
                      <a:lnTo>
                        <a:pt x="8" y="154"/>
                      </a:lnTo>
                      <a:lnTo>
                        <a:pt x="19" y="115"/>
                      </a:lnTo>
                      <a:lnTo>
                        <a:pt x="33" y="80"/>
                      </a:lnTo>
                      <a:lnTo>
                        <a:pt x="51" y="49"/>
                      </a:lnTo>
                      <a:lnTo>
                        <a:pt x="73" y="26"/>
                      </a:lnTo>
                      <a:lnTo>
                        <a:pt x="96" y="10"/>
                      </a:lnTo>
                      <a:lnTo>
                        <a:pt x="123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DBB4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7" name="Freeform 44"/>
                <p:cNvSpPr>
                  <a:spLocks/>
                </p:cNvSpPr>
                <p:nvPr/>
              </p:nvSpPr>
              <p:spPr bwMode="auto">
                <a:xfrm>
                  <a:off x="4466" y="2168"/>
                  <a:ext cx="703" cy="803"/>
                </a:xfrm>
                <a:custGeom>
                  <a:avLst/>
                  <a:gdLst>
                    <a:gd name="T0" fmla="*/ 2016 w 2109"/>
                    <a:gd name="T1" fmla="*/ 0 h 2409"/>
                    <a:gd name="T2" fmla="*/ 2019 w 2109"/>
                    <a:gd name="T3" fmla="*/ 11 h 2409"/>
                    <a:gd name="T4" fmla="*/ 2026 w 2109"/>
                    <a:gd name="T5" fmla="*/ 46 h 2409"/>
                    <a:gd name="T6" fmla="*/ 2038 w 2109"/>
                    <a:gd name="T7" fmla="*/ 103 h 2409"/>
                    <a:gd name="T8" fmla="*/ 2051 w 2109"/>
                    <a:gd name="T9" fmla="*/ 178 h 2409"/>
                    <a:gd name="T10" fmla="*/ 2066 w 2109"/>
                    <a:gd name="T11" fmla="*/ 268 h 2409"/>
                    <a:gd name="T12" fmla="*/ 2080 w 2109"/>
                    <a:gd name="T13" fmla="*/ 374 h 2409"/>
                    <a:gd name="T14" fmla="*/ 2093 w 2109"/>
                    <a:gd name="T15" fmla="*/ 493 h 2409"/>
                    <a:gd name="T16" fmla="*/ 2103 w 2109"/>
                    <a:gd name="T17" fmla="*/ 621 h 2409"/>
                    <a:gd name="T18" fmla="*/ 2109 w 2109"/>
                    <a:gd name="T19" fmla="*/ 758 h 2409"/>
                    <a:gd name="T20" fmla="*/ 2109 w 2109"/>
                    <a:gd name="T21" fmla="*/ 902 h 2409"/>
                    <a:gd name="T22" fmla="*/ 2103 w 2109"/>
                    <a:gd name="T23" fmla="*/ 1050 h 2409"/>
                    <a:gd name="T24" fmla="*/ 2090 w 2109"/>
                    <a:gd name="T25" fmla="*/ 1200 h 2409"/>
                    <a:gd name="T26" fmla="*/ 2067 w 2109"/>
                    <a:gd name="T27" fmla="*/ 1350 h 2409"/>
                    <a:gd name="T28" fmla="*/ 2034 w 2109"/>
                    <a:gd name="T29" fmla="*/ 1499 h 2409"/>
                    <a:gd name="T30" fmla="*/ 1988 w 2109"/>
                    <a:gd name="T31" fmla="*/ 1643 h 2409"/>
                    <a:gd name="T32" fmla="*/ 1930 w 2109"/>
                    <a:gd name="T33" fmla="*/ 1782 h 2409"/>
                    <a:gd name="T34" fmla="*/ 1857 w 2109"/>
                    <a:gd name="T35" fmla="*/ 1911 h 2409"/>
                    <a:gd name="T36" fmla="*/ 1770 w 2109"/>
                    <a:gd name="T37" fmla="*/ 2032 h 2409"/>
                    <a:gd name="T38" fmla="*/ 1666 w 2109"/>
                    <a:gd name="T39" fmla="*/ 2140 h 2409"/>
                    <a:gd name="T40" fmla="*/ 1543 w 2109"/>
                    <a:gd name="T41" fmla="*/ 2234 h 2409"/>
                    <a:gd name="T42" fmla="*/ 1401 w 2109"/>
                    <a:gd name="T43" fmla="*/ 2311 h 2409"/>
                    <a:gd name="T44" fmla="*/ 1240 w 2109"/>
                    <a:gd name="T45" fmla="*/ 2371 h 2409"/>
                    <a:gd name="T46" fmla="*/ 1055 w 2109"/>
                    <a:gd name="T47" fmla="*/ 2409 h 2409"/>
                    <a:gd name="T48" fmla="*/ 871 w 2109"/>
                    <a:gd name="T49" fmla="*/ 2371 h 2409"/>
                    <a:gd name="T50" fmla="*/ 708 w 2109"/>
                    <a:gd name="T51" fmla="*/ 2311 h 2409"/>
                    <a:gd name="T52" fmla="*/ 567 w 2109"/>
                    <a:gd name="T53" fmla="*/ 2234 h 2409"/>
                    <a:gd name="T54" fmla="*/ 444 w 2109"/>
                    <a:gd name="T55" fmla="*/ 2140 h 2409"/>
                    <a:gd name="T56" fmla="*/ 339 w 2109"/>
                    <a:gd name="T57" fmla="*/ 2032 h 2409"/>
                    <a:gd name="T58" fmla="*/ 252 w 2109"/>
                    <a:gd name="T59" fmla="*/ 1911 h 2409"/>
                    <a:gd name="T60" fmla="*/ 179 w 2109"/>
                    <a:gd name="T61" fmla="*/ 1782 h 2409"/>
                    <a:gd name="T62" fmla="*/ 122 w 2109"/>
                    <a:gd name="T63" fmla="*/ 1643 h 2409"/>
                    <a:gd name="T64" fmla="*/ 77 w 2109"/>
                    <a:gd name="T65" fmla="*/ 1499 h 2409"/>
                    <a:gd name="T66" fmla="*/ 44 w 2109"/>
                    <a:gd name="T67" fmla="*/ 1350 h 2409"/>
                    <a:gd name="T68" fmla="*/ 20 w 2109"/>
                    <a:gd name="T69" fmla="*/ 1200 h 2409"/>
                    <a:gd name="T70" fmla="*/ 7 w 2109"/>
                    <a:gd name="T71" fmla="*/ 1050 h 2409"/>
                    <a:gd name="T72" fmla="*/ 0 w 2109"/>
                    <a:gd name="T73" fmla="*/ 902 h 2409"/>
                    <a:gd name="T74" fmla="*/ 1 w 2109"/>
                    <a:gd name="T75" fmla="*/ 758 h 2409"/>
                    <a:gd name="T76" fmla="*/ 7 w 2109"/>
                    <a:gd name="T77" fmla="*/ 621 h 2409"/>
                    <a:gd name="T78" fmla="*/ 17 w 2109"/>
                    <a:gd name="T79" fmla="*/ 493 h 2409"/>
                    <a:gd name="T80" fmla="*/ 31 w 2109"/>
                    <a:gd name="T81" fmla="*/ 374 h 2409"/>
                    <a:gd name="T82" fmla="*/ 45 w 2109"/>
                    <a:gd name="T83" fmla="*/ 268 h 2409"/>
                    <a:gd name="T84" fmla="*/ 60 w 2109"/>
                    <a:gd name="T85" fmla="*/ 178 h 2409"/>
                    <a:gd name="T86" fmla="*/ 73 w 2109"/>
                    <a:gd name="T87" fmla="*/ 103 h 2409"/>
                    <a:gd name="T88" fmla="*/ 84 w 2109"/>
                    <a:gd name="T89" fmla="*/ 46 h 2409"/>
                    <a:gd name="T90" fmla="*/ 92 w 2109"/>
                    <a:gd name="T91" fmla="*/ 11 h 2409"/>
                    <a:gd name="T92" fmla="*/ 95 w 2109"/>
                    <a:gd name="T93" fmla="*/ 0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109" h="2409">
                      <a:moveTo>
                        <a:pt x="95" y="0"/>
                      </a:moveTo>
                      <a:lnTo>
                        <a:pt x="2016" y="0"/>
                      </a:lnTo>
                      <a:lnTo>
                        <a:pt x="2016" y="3"/>
                      </a:lnTo>
                      <a:lnTo>
                        <a:pt x="2019" y="11"/>
                      </a:lnTo>
                      <a:lnTo>
                        <a:pt x="2022" y="27"/>
                      </a:lnTo>
                      <a:lnTo>
                        <a:pt x="2026" y="46"/>
                      </a:lnTo>
                      <a:lnTo>
                        <a:pt x="2032" y="73"/>
                      </a:lnTo>
                      <a:lnTo>
                        <a:pt x="2038" y="103"/>
                      </a:lnTo>
                      <a:lnTo>
                        <a:pt x="2044" y="138"/>
                      </a:lnTo>
                      <a:lnTo>
                        <a:pt x="2051" y="178"/>
                      </a:lnTo>
                      <a:lnTo>
                        <a:pt x="2058" y="221"/>
                      </a:lnTo>
                      <a:lnTo>
                        <a:pt x="2066" y="268"/>
                      </a:lnTo>
                      <a:lnTo>
                        <a:pt x="2073" y="319"/>
                      </a:lnTo>
                      <a:lnTo>
                        <a:pt x="2080" y="374"/>
                      </a:lnTo>
                      <a:lnTo>
                        <a:pt x="2086" y="431"/>
                      </a:lnTo>
                      <a:lnTo>
                        <a:pt x="2093" y="493"/>
                      </a:lnTo>
                      <a:lnTo>
                        <a:pt x="2098" y="555"/>
                      </a:lnTo>
                      <a:lnTo>
                        <a:pt x="2103" y="621"/>
                      </a:lnTo>
                      <a:lnTo>
                        <a:pt x="2106" y="689"/>
                      </a:lnTo>
                      <a:lnTo>
                        <a:pt x="2109" y="758"/>
                      </a:lnTo>
                      <a:lnTo>
                        <a:pt x="2109" y="829"/>
                      </a:lnTo>
                      <a:lnTo>
                        <a:pt x="2109" y="902"/>
                      </a:lnTo>
                      <a:lnTo>
                        <a:pt x="2108" y="975"/>
                      </a:lnTo>
                      <a:lnTo>
                        <a:pt x="2103" y="1050"/>
                      </a:lnTo>
                      <a:lnTo>
                        <a:pt x="2098" y="1124"/>
                      </a:lnTo>
                      <a:lnTo>
                        <a:pt x="2090" y="1200"/>
                      </a:lnTo>
                      <a:lnTo>
                        <a:pt x="2079" y="1276"/>
                      </a:lnTo>
                      <a:lnTo>
                        <a:pt x="2067" y="1350"/>
                      </a:lnTo>
                      <a:lnTo>
                        <a:pt x="2051" y="1424"/>
                      </a:lnTo>
                      <a:lnTo>
                        <a:pt x="2034" y="1499"/>
                      </a:lnTo>
                      <a:lnTo>
                        <a:pt x="2012" y="1572"/>
                      </a:lnTo>
                      <a:lnTo>
                        <a:pt x="1988" y="1643"/>
                      </a:lnTo>
                      <a:lnTo>
                        <a:pt x="1961" y="1713"/>
                      </a:lnTo>
                      <a:lnTo>
                        <a:pt x="1930" y="1782"/>
                      </a:lnTo>
                      <a:lnTo>
                        <a:pt x="1897" y="1847"/>
                      </a:lnTo>
                      <a:lnTo>
                        <a:pt x="1857" y="1911"/>
                      </a:lnTo>
                      <a:lnTo>
                        <a:pt x="1816" y="1973"/>
                      </a:lnTo>
                      <a:lnTo>
                        <a:pt x="1770" y="2032"/>
                      </a:lnTo>
                      <a:lnTo>
                        <a:pt x="1720" y="2088"/>
                      </a:lnTo>
                      <a:lnTo>
                        <a:pt x="1666" y="2140"/>
                      </a:lnTo>
                      <a:lnTo>
                        <a:pt x="1607" y="2188"/>
                      </a:lnTo>
                      <a:lnTo>
                        <a:pt x="1543" y="2234"/>
                      </a:lnTo>
                      <a:lnTo>
                        <a:pt x="1474" y="2274"/>
                      </a:lnTo>
                      <a:lnTo>
                        <a:pt x="1401" y="2311"/>
                      </a:lnTo>
                      <a:lnTo>
                        <a:pt x="1323" y="2343"/>
                      </a:lnTo>
                      <a:lnTo>
                        <a:pt x="1240" y="2371"/>
                      </a:lnTo>
                      <a:lnTo>
                        <a:pt x="1149" y="2393"/>
                      </a:lnTo>
                      <a:lnTo>
                        <a:pt x="1055" y="2409"/>
                      </a:lnTo>
                      <a:lnTo>
                        <a:pt x="960" y="2393"/>
                      </a:lnTo>
                      <a:lnTo>
                        <a:pt x="871" y="2371"/>
                      </a:lnTo>
                      <a:lnTo>
                        <a:pt x="787" y="2343"/>
                      </a:lnTo>
                      <a:lnTo>
                        <a:pt x="708" y="2311"/>
                      </a:lnTo>
                      <a:lnTo>
                        <a:pt x="635" y="2274"/>
                      </a:lnTo>
                      <a:lnTo>
                        <a:pt x="567" y="2234"/>
                      </a:lnTo>
                      <a:lnTo>
                        <a:pt x="502" y="2188"/>
                      </a:lnTo>
                      <a:lnTo>
                        <a:pt x="444" y="2140"/>
                      </a:lnTo>
                      <a:lnTo>
                        <a:pt x="389" y="2088"/>
                      </a:lnTo>
                      <a:lnTo>
                        <a:pt x="339" y="2032"/>
                      </a:lnTo>
                      <a:lnTo>
                        <a:pt x="294" y="1973"/>
                      </a:lnTo>
                      <a:lnTo>
                        <a:pt x="252" y="1911"/>
                      </a:lnTo>
                      <a:lnTo>
                        <a:pt x="214" y="1847"/>
                      </a:lnTo>
                      <a:lnTo>
                        <a:pt x="179" y="1782"/>
                      </a:lnTo>
                      <a:lnTo>
                        <a:pt x="149" y="1713"/>
                      </a:lnTo>
                      <a:lnTo>
                        <a:pt x="122" y="1643"/>
                      </a:lnTo>
                      <a:lnTo>
                        <a:pt x="98" y="1572"/>
                      </a:lnTo>
                      <a:lnTo>
                        <a:pt x="77" y="1499"/>
                      </a:lnTo>
                      <a:lnTo>
                        <a:pt x="58" y="1424"/>
                      </a:lnTo>
                      <a:lnTo>
                        <a:pt x="44" y="1350"/>
                      </a:lnTo>
                      <a:lnTo>
                        <a:pt x="31" y="1276"/>
                      </a:lnTo>
                      <a:lnTo>
                        <a:pt x="20" y="1200"/>
                      </a:lnTo>
                      <a:lnTo>
                        <a:pt x="13" y="1124"/>
                      </a:lnTo>
                      <a:lnTo>
                        <a:pt x="7" y="1050"/>
                      </a:lnTo>
                      <a:lnTo>
                        <a:pt x="3" y="975"/>
                      </a:lnTo>
                      <a:lnTo>
                        <a:pt x="0" y="902"/>
                      </a:lnTo>
                      <a:lnTo>
                        <a:pt x="0" y="829"/>
                      </a:lnTo>
                      <a:lnTo>
                        <a:pt x="1" y="758"/>
                      </a:lnTo>
                      <a:lnTo>
                        <a:pt x="4" y="689"/>
                      </a:lnTo>
                      <a:lnTo>
                        <a:pt x="7" y="621"/>
                      </a:lnTo>
                      <a:lnTo>
                        <a:pt x="12" y="555"/>
                      </a:lnTo>
                      <a:lnTo>
                        <a:pt x="17" y="493"/>
                      </a:lnTo>
                      <a:lnTo>
                        <a:pt x="23" y="431"/>
                      </a:lnTo>
                      <a:lnTo>
                        <a:pt x="31" y="374"/>
                      </a:lnTo>
                      <a:lnTo>
                        <a:pt x="38" y="319"/>
                      </a:lnTo>
                      <a:lnTo>
                        <a:pt x="45" y="268"/>
                      </a:lnTo>
                      <a:lnTo>
                        <a:pt x="52" y="221"/>
                      </a:lnTo>
                      <a:lnTo>
                        <a:pt x="60" y="178"/>
                      </a:lnTo>
                      <a:lnTo>
                        <a:pt x="65" y="138"/>
                      </a:lnTo>
                      <a:lnTo>
                        <a:pt x="73" y="103"/>
                      </a:lnTo>
                      <a:lnTo>
                        <a:pt x="79" y="73"/>
                      </a:lnTo>
                      <a:lnTo>
                        <a:pt x="84" y="46"/>
                      </a:lnTo>
                      <a:lnTo>
                        <a:pt x="89" y="27"/>
                      </a:lnTo>
                      <a:lnTo>
                        <a:pt x="92" y="11"/>
                      </a:lnTo>
                      <a:lnTo>
                        <a:pt x="93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2C3A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8" name="Freeform 45"/>
                <p:cNvSpPr>
                  <a:spLocks/>
                </p:cNvSpPr>
                <p:nvPr/>
              </p:nvSpPr>
              <p:spPr bwMode="auto">
                <a:xfrm>
                  <a:off x="4818" y="2168"/>
                  <a:ext cx="351" cy="803"/>
                </a:xfrm>
                <a:custGeom>
                  <a:avLst/>
                  <a:gdLst>
                    <a:gd name="T0" fmla="*/ 961 w 1054"/>
                    <a:gd name="T1" fmla="*/ 0 h 2409"/>
                    <a:gd name="T2" fmla="*/ 964 w 1054"/>
                    <a:gd name="T3" fmla="*/ 11 h 2409"/>
                    <a:gd name="T4" fmla="*/ 971 w 1054"/>
                    <a:gd name="T5" fmla="*/ 46 h 2409"/>
                    <a:gd name="T6" fmla="*/ 983 w 1054"/>
                    <a:gd name="T7" fmla="*/ 103 h 2409"/>
                    <a:gd name="T8" fmla="*/ 996 w 1054"/>
                    <a:gd name="T9" fmla="*/ 178 h 2409"/>
                    <a:gd name="T10" fmla="*/ 1011 w 1054"/>
                    <a:gd name="T11" fmla="*/ 268 h 2409"/>
                    <a:gd name="T12" fmla="*/ 1025 w 1054"/>
                    <a:gd name="T13" fmla="*/ 374 h 2409"/>
                    <a:gd name="T14" fmla="*/ 1038 w 1054"/>
                    <a:gd name="T15" fmla="*/ 493 h 2409"/>
                    <a:gd name="T16" fmla="*/ 1048 w 1054"/>
                    <a:gd name="T17" fmla="*/ 621 h 2409"/>
                    <a:gd name="T18" fmla="*/ 1054 w 1054"/>
                    <a:gd name="T19" fmla="*/ 758 h 2409"/>
                    <a:gd name="T20" fmla="*/ 1054 w 1054"/>
                    <a:gd name="T21" fmla="*/ 902 h 2409"/>
                    <a:gd name="T22" fmla="*/ 1048 w 1054"/>
                    <a:gd name="T23" fmla="*/ 1050 h 2409"/>
                    <a:gd name="T24" fmla="*/ 1035 w 1054"/>
                    <a:gd name="T25" fmla="*/ 1200 h 2409"/>
                    <a:gd name="T26" fmla="*/ 1012 w 1054"/>
                    <a:gd name="T27" fmla="*/ 1350 h 2409"/>
                    <a:gd name="T28" fmla="*/ 979 w 1054"/>
                    <a:gd name="T29" fmla="*/ 1499 h 2409"/>
                    <a:gd name="T30" fmla="*/ 933 w 1054"/>
                    <a:gd name="T31" fmla="*/ 1643 h 2409"/>
                    <a:gd name="T32" fmla="*/ 875 w 1054"/>
                    <a:gd name="T33" fmla="*/ 1782 h 2409"/>
                    <a:gd name="T34" fmla="*/ 802 w 1054"/>
                    <a:gd name="T35" fmla="*/ 1911 h 2409"/>
                    <a:gd name="T36" fmla="*/ 715 w 1054"/>
                    <a:gd name="T37" fmla="*/ 2032 h 2409"/>
                    <a:gd name="T38" fmla="*/ 611 w 1054"/>
                    <a:gd name="T39" fmla="*/ 2140 h 2409"/>
                    <a:gd name="T40" fmla="*/ 488 w 1054"/>
                    <a:gd name="T41" fmla="*/ 2234 h 2409"/>
                    <a:gd name="T42" fmla="*/ 346 w 1054"/>
                    <a:gd name="T43" fmla="*/ 2311 h 2409"/>
                    <a:gd name="T44" fmla="*/ 185 w 1054"/>
                    <a:gd name="T45" fmla="*/ 2371 h 2409"/>
                    <a:gd name="T46" fmla="*/ 0 w 1054"/>
                    <a:gd name="T47" fmla="*/ 2409 h 2409"/>
                    <a:gd name="T48" fmla="*/ 13 w 1054"/>
                    <a:gd name="T49" fmla="*/ 2406 h 2409"/>
                    <a:gd name="T50" fmla="*/ 49 w 1054"/>
                    <a:gd name="T51" fmla="*/ 2391 h 2409"/>
                    <a:gd name="T52" fmla="*/ 106 w 1054"/>
                    <a:gd name="T53" fmla="*/ 2363 h 2409"/>
                    <a:gd name="T54" fmla="*/ 179 w 1054"/>
                    <a:gd name="T55" fmla="*/ 2317 h 2409"/>
                    <a:gd name="T56" fmla="*/ 268 w 1054"/>
                    <a:gd name="T57" fmla="*/ 2245 h 2409"/>
                    <a:gd name="T58" fmla="*/ 367 w 1054"/>
                    <a:gd name="T59" fmla="*/ 2146 h 2409"/>
                    <a:gd name="T60" fmla="*/ 473 w 1054"/>
                    <a:gd name="T61" fmla="*/ 2015 h 2409"/>
                    <a:gd name="T62" fmla="*/ 591 w 1054"/>
                    <a:gd name="T63" fmla="*/ 1837 h 2409"/>
                    <a:gd name="T64" fmla="*/ 684 w 1054"/>
                    <a:gd name="T65" fmla="*/ 1639 h 2409"/>
                    <a:gd name="T66" fmla="*/ 745 w 1054"/>
                    <a:gd name="T67" fmla="*/ 1436 h 2409"/>
                    <a:gd name="T68" fmla="*/ 780 w 1054"/>
                    <a:gd name="T69" fmla="*/ 1225 h 2409"/>
                    <a:gd name="T70" fmla="*/ 792 w 1054"/>
                    <a:gd name="T71" fmla="*/ 997 h 2409"/>
                    <a:gd name="T72" fmla="*/ 786 w 1054"/>
                    <a:gd name="T73" fmla="*/ 748 h 2409"/>
                    <a:gd name="T74" fmla="*/ 770 w 1054"/>
                    <a:gd name="T75" fmla="*/ 474 h 2409"/>
                    <a:gd name="T76" fmla="*/ 748 w 1054"/>
                    <a:gd name="T77" fmla="*/ 167 h 2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54" h="2409">
                      <a:moveTo>
                        <a:pt x="735" y="0"/>
                      </a:moveTo>
                      <a:lnTo>
                        <a:pt x="961" y="0"/>
                      </a:lnTo>
                      <a:lnTo>
                        <a:pt x="961" y="3"/>
                      </a:lnTo>
                      <a:lnTo>
                        <a:pt x="964" y="11"/>
                      </a:lnTo>
                      <a:lnTo>
                        <a:pt x="967" y="27"/>
                      </a:lnTo>
                      <a:lnTo>
                        <a:pt x="971" y="46"/>
                      </a:lnTo>
                      <a:lnTo>
                        <a:pt x="977" y="73"/>
                      </a:lnTo>
                      <a:lnTo>
                        <a:pt x="983" y="103"/>
                      </a:lnTo>
                      <a:lnTo>
                        <a:pt x="989" y="138"/>
                      </a:lnTo>
                      <a:lnTo>
                        <a:pt x="996" y="178"/>
                      </a:lnTo>
                      <a:lnTo>
                        <a:pt x="1003" y="221"/>
                      </a:lnTo>
                      <a:lnTo>
                        <a:pt x="1011" y="268"/>
                      </a:lnTo>
                      <a:lnTo>
                        <a:pt x="1018" y="319"/>
                      </a:lnTo>
                      <a:lnTo>
                        <a:pt x="1025" y="374"/>
                      </a:lnTo>
                      <a:lnTo>
                        <a:pt x="1031" y="431"/>
                      </a:lnTo>
                      <a:lnTo>
                        <a:pt x="1038" y="493"/>
                      </a:lnTo>
                      <a:lnTo>
                        <a:pt x="1043" y="555"/>
                      </a:lnTo>
                      <a:lnTo>
                        <a:pt x="1048" y="621"/>
                      </a:lnTo>
                      <a:lnTo>
                        <a:pt x="1051" y="689"/>
                      </a:lnTo>
                      <a:lnTo>
                        <a:pt x="1054" y="758"/>
                      </a:lnTo>
                      <a:lnTo>
                        <a:pt x="1054" y="829"/>
                      </a:lnTo>
                      <a:lnTo>
                        <a:pt x="1054" y="902"/>
                      </a:lnTo>
                      <a:lnTo>
                        <a:pt x="1053" y="975"/>
                      </a:lnTo>
                      <a:lnTo>
                        <a:pt x="1048" y="1050"/>
                      </a:lnTo>
                      <a:lnTo>
                        <a:pt x="1043" y="1124"/>
                      </a:lnTo>
                      <a:lnTo>
                        <a:pt x="1035" y="1200"/>
                      </a:lnTo>
                      <a:lnTo>
                        <a:pt x="1024" y="1276"/>
                      </a:lnTo>
                      <a:lnTo>
                        <a:pt x="1012" y="1350"/>
                      </a:lnTo>
                      <a:lnTo>
                        <a:pt x="996" y="1424"/>
                      </a:lnTo>
                      <a:lnTo>
                        <a:pt x="979" y="1499"/>
                      </a:lnTo>
                      <a:lnTo>
                        <a:pt x="957" y="1572"/>
                      </a:lnTo>
                      <a:lnTo>
                        <a:pt x="933" y="1643"/>
                      </a:lnTo>
                      <a:lnTo>
                        <a:pt x="906" y="1713"/>
                      </a:lnTo>
                      <a:lnTo>
                        <a:pt x="875" y="1782"/>
                      </a:lnTo>
                      <a:lnTo>
                        <a:pt x="842" y="1847"/>
                      </a:lnTo>
                      <a:lnTo>
                        <a:pt x="802" y="1911"/>
                      </a:lnTo>
                      <a:lnTo>
                        <a:pt x="761" y="1973"/>
                      </a:lnTo>
                      <a:lnTo>
                        <a:pt x="715" y="2032"/>
                      </a:lnTo>
                      <a:lnTo>
                        <a:pt x="665" y="2088"/>
                      </a:lnTo>
                      <a:lnTo>
                        <a:pt x="611" y="2140"/>
                      </a:lnTo>
                      <a:lnTo>
                        <a:pt x="552" y="2188"/>
                      </a:lnTo>
                      <a:lnTo>
                        <a:pt x="488" y="2234"/>
                      </a:lnTo>
                      <a:lnTo>
                        <a:pt x="419" y="2274"/>
                      </a:lnTo>
                      <a:lnTo>
                        <a:pt x="346" y="2311"/>
                      </a:lnTo>
                      <a:lnTo>
                        <a:pt x="268" y="2343"/>
                      </a:lnTo>
                      <a:lnTo>
                        <a:pt x="185" y="2371"/>
                      </a:lnTo>
                      <a:lnTo>
                        <a:pt x="94" y="2393"/>
                      </a:lnTo>
                      <a:lnTo>
                        <a:pt x="0" y="2409"/>
                      </a:lnTo>
                      <a:lnTo>
                        <a:pt x="3" y="2407"/>
                      </a:lnTo>
                      <a:lnTo>
                        <a:pt x="13" y="2406"/>
                      </a:lnTo>
                      <a:lnTo>
                        <a:pt x="27" y="2400"/>
                      </a:lnTo>
                      <a:lnTo>
                        <a:pt x="49" y="2391"/>
                      </a:lnTo>
                      <a:lnTo>
                        <a:pt x="75" y="2379"/>
                      </a:lnTo>
                      <a:lnTo>
                        <a:pt x="106" y="2363"/>
                      </a:lnTo>
                      <a:lnTo>
                        <a:pt x="141" y="2343"/>
                      </a:lnTo>
                      <a:lnTo>
                        <a:pt x="179" y="2317"/>
                      </a:lnTo>
                      <a:lnTo>
                        <a:pt x="222" y="2285"/>
                      </a:lnTo>
                      <a:lnTo>
                        <a:pt x="268" y="2245"/>
                      </a:lnTo>
                      <a:lnTo>
                        <a:pt x="316" y="2200"/>
                      </a:lnTo>
                      <a:lnTo>
                        <a:pt x="367" y="2146"/>
                      </a:lnTo>
                      <a:lnTo>
                        <a:pt x="419" y="2085"/>
                      </a:lnTo>
                      <a:lnTo>
                        <a:pt x="473" y="2015"/>
                      </a:lnTo>
                      <a:lnTo>
                        <a:pt x="530" y="1936"/>
                      </a:lnTo>
                      <a:lnTo>
                        <a:pt x="591" y="1837"/>
                      </a:lnTo>
                      <a:lnTo>
                        <a:pt x="642" y="1738"/>
                      </a:lnTo>
                      <a:lnTo>
                        <a:pt x="684" y="1639"/>
                      </a:lnTo>
                      <a:lnTo>
                        <a:pt x="719" y="1538"/>
                      </a:lnTo>
                      <a:lnTo>
                        <a:pt x="745" y="1436"/>
                      </a:lnTo>
                      <a:lnTo>
                        <a:pt x="766" y="1331"/>
                      </a:lnTo>
                      <a:lnTo>
                        <a:pt x="780" y="1225"/>
                      </a:lnTo>
                      <a:lnTo>
                        <a:pt x="788" y="1112"/>
                      </a:lnTo>
                      <a:lnTo>
                        <a:pt x="792" y="997"/>
                      </a:lnTo>
                      <a:lnTo>
                        <a:pt x="791" y="876"/>
                      </a:lnTo>
                      <a:lnTo>
                        <a:pt x="786" y="748"/>
                      </a:lnTo>
                      <a:lnTo>
                        <a:pt x="779" y="615"/>
                      </a:lnTo>
                      <a:lnTo>
                        <a:pt x="770" y="474"/>
                      </a:lnTo>
                      <a:lnTo>
                        <a:pt x="759" y="325"/>
                      </a:lnTo>
                      <a:lnTo>
                        <a:pt x="748" y="167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DDB8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9" name="Freeform 46"/>
                <p:cNvSpPr>
                  <a:spLocks/>
                </p:cNvSpPr>
                <p:nvPr/>
              </p:nvSpPr>
              <p:spPr bwMode="auto">
                <a:xfrm>
                  <a:off x="4437" y="1953"/>
                  <a:ext cx="762" cy="561"/>
                </a:xfrm>
                <a:custGeom>
                  <a:avLst/>
                  <a:gdLst>
                    <a:gd name="T0" fmla="*/ 1244 w 2284"/>
                    <a:gd name="T1" fmla="*/ 3 h 1681"/>
                    <a:gd name="T2" fmla="*/ 1436 w 2284"/>
                    <a:gd name="T3" fmla="*/ 29 h 1681"/>
                    <a:gd name="T4" fmla="*/ 1614 w 2284"/>
                    <a:gd name="T5" fmla="*/ 80 h 1681"/>
                    <a:gd name="T6" fmla="*/ 1774 w 2284"/>
                    <a:gd name="T7" fmla="*/ 150 h 1681"/>
                    <a:gd name="T8" fmla="*/ 1914 w 2284"/>
                    <a:gd name="T9" fmla="*/ 236 h 1681"/>
                    <a:gd name="T10" fmla="*/ 2035 w 2284"/>
                    <a:gd name="T11" fmla="*/ 335 h 1681"/>
                    <a:gd name="T12" fmla="*/ 2136 w 2284"/>
                    <a:gd name="T13" fmla="*/ 443 h 1681"/>
                    <a:gd name="T14" fmla="*/ 2213 w 2284"/>
                    <a:gd name="T15" fmla="*/ 557 h 1681"/>
                    <a:gd name="T16" fmla="*/ 2267 w 2284"/>
                    <a:gd name="T17" fmla="*/ 672 h 1681"/>
                    <a:gd name="T18" fmla="*/ 2169 w 2284"/>
                    <a:gd name="T19" fmla="*/ 1681 h 1681"/>
                    <a:gd name="T20" fmla="*/ 2169 w 2284"/>
                    <a:gd name="T21" fmla="*/ 1663 h 1681"/>
                    <a:gd name="T22" fmla="*/ 2170 w 2284"/>
                    <a:gd name="T23" fmla="*/ 1618 h 1681"/>
                    <a:gd name="T24" fmla="*/ 2170 w 2284"/>
                    <a:gd name="T25" fmla="*/ 1556 h 1681"/>
                    <a:gd name="T26" fmla="*/ 2169 w 2284"/>
                    <a:gd name="T27" fmla="*/ 1484 h 1681"/>
                    <a:gd name="T28" fmla="*/ 2165 w 2284"/>
                    <a:gd name="T29" fmla="*/ 1417 h 1681"/>
                    <a:gd name="T30" fmla="*/ 2154 w 2284"/>
                    <a:gd name="T31" fmla="*/ 1341 h 1681"/>
                    <a:gd name="T32" fmla="*/ 2138 w 2284"/>
                    <a:gd name="T33" fmla="*/ 1267 h 1681"/>
                    <a:gd name="T34" fmla="*/ 2111 w 2284"/>
                    <a:gd name="T35" fmla="*/ 1197 h 1681"/>
                    <a:gd name="T36" fmla="*/ 2070 w 2284"/>
                    <a:gd name="T37" fmla="*/ 1133 h 1681"/>
                    <a:gd name="T38" fmla="*/ 2013 w 2284"/>
                    <a:gd name="T39" fmla="*/ 1079 h 1681"/>
                    <a:gd name="T40" fmla="*/ 1935 w 2284"/>
                    <a:gd name="T41" fmla="*/ 1036 h 1681"/>
                    <a:gd name="T42" fmla="*/ 1833 w 2284"/>
                    <a:gd name="T43" fmla="*/ 1007 h 1681"/>
                    <a:gd name="T44" fmla="*/ 1691 w 2284"/>
                    <a:gd name="T45" fmla="*/ 990 h 1681"/>
                    <a:gd name="T46" fmla="*/ 1559 w 2284"/>
                    <a:gd name="T47" fmla="*/ 990 h 1681"/>
                    <a:gd name="T48" fmla="*/ 1433 w 2284"/>
                    <a:gd name="T49" fmla="*/ 999 h 1681"/>
                    <a:gd name="T50" fmla="*/ 1310 w 2284"/>
                    <a:gd name="T51" fmla="*/ 1006 h 1681"/>
                    <a:gd name="T52" fmla="*/ 1181 w 2284"/>
                    <a:gd name="T53" fmla="*/ 1003 h 1681"/>
                    <a:gd name="T54" fmla="*/ 1047 w 2284"/>
                    <a:gd name="T55" fmla="*/ 982 h 1681"/>
                    <a:gd name="T56" fmla="*/ 921 w 2284"/>
                    <a:gd name="T57" fmla="*/ 940 h 1681"/>
                    <a:gd name="T58" fmla="*/ 803 w 2284"/>
                    <a:gd name="T59" fmla="*/ 886 h 1681"/>
                    <a:gd name="T60" fmla="*/ 692 w 2284"/>
                    <a:gd name="T61" fmla="*/ 834 h 1681"/>
                    <a:gd name="T62" fmla="*/ 587 w 2284"/>
                    <a:gd name="T63" fmla="*/ 794 h 1681"/>
                    <a:gd name="T64" fmla="*/ 484 w 2284"/>
                    <a:gd name="T65" fmla="*/ 777 h 1681"/>
                    <a:gd name="T66" fmla="*/ 390 w 2284"/>
                    <a:gd name="T67" fmla="*/ 787 h 1681"/>
                    <a:gd name="T68" fmla="*/ 315 w 2284"/>
                    <a:gd name="T69" fmla="*/ 819 h 1681"/>
                    <a:gd name="T70" fmla="*/ 256 w 2284"/>
                    <a:gd name="T71" fmla="*/ 867 h 1681"/>
                    <a:gd name="T72" fmla="*/ 211 w 2284"/>
                    <a:gd name="T73" fmla="*/ 927 h 1681"/>
                    <a:gd name="T74" fmla="*/ 179 w 2284"/>
                    <a:gd name="T75" fmla="*/ 997 h 1681"/>
                    <a:gd name="T76" fmla="*/ 156 w 2284"/>
                    <a:gd name="T77" fmla="*/ 1070 h 1681"/>
                    <a:gd name="T78" fmla="*/ 141 w 2284"/>
                    <a:gd name="T79" fmla="*/ 1144 h 1681"/>
                    <a:gd name="T80" fmla="*/ 133 w 2284"/>
                    <a:gd name="T81" fmla="*/ 1214 h 1681"/>
                    <a:gd name="T82" fmla="*/ 125 w 2284"/>
                    <a:gd name="T83" fmla="*/ 1293 h 1681"/>
                    <a:gd name="T84" fmla="*/ 121 w 2284"/>
                    <a:gd name="T85" fmla="*/ 1391 h 1681"/>
                    <a:gd name="T86" fmla="*/ 118 w 2284"/>
                    <a:gd name="T87" fmla="*/ 1487 h 1681"/>
                    <a:gd name="T88" fmla="*/ 117 w 2284"/>
                    <a:gd name="T89" fmla="*/ 1572 h 1681"/>
                    <a:gd name="T90" fmla="*/ 115 w 2284"/>
                    <a:gd name="T91" fmla="*/ 1639 h 1681"/>
                    <a:gd name="T92" fmla="*/ 115 w 2284"/>
                    <a:gd name="T93" fmla="*/ 1677 h 1681"/>
                    <a:gd name="T94" fmla="*/ 0 w 2284"/>
                    <a:gd name="T95" fmla="*/ 729 h 1681"/>
                    <a:gd name="T96" fmla="*/ 25 w 2284"/>
                    <a:gd name="T97" fmla="*/ 659 h 1681"/>
                    <a:gd name="T98" fmla="*/ 61 w 2284"/>
                    <a:gd name="T99" fmla="*/ 602 h 1681"/>
                    <a:gd name="T100" fmla="*/ 100 w 2284"/>
                    <a:gd name="T101" fmla="*/ 558 h 1681"/>
                    <a:gd name="T102" fmla="*/ 135 w 2284"/>
                    <a:gd name="T103" fmla="*/ 529 h 1681"/>
                    <a:gd name="T104" fmla="*/ 157 w 2284"/>
                    <a:gd name="T105" fmla="*/ 513 h 1681"/>
                    <a:gd name="T106" fmla="*/ 160 w 2284"/>
                    <a:gd name="T107" fmla="*/ 507 h 1681"/>
                    <a:gd name="T108" fmla="*/ 170 w 2284"/>
                    <a:gd name="T109" fmla="*/ 478 h 1681"/>
                    <a:gd name="T110" fmla="*/ 195 w 2284"/>
                    <a:gd name="T111" fmla="*/ 427 h 1681"/>
                    <a:gd name="T112" fmla="*/ 236 w 2284"/>
                    <a:gd name="T113" fmla="*/ 363 h 1681"/>
                    <a:gd name="T114" fmla="*/ 299 w 2284"/>
                    <a:gd name="T115" fmla="*/ 293 h 1681"/>
                    <a:gd name="T116" fmla="*/ 408 w 2284"/>
                    <a:gd name="T117" fmla="*/ 208 h 1681"/>
                    <a:gd name="T118" fmla="*/ 562 w 2284"/>
                    <a:gd name="T119" fmla="*/ 122 h 1681"/>
                    <a:gd name="T120" fmla="*/ 737 w 2284"/>
                    <a:gd name="T121" fmla="*/ 57 h 1681"/>
                    <a:gd name="T122" fmla="*/ 931 w 2284"/>
                    <a:gd name="T123" fmla="*/ 14 h 1681"/>
                    <a:gd name="T124" fmla="*/ 1142 w 2284"/>
                    <a:gd name="T125" fmla="*/ 0 h 1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84" h="1681">
                      <a:moveTo>
                        <a:pt x="1142" y="0"/>
                      </a:moveTo>
                      <a:lnTo>
                        <a:pt x="1244" y="3"/>
                      </a:lnTo>
                      <a:lnTo>
                        <a:pt x="1343" y="13"/>
                      </a:lnTo>
                      <a:lnTo>
                        <a:pt x="1436" y="29"/>
                      </a:lnTo>
                      <a:lnTo>
                        <a:pt x="1528" y="52"/>
                      </a:lnTo>
                      <a:lnTo>
                        <a:pt x="1614" y="80"/>
                      </a:lnTo>
                      <a:lnTo>
                        <a:pt x="1696" y="112"/>
                      </a:lnTo>
                      <a:lnTo>
                        <a:pt x="1774" y="150"/>
                      </a:lnTo>
                      <a:lnTo>
                        <a:pt x="1847" y="191"/>
                      </a:lnTo>
                      <a:lnTo>
                        <a:pt x="1914" y="236"/>
                      </a:lnTo>
                      <a:lnTo>
                        <a:pt x="1978" y="284"/>
                      </a:lnTo>
                      <a:lnTo>
                        <a:pt x="2035" y="335"/>
                      </a:lnTo>
                      <a:lnTo>
                        <a:pt x="2087" y="388"/>
                      </a:lnTo>
                      <a:lnTo>
                        <a:pt x="2136" y="443"/>
                      </a:lnTo>
                      <a:lnTo>
                        <a:pt x="2176" y="500"/>
                      </a:lnTo>
                      <a:lnTo>
                        <a:pt x="2213" y="557"/>
                      </a:lnTo>
                      <a:lnTo>
                        <a:pt x="2242" y="614"/>
                      </a:lnTo>
                      <a:lnTo>
                        <a:pt x="2267" y="672"/>
                      </a:lnTo>
                      <a:lnTo>
                        <a:pt x="2284" y="729"/>
                      </a:lnTo>
                      <a:lnTo>
                        <a:pt x="2169" y="1681"/>
                      </a:lnTo>
                      <a:lnTo>
                        <a:pt x="2169" y="1677"/>
                      </a:lnTo>
                      <a:lnTo>
                        <a:pt x="2169" y="1663"/>
                      </a:lnTo>
                      <a:lnTo>
                        <a:pt x="2169" y="1644"/>
                      </a:lnTo>
                      <a:lnTo>
                        <a:pt x="2170" y="1618"/>
                      </a:lnTo>
                      <a:lnTo>
                        <a:pt x="2170" y="1588"/>
                      </a:lnTo>
                      <a:lnTo>
                        <a:pt x="2170" y="1556"/>
                      </a:lnTo>
                      <a:lnTo>
                        <a:pt x="2170" y="1521"/>
                      </a:lnTo>
                      <a:lnTo>
                        <a:pt x="2169" y="1484"/>
                      </a:lnTo>
                      <a:lnTo>
                        <a:pt x="2168" y="1449"/>
                      </a:lnTo>
                      <a:lnTo>
                        <a:pt x="2165" y="1417"/>
                      </a:lnTo>
                      <a:lnTo>
                        <a:pt x="2160" y="1379"/>
                      </a:lnTo>
                      <a:lnTo>
                        <a:pt x="2154" y="1341"/>
                      </a:lnTo>
                      <a:lnTo>
                        <a:pt x="2147" y="1303"/>
                      </a:lnTo>
                      <a:lnTo>
                        <a:pt x="2138" y="1267"/>
                      </a:lnTo>
                      <a:lnTo>
                        <a:pt x="2125" y="1230"/>
                      </a:lnTo>
                      <a:lnTo>
                        <a:pt x="2111" y="1197"/>
                      </a:lnTo>
                      <a:lnTo>
                        <a:pt x="2092" y="1163"/>
                      </a:lnTo>
                      <a:lnTo>
                        <a:pt x="2070" y="1133"/>
                      </a:lnTo>
                      <a:lnTo>
                        <a:pt x="2044" y="1105"/>
                      </a:lnTo>
                      <a:lnTo>
                        <a:pt x="2013" y="1079"/>
                      </a:lnTo>
                      <a:lnTo>
                        <a:pt x="1977" y="1055"/>
                      </a:lnTo>
                      <a:lnTo>
                        <a:pt x="1935" y="1036"/>
                      </a:lnTo>
                      <a:lnTo>
                        <a:pt x="1886" y="1019"/>
                      </a:lnTo>
                      <a:lnTo>
                        <a:pt x="1833" y="1007"/>
                      </a:lnTo>
                      <a:lnTo>
                        <a:pt x="1760" y="996"/>
                      </a:lnTo>
                      <a:lnTo>
                        <a:pt x="1691" y="990"/>
                      </a:lnTo>
                      <a:lnTo>
                        <a:pt x="1624" y="988"/>
                      </a:lnTo>
                      <a:lnTo>
                        <a:pt x="1559" y="990"/>
                      </a:lnTo>
                      <a:lnTo>
                        <a:pt x="1496" y="994"/>
                      </a:lnTo>
                      <a:lnTo>
                        <a:pt x="1433" y="999"/>
                      </a:lnTo>
                      <a:lnTo>
                        <a:pt x="1371" y="1003"/>
                      </a:lnTo>
                      <a:lnTo>
                        <a:pt x="1310" y="1006"/>
                      </a:lnTo>
                      <a:lnTo>
                        <a:pt x="1245" y="1006"/>
                      </a:lnTo>
                      <a:lnTo>
                        <a:pt x="1181" y="1003"/>
                      </a:lnTo>
                      <a:lnTo>
                        <a:pt x="1116" y="996"/>
                      </a:lnTo>
                      <a:lnTo>
                        <a:pt x="1047" y="982"/>
                      </a:lnTo>
                      <a:lnTo>
                        <a:pt x="983" y="964"/>
                      </a:lnTo>
                      <a:lnTo>
                        <a:pt x="921" y="940"/>
                      </a:lnTo>
                      <a:lnTo>
                        <a:pt x="861" y="914"/>
                      </a:lnTo>
                      <a:lnTo>
                        <a:pt x="803" y="886"/>
                      </a:lnTo>
                      <a:lnTo>
                        <a:pt x="747" y="860"/>
                      </a:lnTo>
                      <a:lnTo>
                        <a:pt x="692" y="834"/>
                      </a:lnTo>
                      <a:lnTo>
                        <a:pt x="639" y="812"/>
                      </a:lnTo>
                      <a:lnTo>
                        <a:pt x="587" y="794"/>
                      </a:lnTo>
                      <a:lnTo>
                        <a:pt x="535" y="783"/>
                      </a:lnTo>
                      <a:lnTo>
                        <a:pt x="484" y="777"/>
                      </a:lnTo>
                      <a:lnTo>
                        <a:pt x="434" y="780"/>
                      </a:lnTo>
                      <a:lnTo>
                        <a:pt x="390" y="787"/>
                      </a:lnTo>
                      <a:lnTo>
                        <a:pt x="350" y="802"/>
                      </a:lnTo>
                      <a:lnTo>
                        <a:pt x="315" y="819"/>
                      </a:lnTo>
                      <a:lnTo>
                        <a:pt x="284" y="841"/>
                      </a:lnTo>
                      <a:lnTo>
                        <a:pt x="256" y="867"/>
                      </a:lnTo>
                      <a:lnTo>
                        <a:pt x="232" y="896"/>
                      </a:lnTo>
                      <a:lnTo>
                        <a:pt x="211" y="927"/>
                      </a:lnTo>
                      <a:lnTo>
                        <a:pt x="194" y="961"/>
                      </a:lnTo>
                      <a:lnTo>
                        <a:pt x="179" y="997"/>
                      </a:lnTo>
                      <a:lnTo>
                        <a:pt x="166" y="1034"/>
                      </a:lnTo>
                      <a:lnTo>
                        <a:pt x="156" y="1070"/>
                      </a:lnTo>
                      <a:lnTo>
                        <a:pt x="147" y="1108"/>
                      </a:lnTo>
                      <a:lnTo>
                        <a:pt x="141" y="1144"/>
                      </a:lnTo>
                      <a:lnTo>
                        <a:pt x="135" y="1181"/>
                      </a:lnTo>
                      <a:lnTo>
                        <a:pt x="133" y="1214"/>
                      </a:lnTo>
                      <a:lnTo>
                        <a:pt x="130" y="1248"/>
                      </a:lnTo>
                      <a:lnTo>
                        <a:pt x="125" y="1293"/>
                      </a:lnTo>
                      <a:lnTo>
                        <a:pt x="122" y="1341"/>
                      </a:lnTo>
                      <a:lnTo>
                        <a:pt x="121" y="1391"/>
                      </a:lnTo>
                      <a:lnTo>
                        <a:pt x="119" y="1439"/>
                      </a:lnTo>
                      <a:lnTo>
                        <a:pt x="118" y="1487"/>
                      </a:lnTo>
                      <a:lnTo>
                        <a:pt x="117" y="1531"/>
                      </a:lnTo>
                      <a:lnTo>
                        <a:pt x="117" y="1572"/>
                      </a:lnTo>
                      <a:lnTo>
                        <a:pt x="115" y="1608"/>
                      </a:lnTo>
                      <a:lnTo>
                        <a:pt x="115" y="1639"/>
                      </a:lnTo>
                      <a:lnTo>
                        <a:pt x="115" y="1662"/>
                      </a:lnTo>
                      <a:lnTo>
                        <a:pt x="115" y="1677"/>
                      </a:lnTo>
                      <a:lnTo>
                        <a:pt x="115" y="1681"/>
                      </a:lnTo>
                      <a:lnTo>
                        <a:pt x="0" y="729"/>
                      </a:lnTo>
                      <a:lnTo>
                        <a:pt x="10" y="692"/>
                      </a:lnTo>
                      <a:lnTo>
                        <a:pt x="25" y="659"/>
                      </a:lnTo>
                      <a:lnTo>
                        <a:pt x="42" y="630"/>
                      </a:lnTo>
                      <a:lnTo>
                        <a:pt x="61" y="602"/>
                      </a:lnTo>
                      <a:lnTo>
                        <a:pt x="82" y="579"/>
                      </a:lnTo>
                      <a:lnTo>
                        <a:pt x="100" y="558"/>
                      </a:lnTo>
                      <a:lnTo>
                        <a:pt x="119" y="542"/>
                      </a:lnTo>
                      <a:lnTo>
                        <a:pt x="135" y="529"/>
                      </a:lnTo>
                      <a:lnTo>
                        <a:pt x="149" y="519"/>
                      </a:lnTo>
                      <a:lnTo>
                        <a:pt x="157" y="513"/>
                      </a:lnTo>
                      <a:lnTo>
                        <a:pt x="160" y="511"/>
                      </a:lnTo>
                      <a:lnTo>
                        <a:pt x="160" y="507"/>
                      </a:lnTo>
                      <a:lnTo>
                        <a:pt x="165" y="495"/>
                      </a:lnTo>
                      <a:lnTo>
                        <a:pt x="170" y="478"/>
                      </a:lnTo>
                      <a:lnTo>
                        <a:pt x="181" y="455"/>
                      </a:lnTo>
                      <a:lnTo>
                        <a:pt x="195" y="427"/>
                      </a:lnTo>
                      <a:lnTo>
                        <a:pt x="214" y="396"/>
                      </a:lnTo>
                      <a:lnTo>
                        <a:pt x="236" y="363"/>
                      </a:lnTo>
                      <a:lnTo>
                        <a:pt x="265" y="328"/>
                      </a:lnTo>
                      <a:lnTo>
                        <a:pt x="299" y="293"/>
                      </a:lnTo>
                      <a:lnTo>
                        <a:pt x="339" y="258"/>
                      </a:lnTo>
                      <a:lnTo>
                        <a:pt x="408" y="208"/>
                      </a:lnTo>
                      <a:lnTo>
                        <a:pt x="482" y="163"/>
                      </a:lnTo>
                      <a:lnTo>
                        <a:pt x="562" y="122"/>
                      </a:lnTo>
                      <a:lnTo>
                        <a:pt x="647" y="86"/>
                      </a:lnTo>
                      <a:lnTo>
                        <a:pt x="737" y="57"/>
                      </a:lnTo>
                      <a:lnTo>
                        <a:pt x="832" y="32"/>
                      </a:lnTo>
                      <a:lnTo>
                        <a:pt x="931" y="14"/>
                      </a:lnTo>
                      <a:lnTo>
                        <a:pt x="1034" y="3"/>
                      </a:lnTo>
                      <a:lnTo>
                        <a:pt x="1142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30" name="Freeform 47"/>
                <p:cNvSpPr>
                  <a:spLocks/>
                </p:cNvSpPr>
                <p:nvPr/>
              </p:nvSpPr>
              <p:spPr bwMode="auto">
                <a:xfrm>
                  <a:off x="4421" y="1931"/>
                  <a:ext cx="793" cy="583"/>
                </a:xfrm>
                <a:custGeom>
                  <a:avLst/>
                  <a:gdLst>
                    <a:gd name="T0" fmla="*/ 1391 w 2379"/>
                    <a:gd name="T1" fmla="*/ 13 h 1747"/>
                    <a:gd name="T2" fmla="*/ 1662 w 2379"/>
                    <a:gd name="T3" fmla="*/ 80 h 1747"/>
                    <a:gd name="T4" fmla="*/ 1895 w 2379"/>
                    <a:gd name="T5" fmla="*/ 191 h 1747"/>
                    <a:gd name="T6" fmla="*/ 2083 w 2379"/>
                    <a:gd name="T7" fmla="*/ 335 h 1747"/>
                    <a:gd name="T8" fmla="*/ 2224 w 2379"/>
                    <a:gd name="T9" fmla="*/ 500 h 1747"/>
                    <a:gd name="T10" fmla="*/ 2315 w 2379"/>
                    <a:gd name="T11" fmla="*/ 672 h 1747"/>
                    <a:gd name="T12" fmla="*/ 2335 w 2379"/>
                    <a:gd name="T13" fmla="*/ 747 h 1747"/>
                    <a:gd name="T14" fmla="*/ 2350 w 2379"/>
                    <a:gd name="T15" fmla="*/ 827 h 1747"/>
                    <a:gd name="T16" fmla="*/ 2367 w 2379"/>
                    <a:gd name="T17" fmla="*/ 958 h 1747"/>
                    <a:gd name="T18" fmla="*/ 2379 w 2379"/>
                    <a:gd name="T19" fmla="*/ 1123 h 1747"/>
                    <a:gd name="T20" fmla="*/ 2374 w 2379"/>
                    <a:gd name="T21" fmla="*/ 1305 h 1747"/>
                    <a:gd name="T22" fmla="*/ 2345 w 2379"/>
                    <a:gd name="T23" fmla="*/ 1487 h 1747"/>
                    <a:gd name="T24" fmla="*/ 2283 w 2379"/>
                    <a:gd name="T25" fmla="*/ 1654 h 1747"/>
                    <a:gd name="T26" fmla="*/ 2217 w 2379"/>
                    <a:gd name="T27" fmla="*/ 1747 h 1747"/>
                    <a:gd name="T28" fmla="*/ 2217 w 2379"/>
                    <a:gd name="T29" fmla="*/ 1705 h 1747"/>
                    <a:gd name="T30" fmla="*/ 2218 w 2379"/>
                    <a:gd name="T31" fmla="*/ 1603 h 1747"/>
                    <a:gd name="T32" fmla="*/ 2217 w 2379"/>
                    <a:gd name="T33" fmla="*/ 1484 h 1747"/>
                    <a:gd name="T34" fmla="*/ 2208 w 2379"/>
                    <a:gd name="T35" fmla="*/ 1379 h 1747"/>
                    <a:gd name="T36" fmla="*/ 2186 w 2379"/>
                    <a:gd name="T37" fmla="*/ 1267 h 1747"/>
                    <a:gd name="T38" fmla="*/ 2140 w 2379"/>
                    <a:gd name="T39" fmla="*/ 1165 h 1747"/>
                    <a:gd name="T40" fmla="*/ 2061 w 2379"/>
                    <a:gd name="T41" fmla="*/ 1079 h 1747"/>
                    <a:gd name="T42" fmla="*/ 1934 w 2379"/>
                    <a:gd name="T43" fmla="*/ 1019 h 1747"/>
                    <a:gd name="T44" fmla="*/ 1739 w 2379"/>
                    <a:gd name="T45" fmla="*/ 990 h 1747"/>
                    <a:gd name="T46" fmla="*/ 1544 w 2379"/>
                    <a:gd name="T47" fmla="*/ 995 h 1747"/>
                    <a:gd name="T48" fmla="*/ 1358 w 2379"/>
                    <a:gd name="T49" fmla="*/ 1006 h 1747"/>
                    <a:gd name="T50" fmla="*/ 1164 w 2379"/>
                    <a:gd name="T51" fmla="*/ 996 h 1747"/>
                    <a:gd name="T52" fmla="*/ 969 w 2379"/>
                    <a:gd name="T53" fmla="*/ 941 h 1747"/>
                    <a:gd name="T54" fmla="*/ 795 w 2379"/>
                    <a:gd name="T55" fmla="*/ 860 h 1747"/>
                    <a:gd name="T56" fmla="*/ 635 w 2379"/>
                    <a:gd name="T57" fmla="*/ 795 h 1747"/>
                    <a:gd name="T58" fmla="*/ 482 w 2379"/>
                    <a:gd name="T59" fmla="*/ 780 h 1747"/>
                    <a:gd name="T60" fmla="*/ 363 w 2379"/>
                    <a:gd name="T61" fmla="*/ 820 h 1747"/>
                    <a:gd name="T62" fmla="*/ 280 w 2379"/>
                    <a:gd name="T63" fmla="*/ 897 h 1747"/>
                    <a:gd name="T64" fmla="*/ 227 w 2379"/>
                    <a:gd name="T65" fmla="*/ 997 h 1747"/>
                    <a:gd name="T66" fmla="*/ 195 w 2379"/>
                    <a:gd name="T67" fmla="*/ 1108 h 1747"/>
                    <a:gd name="T68" fmla="*/ 181 w 2379"/>
                    <a:gd name="T69" fmla="*/ 1216 h 1747"/>
                    <a:gd name="T70" fmla="*/ 172 w 2379"/>
                    <a:gd name="T71" fmla="*/ 1339 h 1747"/>
                    <a:gd name="T72" fmla="*/ 166 w 2379"/>
                    <a:gd name="T73" fmla="*/ 1490 h 1747"/>
                    <a:gd name="T74" fmla="*/ 163 w 2379"/>
                    <a:gd name="T75" fmla="*/ 1630 h 1747"/>
                    <a:gd name="T76" fmla="*/ 163 w 2379"/>
                    <a:gd name="T77" fmla="*/ 1727 h 1747"/>
                    <a:gd name="T78" fmla="*/ 128 w 2379"/>
                    <a:gd name="T79" fmla="*/ 1703 h 1747"/>
                    <a:gd name="T80" fmla="*/ 51 w 2379"/>
                    <a:gd name="T81" fmla="*/ 1547 h 1747"/>
                    <a:gd name="T82" fmla="*/ 12 w 2379"/>
                    <a:gd name="T83" fmla="*/ 1368 h 1747"/>
                    <a:gd name="T84" fmla="*/ 0 w 2379"/>
                    <a:gd name="T85" fmla="*/ 1183 h 1747"/>
                    <a:gd name="T86" fmla="*/ 7 w 2379"/>
                    <a:gd name="T87" fmla="*/ 1011 h 1747"/>
                    <a:gd name="T88" fmla="*/ 23 w 2379"/>
                    <a:gd name="T89" fmla="*/ 866 h 1747"/>
                    <a:gd name="T90" fmla="*/ 41 w 2379"/>
                    <a:gd name="T91" fmla="*/ 767 h 1747"/>
                    <a:gd name="T92" fmla="*/ 48 w 2379"/>
                    <a:gd name="T93" fmla="*/ 729 h 1747"/>
                    <a:gd name="T94" fmla="*/ 90 w 2379"/>
                    <a:gd name="T95" fmla="*/ 630 h 1747"/>
                    <a:gd name="T96" fmla="*/ 148 w 2379"/>
                    <a:gd name="T97" fmla="*/ 559 h 1747"/>
                    <a:gd name="T98" fmla="*/ 197 w 2379"/>
                    <a:gd name="T99" fmla="*/ 519 h 1747"/>
                    <a:gd name="T100" fmla="*/ 208 w 2379"/>
                    <a:gd name="T101" fmla="*/ 507 h 1747"/>
                    <a:gd name="T102" fmla="*/ 229 w 2379"/>
                    <a:gd name="T103" fmla="*/ 455 h 1747"/>
                    <a:gd name="T104" fmla="*/ 284 w 2379"/>
                    <a:gd name="T105" fmla="*/ 363 h 1747"/>
                    <a:gd name="T106" fmla="*/ 387 w 2379"/>
                    <a:gd name="T107" fmla="*/ 258 h 1747"/>
                    <a:gd name="T108" fmla="*/ 610 w 2379"/>
                    <a:gd name="T109" fmla="*/ 123 h 1747"/>
                    <a:gd name="T110" fmla="*/ 880 w 2379"/>
                    <a:gd name="T111" fmla="*/ 32 h 1747"/>
                    <a:gd name="T112" fmla="*/ 1190 w 2379"/>
                    <a:gd name="T113" fmla="*/ 0 h 1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379" h="1747">
                      <a:moveTo>
                        <a:pt x="1190" y="0"/>
                      </a:moveTo>
                      <a:lnTo>
                        <a:pt x="1292" y="3"/>
                      </a:lnTo>
                      <a:lnTo>
                        <a:pt x="1391" y="13"/>
                      </a:lnTo>
                      <a:lnTo>
                        <a:pt x="1484" y="31"/>
                      </a:lnTo>
                      <a:lnTo>
                        <a:pt x="1576" y="53"/>
                      </a:lnTo>
                      <a:lnTo>
                        <a:pt x="1662" y="80"/>
                      </a:lnTo>
                      <a:lnTo>
                        <a:pt x="1744" y="112"/>
                      </a:lnTo>
                      <a:lnTo>
                        <a:pt x="1822" y="150"/>
                      </a:lnTo>
                      <a:lnTo>
                        <a:pt x="1895" y="191"/>
                      </a:lnTo>
                      <a:lnTo>
                        <a:pt x="1962" y="236"/>
                      </a:lnTo>
                      <a:lnTo>
                        <a:pt x="2026" y="284"/>
                      </a:lnTo>
                      <a:lnTo>
                        <a:pt x="2083" y="335"/>
                      </a:lnTo>
                      <a:lnTo>
                        <a:pt x="2135" y="389"/>
                      </a:lnTo>
                      <a:lnTo>
                        <a:pt x="2184" y="443"/>
                      </a:lnTo>
                      <a:lnTo>
                        <a:pt x="2224" y="500"/>
                      </a:lnTo>
                      <a:lnTo>
                        <a:pt x="2261" y="557"/>
                      </a:lnTo>
                      <a:lnTo>
                        <a:pt x="2290" y="614"/>
                      </a:lnTo>
                      <a:lnTo>
                        <a:pt x="2315" y="672"/>
                      </a:lnTo>
                      <a:lnTo>
                        <a:pt x="2332" y="729"/>
                      </a:lnTo>
                      <a:lnTo>
                        <a:pt x="2332" y="734"/>
                      </a:lnTo>
                      <a:lnTo>
                        <a:pt x="2335" y="747"/>
                      </a:lnTo>
                      <a:lnTo>
                        <a:pt x="2339" y="766"/>
                      </a:lnTo>
                      <a:lnTo>
                        <a:pt x="2344" y="793"/>
                      </a:lnTo>
                      <a:lnTo>
                        <a:pt x="2350" y="827"/>
                      </a:lnTo>
                      <a:lnTo>
                        <a:pt x="2355" y="865"/>
                      </a:lnTo>
                      <a:lnTo>
                        <a:pt x="2361" y="910"/>
                      </a:lnTo>
                      <a:lnTo>
                        <a:pt x="2367" y="958"/>
                      </a:lnTo>
                      <a:lnTo>
                        <a:pt x="2371" y="1011"/>
                      </a:lnTo>
                      <a:lnTo>
                        <a:pt x="2376" y="1066"/>
                      </a:lnTo>
                      <a:lnTo>
                        <a:pt x="2379" y="1123"/>
                      </a:lnTo>
                      <a:lnTo>
                        <a:pt x="2379" y="1183"/>
                      </a:lnTo>
                      <a:lnTo>
                        <a:pt x="2377" y="1244"/>
                      </a:lnTo>
                      <a:lnTo>
                        <a:pt x="2374" y="1305"/>
                      </a:lnTo>
                      <a:lnTo>
                        <a:pt x="2367" y="1368"/>
                      </a:lnTo>
                      <a:lnTo>
                        <a:pt x="2358" y="1428"/>
                      </a:lnTo>
                      <a:lnTo>
                        <a:pt x="2345" y="1487"/>
                      </a:lnTo>
                      <a:lnTo>
                        <a:pt x="2328" y="1546"/>
                      </a:lnTo>
                      <a:lnTo>
                        <a:pt x="2307" y="1601"/>
                      </a:lnTo>
                      <a:lnTo>
                        <a:pt x="2283" y="1654"/>
                      </a:lnTo>
                      <a:lnTo>
                        <a:pt x="2252" y="1702"/>
                      </a:lnTo>
                      <a:lnTo>
                        <a:pt x="2217" y="1747"/>
                      </a:lnTo>
                      <a:lnTo>
                        <a:pt x="2217" y="1747"/>
                      </a:lnTo>
                      <a:lnTo>
                        <a:pt x="2217" y="1743"/>
                      </a:lnTo>
                      <a:lnTo>
                        <a:pt x="2217" y="1727"/>
                      </a:lnTo>
                      <a:lnTo>
                        <a:pt x="2217" y="1705"/>
                      </a:lnTo>
                      <a:lnTo>
                        <a:pt x="2218" y="1674"/>
                      </a:lnTo>
                      <a:lnTo>
                        <a:pt x="2218" y="1640"/>
                      </a:lnTo>
                      <a:lnTo>
                        <a:pt x="2218" y="1603"/>
                      </a:lnTo>
                      <a:lnTo>
                        <a:pt x="2218" y="1563"/>
                      </a:lnTo>
                      <a:lnTo>
                        <a:pt x="2217" y="1522"/>
                      </a:lnTo>
                      <a:lnTo>
                        <a:pt x="2217" y="1484"/>
                      </a:lnTo>
                      <a:lnTo>
                        <a:pt x="2216" y="1448"/>
                      </a:lnTo>
                      <a:lnTo>
                        <a:pt x="2213" y="1417"/>
                      </a:lnTo>
                      <a:lnTo>
                        <a:pt x="2208" y="1379"/>
                      </a:lnTo>
                      <a:lnTo>
                        <a:pt x="2202" y="1342"/>
                      </a:lnTo>
                      <a:lnTo>
                        <a:pt x="2195" y="1304"/>
                      </a:lnTo>
                      <a:lnTo>
                        <a:pt x="2186" y="1267"/>
                      </a:lnTo>
                      <a:lnTo>
                        <a:pt x="2173" y="1232"/>
                      </a:lnTo>
                      <a:lnTo>
                        <a:pt x="2159" y="1197"/>
                      </a:lnTo>
                      <a:lnTo>
                        <a:pt x="2140" y="1165"/>
                      </a:lnTo>
                      <a:lnTo>
                        <a:pt x="2118" y="1135"/>
                      </a:lnTo>
                      <a:lnTo>
                        <a:pt x="2092" y="1105"/>
                      </a:lnTo>
                      <a:lnTo>
                        <a:pt x="2061" y="1079"/>
                      </a:lnTo>
                      <a:lnTo>
                        <a:pt x="2025" y="1056"/>
                      </a:lnTo>
                      <a:lnTo>
                        <a:pt x="1983" y="1037"/>
                      </a:lnTo>
                      <a:lnTo>
                        <a:pt x="1934" y="1019"/>
                      </a:lnTo>
                      <a:lnTo>
                        <a:pt x="1881" y="1008"/>
                      </a:lnTo>
                      <a:lnTo>
                        <a:pt x="1808" y="996"/>
                      </a:lnTo>
                      <a:lnTo>
                        <a:pt x="1739" y="990"/>
                      </a:lnTo>
                      <a:lnTo>
                        <a:pt x="1672" y="989"/>
                      </a:lnTo>
                      <a:lnTo>
                        <a:pt x="1607" y="992"/>
                      </a:lnTo>
                      <a:lnTo>
                        <a:pt x="1544" y="995"/>
                      </a:lnTo>
                      <a:lnTo>
                        <a:pt x="1481" y="999"/>
                      </a:lnTo>
                      <a:lnTo>
                        <a:pt x="1419" y="1003"/>
                      </a:lnTo>
                      <a:lnTo>
                        <a:pt x="1358" y="1006"/>
                      </a:lnTo>
                      <a:lnTo>
                        <a:pt x="1293" y="1008"/>
                      </a:lnTo>
                      <a:lnTo>
                        <a:pt x="1229" y="1005"/>
                      </a:lnTo>
                      <a:lnTo>
                        <a:pt x="1164" y="996"/>
                      </a:lnTo>
                      <a:lnTo>
                        <a:pt x="1095" y="983"/>
                      </a:lnTo>
                      <a:lnTo>
                        <a:pt x="1031" y="964"/>
                      </a:lnTo>
                      <a:lnTo>
                        <a:pt x="969" y="941"/>
                      </a:lnTo>
                      <a:lnTo>
                        <a:pt x="909" y="914"/>
                      </a:lnTo>
                      <a:lnTo>
                        <a:pt x="851" y="887"/>
                      </a:lnTo>
                      <a:lnTo>
                        <a:pt x="795" y="860"/>
                      </a:lnTo>
                      <a:lnTo>
                        <a:pt x="740" y="836"/>
                      </a:lnTo>
                      <a:lnTo>
                        <a:pt x="687" y="812"/>
                      </a:lnTo>
                      <a:lnTo>
                        <a:pt x="635" y="795"/>
                      </a:lnTo>
                      <a:lnTo>
                        <a:pt x="583" y="783"/>
                      </a:lnTo>
                      <a:lnTo>
                        <a:pt x="532" y="779"/>
                      </a:lnTo>
                      <a:lnTo>
                        <a:pt x="482" y="780"/>
                      </a:lnTo>
                      <a:lnTo>
                        <a:pt x="438" y="789"/>
                      </a:lnTo>
                      <a:lnTo>
                        <a:pt x="398" y="802"/>
                      </a:lnTo>
                      <a:lnTo>
                        <a:pt x="363" y="820"/>
                      </a:lnTo>
                      <a:lnTo>
                        <a:pt x="332" y="841"/>
                      </a:lnTo>
                      <a:lnTo>
                        <a:pt x="304" y="868"/>
                      </a:lnTo>
                      <a:lnTo>
                        <a:pt x="280" y="897"/>
                      </a:lnTo>
                      <a:lnTo>
                        <a:pt x="259" y="927"/>
                      </a:lnTo>
                      <a:lnTo>
                        <a:pt x="242" y="962"/>
                      </a:lnTo>
                      <a:lnTo>
                        <a:pt x="227" y="997"/>
                      </a:lnTo>
                      <a:lnTo>
                        <a:pt x="214" y="1034"/>
                      </a:lnTo>
                      <a:lnTo>
                        <a:pt x="204" y="1070"/>
                      </a:lnTo>
                      <a:lnTo>
                        <a:pt x="195" y="1108"/>
                      </a:lnTo>
                      <a:lnTo>
                        <a:pt x="189" y="1145"/>
                      </a:lnTo>
                      <a:lnTo>
                        <a:pt x="183" y="1181"/>
                      </a:lnTo>
                      <a:lnTo>
                        <a:pt x="181" y="1216"/>
                      </a:lnTo>
                      <a:lnTo>
                        <a:pt x="178" y="1248"/>
                      </a:lnTo>
                      <a:lnTo>
                        <a:pt x="175" y="1292"/>
                      </a:lnTo>
                      <a:lnTo>
                        <a:pt x="172" y="1339"/>
                      </a:lnTo>
                      <a:lnTo>
                        <a:pt x="169" y="1388"/>
                      </a:lnTo>
                      <a:lnTo>
                        <a:pt x="167" y="1439"/>
                      </a:lnTo>
                      <a:lnTo>
                        <a:pt x="166" y="1490"/>
                      </a:lnTo>
                      <a:lnTo>
                        <a:pt x="165" y="1540"/>
                      </a:lnTo>
                      <a:lnTo>
                        <a:pt x="165" y="1588"/>
                      </a:lnTo>
                      <a:lnTo>
                        <a:pt x="163" y="1630"/>
                      </a:lnTo>
                      <a:lnTo>
                        <a:pt x="163" y="1670"/>
                      </a:lnTo>
                      <a:lnTo>
                        <a:pt x="163" y="1702"/>
                      </a:lnTo>
                      <a:lnTo>
                        <a:pt x="163" y="1727"/>
                      </a:lnTo>
                      <a:lnTo>
                        <a:pt x="163" y="1741"/>
                      </a:lnTo>
                      <a:lnTo>
                        <a:pt x="163" y="1747"/>
                      </a:lnTo>
                      <a:lnTo>
                        <a:pt x="128" y="1703"/>
                      </a:lnTo>
                      <a:lnTo>
                        <a:pt x="97" y="1654"/>
                      </a:lnTo>
                      <a:lnTo>
                        <a:pt x="71" y="1603"/>
                      </a:lnTo>
                      <a:lnTo>
                        <a:pt x="51" y="1547"/>
                      </a:lnTo>
                      <a:lnTo>
                        <a:pt x="35" y="1489"/>
                      </a:lnTo>
                      <a:lnTo>
                        <a:pt x="22" y="1429"/>
                      </a:lnTo>
                      <a:lnTo>
                        <a:pt x="12" y="1368"/>
                      </a:lnTo>
                      <a:lnTo>
                        <a:pt x="6" y="1307"/>
                      </a:lnTo>
                      <a:lnTo>
                        <a:pt x="1" y="1244"/>
                      </a:lnTo>
                      <a:lnTo>
                        <a:pt x="0" y="1183"/>
                      </a:lnTo>
                      <a:lnTo>
                        <a:pt x="1" y="1123"/>
                      </a:lnTo>
                      <a:lnTo>
                        <a:pt x="3" y="1066"/>
                      </a:lnTo>
                      <a:lnTo>
                        <a:pt x="7" y="1011"/>
                      </a:lnTo>
                      <a:lnTo>
                        <a:pt x="12" y="958"/>
                      </a:lnTo>
                      <a:lnTo>
                        <a:pt x="17" y="910"/>
                      </a:lnTo>
                      <a:lnTo>
                        <a:pt x="23" y="866"/>
                      </a:lnTo>
                      <a:lnTo>
                        <a:pt x="29" y="827"/>
                      </a:lnTo>
                      <a:lnTo>
                        <a:pt x="35" y="793"/>
                      </a:lnTo>
                      <a:lnTo>
                        <a:pt x="41" y="767"/>
                      </a:lnTo>
                      <a:lnTo>
                        <a:pt x="44" y="747"/>
                      </a:lnTo>
                      <a:lnTo>
                        <a:pt x="47" y="734"/>
                      </a:lnTo>
                      <a:lnTo>
                        <a:pt x="48" y="729"/>
                      </a:lnTo>
                      <a:lnTo>
                        <a:pt x="58" y="693"/>
                      </a:lnTo>
                      <a:lnTo>
                        <a:pt x="73" y="661"/>
                      </a:lnTo>
                      <a:lnTo>
                        <a:pt x="90" y="630"/>
                      </a:lnTo>
                      <a:lnTo>
                        <a:pt x="109" y="602"/>
                      </a:lnTo>
                      <a:lnTo>
                        <a:pt x="130" y="579"/>
                      </a:lnTo>
                      <a:lnTo>
                        <a:pt x="148" y="559"/>
                      </a:lnTo>
                      <a:lnTo>
                        <a:pt x="167" y="542"/>
                      </a:lnTo>
                      <a:lnTo>
                        <a:pt x="183" y="529"/>
                      </a:lnTo>
                      <a:lnTo>
                        <a:pt x="197" y="519"/>
                      </a:lnTo>
                      <a:lnTo>
                        <a:pt x="205" y="513"/>
                      </a:lnTo>
                      <a:lnTo>
                        <a:pt x="208" y="512"/>
                      </a:lnTo>
                      <a:lnTo>
                        <a:pt x="208" y="507"/>
                      </a:lnTo>
                      <a:lnTo>
                        <a:pt x="213" y="496"/>
                      </a:lnTo>
                      <a:lnTo>
                        <a:pt x="218" y="478"/>
                      </a:lnTo>
                      <a:lnTo>
                        <a:pt x="229" y="455"/>
                      </a:lnTo>
                      <a:lnTo>
                        <a:pt x="243" y="427"/>
                      </a:lnTo>
                      <a:lnTo>
                        <a:pt x="262" y="397"/>
                      </a:lnTo>
                      <a:lnTo>
                        <a:pt x="284" y="363"/>
                      </a:lnTo>
                      <a:lnTo>
                        <a:pt x="313" y="328"/>
                      </a:lnTo>
                      <a:lnTo>
                        <a:pt x="347" y="293"/>
                      </a:lnTo>
                      <a:lnTo>
                        <a:pt x="387" y="258"/>
                      </a:lnTo>
                      <a:lnTo>
                        <a:pt x="456" y="209"/>
                      </a:lnTo>
                      <a:lnTo>
                        <a:pt x="530" y="163"/>
                      </a:lnTo>
                      <a:lnTo>
                        <a:pt x="610" y="123"/>
                      </a:lnTo>
                      <a:lnTo>
                        <a:pt x="695" y="88"/>
                      </a:lnTo>
                      <a:lnTo>
                        <a:pt x="785" y="57"/>
                      </a:lnTo>
                      <a:lnTo>
                        <a:pt x="880" y="32"/>
                      </a:lnTo>
                      <a:lnTo>
                        <a:pt x="979" y="15"/>
                      </a:lnTo>
                      <a:lnTo>
                        <a:pt x="1082" y="3"/>
                      </a:lnTo>
                      <a:lnTo>
                        <a:pt x="1190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7363907" y="3988097"/>
                <a:ext cx="125413" cy="138113"/>
                <a:chOff x="7363907" y="4021435"/>
                <a:chExt cx="125413" cy="138113"/>
              </a:xfrm>
            </p:grpSpPr>
            <p:sp>
              <p:nvSpPr>
                <p:cNvPr id="122" name="Freeform 57"/>
                <p:cNvSpPr>
                  <a:spLocks/>
                </p:cNvSpPr>
                <p:nvPr/>
              </p:nvSpPr>
              <p:spPr bwMode="auto">
                <a:xfrm>
                  <a:off x="7363907" y="4021435"/>
                  <a:ext cx="125413" cy="138113"/>
                </a:xfrm>
                <a:custGeom>
                  <a:avLst/>
                  <a:gdLst>
                    <a:gd name="T0" fmla="*/ 118 w 237"/>
                    <a:gd name="T1" fmla="*/ 0 h 259"/>
                    <a:gd name="T2" fmla="*/ 145 w 237"/>
                    <a:gd name="T3" fmla="*/ 4 h 259"/>
                    <a:gd name="T4" fmla="*/ 170 w 237"/>
                    <a:gd name="T5" fmla="*/ 13 h 259"/>
                    <a:gd name="T6" fmla="*/ 192 w 237"/>
                    <a:gd name="T7" fmla="*/ 28 h 259"/>
                    <a:gd name="T8" fmla="*/ 210 w 237"/>
                    <a:gd name="T9" fmla="*/ 49 h 259"/>
                    <a:gd name="T10" fmla="*/ 224 w 237"/>
                    <a:gd name="T11" fmla="*/ 73 h 259"/>
                    <a:gd name="T12" fmla="*/ 233 w 237"/>
                    <a:gd name="T13" fmla="*/ 99 h 259"/>
                    <a:gd name="T14" fmla="*/ 237 w 237"/>
                    <a:gd name="T15" fmla="*/ 130 h 259"/>
                    <a:gd name="T16" fmla="*/ 233 w 237"/>
                    <a:gd name="T17" fmla="*/ 160 h 259"/>
                    <a:gd name="T18" fmla="*/ 224 w 237"/>
                    <a:gd name="T19" fmla="*/ 186 h 259"/>
                    <a:gd name="T20" fmla="*/ 210 w 237"/>
                    <a:gd name="T21" fmla="*/ 210 h 259"/>
                    <a:gd name="T22" fmla="*/ 192 w 237"/>
                    <a:gd name="T23" fmla="*/ 231 h 259"/>
                    <a:gd name="T24" fmla="*/ 170 w 237"/>
                    <a:gd name="T25" fmla="*/ 246 h 259"/>
                    <a:gd name="T26" fmla="*/ 145 w 237"/>
                    <a:gd name="T27" fmla="*/ 256 h 259"/>
                    <a:gd name="T28" fmla="*/ 118 w 237"/>
                    <a:gd name="T29" fmla="*/ 259 h 259"/>
                    <a:gd name="T30" fmla="*/ 91 w 237"/>
                    <a:gd name="T31" fmla="*/ 256 h 259"/>
                    <a:gd name="T32" fmla="*/ 66 w 237"/>
                    <a:gd name="T33" fmla="*/ 246 h 259"/>
                    <a:gd name="T34" fmla="*/ 44 w 237"/>
                    <a:gd name="T35" fmla="*/ 231 h 259"/>
                    <a:gd name="T36" fmla="*/ 25 w 237"/>
                    <a:gd name="T37" fmla="*/ 210 h 259"/>
                    <a:gd name="T38" fmla="*/ 11 w 237"/>
                    <a:gd name="T39" fmla="*/ 186 h 259"/>
                    <a:gd name="T40" fmla="*/ 3 w 237"/>
                    <a:gd name="T41" fmla="*/ 160 h 259"/>
                    <a:gd name="T42" fmla="*/ 0 w 237"/>
                    <a:gd name="T43" fmla="*/ 130 h 259"/>
                    <a:gd name="T44" fmla="*/ 3 w 237"/>
                    <a:gd name="T45" fmla="*/ 99 h 259"/>
                    <a:gd name="T46" fmla="*/ 11 w 237"/>
                    <a:gd name="T47" fmla="*/ 73 h 259"/>
                    <a:gd name="T48" fmla="*/ 25 w 237"/>
                    <a:gd name="T49" fmla="*/ 49 h 259"/>
                    <a:gd name="T50" fmla="*/ 44 w 237"/>
                    <a:gd name="T51" fmla="*/ 28 h 259"/>
                    <a:gd name="T52" fmla="*/ 66 w 237"/>
                    <a:gd name="T53" fmla="*/ 13 h 259"/>
                    <a:gd name="T54" fmla="*/ 91 w 237"/>
                    <a:gd name="T55" fmla="*/ 4 h 259"/>
                    <a:gd name="T56" fmla="*/ 118 w 237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7" h="259">
                      <a:moveTo>
                        <a:pt x="118" y="0"/>
                      </a:moveTo>
                      <a:lnTo>
                        <a:pt x="145" y="4"/>
                      </a:lnTo>
                      <a:lnTo>
                        <a:pt x="170" y="13"/>
                      </a:lnTo>
                      <a:lnTo>
                        <a:pt x="192" y="28"/>
                      </a:lnTo>
                      <a:lnTo>
                        <a:pt x="210" y="49"/>
                      </a:lnTo>
                      <a:lnTo>
                        <a:pt x="224" y="73"/>
                      </a:lnTo>
                      <a:lnTo>
                        <a:pt x="233" y="99"/>
                      </a:lnTo>
                      <a:lnTo>
                        <a:pt x="237" y="130"/>
                      </a:lnTo>
                      <a:lnTo>
                        <a:pt x="233" y="160"/>
                      </a:lnTo>
                      <a:lnTo>
                        <a:pt x="224" y="186"/>
                      </a:lnTo>
                      <a:lnTo>
                        <a:pt x="210" y="210"/>
                      </a:lnTo>
                      <a:lnTo>
                        <a:pt x="192" y="231"/>
                      </a:lnTo>
                      <a:lnTo>
                        <a:pt x="170" y="246"/>
                      </a:lnTo>
                      <a:lnTo>
                        <a:pt x="145" y="256"/>
                      </a:lnTo>
                      <a:lnTo>
                        <a:pt x="118" y="259"/>
                      </a:lnTo>
                      <a:lnTo>
                        <a:pt x="91" y="256"/>
                      </a:lnTo>
                      <a:lnTo>
                        <a:pt x="66" y="246"/>
                      </a:lnTo>
                      <a:lnTo>
                        <a:pt x="44" y="231"/>
                      </a:lnTo>
                      <a:lnTo>
                        <a:pt x="25" y="210"/>
                      </a:lnTo>
                      <a:lnTo>
                        <a:pt x="11" y="186"/>
                      </a:lnTo>
                      <a:lnTo>
                        <a:pt x="3" y="160"/>
                      </a:lnTo>
                      <a:lnTo>
                        <a:pt x="0" y="130"/>
                      </a:lnTo>
                      <a:lnTo>
                        <a:pt x="3" y="99"/>
                      </a:lnTo>
                      <a:lnTo>
                        <a:pt x="11" y="73"/>
                      </a:lnTo>
                      <a:lnTo>
                        <a:pt x="25" y="49"/>
                      </a:lnTo>
                      <a:lnTo>
                        <a:pt x="44" y="28"/>
                      </a:lnTo>
                      <a:lnTo>
                        <a:pt x="66" y="13"/>
                      </a:lnTo>
                      <a:lnTo>
                        <a:pt x="91" y="4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3" name="Freeform 58"/>
                <p:cNvSpPr>
                  <a:spLocks/>
                </p:cNvSpPr>
                <p:nvPr/>
              </p:nvSpPr>
              <p:spPr bwMode="auto">
                <a:xfrm>
                  <a:off x="7381369" y="4042072"/>
                  <a:ext cx="36513" cy="3651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9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2 w 71"/>
                    <a:gd name="T23" fmla="*/ 49 h 71"/>
                    <a:gd name="T24" fmla="*/ 0 w 71"/>
                    <a:gd name="T25" fmla="*/ 35 h 71"/>
                    <a:gd name="T26" fmla="*/ 2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9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2" y="49"/>
                      </a:lnTo>
                      <a:lnTo>
                        <a:pt x="0" y="35"/>
                      </a:lnTo>
                      <a:lnTo>
                        <a:pt x="2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13" name="Freeform 59"/>
              <p:cNvSpPr>
                <a:spLocks/>
              </p:cNvSpPr>
              <p:nvPr/>
            </p:nvSpPr>
            <p:spPr bwMode="auto">
              <a:xfrm>
                <a:off x="7321044" y="3838872"/>
                <a:ext cx="204788" cy="88900"/>
              </a:xfrm>
              <a:custGeom>
                <a:avLst/>
                <a:gdLst>
                  <a:gd name="T0" fmla="*/ 203 w 388"/>
                  <a:gd name="T1" fmla="*/ 0 h 168"/>
                  <a:gd name="T2" fmla="*/ 239 w 388"/>
                  <a:gd name="T3" fmla="*/ 1 h 168"/>
                  <a:gd name="T4" fmla="*/ 271 w 388"/>
                  <a:gd name="T5" fmla="*/ 7 h 168"/>
                  <a:gd name="T6" fmla="*/ 298 w 388"/>
                  <a:gd name="T7" fmla="*/ 15 h 168"/>
                  <a:gd name="T8" fmla="*/ 321 w 388"/>
                  <a:gd name="T9" fmla="*/ 26 h 168"/>
                  <a:gd name="T10" fmla="*/ 340 w 388"/>
                  <a:gd name="T11" fmla="*/ 38 h 168"/>
                  <a:gd name="T12" fmla="*/ 355 w 388"/>
                  <a:gd name="T13" fmla="*/ 52 h 168"/>
                  <a:gd name="T14" fmla="*/ 367 w 388"/>
                  <a:gd name="T15" fmla="*/ 67 h 168"/>
                  <a:gd name="T16" fmla="*/ 376 w 388"/>
                  <a:gd name="T17" fmla="*/ 82 h 168"/>
                  <a:gd name="T18" fmla="*/ 382 w 388"/>
                  <a:gd name="T19" fmla="*/ 98 h 168"/>
                  <a:gd name="T20" fmla="*/ 386 w 388"/>
                  <a:gd name="T21" fmla="*/ 113 h 168"/>
                  <a:gd name="T22" fmla="*/ 388 w 388"/>
                  <a:gd name="T23" fmla="*/ 127 h 168"/>
                  <a:gd name="T24" fmla="*/ 386 w 388"/>
                  <a:gd name="T25" fmla="*/ 140 h 168"/>
                  <a:gd name="T26" fmla="*/ 384 w 388"/>
                  <a:gd name="T27" fmla="*/ 152 h 168"/>
                  <a:gd name="T28" fmla="*/ 381 w 388"/>
                  <a:gd name="T29" fmla="*/ 160 h 168"/>
                  <a:gd name="T30" fmla="*/ 375 w 388"/>
                  <a:gd name="T31" fmla="*/ 165 h 168"/>
                  <a:gd name="T32" fmla="*/ 369 w 388"/>
                  <a:gd name="T33" fmla="*/ 168 h 168"/>
                  <a:gd name="T34" fmla="*/ 363 w 388"/>
                  <a:gd name="T35" fmla="*/ 167 h 168"/>
                  <a:gd name="T36" fmla="*/ 324 w 388"/>
                  <a:gd name="T37" fmla="*/ 148 h 168"/>
                  <a:gd name="T38" fmla="*/ 287 w 388"/>
                  <a:gd name="T39" fmla="*/ 135 h 168"/>
                  <a:gd name="T40" fmla="*/ 253 w 388"/>
                  <a:gd name="T41" fmla="*/ 127 h 168"/>
                  <a:gd name="T42" fmla="*/ 221 w 388"/>
                  <a:gd name="T43" fmla="*/ 123 h 168"/>
                  <a:gd name="T44" fmla="*/ 194 w 388"/>
                  <a:gd name="T45" fmla="*/ 123 h 168"/>
                  <a:gd name="T46" fmla="*/ 167 w 388"/>
                  <a:gd name="T47" fmla="*/ 124 h 168"/>
                  <a:gd name="T48" fmla="*/ 143 w 388"/>
                  <a:gd name="T49" fmla="*/ 128 h 168"/>
                  <a:gd name="T50" fmla="*/ 121 w 388"/>
                  <a:gd name="T51" fmla="*/ 134 h 168"/>
                  <a:gd name="T52" fmla="*/ 100 w 388"/>
                  <a:gd name="T53" fmla="*/ 140 h 168"/>
                  <a:gd name="T54" fmla="*/ 82 w 388"/>
                  <a:gd name="T55" fmla="*/ 147 h 168"/>
                  <a:gd name="T56" fmla="*/ 66 w 388"/>
                  <a:gd name="T57" fmla="*/ 153 h 168"/>
                  <a:gd name="T58" fmla="*/ 51 w 388"/>
                  <a:gd name="T59" fmla="*/ 156 h 168"/>
                  <a:gd name="T60" fmla="*/ 37 w 388"/>
                  <a:gd name="T61" fmla="*/ 159 h 168"/>
                  <a:gd name="T62" fmla="*/ 24 w 388"/>
                  <a:gd name="T63" fmla="*/ 159 h 168"/>
                  <a:gd name="T64" fmla="*/ 11 w 388"/>
                  <a:gd name="T65" fmla="*/ 155 h 168"/>
                  <a:gd name="T66" fmla="*/ 6 w 388"/>
                  <a:gd name="T67" fmla="*/ 149 h 168"/>
                  <a:gd name="T68" fmla="*/ 2 w 388"/>
                  <a:gd name="T69" fmla="*/ 141 h 168"/>
                  <a:gd name="T70" fmla="*/ 0 w 388"/>
                  <a:gd name="T71" fmla="*/ 130 h 168"/>
                  <a:gd name="T72" fmla="*/ 1 w 388"/>
                  <a:gd name="T73" fmla="*/ 117 h 168"/>
                  <a:gd name="T74" fmla="*/ 6 w 388"/>
                  <a:gd name="T75" fmla="*/ 102 h 168"/>
                  <a:gd name="T76" fmla="*/ 13 w 388"/>
                  <a:gd name="T77" fmla="*/ 87 h 168"/>
                  <a:gd name="T78" fmla="*/ 23 w 388"/>
                  <a:gd name="T79" fmla="*/ 71 h 168"/>
                  <a:gd name="T80" fmla="*/ 37 w 388"/>
                  <a:gd name="T81" fmla="*/ 56 h 168"/>
                  <a:gd name="T82" fmla="*/ 54 w 388"/>
                  <a:gd name="T83" fmla="*/ 41 h 168"/>
                  <a:gd name="T84" fmla="*/ 76 w 388"/>
                  <a:gd name="T85" fmla="*/ 28 h 168"/>
                  <a:gd name="T86" fmla="*/ 100 w 388"/>
                  <a:gd name="T87" fmla="*/ 16 h 168"/>
                  <a:gd name="T88" fmla="*/ 130 w 388"/>
                  <a:gd name="T89" fmla="*/ 7 h 168"/>
                  <a:gd name="T90" fmla="*/ 164 w 388"/>
                  <a:gd name="T91" fmla="*/ 1 h 168"/>
                  <a:gd name="T92" fmla="*/ 203 w 388"/>
                  <a:gd name="T9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88" h="168">
                    <a:moveTo>
                      <a:pt x="203" y="0"/>
                    </a:moveTo>
                    <a:lnTo>
                      <a:pt x="239" y="1"/>
                    </a:lnTo>
                    <a:lnTo>
                      <a:pt x="271" y="7"/>
                    </a:lnTo>
                    <a:lnTo>
                      <a:pt x="298" y="15"/>
                    </a:lnTo>
                    <a:lnTo>
                      <a:pt x="321" y="26"/>
                    </a:lnTo>
                    <a:lnTo>
                      <a:pt x="340" y="38"/>
                    </a:lnTo>
                    <a:lnTo>
                      <a:pt x="355" y="52"/>
                    </a:lnTo>
                    <a:lnTo>
                      <a:pt x="367" y="67"/>
                    </a:lnTo>
                    <a:lnTo>
                      <a:pt x="376" y="82"/>
                    </a:lnTo>
                    <a:lnTo>
                      <a:pt x="382" y="98"/>
                    </a:lnTo>
                    <a:lnTo>
                      <a:pt x="386" y="113"/>
                    </a:lnTo>
                    <a:lnTo>
                      <a:pt x="388" y="127"/>
                    </a:lnTo>
                    <a:lnTo>
                      <a:pt x="386" y="140"/>
                    </a:lnTo>
                    <a:lnTo>
                      <a:pt x="384" y="152"/>
                    </a:lnTo>
                    <a:lnTo>
                      <a:pt x="381" y="160"/>
                    </a:lnTo>
                    <a:lnTo>
                      <a:pt x="375" y="165"/>
                    </a:lnTo>
                    <a:lnTo>
                      <a:pt x="369" y="168"/>
                    </a:lnTo>
                    <a:lnTo>
                      <a:pt x="363" y="167"/>
                    </a:lnTo>
                    <a:lnTo>
                      <a:pt x="324" y="148"/>
                    </a:lnTo>
                    <a:lnTo>
                      <a:pt x="287" y="135"/>
                    </a:lnTo>
                    <a:lnTo>
                      <a:pt x="253" y="127"/>
                    </a:lnTo>
                    <a:lnTo>
                      <a:pt x="221" y="123"/>
                    </a:lnTo>
                    <a:lnTo>
                      <a:pt x="194" y="123"/>
                    </a:lnTo>
                    <a:lnTo>
                      <a:pt x="167" y="124"/>
                    </a:lnTo>
                    <a:lnTo>
                      <a:pt x="143" y="128"/>
                    </a:lnTo>
                    <a:lnTo>
                      <a:pt x="121" y="134"/>
                    </a:lnTo>
                    <a:lnTo>
                      <a:pt x="100" y="140"/>
                    </a:lnTo>
                    <a:lnTo>
                      <a:pt x="82" y="147"/>
                    </a:lnTo>
                    <a:lnTo>
                      <a:pt x="66" y="153"/>
                    </a:lnTo>
                    <a:lnTo>
                      <a:pt x="51" y="156"/>
                    </a:lnTo>
                    <a:lnTo>
                      <a:pt x="37" y="159"/>
                    </a:lnTo>
                    <a:lnTo>
                      <a:pt x="24" y="159"/>
                    </a:lnTo>
                    <a:lnTo>
                      <a:pt x="11" y="155"/>
                    </a:lnTo>
                    <a:lnTo>
                      <a:pt x="6" y="149"/>
                    </a:lnTo>
                    <a:lnTo>
                      <a:pt x="2" y="141"/>
                    </a:lnTo>
                    <a:lnTo>
                      <a:pt x="0" y="130"/>
                    </a:lnTo>
                    <a:lnTo>
                      <a:pt x="1" y="117"/>
                    </a:lnTo>
                    <a:lnTo>
                      <a:pt x="6" y="102"/>
                    </a:lnTo>
                    <a:lnTo>
                      <a:pt x="13" y="87"/>
                    </a:lnTo>
                    <a:lnTo>
                      <a:pt x="23" y="71"/>
                    </a:lnTo>
                    <a:lnTo>
                      <a:pt x="37" y="56"/>
                    </a:lnTo>
                    <a:lnTo>
                      <a:pt x="54" y="41"/>
                    </a:lnTo>
                    <a:lnTo>
                      <a:pt x="76" y="28"/>
                    </a:lnTo>
                    <a:lnTo>
                      <a:pt x="100" y="16"/>
                    </a:lnTo>
                    <a:lnTo>
                      <a:pt x="130" y="7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7833806" y="3992861"/>
                <a:ext cx="125413" cy="138113"/>
                <a:chOff x="7833806" y="4021435"/>
                <a:chExt cx="125413" cy="138113"/>
              </a:xfrm>
            </p:grpSpPr>
            <p:sp>
              <p:nvSpPr>
                <p:cNvPr id="120" name="Freeform 60"/>
                <p:cNvSpPr>
                  <a:spLocks/>
                </p:cNvSpPr>
                <p:nvPr/>
              </p:nvSpPr>
              <p:spPr bwMode="auto">
                <a:xfrm>
                  <a:off x="7833806" y="4021435"/>
                  <a:ext cx="125413" cy="138113"/>
                </a:xfrm>
                <a:custGeom>
                  <a:avLst/>
                  <a:gdLst>
                    <a:gd name="T0" fmla="*/ 118 w 237"/>
                    <a:gd name="T1" fmla="*/ 0 h 259"/>
                    <a:gd name="T2" fmla="*/ 146 w 237"/>
                    <a:gd name="T3" fmla="*/ 4 h 259"/>
                    <a:gd name="T4" fmla="*/ 170 w 237"/>
                    <a:gd name="T5" fmla="*/ 13 h 259"/>
                    <a:gd name="T6" fmla="*/ 193 w 237"/>
                    <a:gd name="T7" fmla="*/ 28 h 259"/>
                    <a:gd name="T8" fmla="*/ 210 w 237"/>
                    <a:gd name="T9" fmla="*/ 49 h 259"/>
                    <a:gd name="T10" fmla="*/ 224 w 237"/>
                    <a:gd name="T11" fmla="*/ 73 h 259"/>
                    <a:gd name="T12" fmla="*/ 233 w 237"/>
                    <a:gd name="T13" fmla="*/ 99 h 259"/>
                    <a:gd name="T14" fmla="*/ 237 w 237"/>
                    <a:gd name="T15" fmla="*/ 130 h 259"/>
                    <a:gd name="T16" fmla="*/ 233 w 237"/>
                    <a:gd name="T17" fmla="*/ 160 h 259"/>
                    <a:gd name="T18" fmla="*/ 224 w 237"/>
                    <a:gd name="T19" fmla="*/ 186 h 259"/>
                    <a:gd name="T20" fmla="*/ 210 w 237"/>
                    <a:gd name="T21" fmla="*/ 210 h 259"/>
                    <a:gd name="T22" fmla="*/ 193 w 237"/>
                    <a:gd name="T23" fmla="*/ 231 h 259"/>
                    <a:gd name="T24" fmla="*/ 170 w 237"/>
                    <a:gd name="T25" fmla="*/ 246 h 259"/>
                    <a:gd name="T26" fmla="*/ 146 w 237"/>
                    <a:gd name="T27" fmla="*/ 256 h 259"/>
                    <a:gd name="T28" fmla="*/ 118 w 237"/>
                    <a:gd name="T29" fmla="*/ 259 h 259"/>
                    <a:gd name="T30" fmla="*/ 91 w 237"/>
                    <a:gd name="T31" fmla="*/ 256 h 259"/>
                    <a:gd name="T32" fmla="*/ 66 w 237"/>
                    <a:gd name="T33" fmla="*/ 246 h 259"/>
                    <a:gd name="T34" fmla="*/ 44 w 237"/>
                    <a:gd name="T35" fmla="*/ 231 h 259"/>
                    <a:gd name="T36" fmla="*/ 26 w 237"/>
                    <a:gd name="T37" fmla="*/ 210 h 259"/>
                    <a:gd name="T38" fmla="*/ 12 w 237"/>
                    <a:gd name="T39" fmla="*/ 186 h 259"/>
                    <a:gd name="T40" fmla="*/ 4 w 237"/>
                    <a:gd name="T41" fmla="*/ 160 h 259"/>
                    <a:gd name="T42" fmla="*/ 0 w 237"/>
                    <a:gd name="T43" fmla="*/ 130 h 259"/>
                    <a:gd name="T44" fmla="*/ 4 w 237"/>
                    <a:gd name="T45" fmla="*/ 99 h 259"/>
                    <a:gd name="T46" fmla="*/ 12 w 237"/>
                    <a:gd name="T47" fmla="*/ 73 h 259"/>
                    <a:gd name="T48" fmla="*/ 26 w 237"/>
                    <a:gd name="T49" fmla="*/ 49 h 259"/>
                    <a:gd name="T50" fmla="*/ 44 w 237"/>
                    <a:gd name="T51" fmla="*/ 28 h 259"/>
                    <a:gd name="T52" fmla="*/ 66 w 237"/>
                    <a:gd name="T53" fmla="*/ 13 h 259"/>
                    <a:gd name="T54" fmla="*/ 91 w 237"/>
                    <a:gd name="T55" fmla="*/ 4 h 259"/>
                    <a:gd name="T56" fmla="*/ 118 w 237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7" h="259">
                      <a:moveTo>
                        <a:pt x="118" y="0"/>
                      </a:moveTo>
                      <a:lnTo>
                        <a:pt x="146" y="4"/>
                      </a:lnTo>
                      <a:lnTo>
                        <a:pt x="170" y="13"/>
                      </a:lnTo>
                      <a:lnTo>
                        <a:pt x="193" y="28"/>
                      </a:lnTo>
                      <a:lnTo>
                        <a:pt x="210" y="49"/>
                      </a:lnTo>
                      <a:lnTo>
                        <a:pt x="224" y="73"/>
                      </a:lnTo>
                      <a:lnTo>
                        <a:pt x="233" y="99"/>
                      </a:lnTo>
                      <a:lnTo>
                        <a:pt x="237" y="130"/>
                      </a:lnTo>
                      <a:lnTo>
                        <a:pt x="233" y="160"/>
                      </a:lnTo>
                      <a:lnTo>
                        <a:pt x="224" y="186"/>
                      </a:lnTo>
                      <a:lnTo>
                        <a:pt x="210" y="210"/>
                      </a:lnTo>
                      <a:lnTo>
                        <a:pt x="193" y="231"/>
                      </a:lnTo>
                      <a:lnTo>
                        <a:pt x="170" y="246"/>
                      </a:lnTo>
                      <a:lnTo>
                        <a:pt x="146" y="256"/>
                      </a:lnTo>
                      <a:lnTo>
                        <a:pt x="118" y="259"/>
                      </a:lnTo>
                      <a:lnTo>
                        <a:pt x="91" y="256"/>
                      </a:lnTo>
                      <a:lnTo>
                        <a:pt x="66" y="246"/>
                      </a:lnTo>
                      <a:lnTo>
                        <a:pt x="44" y="231"/>
                      </a:lnTo>
                      <a:lnTo>
                        <a:pt x="26" y="210"/>
                      </a:lnTo>
                      <a:lnTo>
                        <a:pt x="12" y="186"/>
                      </a:lnTo>
                      <a:lnTo>
                        <a:pt x="4" y="160"/>
                      </a:lnTo>
                      <a:lnTo>
                        <a:pt x="0" y="130"/>
                      </a:lnTo>
                      <a:lnTo>
                        <a:pt x="4" y="99"/>
                      </a:lnTo>
                      <a:lnTo>
                        <a:pt x="12" y="73"/>
                      </a:lnTo>
                      <a:lnTo>
                        <a:pt x="26" y="49"/>
                      </a:lnTo>
                      <a:lnTo>
                        <a:pt x="44" y="28"/>
                      </a:lnTo>
                      <a:lnTo>
                        <a:pt x="66" y="13"/>
                      </a:lnTo>
                      <a:lnTo>
                        <a:pt x="91" y="4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  <p:sp>
              <p:nvSpPr>
                <p:cNvPr id="121" name="Freeform 61"/>
                <p:cNvSpPr>
                  <a:spLocks/>
                </p:cNvSpPr>
                <p:nvPr/>
              </p:nvSpPr>
              <p:spPr bwMode="auto">
                <a:xfrm>
                  <a:off x="7849681" y="4042072"/>
                  <a:ext cx="38100" cy="3651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9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1 w 71"/>
                    <a:gd name="T21" fmla="*/ 60 h 71"/>
                    <a:gd name="T22" fmla="*/ 4 w 71"/>
                    <a:gd name="T23" fmla="*/ 49 h 71"/>
                    <a:gd name="T24" fmla="*/ 0 w 71"/>
                    <a:gd name="T25" fmla="*/ 35 h 71"/>
                    <a:gd name="T26" fmla="*/ 4 w 71"/>
                    <a:gd name="T27" fmla="*/ 21 h 71"/>
                    <a:gd name="T28" fmla="*/ 11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9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0" y="35"/>
                      </a:lnTo>
                      <a:lnTo>
                        <a:pt x="4" y="21"/>
                      </a:lnTo>
                      <a:lnTo>
                        <a:pt x="11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16" name="Freeform 62"/>
              <p:cNvSpPr>
                <a:spLocks/>
              </p:cNvSpPr>
              <p:nvPr/>
            </p:nvSpPr>
            <p:spPr bwMode="auto">
              <a:xfrm>
                <a:off x="7789356" y="3838872"/>
                <a:ext cx="206375" cy="88900"/>
              </a:xfrm>
              <a:custGeom>
                <a:avLst/>
                <a:gdLst>
                  <a:gd name="T0" fmla="*/ 185 w 388"/>
                  <a:gd name="T1" fmla="*/ 0 h 168"/>
                  <a:gd name="T2" fmla="*/ 224 w 388"/>
                  <a:gd name="T3" fmla="*/ 1 h 168"/>
                  <a:gd name="T4" fmla="*/ 257 w 388"/>
                  <a:gd name="T5" fmla="*/ 7 h 168"/>
                  <a:gd name="T6" fmla="*/ 287 w 388"/>
                  <a:gd name="T7" fmla="*/ 16 h 168"/>
                  <a:gd name="T8" fmla="*/ 313 w 388"/>
                  <a:gd name="T9" fmla="*/ 28 h 168"/>
                  <a:gd name="T10" fmla="*/ 334 w 388"/>
                  <a:gd name="T11" fmla="*/ 41 h 168"/>
                  <a:gd name="T12" fmla="*/ 351 w 388"/>
                  <a:gd name="T13" fmla="*/ 56 h 168"/>
                  <a:gd name="T14" fmla="*/ 365 w 388"/>
                  <a:gd name="T15" fmla="*/ 71 h 168"/>
                  <a:gd name="T16" fmla="*/ 375 w 388"/>
                  <a:gd name="T17" fmla="*/ 87 h 168"/>
                  <a:gd name="T18" fmla="*/ 382 w 388"/>
                  <a:gd name="T19" fmla="*/ 102 h 168"/>
                  <a:gd name="T20" fmla="*/ 387 w 388"/>
                  <a:gd name="T21" fmla="*/ 117 h 168"/>
                  <a:gd name="T22" fmla="*/ 388 w 388"/>
                  <a:gd name="T23" fmla="*/ 130 h 168"/>
                  <a:gd name="T24" fmla="*/ 386 w 388"/>
                  <a:gd name="T25" fmla="*/ 141 h 168"/>
                  <a:gd name="T26" fmla="*/ 382 w 388"/>
                  <a:gd name="T27" fmla="*/ 149 h 168"/>
                  <a:gd name="T28" fmla="*/ 376 w 388"/>
                  <a:gd name="T29" fmla="*/ 155 h 168"/>
                  <a:gd name="T30" fmla="*/ 365 w 388"/>
                  <a:gd name="T31" fmla="*/ 159 h 168"/>
                  <a:gd name="T32" fmla="*/ 352 w 388"/>
                  <a:gd name="T33" fmla="*/ 159 h 168"/>
                  <a:gd name="T34" fmla="*/ 338 w 388"/>
                  <a:gd name="T35" fmla="*/ 156 h 168"/>
                  <a:gd name="T36" fmla="*/ 322 w 388"/>
                  <a:gd name="T37" fmla="*/ 153 h 168"/>
                  <a:gd name="T38" fmla="*/ 306 w 388"/>
                  <a:gd name="T39" fmla="*/ 147 h 168"/>
                  <a:gd name="T40" fmla="*/ 287 w 388"/>
                  <a:gd name="T41" fmla="*/ 140 h 168"/>
                  <a:gd name="T42" fmla="*/ 268 w 388"/>
                  <a:gd name="T43" fmla="*/ 134 h 168"/>
                  <a:gd name="T44" fmla="*/ 245 w 388"/>
                  <a:gd name="T45" fmla="*/ 128 h 168"/>
                  <a:gd name="T46" fmla="*/ 220 w 388"/>
                  <a:gd name="T47" fmla="*/ 124 h 168"/>
                  <a:gd name="T48" fmla="*/ 195 w 388"/>
                  <a:gd name="T49" fmla="*/ 123 h 168"/>
                  <a:gd name="T50" fmla="*/ 166 w 388"/>
                  <a:gd name="T51" fmla="*/ 123 h 168"/>
                  <a:gd name="T52" fmla="*/ 135 w 388"/>
                  <a:gd name="T53" fmla="*/ 127 h 168"/>
                  <a:gd name="T54" fmla="*/ 100 w 388"/>
                  <a:gd name="T55" fmla="*/ 135 h 168"/>
                  <a:gd name="T56" fmla="*/ 65 w 388"/>
                  <a:gd name="T57" fmla="*/ 148 h 168"/>
                  <a:gd name="T58" fmla="*/ 24 w 388"/>
                  <a:gd name="T59" fmla="*/ 167 h 168"/>
                  <a:gd name="T60" fmla="*/ 19 w 388"/>
                  <a:gd name="T61" fmla="*/ 168 h 168"/>
                  <a:gd name="T62" fmla="*/ 13 w 388"/>
                  <a:gd name="T63" fmla="*/ 165 h 168"/>
                  <a:gd name="T64" fmla="*/ 7 w 388"/>
                  <a:gd name="T65" fmla="*/ 160 h 168"/>
                  <a:gd name="T66" fmla="*/ 3 w 388"/>
                  <a:gd name="T67" fmla="*/ 152 h 168"/>
                  <a:gd name="T68" fmla="*/ 1 w 388"/>
                  <a:gd name="T69" fmla="*/ 140 h 168"/>
                  <a:gd name="T70" fmla="*/ 0 w 388"/>
                  <a:gd name="T71" fmla="*/ 127 h 168"/>
                  <a:gd name="T72" fmla="*/ 2 w 388"/>
                  <a:gd name="T73" fmla="*/ 113 h 168"/>
                  <a:gd name="T74" fmla="*/ 6 w 388"/>
                  <a:gd name="T75" fmla="*/ 98 h 168"/>
                  <a:gd name="T76" fmla="*/ 12 w 388"/>
                  <a:gd name="T77" fmla="*/ 82 h 168"/>
                  <a:gd name="T78" fmla="*/ 21 w 388"/>
                  <a:gd name="T79" fmla="*/ 67 h 168"/>
                  <a:gd name="T80" fmla="*/ 32 w 388"/>
                  <a:gd name="T81" fmla="*/ 52 h 168"/>
                  <a:gd name="T82" fmla="*/ 47 w 388"/>
                  <a:gd name="T83" fmla="*/ 38 h 168"/>
                  <a:gd name="T84" fmla="*/ 67 w 388"/>
                  <a:gd name="T85" fmla="*/ 26 h 168"/>
                  <a:gd name="T86" fmla="*/ 90 w 388"/>
                  <a:gd name="T87" fmla="*/ 15 h 168"/>
                  <a:gd name="T88" fmla="*/ 117 w 388"/>
                  <a:gd name="T89" fmla="*/ 7 h 168"/>
                  <a:gd name="T90" fmla="*/ 149 w 388"/>
                  <a:gd name="T91" fmla="*/ 1 h 168"/>
                  <a:gd name="T92" fmla="*/ 185 w 388"/>
                  <a:gd name="T9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88" h="168">
                    <a:moveTo>
                      <a:pt x="185" y="0"/>
                    </a:moveTo>
                    <a:lnTo>
                      <a:pt x="224" y="1"/>
                    </a:lnTo>
                    <a:lnTo>
                      <a:pt x="257" y="7"/>
                    </a:lnTo>
                    <a:lnTo>
                      <a:pt x="287" y="16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5" y="87"/>
                    </a:lnTo>
                    <a:lnTo>
                      <a:pt x="382" y="102"/>
                    </a:lnTo>
                    <a:lnTo>
                      <a:pt x="387" y="117"/>
                    </a:lnTo>
                    <a:lnTo>
                      <a:pt x="388" y="130"/>
                    </a:lnTo>
                    <a:lnTo>
                      <a:pt x="386" y="141"/>
                    </a:lnTo>
                    <a:lnTo>
                      <a:pt x="382" y="149"/>
                    </a:lnTo>
                    <a:lnTo>
                      <a:pt x="376" y="155"/>
                    </a:lnTo>
                    <a:lnTo>
                      <a:pt x="365" y="159"/>
                    </a:lnTo>
                    <a:lnTo>
                      <a:pt x="352" y="159"/>
                    </a:lnTo>
                    <a:lnTo>
                      <a:pt x="338" y="156"/>
                    </a:lnTo>
                    <a:lnTo>
                      <a:pt x="322" y="153"/>
                    </a:lnTo>
                    <a:lnTo>
                      <a:pt x="306" y="147"/>
                    </a:lnTo>
                    <a:lnTo>
                      <a:pt x="287" y="140"/>
                    </a:lnTo>
                    <a:lnTo>
                      <a:pt x="268" y="134"/>
                    </a:lnTo>
                    <a:lnTo>
                      <a:pt x="245" y="128"/>
                    </a:lnTo>
                    <a:lnTo>
                      <a:pt x="220" y="124"/>
                    </a:lnTo>
                    <a:lnTo>
                      <a:pt x="195" y="123"/>
                    </a:lnTo>
                    <a:lnTo>
                      <a:pt x="166" y="123"/>
                    </a:lnTo>
                    <a:lnTo>
                      <a:pt x="135" y="127"/>
                    </a:lnTo>
                    <a:lnTo>
                      <a:pt x="100" y="135"/>
                    </a:lnTo>
                    <a:lnTo>
                      <a:pt x="65" y="148"/>
                    </a:lnTo>
                    <a:lnTo>
                      <a:pt x="24" y="167"/>
                    </a:lnTo>
                    <a:lnTo>
                      <a:pt x="19" y="168"/>
                    </a:lnTo>
                    <a:lnTo>
                      <a:pt x="13" y="165"/>
                    </a:lnTo>
                    <a:lnTo>
                      <a:pt x="7" y="160"/>
                    </a:lnTo>
                    <a:lnTo>
                      <a:pt x="3" y="152"/>
                    </a:lnTo>
                    <a:lnTo>
                      <a:pt x="1" y="140"/>
                    </a:lnTo>
                    <a:lnTo>
                      <a:pt x="0" y="127"/>
                    </a:lnTo>
                    <a:lnTo>
                      <a:pt x="2" y="113"/>
                    </a:lnTo>
                    <a:lnTo>
                      <a:pt x="6" y="98"/>
                    </a:lnTo>
                    <a:lnTo>
                      <a:pt x="12" y="82"/>
                    </a:lnTo>
                    <a:lnTo>
                      <a:pt x="21" y="67"/>
                    </a:lnTo>
                    <a:lnTo>
                      <a:pt x="32" y="52"/>
                    </a:lnTo>
                    <a:lnTo>
                      <a:pt x="47" y="38"/>
                    </a:lnTo>
                    <a:lnTo>
                      <a:pt x="67" y="26"/>
                    </a:lnTo>
                    <a:lnTo>
                      <a:pt x="90" y="15"/>
                    </a:lnTo>
                    <a:lnTo>
                      <a:pt x="117" y="7"/>
                    </a:lnTo>
                    <a:lnTo>
                      <a:pt x="149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17" name="Freeform 63"/>
              <p:cNvSpPr>
                <a:spLocks/>
              </p:cNvSpPr>
              <p:nvPr/>
            </p:nvSpPr>
            <p:spPr bwMode="auto">
              <a:xfrm>
                <a:off x="7576102" y="4302422"/>
                <a:ext cx="198438" cy="71438"/>
              </a:xfrm>
              <a:custGeom>
                <a:avLst/>
                <a:gdLst>
                  <a:gd name="T0" fmla="*/ 6 w 375"/>
                  <a:gd name="T1" fmla="*/ 0 h 134"/>
                  <a:gd name="T2" fmla="*/ 12 w 375"/>
                  <a:gd name="T3" fmla="*/ 0 h 134"/>
                  <a:gd name="T4" fmla="*/ 23 w 375"/>
                  <a:gd name="T5" fmla="*/ 4 h 134"/>
                  <a:gd name="T6" fmla="*/ 36 w 375"/>
                  <a:gd name="T7" fmla="*/ 10 h 134"/>
                  <a:gd name="T8" fmla="*/ 49 w 375"/>
                  <a:gd name="T9" fmla="*/ 18 h 134"/>
                  <a:gd name="T10" fmla="*/ 67 w 375"/>
                  <a:gd name="T11" fmla="*/ 26 h 134"/>
                  <a:gd name="T12" fmla="*/ 86 w 375"/>
                  <a:gd name="T13" fmla="*/ 35 h 134"/>
                  <a:gd name="T14" fmla="*/ 108 w 375"/>
                  <a:gd name="T15" fmla="*/ 44 h 134"/>
                  <a:gd name="T16" fmla="*/ 133 w 375"/>
                  <a:gd name="T17" fmla="*/ 49 h 134"/>
                  <a:gd name="T18" fmla="*/ 159 w 375"/>
                  <a:gd name="T19" fmla="*/ 54 h 134"/>
                  <a:gd name="T20" fmla="*/ 188 w 375"/>
                  <a:gd name="T21" fmla="*/ 56 h 134"/>
                  <a:gd name="T22" fmla="*/ 216 w 375"/>
                  <a:gd name="T23" fmla="*/ 54 h 134"/>
                  <a:gd name="T24" fmla="*/ 242 w 375"/>
                  <a:gd name="T25" fmla="*/ 49 h 134"/>
                  <a:gd name="T26" fmla="*/ 266 w 375"/>
                  <a:gd name="T27" fmla="*/ 44 h 134"/>
                  <a:gd name="T28" fmla="*/ 288 w 375"/>
                  <a:gd name="T29" fmla="*/ 35 h 134"/>
                  <a:gd name="T30" fmla="*/ 308 w 375"/>
                  <a:gd name="T31" fmla="*/ 26 h 134"/>
                  <a:gd name="T32" fmla="*/ 325 w 375"/>
                  <a:gd name="T33" fmla="*/ 18 h 134"/>
                  <a:gd name="T34" fmla="*/ 340 w 375"/>
                  <a:gd name="T35" fmla="*/ 10 h 134"/>
                  <a:gd name="T36" fmla="*/ 352 w 375"/>
                  <a:gd name="T37" fmla="*/ 4 h 134"/>
                  <a:gd name="T38" fmla="*/ 362 w 375"/>
                  <a:gd name="T39" fmla="*/ 0 h 134"/>
                  <a:gd name="T40" fmla="*/ 369 w 375"/>
                  <a:gd name="T41" fmla="*/ 0 h 134"/>
                  <a:gd name="T42" fmla="*/ 374 w 375"/>
                  <a:gd name="T43" fmla="*/ 3 h 134"/>
                  <a:gd name="T44" fmla="*/ 375 w 375"/>
                  <a:gd name="T45" fmla="*/ 11 h 134"/>
                  <a:gd name="T46" fmla="*/ 374 w 375"/>
                  <a:gd name="T47" fmla="*/ 23 h 134"/>
                  <a:gd name="T48" fmla="*/ 371 w 375"/>
                  <a:gd name="T49" fmla="*/ 34 h 134"/>
                  <a:gd name="T50" fmla="*/ 367 w 375"/>
                  <a:gd name="T51" fmla="*/ 48 h 134"/>
                  <a:gd name="T52" fmla="*/ 360 w 375"/>
                  <a:gd name="T53" fmla="*/ 62 h 134"/>
                  <a:gd name="T54" fmla="*/ 351 w 375"/>
                  <a:gd name="T55" fmla="*/ 75 h 134"/>
                  <a:gd name="T56" fmla="*/ 339 w 375"/>
                  <a:gd name="T57" fmla="*/ 89 h 134"/>
                  <a:gd name="T58" fmla="*/ 323 w 375"/>
                  <a:gd name="T59" fmla="*/ 100 h 134"/>
                  <a:gd name="T60" fmla="*/ 304 w 375"/>
                  <a:gd name="T61" fmla="*/ 112 h 134"/>
                  <a:gd name="T62" fmla="*/ 281 w 375"/>
                  <a:gd name="T63" fmla="*/ 120 h 134"/>
                  <a:gd name="T64" fmla="*/ 255 w 375"/>
                  <a:gd name="T65" fmla="*/ 128 h 134"/>
                  <a:gd name="T66" fmla="*/ 224 w 375"/>
                  <a:gd name="T67" fmla="*/ 133 h 134"/>
                  <a:gd name="T68" fmla="*/ 188 w 375"/>
                  <a:gd name="T69" fmla="*/ 134 h 134"/>
                  <a:gd name="T70" fmla="*/ 151 w 375"/>
                  <a:gd name="T71" fmla="*/ 133 h 134"/>
                  <a:gd name="T72" fmla="*/ 120 w 375"/>
                  <a:gd name="T73" fmla="*/ 128 h 134"/>
                  <a:gd name="T74" fmla="*/ 93 w 375"/>
                  <a:gd name="T75" fmla="*/ 120 h 134"/>
                  <a:gd name="T76" fmla="*/ 70 w 375"/>
                  <a:gd name="T77" fmla="*/ 112 h 134"/>
                  <a:gd name="T78" fmla="*/ 52 w 375"/>
                  <a:gd name="T79" fmla="*/ 100 h 134"/>
                  <a:gd name="T80" fmla="*/ 37 w 375"/>
                  <a:gd name="T81" fmla="*/ 89 h 134"/>
                  <a:gd name="T82" fmla="*/ 24 w 375"/>
                  <a:gd name="T83" fmla="*/ 75 h 134"/>
                  <a:gd name="T84" fmla="*/ 15 w 375"/>
                  <a:gd name="T85" fmla="*/ 62 h 134"/>
                  <a:gd name="T86" fmla="*/ 8 w 375"/>
                  <a:gd name="T87" fmla="*/ 48 h 134"/>
                  <a:gd name="T88" fmla="*/ 3 w 375"/>
                  <a:gd name="T89" fmla="*/ 34 h 134"/>
                  <a:gd name="T90" fmla="*/ 1 w 375"/>
                  <a:gd name="T91" fmla="*/ 23 h 134"/>
                  <a:gd name="T92" fmla="*/ 0 w 375"/>
                  <a:gd name="T93" fmla="*/ 11 h 134"/>
                  <a:gd name="T94" fmla="*/ 2 w 375"/>
                  <a:gd name="T95" fmla="*/ 3 h 134"/>
                  <a:gd name="T96" fmla="*/ 6 w 375"/>
                  <a:gd name="T9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5" h="134">
                    <a:moveTo>
                      <a:pt x="6" y="0"/>
                    </a:moveTo>
                    <a:lnTo>
                      <a:pt x="12" y="0"/>
                    </a:lnTo>
                    <a:lnTo>
                      <a:pt x="23" y="4"/>
                    </a:lnTo>
                    <a:lnTo>
                      <a:pt x="36" y="10"/>
                    </a:lnTo>
                    <a:lnTo>
                      <a:pt x="49" y="18"/>
                    </a:lnTo>
                    <a:lnTo>
                      <a:pt x="67" y="26"/>
                    </a:lnTo>
                    <a:lnTo>
                      <a:pt x="86" y="35"/>
                    </a:lnTo>
                    <a:lnTo>
                      <a:pt x="108" y="44"/>
                    </a:lnTo>
                    <a:lnTo>
                      <a:pt x="133" y="49"/>
                    </a:lnTo>
                    <a:lnTo>
                      <a:pt x="159" y="54"/>
                    </a:lnTo>
                    <a:lnTo>
                      <a:pt x="188" y="56"/>
                    </a:lnTo>
                    <a:lnTo>
                      <a:pt x="216" y="54"/>
                    </a:lnTo>
                    <a:lnTo>
                      <a:pt x="242" y="49"/>
                    </a:lnTo>
                    <a:lnTo>
                      <a:pt x="266" y="44"/>
                    </a:lnTo>
                    <a:lnTo>
                      <a:pt x="288" y="35"/>
                    </a:lnTo>
                    <a:lnTo>
                      <a:pt x="308" y="26"/>
                    </a:lnTo>
                    <a:lnTo>
                      <a:pt x="325" y="18"/>
                    </a:lnTo>
                    <a:lnTo>
                      <a:pt x="340" y="10"/>
                    </a:lnTo>
                    <a:lnTo>
                      <a:pt x="352" y="4"/>
                    </a:lnTo>
                    <a:lnTo>
                      <a:pt x="362" y="0"/>
                    </a:lnTo>
                    <a:lnTo>
                      <a:pt x="369" y="0"/>
                    </a:lnTo>
                    <a:lnTo>
                      <a:pt x="374" y="3"/>
                    </a:lnTo>
                    <a:lnTo>
                      <a:pt x="375" y="11"/>
                    </a:lnTo>
                    <a:lnTo>
                      <a:pt x="374" y="23"/>
                    </a:lnTo>
                    <a:lnTo>
                      <a:pt x="371" y="34"/>
                    </a:lnTo>
                    <a:lnTo>
                      <a:pt x="367" y="48"/>
                    </a:lnTo>
                    <a:lnTo>
                      <a:pt x="360" y="62"/>
                    </a:lnTo>
                    <a:lnTo>
                      <a:pt x="351" y="75"/>
                    </a:lnTo>
                    <a:lnTo>
                      <a:pt x="339" y="89"/>
                    </a:lnTo>
                    <a:lnTo>
                      <a:pt x="323" y="100"/>
                    </a:lnTo>
                    <a:lnTo>
                      <a:pt x="304" y="112"/>
                    </a:lnTo>
                    <a:lnTo>
                      <a:pt x="281" y="120"/>
                    </a:lnTo>
                    <a:lnTo>
                      <a:pt x="255" y="128"/>
                    </a:lnTo>
                    <a:lnTo>
                      <a:pt x="224" y="133"/>
                    </a:lnTo>
                    <a:lnTo>
                      <a:pt x="188" y="134"/>
                    </a:lnTo>
                    <a:lnTo>
                      <a:pt x="151" y="133"/>
                    </a:lnTo>
                    <a:lnTo>
                      <a:pt x="120" y="128"/>
                    </a:lnTo>
                    <a:lnTo>
                      <a:pt x="93" y="120"/>
                    </a:lnTo>
                    <a:lnTo>
                      <a:pt x="70" y="112"/>
                    </a:lnTo>
                    <a:lnTo>
                      <a:pt x="52" y="100"/>
                    </a:lnTo>
                    <a:lnTo>
                      <a:pt x="37" y="89"/>
                    </a:lnTo>
                    <a:lnTo>
                      <a:pt x="24" y="75"/>
                    </a:lnTo>
                    <a:lnTo>
                      <a:pt x="15" y="62"/>
                    </a:lnTo>
                    <a:lnTo>
                      <a:pt x="8" y="48"/>
                    </a:lnTo>
                    <a:lnTo>
                      <a:pt x="3" y="34"/>
                    </a:lnTo>
                    <a:lnTo>
                      <a:pt x="1" y="23"/>
                    </a:lnTo>
                    <a:lnTo>
                      <a:pt x="0" y="11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18" name="Freeform 64"/>
              <p:cNvSpPr>
                <a:spLocks/>
              </p:cNvSpPr>
              <p:nvPr/>
            </p:nvSpPr>
            <p:spPr bwMode="auto">
              <a:xfrm>
                <a:off x="7639602" y="4527847"/>
                <a:ext cx="69850" cy="25400"/>
              </a:xfrm>
              <a:custGeom>
                <a:avLst/>
                <a:gdLst>
                  <a:gd name="T0" fmla="*/ 128 w 131"/>
                  <a:gd name="T1" fmla="*/ 0 h 47"/>
                  <a:gd name="T2" fmla="*/ 131 w 131"/>
                  <a:gd name="T3" fmla="*/ 4 h 47"/>
                  <a:gd name="T4" fmla="*/ 129 w 131"/>
                  <a:gd name="T5" fmla="*/ 11 h 47"/>
                  <a:gd name="T6" fmla="*/ 127 w 131"/>
                  <a:gd name="T7" fmla="*/ 19 h 47"/>
                  <a:gd name="T8" fmla="*/ 121 w 131"/>
                  <a:gd name="T9" fmla="*/ 27 h 47"/>
                  <a:gd name="T10" fmla="*/ 113 w 131"/>
                  <a:gd name="T11" fmla="*/ 34 h 47"/>
                  <a:gd name="T12" fmla="*/ 102 w 131"/>
                  <a:gd name="T13" fmla="*/ 41 h 47"/>
                  <a:gd name="T14" fmla="*/ 86 w 131"/>
                  <a:gd name="T15" fmla="*/ 44 h 47"/>
                  <a:gd name="T16" fmla="*/ 66 w 131"/>
                  <a:gd name="T17" fmla="*/ 47 h 47"/>
                  <a:gd name="T18" fmla="*/ 45 w 131"/>
                  <a:gd name="T19" fmla="*/ 44 h 47"/>
                  <a:gd name="T20" fmla="*/ 29 w 131"/>
                  <a:gd name="T21" fmla="*/ 41 h 47"/>
                  <a:gd name="T22" fmla="*/ 17 w 131"/>
                  <a:gd name="T23" fmla="*/ 34 h 47"/>
                  <a:gd name="T24" fmla="*/ 9 w 131"/>
                  <a:gd name="T25" fmla="*/ 27 h 47"/>
                  <a:gd name="T26" fmla="*/ 5 w 131"/>
                  <a:gd name="T27" fmla="*/ 19 h 47"/>
                  <a:gd name="T28" fmla="*/ 1 w 131"/>
                  <a:gd name="T29" fmla="*/ 11 h 47"/>
                  <a:gd name="T30" fmla="*/ 0 w 131"/>
                  <a:gd name="T31" fmla="*/ 4 h 47"/>
                  <a:gd name="T32" fmla="*/ 2 w 131"/>
                  <a:gd name="T33" fmla="*/ 0 h 47"/>
                  <a:gd name="T34" fmla="*/ 6 w 131"/>
                  <a:gd name="T35" fmla="*/ 0 h 47"/>
                  <a:gd name="T36" fmla="*/ 13 w 131"/>
                  <a:gd name="T37" fmla="*/ 4 h 47"/>
                  <a:gd name="T38" fmla="*/ 23 w 131"/>
                  <a:gd name="T39" fmla="*/ 8 h 47"/>
                  <a:gd name="T40" fmla="*/ 35 w 131"/>
                  <a:gd name="T41" fmla="*/ 13 h 47"/>
                  <a:gd name="T42" fmla="*/ 49 w 131"/>
                  <a:gd name="T43" fmla="*/ 18 h 47"/>
                  <a:gd name="T44" fmla="*/ 66 w 131"/>
                  <a:gd name="T45" fmla="*/ 19 h 47"/>
                  <a:gd name="T46" fmla="*/ 82 w 131"/>
                  <a:gd name="T47" fmla="*/ 18 h 47"/>
                  <a:gd name="T48" fmla="*/ 96 w 131"/>
                  <a:gd name="T49" fmla="*/ 13 h 47"/>
                  <a:gd name="T50" fmla="*/ 107 w 131"/>
                  <a:gd name="T51" fmla="*/ 8 h 47"/>
                  <a:gd name="T52" fmla="*/ 118 w 131"/>
                  <a:gd name="T53" fmla="*/ 4 h 47"/>
                  <a:gd name="T54" fmla="*/ 125 w 131"/>
                  <a:gd name="T55" fmla="*/ 0 h 47"/>
                  <a:gd name="T56" fmla="*/ 128 w 131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47">
                    <a:moveTo>
                      <a:pt x="128" y="0"/>
                    </a:moveTo>
                    <a:lnTo>
                      <a:pt x="131" y="4"/>
                    </a:lnTo>
                    <a:lnTo>
                      <a:pt x="129" y="11"/>
                    </a:lnTo>
                    <a:lnTo>
                      <a:pt x="127" y="19"/>
                    </a:lnTo>
                    <a:lnTo>
                      <a:pt x="121" y="27"/>
                    </a:lnTo>
                    <a:lnTo>
                      <a:pt x="113" y="34"/>
                    </a:lnTo>
                    <a:lnTo>
                      <a:pt x="102" y="41"/>
                    </a:lnTo>
                    <a:lnTo>
                      <a:pt x="86" y="44"/>
                    </a:lnTo>
                    <a:lnTo>
                      <a:pt x="66" y="47"/>
                    </a:lnTo>
                    <a:lnTo>
                      <a:pt x="45" y="44"/>
                    </a:lnTo>
                    <a:lnTo>
                      <a:pt x="29" y="41"/>
                    </a:lnTo>
                    <a:lnTo>
                      <a:pt x="17" y="34"/>
                    </a:lnTo>
                    <a:lnTo>
                      <a:pt x="9" y="27"/>
                    </a:lnTo>
                    <a:lnTo>
                      <a:pt x="5" y="19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3" y="4"/>
                    </a:lnTo>
                    <a:lnTo>
                      <a:pt x="23" y="8"/>
                    </a:lnTo>
                    <a:lnTo>
                      <a:pt x="35" y="13"/>
                    </a:lnTo>
                    <a:lnTo>
                      <a:pt x="49" y="18"/>
                    </a:lnTo>
                    <a:lnTo>
                      <a:pt x="66" y="19"/>
                    </a:lnTo>
                    <a:lnTo>
                      <a:pt x="82" y="18"/>
                    </a:lnTo>
                    <a:lnTo>
                      <a:pt x="96" y="13"/>
                    </a:lnTo>
                    <a:lnTo>
                      <a:pt x="107" y="8"/>
                    </a:lnTo>
                    <a:lnTo>
                      <a:pt x="118" y="4"/>
                    </a:lnTo>
                    <a:lnTo>
                      <a:pt x="125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solidFill>
                  <a:srgbClr val="FCBC8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  <p:sp>
            <p:nvSpPr>
              <p:cNvPr id="119" name="Freeform 65"/>
              <p:cNvSpPr>
                <a:spLocks/>
              </p:cNvSpPr>
              <p:nvPr/>
            </p:nvSpPr>
            <p:spPr bwMode="auto">
              <a:xfrm>
                <a:off x="7517365" y="4450060"/>
                <a:ext cx="314325" cy="50800"/>
              </a:xfrm>
              <a:custGeom>
                <a:avLst/>
                <a:gdLst>
                  <a:gd name="T0" fmla="*/ 2 w 595"/>
                  <a:gd name="T1" fmla="*/ 0 h 97"/>
                  <a:gd name="T2" fmla="*/ 9 w 595"/>
                  <a:gd name="T3" fmla="*/ 0 h 97"/>
                  <a:gd name="T4" fmla="*/ 21 w 595"/>
                  <a:gd name="T5" fmla="*/ 4 h 97"/>
                  <a:gd name="T6" fmla="*/ 36 w 595"/>
                  <a:gd name="T7" fmla="*/ 10 h 97"/>
                  <a:gd name="T8" fmla="*/ 56 w 595"/>
                  <a:gd name="T9" fmla="*/ 17 h 97"/>
                  <a:gd name="T10" fmla="*/ 80 w 595"/>
                  <a:gd name="T11" fmla="*/ 25 h 97"/>
                  <a:gd name="T12" fmla="*/ 106 w 595"/>
                  <a:gd name="T13" fmla="*/ 33 h 97"/>
                  <a:gd name="T14" fmla="*/ 139 w 595"/>
                  <a:gd name="T15" fmla="*/ 41 h 97"/>
                  <a:gd name="T16" fmla="*/ 173 w 595"/>
                  <a:gd name="T17" fmla="*/ 48 h 97"/>
                  <a:gd name="T18" fmla="*/ 211 w 595"/>
                  <a:gd name="T19" fmla="*/ 54 h 97"/>
                  <a:gd name="T20" fmla="*/ 253 w 595"/>
                  <a:gd name="T21" fmla="*/ 58 h 97"/>
                  <a:gd name="T22" fmla="*/ 298 w 595"/>
                  <a:gd name="T23" fmla="*/ 59 h 97"/>
                  <a:gd name="T24" fmla="*/ 342 w 595"/>
                  <a:gd name="T25" fmla="*/ 58 h 97"/>
                  <a:gd name="T26" fmla="*/ 383 w 595"/>
                  <a:gd name="T27" fmla="*/ 54 h 97"/>
                  <a:gd name="T28" fmla="*/ 421 w 595"/>
                  <a:gd name="T29" fmla="*/ 48 h 97"/>
                  <a:gd name="T30" fmla="*/ 457 w 595"/>
                  <a:gd name="T31" fmla="*/ 41 h 97"/>
                  <a:gd name="T32" fmla="*/ 488 w 595"/>
                  <a:gd name="T33" fmla="*/ 33 h 97"/>
                  <a:gd name="T34" fmla="*/ 515 w 595"/>
                  <a:gd name="T35" fmla="*/ 25 h 97"/>
                  <a:gd name="T36" fmla="*/ 539 w 595"/>
                  <a:gd name="T37" fmla="*/ 17 h 97"/>
                  <a:gd name="T38" fmla="*/ 559 w 595"/>
                  <a:gd name="T39" fmla="*/ 10 h 97"/>
                  <a:gd name="T40" fmla="*/ 574 w 595"/>
                  <a:gd name="T41" fmla="*/ 4 h 97"/>
                  <a:gd name="T42" fmla="*/ 585 w 595"/>
                  <a:gd name="T43" fmla="*/ 0 h 97"/>
                  <a:gd name="T44" fmla="*/ 592 w 595"/>
                  <a:gd name="T45" fmla="*/ 0 h 97"/>
                  <a:gd name="T46" fmla="*/ 595 w 595"/>
                  <a:gd name="T47" fmla="*/ 3 h 97"/>
                  <a:gd name="T48" fmla="*/ 593 w 595"/>
                  <a:gd name="T49" fmla="*/ 8 h 97"/>
                  <a:gd name="T50" fmla="*/ 591 w 595"/>
                  <a:gd name="T51" fmla="*/ 14 h 97"/>
                  <a:gd name="T52" fmla="*/ 585 w 595"/>
                  <a:gd name="T53" fmla="*/ 22 h 97"/>
                  <a:gd name="T54" fmla="*/ 578 w 595"/>
                  <a:gd name="T55" fmla="*/ 30 h 97"/>
                  <a:gd name="T56" fmla="*/ 568 w 595"/>
                  <a:gd name="T57" fmla="*/ 38 h 97"/>
                  <a:gd name="T58" fmla="*/ 554 w 595"/>
                  <a:gd name="T59" fmla="*/ 48 h 97"/>
                  <a:gd name="T60" fmla="*/ 537 w 595"/>
                  <a:gd name="T61" fmla="*/ 57 h 97"/>
                  <a:gd name="T62" fmla="*/ 516 w 595"/>
                  <a:gd name="T63" fmla="*/ 66 h 97"/>
                  <a:gd name="T64" fmla="*/ 492 w 595"/>
                  <a:gd name="T65" fmla="*/ 74 h 97"/>
                  <a:gd name="T66" fmla="*/ 463 w 595"/>
                  <a:gd name="T67" fmla="*/ 82 h 97"/>
                  <a:gd name="T68" fmla="*/ 430 w 595"/>
                  <a:gd name="T69" fmla="*/ 88 h 97"/>
                  <a:gd name="T70" fmla="*/ 390 w 595"/>
                  <a:gd name="T71" fmla="*/ 93 h 97"/>
                  <a:gd name="T72" fmla="*/ 346 w 595"/>
                  <a:gd name="T73" fmla="*/ 96 h 97"/>
                  <a:gd name="T74" fmla="*/ 298 w 595"/>
                  <a:gd name="T75" fmla="*/ 97 h 97"/>
                  <a:gd name="T76" fmla="*/ 248 w 595"/>
                  <a:gd name="T77" fmla="*/ 96 h 97"/>
                  <a:gd name="T78" fmla="*/ 204 w 595"/>
                  <a:gd name="T79" fmla="*/ 93 h 97"/>
                  <a:gd name="T80" fmla="*/ 166 w 595"/>
                  <a:gd name="T81" fmla="*/ 88 h 97"/>
                  <a:gd name="T82" fmla="*/ 132 w 595"/>
                  <a:gd name="T83" fmla="*/ 82 h 97"/>
                  <a:gd name="T84" fmla="*/ 103 w 595"/>
                  <a:gd name="T85" fmla="*/ 74 h 97"/>
                  <a:gd name="T86" fmla="*/ 79 w 595"/>
                  <a:gd name="T87" fmla="*/ 66 h 97"/>
                  <a:gd name="T88" fmla="*/ 58 w 595"/>
                  <a:gd name="T89" fmla="*/ 57 h 97"/>
                  <a:gd name="T90" fmla="*/ 41 w 595"/>
                  <a:gd name="T91" fmla="*/ 48 h 97"/>
                  <a:gd name="T92" fmla="*/ 27 w 595"/>
                  <a:gd name="T93" fmla="*/ 38 h 97"/>
                  <a:gd name="T94" fmla="*/ 16 w 595"/>
                  <a:gd name="T95" fmla="*/ 30 h 97"/>
                  <a:gd name="T96" fmla="*/ 9 w 595"/>
                  <a:gd name="T97" fmla="*/ 22 h 97"/>
                  <a:gd name="T98" fmla="*/ 4 w 595"/>
                  <a:gd name="T99" fmla="*/ 14 h 97"/>
                  <a:gd name="T100" fmla="*/ 1 w 595"/>
                  <a:gd name="T101" fmla="*/ 8 h 97"/>
                  <a:gd name="T102" fmla="*/ 0 w 595"/>
                  <a:gd name="T103" fmla="*/ 3 h 97"/>
                  <a:gd name="T104" fmla="*/ 2 w 595"/>
                  <a:gd name="T10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5" h="97">
                    <a:moveTo>
                      <a:pt x="2" y="0"/>
                    </a:moveTo>
                    <a:lnTo>
                      <a:pt x="9" y="0"/>
                    </a:lnTo>
                    <a:lnTo>
                      <a:pt x="21" y="4"/>
                    </a:lnTo>
                    <a:lnTo>
                      <a:pt x="36" y="10"/>
                    </a:lnTo>
                    <a:lnTo>
                      <a:pt x="56" y="17"/>
                    </a:lnTo>
                    <a:lnTo>
                      <a:pt x="80" y="25"/>
                    </a:lnTo>
                    <a:lnTo>
                      <a:pt x="106" y="33"/>
                    </a:lnTo>
                    <a:lnTo>
                      <a:pt x="139" y="41"/>
                    </a:lnTo>
                    <a:lnTo>
                      <a:pt x="173" y="48"/>
                    </a:lnTo>
                    <a:lnTo>
                      <a:pt x="211" y="54"/>
                    </a:lnTo>
                    <a:lnTo>
                      <a:pt x="253" y="58"/>
                    </a:lnTo>
                    <a:lnTo>
                      <a:pt x="298" y="59"/>
                    </a:lnTo>
                    <a:lnTo>
                      <a:pt x="342" y="58"/>
                    </a:lnTo>
                    <a:lnTo>
                      <a:pt x="383" y="54"/>
                    </a:lnTo>
                    <a:lnTo>
                      <a:pt x="421" y="48"/>
                    </a:lnTo>
                    <a:lnTo>
                      <a:pt x="457" y="41"/>
                    </a:lnTo>
                    <a:lnTo>
                      <a:pt x="488" y="33"/>
                    </a:lnTo>
                    <a:lnTo>
                      <a:pt x="515" y="25"/>
                    </a:lnTo>
                    <a:lnTo>
                      <a:pt x="539" y="17"/>
                    </a:lnTo>
                    <a:lnTo>
                      <a:pt x="559" y="10"/>
                    </a:lnTo>
                    <a:lnTo>
                      <a:pt x="574" y="4"/>
                    </a:lnTo>
                    <a:lnTo>
                      <a:pt x="585" y="0"/>
                    </a:lnTo>
                    <a:lnTo>
                      <a:pt x="592" y="0"/>
                    </a:lnTo>
                    <a:lnTo>
                      <a:pt x="595" y="3"/>
                    </a:lnTo>
                    <a:lnTo>
                      <a:pt x="593" y="8"/>
                    </a:lnTo>
                    <a:lnTo>
                      <a:pt x="591" y="14"/>
                    </a:lnTo>
                    <a:lnTo>
                      <a:pt x="585" y="22"/>
                    </a:lnTo>
                    <a:lnTo>
                      <a:pt x="578" y="30"/>
                    </a:lnTo>
                    <a:lnTo>
                      <a:pt x="568" y="38"/>
                    </a:lnTo>
                    <a:lnTo>
                      <a:pt x="554" y="48"/>
                    </a:lnTo>
                    <a:lnTo>
                      <a:pt x="537" y="57"/>
                    </a:lnTo>
                    <a:lnTo>
                      <a:pt x="516" y="66"/>
                    </a:lnTo>
                    <a:lnTo>
                      <a:pt x="492" y="74"/>
                    </a:lnTo>
                    <a:lnTo>
                      <a:pt x="463" y="82"/>
                    </a:lnTo>
                    <a:lnTo>
                      <a:pt x="430" y="88"/>
                    </a:lnTo>
                    <a:lnTo>
                      <a:pt x="390" y="93"/>
                    </a:lnTo>
                    <a:lnTo>
                      <a:pt x="346" y="96"/>
                    </a:lnTo>
                    <a:lnTo>
                      <a:pt x="298" y="97"/>
                    </a:lnTo>
                    <a:lnTo>
                      <a:pt x="248" y="96"/>
                    </a:lnTo>
                    <a:lnTo>
                      <a:pt x="204" y="93"/>
                    </a:lnTo>
                    <a:lnTo>
                      <a:pt x="166" y="88"/>
                    </a:lnTo>
                    <a:lnTo>
                      <a:pt x="132" y="82"/>
                    </a:lnTo>
                    <a:lnTo>
                      <a:pt x="103" y="74"/>
                    </a:lnTo>
                    <a:lnTo>
                      <a:pt x="79" y="66"/>
                    </a:lnTo>
                    <a:lnTo>
                      <a:pt x="58" y="57"/>
                    </a:lnTo>
                    <a:lnTo>
                      <a:pt x="41" y="48"/>
                    </a:lnTo>
                    <a:lnTo>
                      <a:pt x="27" y="38"/>
                    </a:lnTo>
                    <a:lnTo>
                      <a:pt x="16" y="30"/>
                    </a:lnTo>
                    <a:lnTo>
                      <a:pt x="9" y="22"/>
                    </a:lnTo>
                    <a:lnTo>
                      <a:pt x="4" y="14"/>
                    </a:lnTo>
                    <a:lnTo>
                      <a:pt x="1" y="8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軟正黑體" panose="020B0604030504040204" pitchFamily="34" charset="-120"/>
                </a:endParaRPr>
              </a:p>
            </p:txBody>
          </p:sp>
        </p:grpSp>
      </p:grpSp>
      <p:sp>
        <p:nvSpPr>
          <p:cNvPr id="80" name="한쪽 모서리가 잘린 사각형 90"/>
          <p:cNvSpPr/>
          <p:nvPr/>
        </p:nvSpPr>
        <p:spPr>
          <a:xfrm>
            <a:off x="7395627" y="1481645"/>
            <a:ext cx="2426290" cy="530220"/>
          </a:xfrm>
          <a:prstGeom prst="snip1Rect">
            <a:avLst>
              <a:gd name="adj" fmla="val 46055"/>
            </a:avLst>
          </a:prstGeom>
          <a:solidFill>
            <a:srgbClr val="FD6969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81" name="직사각형 89"/>
          <p:cNvSpPr/>
          <p:nvPr/>
        </p:nvSpPr>
        <p:spPr>
          <a:xfrm>
            <a:off x="7275005" y="2159192"/>
            <a:ext cx="2029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網路、行動網路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한쪽 모서리가 잘린 사각형 88"/>
          <p:cNvSpPr/>
          <p:nvPr/>
        </p:nvSpPr>
        <p:spPr>
          <a:xfrm>
            <a:off x="2686435" y="2859544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引發興趣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한쪽 모서리가 잘린 사각형 88"/>
          <p:cNvSpPr/>
          <p:nvPr/>
        </p:nvSpPr>
        <p:spPr>
          <a:xfrm>
            <a:off x="2686385" y="4335513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閱讀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2949" y="2804345"/>
            <a:ext cx="0" cy="284694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89"/>
          <p:cNvSpPr/>
          <p:nvPr/>
        </p:nvSpPr>
        <p:spPr>
          <a:xfrm>
            <a:off x="4322996" y="3124953"/>
            <a:ext cx="492443" cy="18893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1" name="直線單箭頭接點 170"/>
          <p:cNvCxnSpPr/>
          <p:nvPr/>
        </p:nvCxnSpPr>
        <p:spPr>
          <a:xfrm>
            <a:off x="7371428" y="2804345"/>
            <a:ext cx="0" cy="284694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89"/>
          <p:cNvSpPr/>
          <p:nvPr/>
        </p:nvSpPr>
        <p:spPr>
          <a:xfrm>
            <a:off x="6887100" y="3124953"/>
            <a:ext cx="492443" cy="18893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雙向、多向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한쪽 모서리가 잘린 사각형 88"/>
          <p:cNvSpPr/>
          <p:nvPr/>
        </p:nvSpPr>
        <p:spPr>
          <a:xfrm>
            <a:off x="7765107" y="3808036"/>
            <a:ext cx="1162403" cy="11366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한쪽 모서리가 잘린 사각형 88"/>
          <p:cNvSpPr/>
          <p:nvPr/>
        </p:nvSpPr>
        <p:spPr>
          <a:xfrm>
            <a:off x="7771277" y="5020169"/>
            <a:ext cx="1162403" cy="11366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8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314700"/>
            <a:ext cx="12192000" cy="3543300"/>
          </a:xfrm>
          <a:prstGeom prst="rect">
            <a:avLst/>
          </a:prstGeom>
          <a:solidFill>
            <a:srgbClr val="FF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sp>
        <p:nvSpPr>
          <p:cNvPr id="86" name="자유형 85"/>
          <p:cNvSpPr/>
          <p:nvPr/>
        </p:nvSpPr>
        <p:spPr>
          <a:xfrm flipH="1" flipV="1">
            <a:off x="0" y="0"/>
            <a:ext cx="12192000" cy="5219700"/>
          </a:xfrm>
          <a:custGeom>
            <a:avLst/>
            <a:gdLst>
              <a:gd name="connsiteX0" fmla="*/ 12192000 w 12192000"/>
              <a:gd name="connsiteY0" fmla="*/ 5219700 h 5219700"/>
              <a:gd name="connsiteX1" fmla="*/ 0 w 12192000"/>
              <a:gd name="connsiteY1" fmla="*/ 5219700 h 5219700"/>
              <a:gd name="connsiteX2" fmla="*/ 0 w 12192000"/>
              <a:gd name="connsiteY2" fmla="*/ 1905000 h 5219700"/>
              <a:gd name="connsiteX3" fmla="*/ 0 w 12192000"/>
              <a:gd name="connsiteY3" fmla="*/ 1676400 h 5219700"/>
              <a:gd name="connsiteX4" fmla="*/ 0 w 12192000"/>
              <a:gd name="connsiteY4" fmla="*/ 1270000 h 5219700"/>
              <a:gd name="connsiteX5" fmla="*/ 1509030 w 12192000"/>
              <a:gd name="connsiteY5" fmla="*/ 1669214 h 5219700"/>
              <a:gd name="connsiteX6" fmla="*/ 12192000 w 12192000"/>
              <a:gd name="connsiteY6" fmla="*/ 0 h 5219700"/>
              <a:gd name="connsiteX7" fmla="*/ 12192000 w 12192000"/>
              <a:gd name="connsiteY7" fmla="*/ 1676400 h 5219700"/>
              <a:gd name="connsiteX8" fmla="*/ 12192000 w 12192000"/>
              <a:gd name="connsiteY8" fmla="*/ 1905000 h 521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219700">
                <a:moveTo>
                  <a:pt x="12192000" y="5219700"/>
                </a:moveTo>
                <a:lnTo>
                  <a:pt x="0" y="5219700"/>
                </a:lnTo>
                <a:lnTo>
                  <a:pt x="0" y="1905000"/>
                </a:lnTo>
                <a:lnTo>
                  <a:pt x="0" y="1676400"/>
                </a:lnTo>
                <a:lnTo>
                  <a:pt x="0" y="1270000"/>
                </a:lnTo>
                <a:lnTo>
                  <a:pt x="1509030" y="1669214"/>
                </a:lnTo>
                <a:lnTo>
                  <a:pt x="12192000" y="0"/>
                </a:lnTo>
                <a:lnTo>
                  <a:pt x="12192000" y="1676400"/>
                </a:lnTo>
                <a:lnTo>
                  <a:pt x="12192000" y="1905000"/>
                </a:lnTo>
                <a:close/>
              </a:path>
            </a:pathLst>
          </a:custGeom>
          <a:solidFill>
            <a:srgbClr val="9AD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8352" y="1016000"/>
            <a:ext cx="11544300" cy="5651500"/>
            <a:chOff x="266700" y="927100"/>
            <a:chExt cx="11544300" cy="5651500"/>
          </a:xfrm>
        </p:grpSpPr>
        <p:sp>
          <p:nvSpPr>
            <p:cNvPr id="7" name="직사각형 6"/>
            <p:cNvSpPr/>
            <p:nvPr/>
          </p:nvSpPr>
          <p:spPr>
            <a:xfrm>
              <a:off x="266700" y="927100"/>
              <a:ext cx="11544300" cy="565150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3024" y="1028700"/>
              <a:ext cx="11296224" cy="544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304" y="196450"/>
            <a:ext cx="586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尖叫感文案「怎麼寫」</a:t>
            </a:r>
            <a:endParaRPr lang="ko-KR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89" name="한쪽 모서리가 잘린 사각형 88"/>
          <p:cNvSpPr/>
          <p:nvPr/>
        </p:nvSpPr>
        <p:spPr>
          <a:xfrm>
            <a:off x="2620160" y="2888446"/>
            <a:ext cx="157043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疑問型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7740" y="2012326"/>
            <a:ext cx="1131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好奇心缺口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當我們覺得自己的知識出現缺口時，好奇心產生，有缺口就會產生痛苦，為了解除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痛苦，就得填滿缺口。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美國卡內基梅隆大學行為經濟學家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George </a:t>
            </a:r>
            <a:r>
              <a:rPr lang="en-US" altLang="zh-TW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Loewenstein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한쪽 모서리가 잘린 사각형 90"/>
          <p:cNvSpPr/>
          <p:nvPr/>
        </p:nvSpPr>
        <p:spPr>
          <a:xfrm>
            <a:off x="484676" y="1352831"/>
            <a:ext cx="3645890" cy="530220"/>
          </a:xfrm>
          <a:prstGeom prst="snip1Rect">
            <a:avLst>
              <a:gd name="adj" fmla="val 46055"/>
            </a:avLst>
          </a:prstGeom>
          <a:solidFill>
            <a:srgbClr val="FD6969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 ─ 標題的重要性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170" name="직사각형 89"/>
          <p:cNvSpPr/>
          <p:nvPr/>
        </p:nvSpPr>
        <p:spPr>
          <a:xfrm>
            <a:off x="4368604" y="3161943"/>
            <a:ext cx="698257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何從美股賺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한쪽 모서리가 잘린 사각형 88"/>
          <p:cNvSpPr/>
          <p:nvPr/>
        </p:nvSpPr>
        <p:spPr>
          <a:xfrm>
            <a:off x="2620160" y="4051747"/>
            <a:ext cx="157043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急迫型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75" name="직사각형 89"/>
          <p:cNvSpPr/>
          <p:nvPr/>
        </p:nvSpPr>
        <p:spPr>
          <a:xfrm>
            <a:off x="4368604" y="4335903"/>
            <a:ext cx="698257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必看！骨灰級果粉用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iPhone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個技巧！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한쪽 모서리가 잘린 사각형 88"/>
          <p:cNvSpPr/>
          <p:nvPr/>
        </p:nvSpPr>
        <p:spPr>
          <a:xfrm>
            <a:off x="2620160" y="5219700"/>
            <a:ext cx="157043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驚喜型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77" name="직사각형 89"/>
          <p:cNvSpPr/>
          <p:nvPr/>
        </p:nvSpPr>
        <p:spPr>
          <a:xfrm>
            <a:off x="4368604" y="5503856"/>
            <a:ext cx="698257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耶誕節到了，給玩具一個孩子吧！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8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314700"/>
            <a:ext cx="12192000" cy="3543300"/>
          </a:xfrm>
          <a:prstGeom prst="rect">
            <a:avLst/>
          </a:prstGeom>
          <a:solidFill>
            <a:srgbClr val="FF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sp>
        <p:nvSpPr>
          <p:cNvPr id="86" name="자유형 85"/>
          <p:cNvSpPr/>
          <p:nvPr/>
        </p:nvSpPr>
        <p:spPr>
          <a:xfrm flipH="1" flipV="1">
            <a:off x="0" y="0"/>
            <a:ext cx="12192000" cy="5219700"/>
          </a:xfrm>
          <a:custGeom>
            <a:avLst/>
            <a:gdLst>
              <a:gd name="connsiteX0" fmla="*/ 12192000 w 12192000"/>
              <a:gd name="connsiteY0" fmla="*/ 5219700 h 5219700"/>
              <a:gd name="connsiteX1" fmla="*/ 0 w 12192000"/>
              <a:gd name="connsiteY1" fmla="*/ 5219700 h 5219700"/>
              <a:gd name="connsiteX2" fmla="*/ 0 w 12192000"/>
              <a:gd name="connsiteY2" fmla="*/ 1905000 h 5219700"/>
              <a:gd name="connsiteX3" fmla="*/ 0 w 12192000"/>
              <a:gd name="connsiteY3" fmla="*/ 1676400 h 5219700"/>
              <a:gd name="connsiteX4" fmla="*/ 0 w 12192000"/>
              <a:gd name="connsiteY4" fmla="*/ 1270000 h 5219700"/>
              <a:gd name="connsiteX5" fmla="*/ 1509030 w 12192000"/>
              <a:gd name="connsiteY5" fmla="*/ 1669214 h 5219700"/>
              <a:gd name="connsiteX6" fmla="*/ 12192000 w 12192000"/>
              <a:gd name="connsiteY6" fmla="*/ 0 h 5219700"/>
              <a:gd name="connsiteX7" fmla="*/ 12192000 w 12192000"/>
              <a:gd name="connsiteY7" fmla="*/ 1676400 h 5219700"/>
              <a:gd name="connsiteX8" fmla="*/ 12192000 w 12192000"/>
              <a:gd name="connsiteY8" fmla="*/ 1905000 h 521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219700">
                <a:moveTo>
                  <a:pt x="12192000" y="5219700"/>
                </a:moveTo>
                <a:lnTo>
                  <a:pt x="0" y="5219700"/>
                </a:lnTo>
                <a:lnTo>
                  <a:pt x="0" y="1905000"/>
                </a:lnTo>
                <a:lnTo>
                  <a:pt x="0" y="1676400"/>
                </a:lnTo>
                <a:lnTo>
                  <a:pt x="0" y="1270000"/>
                </a:lnTo>
                <a:lnTo>
                  <a:pt x="1509030" y="1669214"/>
                </a:lnTo>
                <a:lnTo>
                  <a:pt x="12192000" y="0"/>
                </a:lnTo>
                <a:lnTo>
                  <a:pt x="12192000" y="1676400"/>
                </a:lnTo>
                <a:lnTo>
                  <a:pt x="12192000" y="1905000"/>
                </a:lnTo>
                <a:close/>
              </a:path>
            </a:pathLst>
          </a:custGeom>
          <a:solidFill>
            <a:srgbClr val="9AD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8352" y="1016000"/>
            <a:ext cx="11544300" cy="5651500"/>
            <a:chOff x="266700" y="927100"/>
            <a:chExt cx="11544300" cy="5651500"/>
          </a:xfrm>
        </p:grpSpPr>
        <p:sp>
          <p:nvSpPr>
            <p:cNvPr id="7" name="직사각형 6"/>
            <p:cNvSpPr/>
            <p:nvPr/>
          </p:nvSpPr>
          <p:spPr>
            <a:xfrm>
              <a:off x="266700" y="927100"/>
              <a:ext cx="11544300" cy="565150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3024" y="1028700"/>
              <a:ext cx="11296224" cy="544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304" y="196450"/>
            <a:ext cx="586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尖叫感文案「參與感」</a:t>
            </a:r>
            <a:endParaRPr lang="ko-KR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80" name="한쪽 모서리가 잘린 사각형 90"/>
          <p:cNvSpPr/>
          <p:nvPr/>
        </p:nvSpPr>
        <p:spPr>
          <a:xfrm>
            <a:off x="484676" y="1352831"/>
            <a:ext cx="3645890" cy="530220"/>
          </a:xfrm>
          <a:prstGeom prst="snip1Rect">
            <a:avLst>
              <a:gd name="adj" fmla="val 46055"/>
            </a:avLst>
          </a:prstGeom>
          <a:solidFill>
            <a:srgbClr val="FD6969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─ 接地氣說人話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16" name="직사각형 89"/>
          <p:cNvSpPr/>
          <p:nvPr/>
        </p:nvSpPr>
        <p:spPr>
          <a:xfrm>
            <a:off x="568593" y="2841957"/>
            <a:ext cx="113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文案互動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직사각형 89"/>
          <p:cNvSpPr/>
          <p:nvPr/>
        </p:nvSpPr>
        <p:spPr>
          <a:xfrm>
            <a:off x="517740" y="2012326"/>
            <a:ext cx="1131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文案要寫得如同熱心且容易記憶的私人談話，就像在飯局上對鄰座的人講話。                                                      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                  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廣告大師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David Ogilvy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한쪽 모서리가 잘린 사각형 88"/>
          <p:cNvSpPr/>
          <p:nvPr/>
        </p:nvSpPr>
        <p:spPr>
          <a:xfrm>
            <a:off x="2352138" y="2888446"/>
            <a:ext cx="198337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適時留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26" name="한쪽 모서리가 잘린 사각형 88"/>
          <p:cNvSpPr/>
          <p:nvPr/>
        </p:nvSpPr>
        <p:spPr>
          <a:xfrm>
            <a:off x="2352138" y="4039098"/>
            <a:ext cx="198337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第一人稱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27" name="한쪽 모서리가 잘린 사각형 88"/>
          <p:cNvSpPr/>
          <p:nvPr/>
        </p:nvSpPr>
        <p:spPr>
          <a:xfrm>
            <a:off x="2352138" y="5216704"/>
            <a:ext cx="1983371" cy="968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自黑自嘲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28" name="직사각형 89"/>
          <p:cNvSpPr/>
          <p:nvPr/>
        </p:nvSpPr>
        <p:spPr>
          <a:xfrm>
            <a:off x="4447434" y="3161943"/>
            <a:ext cx="698257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下班後，我只想要</a:t>
            </a:r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</a:rPr>
              <a:t>____________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직사각형 89"/>
          <p:cNvSpPr/>
          <p:nvPr/>
        </p:nvSpPr>
        <p:spPr>
          <a:xfrm>
            <a:off x="4321305" y="4320137"/>
            <a:ext cx="732939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聯小編執念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北海道閃電泡芙，小編堅持與世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隔絕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직사각형 89"/>
          <p:cNvSpPr/>
          <p:nvPr/>
        </p:nvSpPr>
        <p:spPr>
          <a:xfrm>
            <a:off x="4447434" y="5503856"/>
            <a:ext cx="698257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史上最最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喝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没有之一！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喝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辈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子都忘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不了</a:t>
            </a:r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6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314700"/>
            <a:ext cx="12192000" cy="3543300"/>
          </a:xfrm>
          <a:prstGeom prst="rect">
            <a:avLst/>
          </a:prstGeom>
          <a:solidFill>
            <a:srgbClr val="FF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sp>
        <p:nvSpPr>
          <p:cNvPr id="86" name="자유형 85"/>
          <p:cNvSpPr/>
          <p:nvPr/>
        </p:nvSpPr>
        <p:spPr>
          <a:xfrm flipH="1" flipV="1">
            <a:off x="0" y="0"/>
            <a:ext cx="12192000" cy="5219700"/>
          </a:xfrm>
          <a:custGeom>
            <a:avLst/>
            <a:gdLst>
              <a:gd name="connsiteX0" fmla="*/ 12192000 w 12192000"/>
              <a:gd name="connsiteY0" fmla="*/ 5219700 h 5219700"/>
              <a:gd name="connsiteX1" fmla="*/ 0 w 12192000"/>
              <a:gd name="connsiteY1" fmla="*/ 5219700 h 5219700"/>
              <a:gd name="connsiteX2" fmla="*/ 0 w 12192000"/>
              <a:gd name="connsiteY2" fmla="*/ 1905000 h 5219700"/>
              <a:gd name="connsiteX3" fmla="*/ 0 w 12192000"/>
              <a:gd name="connsiteY3" fmla="*/ 1676400 h 5219700"/>
              <a:gd name="connsiteX4" fmla="*/ 0 w 12192000"/>
              <a:gd name="connsiteY4" fmla="*/ 1270000 h 5219700"/>
              <a:gd name="connsiteX5" fmla="*/ 1509030 w 12192000"/>
              <a:gd name="connsiteY5" fmla="*/ 1669214 h 5219700"/>
              <a:gd name="connsiteX6" fmla="*/ 12192000 w 12192000"/>
              <a:gd name="connsiteY6" fmla="*/ 0 h 5219700"/>
              <a:gd name="connsiteX7" fmla="*/ 12192000 w 12192000"/>
              <a:gd name="connsiteY7" fmla="*/ 1676400 h 5219700"/>
              <a:gd name="connsiteX8" fmla="*/ 12192000 w 12192000"/>
              <a:gd name="connsiteY8" fmla="*/ 1905000 h 521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219700">
                <a:moveTo>
                  <a:pt x="12192000" y="5219700"/>
                </a:moveTo>
                <a:lnTo>
                  <a:pt x="0" y="5219700"/>
                </a:lnTo>
                <a:lnTo>
                  <a:pt x="0" y="1905000"/>
                </a:lnTo>
                <a:lnTo>
                  <a:pt x="0" y="1676400"/>
                </a:lnTo>
                <a:lnTo>
                  <a:pt x="0" y="1270000"/>
                </a:lnTo>
                <a:lnTo>
                  <a:pt x="1509030" y="1669214"/>
                </a:lnTo>
                <a:lnTo>
                  <a:pt x="12192000" y="0"/>
                </a:lnTo>
                <a:lnTo>
                  <a:pt x="12192000" y="1676400"/>
                </a:lnTo>
                <a:lnTo>
                  <a:pt x="12192000" y="1905000"/>
                </a:lnTo>
                <a:close/>
              </a:path>
            </a:pathLst>
          </a:custGeom>
          <a:solidFill>
            <a:srgbClr val="9AD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8352" y="1016000"/>
            <a:ext cx="11544300" cy="5651500"/>
            <a:chOff x="266700" y="927100"/>
            <a:chExt cx="11544300" cy="5651500"/>
          </a:xfrm>
        </p:grpSpPr>
        <p:sp>
          <p:nvSpPr>
            <p:cNvPr id="7" name="직사각형 6"/>
            <p:cNvSpPr/>
            <p:nvPr/>
          </p:nvSpPr>
          <p:spPr>
            <a:xfrm>
              <a:off x="266700" y="927100"/>
              <a:ext cx="11544300" cy="565150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3024" y="1028700"/>
              <a:ext cx="11296224" cy="544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軟正黑體" panose="020B0604030504040204" pitchFamily="34" charset="-120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8594" y="3036004"/>
            <a:ext cx="113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分享原因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한쪽 모서리가 잘린 사각형 90"/>
          <p:cNvSpPr/>
          <p:nvPr/>
        </p:nvSpPr>
        <p:spPr>
          <a:xfrm>
            <a:off x="484677" y="1352831"/>
            <a:ext cx="4686414" cy="530220"/>
          </a:xfrm>
          <a:prstGeom prst="snip1Rect">
            <a:avLst>
              <a:gd name="adj" fmla="val 46055"/>
            </a:avLst>
          </a:prstGeom>
          <a:solidFill>
            <a:srgbClr val="FD6969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 ─ 閱讀次數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引發分享</a:t>
            </a:r>
            <a:endParaRPr lang="ko-KR" altLang="en-US" sz="2400" b="1" dirty="0">
              <a:latin typeface="微軟正黑體" panose="020B0604030504040204" pitchFamily="34" charset="-120"/>
            </a:endParaRPr>
          </a:p>
        </p:txBody>
      </p:sp>
      <p:sp>
        <p:nvSpPr>
          <p:cNvPr id="17" name="한쪽 모서리가 잘린 사각형 88"/>
          <p:cNvSpPr/>
          <p:nvPr/>
        </p:nvSpPr>
        <p:spPr>
          <a:xfrm>
            <a:off x="7396425" y="3246918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提升形象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한쪽 모서리가 잘린 사각형 88"/>
          <p:cNvSpPr/>
          <p:nvPr/>
        </p:nvSpPr>
        <p:spPr>
          <a:xfrm>
            <a:off x="3943763" y="3246921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實用性高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한쪽 모서리가 잘린 사각형 88"/>
          <p:cNvSpPr/>
          <p:nvPr/>
        </p:nvSpPr>
        <p:spPr>
          <a:xfrm>
            <a:off x="2217432" y="3246922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內容有趣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한쪽 모서리가 잘린 사각형 88"/>
          <p:cNvSpPr/>
          <p:nvPr/>
        </p:nvSpPr>
        <p:spPr>
          <a:xfrm>
            <a:off x="5670094" y="3246919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情感共鳴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한쪽 모서리가 잘린 사각형 88"/>
          <p:cNvSpPr/>
          <p:nvPr/>
        </p:nvSpPr>
        <p:spPr>
          <a:xfrm>
            <a:off x="9122754" y="3235094"/>
            <a:ext cx="1269383" cy="12412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3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從眾效應</a:t>
            </a:r>
            <a:endParaRPr lang="ko-KR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직사각형 89"/>
          <p:cNvSpPr/>
          <p:nvPr/>
        </p:nvSpPr>
        <p:spPr>
          <a:xfrm>
            <a:off x="517740" y="2012326"/>
            <a:ext cx="1131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在網路及社交媒體上，「被閱讀」次數最多的內容，和「被分享」次數最多的內容是不同的。                                                      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 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美國華盛頓商學院市場行銷學教授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Jonah Berger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86"/>
          <p:cNvSpPr txBox="1"/>
          <p:nvPr/>
        </p:nvSpPr>
        <p:spPr>
          <a:xfrm>
            <a:off x="255304" y="196450"/>
            <a:ext cx="586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尖叫感文案「傳播效應」</a:t>
            </a:r>
            <a:endParaRPr lang="ko-KR" altLang="en-US" sz="4000" b="1" dirty="0">
              <a:solidFill>
                <a:schemeClr val="bg1"/>
              </a:solidFill>
              <a:latin typeface="微軟正黑體" panose="020B0604030504040204" pitchFamily="34" charset="-120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0" name="직사각형 89"/>
          <p:cNvSpPr/>
          <p:nvPr/>
        </p:nvSpPr>
        <p:spPr>
          <a:xfrm>
            <a:off x="568593" y="4927730"/>
            <a:ext cx="113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文案分享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具故事性、積極正面情緒獲取社會認同感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직사각형 89"/>
          <p:cNvSpPr/>
          <p:nvPr/>
        </p:nvSpPr>
        <p:spPr>
          <a:xfrm>
            <a:off x="2241872" y="5517032"/>
            <a:ext cx="5852307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韓星自殺！憂鬱症成最大兇手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직사각형 89"/>
          <p:cNvSpPr/>
          <p:nvPr/>
        </p:nvSpPr>
        <p:spPr>
          <a:xfrm>
            <a:off x="8173009" y="5701697"/>
            <a:ext cx="291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←閱讀量</a:t>
            </a:r>
            <a:r>
              <a:rPr lang="zh-TW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分享量</a:t>
            </a:r>
            <a:r>
              <a:rPr lang="zh-TW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en-US" altLang="ko-KR" sz="2000" u="sng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0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402</Words>
  <Application>Microsoft Office PowerPoint</Application>
  <PresentationFormat>自訂</PresentationFormat>
  <Paragraphs>54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테마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FIS</cp:lastModifiedBy>
  <cp:revision>135</cp:revision>
  <dcterms:created xsi:type="dcterms:W3CDTF">2016-10-21T07:23:24Z</dcterms:created>
  <dcterms:modified xsi:type="dcterms:W3CDTF">2018-11-07T08:21:10Z</dcterms:modified>
</cp:coreProperties>
</file>