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24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5634-EBC0-4FC9-B1DC-6853B76621C9}" type="datetimeFigureOut">
              <a:rPr lang="zh-TW" altLang="en-US" smtClean="0"/>
              <a:t>2018/10/24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1FDE-6912-48E9-B8B1-1A3B760813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98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51FDE-6912-48E9-B8B1-1A3B760813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51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96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529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94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68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4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42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3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81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83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C95B-14A6-3E46-B73A-E2435AC58445}" type="datetimeFigureOut">
              <a:rPr kumimoji="1" lang="zh-TW" altLang="en-US" smtClean="0"/>
              <a:t>2018/10/24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56882-F89A-7149-89D1-832971E9EF8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99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806449" y="2232136"/>
            <a:ext cx="561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28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錢能買得到，以及買不到的東西</a:t>
            </a:r>
            <a:endParaRPr kumimoji="1" lang="en-US" altLang="zh-TW" sz="2800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06448" y="2845114"/>
            <a:ext cx="561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TW" altLang="en-US" sz="2800" dirty="0">
                <a:latin typeface="Microsoft JhengHei" charset="-120"/>
                <a:ea typeface="Microsoft JhengHei" charset="-120"/>
                <a:cs typeface="Microsoft JhengHei" charset="-120"/>
              </a:rPr>
              <a:t>瑞士核廢料儲存地點的爭議</a:t>
            </a:r>
            <a:endParaRPr kumimoji="1" lang="en-US" altLang="zh-TW" sz="28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79" y="144991"/>
            <a:ext cx="4637694" cy="65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1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</Words>
  <Application>Microsoft Office PowerPoint</Application>
  <PresentationFormat>寬螢幕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鄭陳澤</dc:creator>
  <cp:lastModifiedBy>鄭陳澤</cp:lastModifiedBy>
  <cp:revision>13</cp:revision>
  <dcterms:created xsi:type="dcterms:W3CDTF">2018-10-10T12:20:35Z</dcterms:created>
  <dcterms:modified xsi:type="dcterms:W3CDTF">2018-10-24T08:06:40Z</dcterms:modified>
</cp:coreProperties>
</file>