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3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6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16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10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54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56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717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41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6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04577-E430-4EB7-A2CB-D52F281E70FF}" type="datetimeFigureOut">
              <a:rPr lang="zh-TW" altLang="en-US" smtClean="0"/>
              <a:t>2019/2/13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1B267-975B-4C46-9A2D-DA78D01859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78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ãå¹¹å¤§äºçéèåãçåçæå°çµæ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TW" altLang="en-US" sz="135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8068"/>
          <a:stretch/>
        </p:blipFill>
        <p:spPr>
          <a:xfrm>
            <a:off x="-97048" y="232001"/>
            <a:ext cx="6091447" cy="66259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227608" y="4735901"/>
            <a:ext cx="3467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作者　石井貴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士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62112" y="5320676"/>
            <a:ext cx="3467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慶應義塾大學經濟學系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電視主播</a:t>
            </a:r>
            <a:endParaRPr lang="en-US" altLang="zh-TW" sz="20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心理諮商師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67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2300" y="330200"/>
            <a:ext cx="3898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閒聊</a:t>
            </a:r>
            <a:endParaRPr lang="zh-TW" altLang="en-US" sz="1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9837" y="1440934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是為了後續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進行有意義的對話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向下箭號 5"/>
          <p:cNvSpPr/>
          <p:nvPr/>
        </p:nvSpPr>
        <p:spPr>
          <a:xfrm>
            <a:off x="4213225" y="2221815"/>
            <a:ext cx="615950" cy="4303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982200" y="3606800"/>
            <a:ext cx="476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 smtClean="0"/>
              <a:t>避免</a:t>
            </a:r>
            <a:r>
              <a:rPr lang="en-US" altLang="zh-TW" dirty="0" smtClean="0"/>
              <a:t>【</a:t>
            </a:r>
            <a:r>
              <a:rPr lang="zh-TW" altLang="en-US" dirty="0" smtClean="0"/>
              <a:t>閒聊</a:t>
            </a:r>
            <a:r>
              <a:rPr lang="en-US" altLang="zh-TW" dirty="0" smtClean="0"/>
              <a:t>】</a:t>
            </a:r>
            <a:r>
              <a:rPr lang="zh-TW" altLang="en-US" dirty="0" smtClean="0"/>
              <a:t>太有意義</a:t>
            </a:r>
            <a:endParaRPr lang="en-US" altLang="zh-TW" dirty="0" smtClean="0"/>
          </a:p>
          <a:p>
            <a:pPr marL="342900" indent="-342900">
              <a:buAutoNum type="arabicPeriod"/>
            </a:pPr>
            <a:r>
              <a:rPr lang="zh-TW" altLang="en-US" dirty="0" smtClean="0"/>
              <a:t>避免</a:t>
            </a:r>
            <a:r>
              <a:rPr lang="zh-TW" altLang="en-US" dirty="0"/>
              <a:t>與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622300" y="2565756"/>
            <a:ext cx="38989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5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閒聊</a:t>
            </a:r>
            <a:endParaRPr lang="zh-TW" altLang="en-US" sz="11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9837" y="3249712"/>
            <a:ext cx="5257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的作用為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消除彼此的緊張感、拉近距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</a:t>
            </a:r>
          </a:p>
        </p:txBody>
      </p:sp>
      <p:sp>
        <p:nvSpPr>
          <p:cNvPr id="10" name="向下箭號 9"/>
          <p:cNvSpPr/>
          <p:nvPr/>
        </p:nvSpPr>
        <p:spPr>
          <a:xfrm>
            <a:off x="4213225" y="4427804"/>
            <a:ext cx="615950" cy="43031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308094" y="5236308"/>
            <a:ext cx="442621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避免閒聊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太有意義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避免閒聊與之後</a:t>
            </a:r>
            <a:r>
              <a:rPr lang="zh-TW" altLang="en-US" sz="28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主題相關</a:t>
            </a:r>
            <a:endParaRPr lang="zh-TW" altLang="en-US" sz="2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373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8861" y="777270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閒聊基本原則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74700" y="1701800"/>
            <a:ext cx="73533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至少維持一分鐘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基本準則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話題與雙方無關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以沒意義的事為話題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不從字面瞭解對方的話</a:t>
            </a:r>
            <a:endParaRPr lang="en-US" altLang="zh-TW" sz="4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600"/>
              </a:spcBef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</a:t>
            </a:r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不作價值判斷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194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103</Words>
  <Application>Microsoft Office PowerPoint</Application>
  <PresentationFormat>如螢幕大小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許智超</dc:creator>
  <cp:lastModifiedBy>許智超</cp:lastModifiedBy>
  <cp:revision>4</cp:revision>
  <dcterms:created xsi:type="dcterms:W3CDTF">2019-02-13T04:59:41Z</dcterms:created>
  <dcterms:modified xsi:type="dcterms:W3CDTF">2019-02-13T05:37:35Z</dcterms:modified>
</cp:coreProperties>
</file>