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50E62-7836-9A42-8F63-408D38697873}" type="doc">
      <dgm:prSet loTypeId="urn:microsoft.com/office/officeart/2005/8/layout/cycle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0489192B-A12B-CD4B-8B50-ECC8A9315F0D}">
      <dgm:prSet phldrT="[文字]"/>
      <dgm:spPr>
        <a:solidFill>
          <a:schemeClr val="tx1"/>
        </a:solidFill>
      </dgm:spPr>
      <dgm:t>
        <a:bodyPr/>
        <a:lstStyle/>
        <a:p>
          <a:r>
            <a:rPr lang="zh-TW" altLang="en-US" dirty="0" smtClean="0"/>
            <a:t>閉上雙眼</a:t>
          </a:r>
          <a:r>
            <a:rPr lang="en-US" altLang="zh-TW" dirty="0" smtClean="0"/>
            <a:t>10</a:t>
          </a:r>
          <a:r>
            <a:rPr lang="zh-TW" altLang="en-US" dirty="0" smtClean="0"/>
            <a:t>秒</a:t>
          </a:r>
          <a:endParaRPr lang="zh-TW" altLang="en-US" dirty="0"/>
        </a:p>
      </dgm:t>
    </dgm:pt>
    <dgm:pt modelId="{9365C99B-96D8-B543-B9A0-08B825ABE8FA}" type="parTrans" cxnId="{6BB0347C-E3FB-C04C-8686-5C32C6417027}">
      <dgm:prSet/>
      <dgm:spPr/>
      <dgm:t>
        <a:bodyPr/>
        <a:lstStyle/>
        <a:p>
          <a:endParaRPr lang="zh-TW" altLang="en-US"/>
        </a:p>
      </dgm:t>
    </dgm:pt>
    <dgm:pt modelId="{8BF2485C-AE07-6B4F-85B4-9572F9E99986}" type="sibTrans" cxnId="{6BB0347C-E3FB-C04C-8686-5C32C6417027}">
      <dgm:prSet/>
      <dgm:spPr/>
      <dgm:t>
        <a:bodyPr/>
        <a:lstStyle/>
        <a:p>
          <a:endParaRPr lang="zh-TW" altLang="en-US"/>
        </a:p>
      </dgm:t>
    </dgm:pt>
    <dgm:pt modelId="{D4F8714D-457F-3A4A-B6DF-4EE031EA8A3B}">
      <dgm:prSet phldrT="[文字]"/>
      <dgm:spPr/>
      <dgm:t>
        <a:bodyPr/>
        <a:lstStyle/>
        <a:p>
          <a:r>
            <a:rPr lang="zh-TW" altLang="en-US" dirty="0" smtClean="0"/>
            <a:t>睜大雙眼往上看</a:t>
          </a:r>
          <a:endParaRPr lang="zh-TW" altLang="en-US" dirty="0"/>
        </a:p>
      </dgm:t>
    </dgm:pt>
    <dgm:pt modelId="{DA00EDE3-6392-B542-8C63-5B4FD2B59880}" type="parTrans" cxnId="{AF350B43-969E-1C47-940B-F96C5C319986}">
      <dgm:prSet/>
      <dgm:spPr/>
      <dgm:t>
        <a:bodyPr/>
        <a:lstStyle/>
        <a:p>
          <a:endParaRPr lang="zh-TW" altLang="en-US"/>
        </a:p>
      </dgm:t>
    </dgm:pt>
    <dgm:pt modelId="{FF57D6FB-54E1-9F40-80FA-E56A8F298F7F}" type="sibTrans" cxnId="{AF350B43-969E-1C47-940B-F96C5C319986}">
      <dgm:prSet/>
      <dgm:spPr/>
      <dgm:t>
        <a:bodyPr/>
        <a:lstStyle/>
        <a:p>
          <a:endParaRPr lang="zh-TW" altLang="en-US"/>
        </a:p>
      </dgm:t>
    </dgm:pt>
    <dgm:pt modelId="{CD61DF7A-DE91-B041-B485-BD2EFACCC394}">
      <dgm:prSet phldrT="[文字]"/>
      <dgm:spPr/>
      <dgm:t>
        <a:bodyPr/>
        <a:lstStyle/>
        <a:p>
          <a:r>
            <a:rPr lang="zh-TW" altLang="en-US" dirty="0" smtClean="0"/>
            <a:t>閉上雙眼</a:t>
          </a:r>
          <a:r>
            <a:rPr lang="en-US" altLang="zh-TW" dirty="0" smtClean="0"/>
            <a:t>10</a:t>
          </a:r>
          <a:r>
            <a:rPr lang="zh-TW" altLang="en-US" dirty="0" smtClean="0"/>
            <a:t>秒</a:t>
          </a:r>
          <a:endParaRPr lang="zh-TW" altLang="en-US" dirty="0"/>
        </a:p>
      </dgm:t>
    </dgm:pt>
    <dgm:pt modelId="{841467C6-2ADE-4C41-86FF-17A33C901AD9}" type="parTrans" cxnId="{2B5E5667-BAFF-814A-8B5B-DD8A293878F5}">
      <dgm:prSet/>
      <dgm:spPr/>
      <dgm:t>
        <a:bodyPr/>
        <a:lstStyle/>
        <a:p>
          <a:endParaRPr lang="zh-TW" altLang="en-US"/>
        </a:p>
      </dgm:t>
    </dgm:pt>
    <dgm:pt modelId="{3589D971-3D04-694A-8D0D-FE6153A29906}" type="sibTrans" cxnId="{2B5E5667-BAFF-814A-8B5B-DD8A293878F5}">
      <dgm:prSet/>
      <dgm:spPr/>
      <dgm:t>
        <a:bodyPr/>
        <a:lstStyle/>
        <a:p>
          <a:endParaRPr lang="zh-TW" altLang="en-US"/>
        </a:p>
      </dgm:t>
    </dgm:pt>
    <dgm:pt modelId="{21082901-5FAF-AE4F-9592-0DE3B9410308}">
      <dgm:prSet phldrT="[文字]"/>
      <dgm:spPr/>
      <dgm:t>
        <a:bodyPr/>
        <a:lstStyle/>
        <a:p>
          <a:r>
            <a:rPr lang="zh-TW" altLang="en-US" dirty="0" smtClean="0"/>
            <a:t>睜大雙眼往下看</a:t>
          </a:r>
          <a:endParaRPr lang="zh-TW" altLang="en-US" dirty="0"/>
        </a:p>
      </dgm:t>
    </dgm:pt>
    <dgm:pt modelId="{787C8AA3-8EA1-984E-B785-A65E4274710E}" type="parTrans" cxnId="{38D5B55A-322A-2C49-A9E8-73FC8B3D8E61}">
      <dgm:prSet/>
      <dgm:spPr/>
      <dgm:t>
        <a:bodyPr/>
        <a:lstStyle/>
        <a:p>
          <a:endParaRPr lang="zh-TW" altLang="en-US"/>
        </a:p>
      </dgm:t>
    </dgm:pt>
    <dgm:pt modelId="{B53D5EAA-7C0C-154B-8F36-CAB398189D5E}" type="sibTrans" cxnId="{38D5B55A-322A-2C49-A9E8-73FC8B3D8E61}">
      <dgm:prSet/>
      <dgm:spPr/>
      <dgm:t>
        <a:bodyPr/>
        <a:lstStyle/>
        <a:p>
          <a:endParaRPr lang="zh-TW" altLang="en-US"/>
        </a:p>
      </dgm:t>
    </dgm:pt>
    <dgm:pt modelId="{99735701-E3CB-3841-ADE3-76CE5ECFB096}">
      <dgm:prSet phldrT="[文字]"/>
      <dgm:spPr/>
      <dgm:t>
        <a:bodyPr/>
        <a:lstStyle/>
        <a:p>
          <a:r>
            <a:rPr lang="zh-TW" altLang="en-US" dirty="0" smtClean="0"/>
            <a:t>閉上雙眼</a:t>
          </a:r>
          <a:r>
            <a:rPr lang="en-US" altLang="zh-TW" dirty="0" smtClean="0"/>
            <a:t>10</a:t>
          </a:r>
          <a:r>
            <a:rPr lang="zh-TW" altLang="en-US" dirty="0" smtClean="0"/>
            <a:t>秒</a:t>
          </a:r>
          <a:endParaRPr lang="zh-TW" altLang="en-US" dirty="0"/>
        </a:p>
      </dgm:t>
    </dgm:pt>
    <dgm:pt modelId="{3D18CF72-E0A6-D144-8253-69865DDF0559}" type="parTrans" cxnId="{3DFE383E-8FBD-B34A-8382-47A64DC7D944}">
      <dgm:prSet/>
      <dgm:spPr/>
      <dgm:t>
        <a:bodyPr/>
        <a:lstStyle/>
        <a:p>
          <a:endParaRPr lang="zh-TW" altLang="en-US"/>
        </a:p>
      </dgm:t>
    </dgm:pt>
    <dgm:pt modelId="{8DD9EF13-C0C6-9148-A665-33EA13BE09A1}" type="sibTrans" cxnId="{3DFE383E-8FBD-B34A-8382-47A64DC7D944}">
      <dgm:prSet/>
      <dgm:spPr/>
      <dgm:t>
        <a:bodyPr/>
        <a:lstStyle/>
        <a:p>
          <a:endParaRPr lang="zh-TW" altLang="en-US"/>
        </a:p>
      </dgm:t>
    </dgm:pt>
    <dgm:pt modelId="{48FF14E2-1974-FA44-B5BA-98228323D4BB}">
      <dgm:prSet phldrT="[文字]"/>
      <dgm:spPr/>
      <dgm:t>
        <a:bodyPr/>
        <a:lstStyle/>
        <a:p>
          <a:r>
            <a:rPr lang="zh-TW" altLang="en-US" dirty="0" smtClean="0"/>
            <a:t>睜大眼睛往左看</a:t>
          </a:r>
          <a:endParaRPr lang="zh-TW" altLang="en-US" dirty="0"/>
        </a:p>
      </dgm:t>
    </dgm:pt>
    <dgm:pt modelId="{6EE4C01F-A9CD-264E-9DAA-6E82B123D59E}" type="parTrans" cxnId="{E986872B-3045-C74A-BD0C-C01DC6A26BF4}">
      <dgm:prSet/>
      <dgm:spPr/>
      <dgm:t>
        <a:bodyPr/>
        <a:lstStyle/>
        <a:p>
          <a:endParaRPr lang="zh-TW" altLang="en-US"/>
        </a:p>
      </dgm:t>
    </dgm:pt>
    <dgm:pt modelId="{9D7246F9-C520-3442-B941-8547B50A60CA}" type="sibTrans" cxnId="{E986872B-3045-C74A-BD0C-C01DC6A26BF4}">
      <dgm:prSet/>
      <dgm:spPr/>
      <dgm:t>
        <a:bodyPr/>
        <a:lstStyle/>
        <a:p>
          <a:endParaRPr lang="zh-TW" altLang="en-US"/>
        </a:p>
      </dgm:t>
    </dgm:pt>
    <dgm:pt modelId="{9E31A10D-8AD9-8A4B-8618-2E355AF3431D}">
      <dgm:prSet phldrT="[文字]"/>
      <dgm:spPr/>
      <dgm:t>
        <a:bodyPr/>
        <a:lstStyle/>
        <a:p>
          <a:r>
            <a:rPr lang="zh-TW" altLang="en-US" dirty="0" smtClean="0"/>
            <a:t>睜大雙眼往右看</a:t>
          </a:r>
          <a:endParaRPr lang="zh-TW" altLang="en-US" dirty="0"/>
        </a:p>
      </dgm:t>
    </dgm:pt>
    <dgm:pt modelId="{C07ACCED-B848-154D-9BBC-90630CA7766A}" type="parTrans" cxnId="{B783A485-1501-A648-BA7C-6B0D2EDD5A38}">
      <dgm:prSet/>
      <dgm:spPr/>
      <dgm:t>
        <a:bodyPr/>
        <a:lstStyle/>
        <a:p>
          <a:endParaRPr lang="zh-TW" altLang="en-US"/>
        </a:p>
      </dgm:t>
    </dgm:pt>
    <dgm:pt modelId="{C1827DF0-523C-7F4B-B06B-85EF74BA98B3}" type="sibTrans" cxnId="{B783A485-1501-A648-BA7C-6B0D2EDD5A38}">
      <dgm:prSet/>
      <dgm:spPr/>
      <dgm:t>
        <a:bodyPr/>
        <a:lstStyle/>
        <a:p>
          <a:endParaRPr lang="zh-TW" altLang="en-US"/>
        </a:p>
      </dgm:t>
    </dgm:pt>
    <dgm:pt modelId="{7DDA526E-7F1B-C441-906C-0BDD88CA60BE}">
      <dgm:prSet phldrT="[文字]"/>
      <dgm:spPr/>
      <dgm:t>
        <a:bodyPr/>
        <a:lstStyle/>
        <a:p>
          <a:r>
            <a:rPr lang="zh-TW" altLang="en-US" dirty="0" smtClean="0"/>
            <a:t>閉上雙眼</a:t>
          </a:r>
          <a:r>
            <a:rPr lang="en-US" altLang="zh-TW" dirty="0" smtClean="0"/>
            <a:t>10</a:t>
          </a:r>
          <a:r>
            <a:rPr lang="zh-TW" altLang="en-US" dirty="0" smtClean="0"/>
            <a:t>秒</a:t>
          </a:r>
          <a:endParaRPr lang="zh-TW" altLang="en-US" dirty="0"/>
        </a:p>
      </dgm:t>
    </dgm:pt>
    <dgm:pt modelId="{CB06F1C2-DE58-554D-BC70-5F96178B0143}" type="parTrans" cxnId="{1BE9DFB7-811C-B942-8B5E-E8C43C5EFF9D}">
      <dgm:prSet/>
      <dgm:spPr/>
      <dgm:t>
        <a:bodyPr/>
        <a:lstStyle/>
        <a:p>
          <a:endParaRPr lang="zh-TW" altLang="en-US"/>
        </a:p>
      </dgm:t>
    </dgm:pt>
    <dgm:pt modelId="{8F4E333A-74CA-2C41-8C9D-98E2250896D4}" type="sibTrans" cxnId="{1BE9DFB7-811C-B942-8B5E-E8C43C5EFF9D}">
      <dgm:prSet/>
      <dgm:spPr/>
      <dgm:t>
        <a:bodyPr/>
        <a:lstStyle/>
        <a:p>
          <a:endParaRPr lang="zh-TW" altLang="en-US"/>
        </a:p>
      </dgm:t>
    </dgm:pt>
    <dgm:pt modelId="{FEB59109-0364-A941-A45C-68CBCC7A8E8F}" type="pres">
      <dgm:prSet presAssocID="{0E750E62-7836-9A42-8F63-408D38697873}" presName="cycle" presStyleCnt="0">
        <dgm:presLayoutVars>
          <dgm:dir/>
          <dgm:resizeHandles val="exact"/>
        </dgm:presLayoutVars>
      </dgm:prSet>
      <dgm:spPr/>
    </dgm:pt>
    <dgm:pt modelId="{14459E4F-BCD2-ED45-8C93-3A753AD40C4E}" type="pres">
      <dgm:prSet presAssocID="{0489192B-A12B-CD4B-8B50-ECC8A9315F0D}" presName="node" presStyleLbl="node1" presStyleIdx="0" presStyleCnt="8">
        <dgm:presLayoutVars>
          <dgm:bulletEnabled val="1"/>
        </dgm:presLayoutVars>
      </dgm:prSet>
      <dgm:spPr/>
    </dgm:pt>
    <dgm:pt modelId="{112B6CFA-31B8-A44B-BF08-5059290B94E3}" type="pres">
      <dgm:prSet presAssocID="{0489192B-A12B-CD4B-8B50-ECC8A9315F0D}" presName="spNode" presStyleCnt="0"/>
      <dgm:spPr/>
    </dgm:pt>
    <dgm:pt modelId="{3128F322-7387-2340-867C-BCE7ECBF3950}" type="pres">
      <dgm:prSet presAssocID="{8BF2485C-AE07-6B4F-85B4-9572F9E99986}" presName="sibTrans" presStyleLbl="sibTrans1D1" presStyleIdx="0" presStyleCnt="8"/>
      <dgm:spPr/>
    </dgm:pt>
    <dgm:pt modelId="{DC3A336B-7B8C-494F-BC5E-FC62CE0575F2}" type="pres">
      <dgm:prSet presAssocID="{D4F8714D-457F-3A4A-B6DF-4EE031EA8A3B}" presName="node" presStyleLbl="node1" presStyleIdx="1" presStyleCnt="8">
        <dgm:presLayoutVars>
          <dgm:bulletEnabled val="1"/>
        </dgm:presLayoutVars>
      </dgm:prSet>
      <dgm:spPr/>
    </dgm:pt>
    <dgm:pt modelId="{920D0B37-A3D6-754E-9696-EF0315BF78D2}" type="pres">
      <dgm:prSet presAssocID="{D4F8714D-457F-3A4A-B6DF-4EE031EA8A3B}" presName="spNode" presStyleCnt="0"/>
      <dgm:spPr/>
    </dgm:pt>
    <dgm:pt modelId="{581A8574-2ADE-EC42-AAA3-0F3D43808562}" type="pres">
      <dgm:prSet presAssocID="{FF57D6FB-54E1-9F40-80FA-E56A8F298F7F}" presName="sibTrans" presStyleLbl="sibTrans1D1" presStyleIdx="1" presStyleCnt="8"/>
      <dgm:spPr/>
    </dgm:pt>
    <dgm:pt modelId="{ABAC2BF2-0C9B-7249-8F18-E4FF060568B3}" type="pres">
      <dgm:prSet presAssocID="{CD61DF7A-DE91-B041-B485-BD2EFACCC39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06F91F-7E01-D941-9700-0C50D4E579BE}" type="pres">
      <dgm:prSet presAssocID="{CD61DF7A-DE91-B041-B485-BD2EFACCC394}" presName="spNode" presStyleCnt="0"/>
      <dgm:spPr/>
    </dgm:pt>
    <dgm:pt modelId="{67F01B5D-30D5-114B-A699-309464BD4D1B}" type="pres">
      <dgm:prSet presAssocID="{3589D971-3D04-694A-8D0D-FE6153A29906}" presName="sibTrans" presStyleLbl="sibTrans1D1" presStyleIdx="2" presStyleCnt="8"/>
      <dgm:spPr/>
    </dgm:pt>
    <dgm:pt modelId="{220217D3-E302-F04A-9809-6C358F13240F}" type="pres">
      <dgm:prSet presAssocID="{21082901-5FAF-AE4F-9592-0DE3B9410308}" presName="node" presStyleLbl="node1" presStyleIdx="3" presStyleCnt="8">
        <dgm:presLayoutVars>
          <dgm:bulletEnabled val="1"/>
        </dgm:presLayoutVars>
      </dgm:prSet>
      <dgm:spPr/>
    </dgm:pt>
    <dgm:pt modelId="{FF56F1D7-1A47-7B45-B3FC-ECC57AD6F1E8}" type="pres">
      <dgm:prSet presAssocID="{21082901-5FAF-AE4F-9592-0DE3B9410308}" presName="spNode" presStyleCnt="0"/>
      <dgm:spPr/>
    </dgm:pt>
    <dgm:pt modelId="{6FE57B52-DBA9-5044-953E-49B672C7A3AD}" type="pres">
      <dgm:prSet presAssocID="{B53D5EAA-7C0C-154B-8F36-CAB398189D5E}" presName="sibTrans" presStyleLbl="sibTrans1D1" presStyleIdx="3" presStyleCnt="8"/>
      <dgm:spPr/>
    </dgm:pt>
    <dgm:pt modelId="{5FDCB422-0352-A14F-860B-0027A061231E}" type="pres">
      <dgm:prSet presAssocID="{99735701-E3CB-3841-ADE3-76CE5ECFB096}" presName="node" presStyleLbl="node1" presStyleIdx="4" presStyleCnt="8">
        <dgm:presLayoutVars>
          <dgm:bulletEnabled val="1"/>
        </dgm:presLayoutVars>
      </dgm:prSet>
      <dgm:spPr/>
    </dgm:pt>
    <dgm:pt modelId="{50A7D0A9-F539-064E-8D7E-308EEAA61449}" type="pres">
      <dgm:prSet presAssocID="{99735701-E3CB-3841-ADE3-76CE5ECFB096}" presName="spNode" presStyleCnt="0"/>
      <dgm:spPr/>
    </dgm:pt>
    <dgm:pt modelId="{B64D02FC-FDFD-2142-817C-A0842C1DA968}" type="pres">
      <dgm:prSet presAssocID="{8DD9EF13-C0C6-9148-A665-33EA13BE09A1}" presName="sibTrans" presStyleLbl="sibTrans1D1" presStyleIdx="4" presStyleCnt="8"/>
      <dgm:spPr/>
    </dgm:pt>
    <dgm:pt modelId="{A97290C0-AD9D-834A-AB0D-81F609FA6E7B}" type="pres">
      <dgm:prSet presAssocID="{9E31A10D-8AD9-8A4B-8618-2E355AF3431D}" presName="node" presStyleLbl="node1" presStyleIdx="5" presStyleCnt="8">
        <dgm:presLayoutVars>
          <dgm:bulletEnabled val="1"/>
        </dgm:presLayoutVars>
      </dgm:prSet>
      <dgm:spPr/>
    </dgm:pt>
    <dgm:pt modelId="{3DF8B257-A2F3-6946-9A0D-E5D362E2A2EB}" type="pres">
      <dgm:prSet presAssocID="{9E31A10D-8AD9-8A4B-8618-2E355AF3431D}" presName="spNode" presStyleCnt="0"/>
      <dgm:spPr/>
    </dgm:pt>
    <dgm:pt modelId="{8F0A7A82-BEE2-D34D-8997-FD9DE45C724C}" type="pres">
      <dgm:prSet presAssocID="{C1827DF0-523C-7F4B-B06B-85EF74BA98B3}" presName="sibTrans" presStyleLbl="sibTrans1D1" presStyleIdx="5" presStyleCnt="8"/>
      <dgm:spPr/>
    </dgm:pt>
    <dgm:pt modelId="{F969CE3C-911F-574F-AFDF-2C34632B7315}" type="pres">
      <dgm:prSet presAssocID="{7DDA526E-7F1B-C441-906C-0BDD88CA60BE}" presName="node" presStyleLbl="node1" presStyleIdx="6" presStyleCnt="8">
        <dgm:presLayoutVars>
          <dgm:bulletEnabled val="1"/>
        </dgm:presLayoutVars>
      </dgm:prSet>
      <dgm:spPr/>
    </dgm:pt>
    <dgm:pt modelId="{41FD4EE8-76BC-6A42-86FE-42BFE0AB2070}" type="pres">
      <dgm:prSet presAssocID="{7DDA526E-7F1B-C441-906C-0BDD88CA60BE}" presName="spNode" presStyleCnt="0"/>
      <dgm:spPr/>
    </dgm:pt>
    <dgm:pt modelId="{78B0E33B-3A5F-6943-A339-0F4DEB00B875}" type="pres">
      <dgm:prSet presAssocID="{8F4E333A-74CA-2C41-8C9D-98E2250896D4}" presName="sibTrans" presStyleLbl="sibTrans1D1" presStyleIdx="6" presStyleCnt="8"/>
      <dgm:spPr/>
    </dgm:pt>
    <dgm:pt modelId="{54679B0D-A466-CE44-86F8-8C544CBDCACE}" type="pres">
      <dgm:prSet presAssocID="{48FF14E2-1974-FA44-B5BA-98228323D4BB}" presName="node" presStyleLbl="node1" presStyleIdx="7" presStyleCnt="8">
        <dgm:presLayoutVars>
          <dgm:bulletEnabled val="1"/>
        </dgm:presLayoutVars>
      </dgm:prSet>
      <dgm:spPr/>
    </dgm:pt>
    <dgm:pt modelId="{95986A80-6FE9-E444-A061-32C91E9AA8B0}" type="pres">
      <dgm:prSet presAssocID="{48FF14E2-1974-FA44-B5BA-98228323D4BB}" presName="spNode" presStyleCnt="0"/>
      <dgm:spPr/>
    </dgm:pt>
    <dgm:pt modelId="{B6AE0B28-BF7B-414B-8725-D82DDEC46FEA}" type="pres">
      <dgm:prSet presAssocID="{9D7246F9-C520-3442-B941-8547B50A60CA}" presName="sibTrans" presStyleLbl="sibTrans1D1" presStyleIdx="7" presStyleCnt="8"/>
      <dgm:spPr/>
    </dgm:pt>
  </dgm:ptLst>
  <dgm:cxnLst>
    <dgm:cxn modelId="{E8E1C03E-0153-624D-B025-DA3946E40C84}" type="presOf" srcId="{9D7246F9-C520-3442-B941-8547B50A60CA}" destId="{B6AE0B28-BF7B-414B-8725-D82DDEC46FEA}" srcOrd="0" destOrd="0" presId="urn:microsoft.com/office/officeart/2005/8/layout/cycle5"/>
    <dgm:cxn modelId="{4D546D31-2004-C541-ADA2-8AD3314B3D88}" type="presOf" srcId="{B53D5EAA-7C0C-154B-8F36-CAB398189D5E}" destId="{6FE57B52-DBA9-5044-953E-49B672C7A3AD}" srcOrd="0" destOrd="0" presId="urn:microsoft.com/office/officeart/2005/8/layout/cycle5"/>
    <dgm:cxn modelId="{E986872B-3045-C74A-BD0C-C01DC6A26BF4}" srcId="{0E750E62-7836-9A42-8F63-408D38697873}" destId="{48FF14E2-1974-FA44-B5BA-98228323D4BB}" srcOrd="7" destOrd="0" parTransId="{6EE4C01F-A9CD-264E-9DAA-6E82B123D59E}" sibTransId="{9D7246F9-C520-3442-B941-8547B50A60CA}"/>
    <dgm:cxn modelId="{38D5B55A-322A-2C49-A9E8-73FC8B3D8E61}" srcId="{0E750E62-7836-9A42-8F63-408D38697873}" destId="{21082901-5FAF-AE4F-9592-0DE3B9410308}" srcOrd="3" destOrd="0" parTransId="{787C8AA3-8EA1-984E-B785-A65E4274710E}" sibTransId="{B53D5EAA-7C0C-154B-8F36-CAB398189D5E}"/>
    <dgm:cxn modelId="{12395F4E-0C15-9A40-B97E-282A588474FC}" type="presOf" srcId="{3589D971-3D04-694A-8D0D-FE6153A29906}" destId="{67F01B5D-30D5-114B-A699-309464BD4D1B}" srcOrd="0" destOrd="0" presId="urn:microsoft.com/office/officeart/2005/8/layout/cycle5"/>
    <dgm:cxn modelId="{F49184EF-1569-944B-B4BD-1C23424A6E58}" type="presOf" srcId="{21082901-5FAF-AE4F-9592-0DE3B9410308}" destId="{220217D3-E302-F04A-9809-6C358F13240F}" srcOrd="0" destOrd="0" presId="urn:microsoft.com/office/officeart/2005/8/layout/cycle5"/>
    <dgm:cxn modelId="{3DFE383E-8FBD-B34A-8382-47A64DC7D944}" srcId="{0E750E62-7836-9A42-8F63-408D38697873}" destId="{99735701-E3CB-3841-ADE3-76CE5ECFB096}" srcOrd="4" destOrd="0" parTransId="{3D18CF72-E0A6-D144-8253-69865DDF0559}" sibTransId="{8DD9EF13-C0C6-9148-A665-33EA13BE09A1}"/>
    <dgm:cxn modelId="{E3BA8D27-CCD4-D44A-A130-238F63C540DD}" type="presOf" srcId="{0489192B-A12B-CD4B-8B50-ECC8A9315F0D}" destId="{14459E4F-BCD2-ED45-8C93-3A753AD40C4E}" srcOrd="0" destOrd="0" presId="urn:microsoft.com/office/officeart/2005/8/layout/cycle5"/>
    <dgm:cxn modelId="{D8B5C14A-7051-084B-8275-8374DE4FDD6B}" type="presOf" srcId="{48FF14E2-1974-FA44-B5BA-98228323D4BB}" destId="{54679B0D-A466-CE44-86F8-8C544CBDCACE}" srcOrd="0" destOrd="0" presId="urn:microsoft.com/office/officeart/2005/8/layout/cycle5"/>
    <dgm:cxn modelId="{4AD87A9A-3416-634D-902A-1737DD8BD0D8}" type="presOf" srcId="{9E31A10D-8AD9-8A4B-8618-2E355AF3431D}" destId="{A97290C0-AD9D-834A-AB0D-81F609FA6E7B}" srcOrd="0" destOrd="0" presId="urn:microsoft.com/office/officeart/2005/8/layout/cycle5"/>
    <dgm:cxn modelId="{34ED0607-0D9B-4E4C-B66D-9AF4EAB7A77A}" type="presOf" srcId="{8BF2485C-AE07-6B4F-85B4-9572F9E99986}" destId="{3128F322-7387-2340-867C-BCE7ECBF3950}" srcOrd="0" destOrd="0" presId="urn:microsoft.com/office/officeart/2005/8/layout/cycle5"/>
    <dgm:cxn modelId="{B783A485-1501-A648-BA7C-6B0D2EDD5A38}" srcId="{0E750E62-7836-9A42-8F63-408D38697873}" destId="{9E31A10D-8AD9-8A4B-8618-2E355AF3431D}" srcOrd="5" destOrd="0" parTransId="{C07ACCED-B848-154D-9BBC-90630CA7766A}" sibTransId="{C1827DF0-523C-7F4B-B06B-85EF74BA98B3}"/>
    <dgm:cxn modelId="{36D82901-5FFC-304D-8C13-751858F0F4A3}" type="presOf" srcId="{0E750E62-7836-9A42-8F63-408D38697873}" destId="{FEB59109-0364-A941-A45C-68CBCC7A8E8F}" srcOrd="0" destOrd="0" presId="urn:microsoft.com/office/officeart/2005/8/layout/cycle5"/>
    <dgm:cxn modelId="{FDA5777E-7FC0-8F4B-92E8-C65304BF74DF}" type="presOf" srcId="{8DD9EF13-C0C6-9148-A665-33EA13BE09A1}" destId="{B64D02FC-FDFD-2142-817C-A0842C1DA968}" srcOrd="0" destOrd="0" presId="urn:microsoft.com/office/officeart/2005/8/layout/cycle5"/>
    <dgm:cxn modelId="{6BB0347C-E3FB-C04C-8686-5C32C6417027}" srcId="{0E750E62-7836-9A42-8F63-408D38697873}" destId="{0489192B-A12B-CD4B-8B50-ECC8A9315F0D}" srcOrd="0" destOrd="0" parTransId="{9365C99B-96D8-B543-B9A0-08B825ABE8FA}" sibTransId="{8BF2485C-AE07-6B4F-85B4-9572F9E99986}"/>
    <dgm:cxn modelId="{56E923C4-7264-9945-A731-FB26FE6990FA}" type="presOf" srcId="{8F4E333A-74CA-2C41-8C9D-98E2250896D4}" destId="{78B0E33B-3A5F-6943-A339-0F4DEB00B875}" srcOrd="0" destOrd="0" presId="urn:microsoft.com/office/officeart/2005/8/layout/cycle5"/>
    <dgm:cxn modelId="{AF350B43-969E-1C47-940B-F96C5C319986}" srcId="{0E750E62-7836-9A42-8F63-408D38697873}" destId="{D4F8714D-457F-3A4A-B6DF-4EE031EA8A3B}" srcOrd="1" destOrd="0" parTransId="{DA00EDE3-6392-B542-8C63-5B4FD2B59880}" sibTransId="{FF57D6FB-54E1-9F40-80FA-E56A8F298F7F}"/>
    <dgm:cxn modelId="{C7E3E304-74F2-D54D-9382-805653277CDB}" type="presOf" srcId="{99735701-E3CB-3841-ADE3-76CE5ECFB096}" destId="{5FDCB422-0352-A14F-860B-0027A061231E}" srcOrd="0" destOrd="0" presId="urn:microsoft.com/office/officeart/2005/8/layout/cycle5"/>
    <dgm:cxn modelId="{83CBFAF9-8F2A-2144-A9CC-EB5D23F23C61}" type="presOf" srcId="{FF57D6FB-54E1-9F40-80FA-E56A8F298F7F}" destId="{581A8574-2ADE-EC42-AAA3-0F3D43808562}" srcOrd="0" destOrd="0" presId="urn:microsoft.com/office/officeart/2005/8/layout/cycle5"/>
    <dgm:cxn modelId="{51D206F3-B1E0-C440-9312-68609415C3F0}" type="presOf" srcId="{CD61DF7A-DE91-B041-B485-BD2EFACCC394}" destId="{ABAC2BF2-0C9B-7249-8F18-E4FF060568B3}" srcOrd="0" destOrd="0" presId="urn:microsoft.com/office/officeart/2005/8/layout/cycle5"/>
    <dgm:cxn modelId="{EC3F5B45-AF01-DD4B-9E85-DA5960D18913}" type="presOf" srcId="{D4F8714D-457F-3A4A-B6DF-4EE031EA8A3B}" destId="{DC3A336B-7B8C-494F-BC5E-FC62CE0575F2}" srcOrd="0" destOrd="0" presId="urn:microsoft.com/office/officeart/2005/8/layout/cycle5"/>
    <dgm:cxn modelId="{1BE9DFB7-811C-B942-8B5E-E8C43C5EFF9D}" srcId="{0E750E62-7836-9A42-8F63-408D38697873}" destId="{7DDA526E-7F1B-C441-906C-0BDD88CA60BE}" srcOrd="6" destOrd="0" parTransId="{CB06F1C2-DE58-554D-BC70-5F96178B0143}" sibTransId="{8F4E333A-74CA-2C41-8C9D-98E2250896D4}"/>
    <dgm:cxn modelId="{B8ABDCFB-1411-8449-8FA0-90957F7EC1EA}" type="presOf" srcId="{C1827DF0-523C-7F4B-B06B-85EF74BA98B3}" destId="{8F0A7A82-BEE2-D34D-8997-FD9DE45C724C}" srcOrd="0" destOrd="0" presId="urn:microsoft.com/office/officeart/2005/8/layout/cycle5"/>
    <dgm:cxn modelId="{2B5E5667-BAFF-814A-8B5B-DD8A293878F5}" srcId="{0E750E62-7836-9A42-8F63-408D38697873}" destId="{CD61DF7A-DE91-B041-B485-BD2EFACCC394}" srcOrd="2" destOrd="0" parTransId="{841467C6-2ADE-4C41-86FF-17A33C901AD9}" sibTransId="{3589D971-3D04-694A-8D0D-FE6153A29906}"/>
    <dgm:cxn modelId="{CED55F68-417B-0543-BA19-78A37D293CD6}" type="presOf" srcId="{7DDA526E-7F1B-C441-906C-0BDD88CA60BE}" destId="{F969CE3C-911F-574F-AFDF-2C34632B7315}" srcOrd="0" destOrd="0" presId="urn:microsoft.com/office/officeart/2005/8/layout/cycle5"/>
    <dgm:cxn modelId="{CA5B6182-77BA-7F4F-A011-302EC1A1C282}" type="presParOf" srcId="{FEB59109-0364-A941-A45C-68CBCC7A8E8F}" destId="{14459E4F-BCD2-ED45-8C93-3A753AD40C4E}" srcOrd="0" destOrd="0" presId="urn:microsoft.com/office/officeart/2005/8/layout/cycle5"/>
    <dgm:cxn modelId="{243CCDE3-52BB-8D41-A3AA-4FB516A6EDDC}" type="presParOf" srcId="{FEB59109-0364-A941-A45C-68CBCC7A8E8F}" destId="{112B6CFA-31B8-A44B-BF08-5059290B94E3}" srcOrd="1" destOrd="0" presId="urn:microsoft.com/office/officeart/2005/8/layout/cycle5"/>
    <dgm:cxn modelId="{315BFB02-4D2C-6947-A558-FE438F2D1195}" type="presParOf" srcId="{FEB59109-0364-A941-A45C-68CBCC7A8E8F}" destId="{3128F322-7387-2340-867C-BCE7ECBF3950}" srcOrd="2" destOrd="0" presId="urn:microsoft.com/office/officeart/2005/8/layout/cycle5"/>
    <dgm:cxn modelId="{E84B336B-4644-9A43-ACD4-CF6B0BEB5526}" type="presParOf" srcId="{FEB59109-0364-A941-A45C-68CBCC7A8E8F}" destId="{DC3A336B-7B8C-494F-BC5E-FC62CE0575F2}" srcOrd="3" destOrd="0" presId="urn:microsoft.com/office/officeart/2005/8/layout/cycle5"/>
    <dgm:cxn modelId="{590F6D84-5EB9-3A43-818D-8AFC18674489}" type="presParOf" srcId="{FEB59109-0364-A941-A45C-68CBCC7A8E8F}" destId="{920D0B37-A3D6-754E-9696-EF0315BF78D2}" srcOrd="4" destOrd="0" presId="urn:microsoft.com/office/officeart/2005/8/layout/cycle5"/>
    <dgm:cxn modelId="{AA8CF838-D2E4-B840-A58E-A119A3609A5D}" type="presParOf" srcId="{FEB59109-0364-A941-A45C-68CBCC7A8E8F}" destId="{581A8574-2ADE-EC42-AAA3-0F3D43808562}" srcOrd="5" destOrd="0" presId="urn:microsoft.com/office/officeart/2005/8/layout/cycle5"/>
    <dgm:cxn modelId="{E2FEEEF7-7309-0443-93F1-E9B89A15244F}" type="presParOf" srcId="{FEB59109-0364-A941-A45C-68CBCC7A8E8F}" destId="{ABAC2BF2-0C9B-7249-8F18-E4FF060568B3}" srcOrd="6" destOrd="0" presId="urn:microsoft.com/office/officeart/2005/8/layout/cycle5"/>
    <dgm:cxn modelId="{F3462D4D-FF0B-6645-A9CF-D26E3C4D63B0}" type="presParOf" srcId="{FEB59109-0364-A941-A45C-68CBCC7A8E8F}" destId="{8606F91F-7E01-D941-9700-0C50D4E579BE}" srcOrd="7" destOrd="0" presId="urn:microsoft.com/office/officeart/2005/8/layout/cycle5"/>
    <dgm:cxn modelId="{4383A2FA-CA46-714B-A148-E36453ECA097}" type="presParOf" srcId="{FEB59109-0364-A941-A45C-68CBCC7A8E8F}" destId="{67F01B5D-30D5-114B-A699-309464BD4D1B}" srcOrd="8" destOrd="0" presId="urn:microsoft.com/office/officeart/2005/8/layout/cycle5"/>
    <dgm:cxn modelId="{35DC80F4-7227-C047-BA62-CED89DA19386}" type="presParOf" srcId="{FEB59109-0364-A941-A45C-68CBCC7A8E8F}" destId="{220217D3-E302-F04A-9809-6C358F13240F}" srcOrd="9" destOrd="0" presId="urn:microsoft.com/office/officeart/2005/8/layout/cycle5"/>
    <dgm:cxn modelId="{974A0E9E-F910-5D45-8BB2-EE9ED4222AD3}" type="presParOf" srcId="{FEB59109-0364-A941-A45C-68CBCC7A8E8F}" destId="{FF56F1D7-1A47-7B45-B3FC-ECC57AD6F1E8}" srcOrd="10" destOrd="0" presId="urn:microsoft.com/office/officeart/2005/8/layout/cycle5"/>
    <dgm:cxn modelId="{D5EF5E15-D2D5-1D4E-B2F3-F4E739F63B3E}" type="presParOf" srcId="{FEB59109-0364-A941-A45C-68CBCC7A8E8F}" destId="{6FE57B52-DBA9-5044-953E-49B672C7A3AD}" srcOrd="11" destOrd="0" presId="urn:microsoft.com/office/officeart/2005/8/layout/cycle5"/>
    <dgm:cxn modelId="{C92B05B5-E628-1443-AE19-5D0AB40AD789}" type="presParOf" srcId="{FEB59109-0364-A941-A45C-68CBCC7A8E8F}" destId="{5FDCB422-0352-A14F-860B-0027A061231E}" srcOrd="12" destOrd="0" presId="urn:microsoft.com/office/officeart/2005/8/layout/cycle5"/>
    <dgm:cxn modelId="{BABE660D-49E3-E844-86D9-3B8F356B3089}" type="presParOf" srcId="{FEB59109-0364-A941-A45C-68CBCC7A8E8F}" destId="{50A7D0A9-F539-064E-8D7E-308EEAA61449}" srcOrd="13" destOrd="0" presId="urn:microsoft.com/office/officeart/2005/8/layout/cycle5"/>
    <dgm:cxn modelId="{F8B17887-ED80-8348-BB19-6C94E9816BF0}" type="presParOf" srcId="{FEB59109-0364-A941-A45C-68CBCC7A8E8F}" destId="{B64D02FC-FDFD-2142-817C-A0842C1DA968}" srcOrd="14" destOrd="0" presId="urn:microsoft.com/office/officeart/2005/8/layout/cycle5"/>
    <dgm:cxn modelId="{D6D7DAA7-F87C-794B-9569-3238726BF935}" type="presParOf" srcId="{FEB59109-0364-A941-A45C-68CBCC7A8E8F}" destId="{A97290C0-AD9D-834A-AB0D-81F609FA6E7B}" srcOrd="15" destOrd="0" presId="urn:microsoft.com/office/officeart/2005/8/layout/cycle5"/>
    <dgm:cxn modelId="{DAE8642A-A5FD-EF41-B082-885B324C4678}" type="presParOf" srcId="{FEB59109-0364-A941-A45C-68CBCC7A8E8F}" destId="{3DF8B257-A2F3-6946-9A0D-E5D362E2A2EB}" srcOrd="16" destOrd="0" presId="urn:microsoft.com/office/officeart/2005/8/layout/cycle5"/>
    <dgm:cxn modelId="{DD5BD388-D70B-D442-B0F6-0B8564827E1C}" type="presParOf" srcId="{FEB59109-0364-A941-A45C-68CBCC7A8E8F}" destId="{8F0A7A82-BEE2-D34D-8997-FD9DE45C724C}" srcOrd="17" destOrd="0" presId="urn:microsoft.com/office/officeart/2005/8/layout/cycle5"/>
    <dgm:cxn modelId="{AD6A5161-30D6-0A45-858B-78907ED6E010}" type="presParOf" srcId="{FEB59109-0364-A941-A45C-68CBCC7A8E8F}" destId="{F969CE3C-911F-574F-AFDF-2C34632B7315}" srcOrd="18" destOrd="0" presId="urn:microsoft.com/office/officeart/2005/8/layout/cycle5"/>
    <dgm:cxn modelId="{F82EB3D0-3407-4749-8773-6F06363164B4}" type="presParOf" srcId="{FEB59109-0364-A941-A45C-68CBCC7A8E8F}" destId="{41FD4EE8-76BC-6A42-86FE-42BFE0AB2070}" srcOrd="19" destOrd="0" presId="urn:microsoft.com/office/officeart/2005/8/layout/cycle5"/>
    <dgm:cxn modelId="{8E1E8B41-F4FC-3D4B-B53D-BDD45C86693A}" type="presParOf" srcId="{FEB59109-0364-A941-A45C-68CBCC7A8E8F}" destId="{78B0E33B-3A5F-6943-A339-0F4DEB00B875}" srcOrd="20" destOrd="0" presId="urn:microsoft.com/office/officeart/2005/8/layout/cycle5"/>
    <dgm:cxn modelId="{DD241683-8D33-D84E-9989-6FB9279AEC4C}" type="presParOf" srcId="{FEB59109-0364-A941-A45C-68CBCC7A8E8F}" destId="{54679B0D-A466-CE44-86F8-8C544CBDCACE}" srcOrd="21" destOrd="0" presId="urn:microsoft.com/office/officeart/2005/8/layout/cycle5"/>
    <dgm:cxn modelId="{3EC525C6-67B5-4048-A5DD-ED8F8420F5CB}" type="presParOf" srcId="{FEB59109-0364-A941-A45C-68CBCC7A8E8F}" destId="{95986A80-6FE9-E444-A061-32C91E9AA8B0}" srcOrd="22" destOrd="0" presId="urn:microsoft.com/office/officeart/2005/8/layout/cycle5"/>
    <dgm:cxn modelId="{5B237530-4CF9-BE4A-A0FC-CCE9E7E4825F}" type="presParOf" srcId="{FEB59109-0364-A941-A45C-68CBCC7A8E8F}" destId="{B6AE0B28-BF7B-414B-8725-D82DDEC46FEA}" srcOrd="23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59E4F-BCD2-ED45-8C93-3A753AD40C4E}">
      <dsp:nvSpPr>
        <dsp:cNvPr id="0" name=""/>
        <dsp:cNvSpPr/>
      </dsp:nvSpPr>
      <dsp:spPr>
        <a:xfrm>
          <a:off x="4707035" y="3422"/>
          <a:ext cx="1082739" cy="703780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閉上雙眼</a:t>
          </a:r>
          <a:r>
            <a:rPr lang="en-US" altLang="zh-TW" sz="1700" kern="1200" dirty="0" smtClean="0"/>
            <a:t>10</a:t>
          </a:r>
          <a:r>
            <a:rPr lang="zh-TW" altLang="en-US" sz="1700" kern="1200" dirty="0" smtClean="0"/>
            <a:t>秒</a:t>
          </a:r>
          <a:endParaRPr lang="zh-TW" altLang="en-US" sz="1700" kern="1200" dirty="0"/>
        </a:p>
      </dsp:txBody>
      <dsp:txXfrm>
        <a:off x="4741391" y="37778"/>
        <a:ext cx="1014027" cy="635068"/>
      </dsp:txXfrm>
    </dsp:sp>
    <dsp:sp modelId="{3128F322-7387-2340-867C-BCE7ECBF3950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3136790" y="101297"/>
              </a:moveTo>
              <a:arcTo wR="2440905" hR="2440905" stAng="17193865" swAng="680115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A336B-7B8C-494F-BC5E-FC62CE0575F2}">
      <dsp:nvSpPr>
        <dsp:cNvPr id="0" name=""/>
        <dsp:cNvSpPr/>
      </dsp:nvSpPr>
      <dsp:spPr>
        <a:xfrm>
          <a:off x="6433016" y="718346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睜大雙眼往上看</a:t>
          </a:r>
          <a:endParaRPr lang="zh-TW" altLang="en-US" sz="1700" kern="1200" dirty="0"/>
        </a:p>
      </dsp:txBody>
      <dsp:txXfrm>
        <a:off x="6467372" y="752702"/>
        <a:ext cx="1014027" cy="635068"/>
      </dsp:txXfrm>
    </dsp:sp>
    <dsp:sp modelId="{581A8574-2ADE-EC42-AAA3-0F3D43808562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4573498" y="1253442"/>
              </a:moveTo>
              <a:arcTo wR="2440905" hR="2440905" stAng="19853414" swAng="940267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C2BF2-0C9B-7249-8F18-E4FF060568B3}">
      <dsp:nvSpPr>
        <dsp:cNvPr id="0" name=""/>
        <dsp:cNvSpPr/>
      </dsp:nvSpPr>
      <dsp:spPr>
        <a:xfrm>
          <a:off x="7147940" y="2444327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閉上雙眼</a:t>
          </a:r>
          <a:r>
            <a:rPr lang="en-US" altLang="zh-TW" sz="1700" kern="1200" dirty="0" smtClean="0"/>
            <a:t>10</a:t>
          </a:r>
          <a:r>
            <a:rPr lang="zh-TW" altLang="en-US" sz="1700" kern="1200" dirty="0" smtClean="0"/>
            <a:t>秒</a:t>
          </a:r>
          <a:endParaRPr lang="zh-TW" altLang="en-US" sz="1700" kern="1200" dirty="0"/>
        </a:p>
      </dsp:txBody>
      <dsp:txXfrm>
        <a:off x="7182296" y="2478683"/>
        <a:ext cx="1014027" cy="635068"/>
      </dsp:txXfrm>
    </dsp:sp>
    <dsp:sp modelId="{67F01B5D-30D5-114B-A699-309464BD4D1B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4814976" y="3008181"/>
              </a:moveTo>
              <a:arcTo wR="2440905" hR="2440905" stAng="806319" swAng="940267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217D3-E302-F04A-9809-6C358F13240F}">
      <dsp:nvSpPr>
        <dsp:cNvPr id="0" name=""/>
        <dsp:cNvSpPr/>
      </dsp:nvSpPr>
      <dsp:spPr>
        <a:xfrm>
          <a:off x="6433016" y="4170308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睜大雙眼往下看</a:t>
          </a:r>
          <a:endParaRPr lang="zh-TW" altLang="en-US" sz="1700" kern="1200" dirty="0"/>
        </a:p>
      </dsp:txBody>
      <dsp:txXfrm>
        <a:off x="6467372" y="4204664"/>
        <a:ext cx="1014027" cy="635068"/>
      </dsp:txXfrm>
    </dsp:sp>
    <dsp:sp modelId="{6FE57B52-DBA9-5044-953E-49B672C7A3AD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3583065" y="4598100"/>
              </a:moveTo>
              <a:arcTo wR="2440905" hR="2440905" stAng="3726020" swAng="680115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CB422-0352-A14F-860B-0027A061231E}">
      <dsp:nvSpPr>
        <dsp:cNvPr id="0" name=""/>
        <dsp:cNvSpPr/>
      </dsp:nvSpPr>
      <dsp:spPr>
        <a:xfrm>
          <a:off x="4707035" y="4885232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閉上雙眼</a:t>
          </a:r>
          <a:r>
            <a:rPr lang="en-US" altLang="zh-TW" sz="1700" kern="1200" dirty="0" smtClean="0"/>
            <a:t>10</a:t>
          </a:r>
          <a:r>
            <a:rPr lang="zh-TW" altLang="en-US" sz="1700" kern="1200" dirty="0" smtClean="0"/>
            <a:t>秒</a:t>
          </a:r>
          <a:endParaRPr lang="zh-TW" altLang="en-US" sz="1700" kern="1200" dirty="0"/>
        </a:p>
      </dsp:txBody>
      <dsp:txXfrm>
        <a:off x="4741391" y="4919588"/>
        <a:ext cx="1014027" cy="635068"/>
      </dsp:txXfrm>
    </dsp:sp>
    <dsp:sp modelId="{B64D02FC-FDFD-2142-817C-A0842C1DA968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1745020" y="4780512"/>
              </a:moveTo>
              <a:arcTo wR="2440905" hR="2440905" stAng="6393865" swAng="680115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290C0-AD9D-834A-AB0D-81F609FA6E7B}">
      <dsp:nvSpPr>
        <dsp:cNvPr id="0" name=""/>
        <dsp:cNvSpPr/>
      </dsp:nvSpPr>
      <dsp:spPr>
        <a:xfrm>
          <a:off x="2981054" y="4170308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睜大雙眼往右看</a:t>
          </a:r>
          <a:endParaRPr lang="zh-TW" altLang="en-US" sz="1700" kern="1200" dirty="0"/>
        </a:p>
      </dsp:txBody>
      <dsp:txXfrm>
        <a:off x="3015410" y="4204664"/>
        <a:ext cx="1014027" cy="635068"/>
      </dsp:txXfrm>
    </dsp:sp>
    <dsp:sp modelId="{8F0A7A82-BEE2-D34D-8997-FD9DE45C724C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308312" y="3628367"/>
              </a:moveTo>
              <a:arcTo wR="2440905" hR="2440905" stAng="9053414" swAng="940267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CE3C-911F-574F-AFDF-2C34632B7315}">
      <dsp:nvSpPr>
        <dsp:cNvPr id="0" name=""/>
        <dsp:cNvSpPr/>
      </dsp:nvSpPr>
      <dsp:spPr>
        <a:xfrm>
          <a:off x="2266130" y="2444327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閉上雙眼</a:t>
          </a:r>
          <a:r>
            <a:rPr lang="en-US" altLang="zh-TW" sz="1700" kern="1200" dirty="0" smtClean="0"/>
            <a:t>10</a:t>
          </a:r>
          <a:r>
            <a:rPr lang="zh-TW" altLang="en-US" sz="1700" kern="1200" dirty="0" smtClean="0"/>
            <a:t>秒</a:t>
          </a:r>
          <a:endParaRPr lang="zh-TW" altLang="en-US" sz="1700" kern="1200" dirty="0"/>
        </a:p>
      </dsp:txBody>
      <dsp:txXfrm>
        <a:off x="2300486" y="2478683"/>
        <a:ext cx="1014027" cy="635068"/>
      </dsp:txXfrm>
    </dsp:sp>
    <dsp:sp modelId="{78B0E33B-3A5F-6943-A339-0F4DEB00B875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66833" y="1873628"/>
              </a:moveTo>
              <a:arcTo wR="2440905" hR="2440905" stAng="11606319" swAng="940267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79B0D-A466-CE44-86F8-8C544CBDCACE}">
      <dsp:nvSpPr>
        <dsp:cNvPr id="0" name=""/>
        <dsp:cNvSpPr/>
      </dsp:nvSpPr>
      <dsp:spPr>
        <a:xfrm>
          <a:off x="2981054" y="718346"/>
          <a:ext cx="1082739" cy="7037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睜大眼睛往左看</a:t>
          </a:r>
          <a:endParaRPr lang="zh-TW" altLang="en-US" sz="1700" kern="1200" dirty="0"/>
        </a:p>
      </dsp:txBody>
      <dsp:txXfrm>
        <a:off x="3015410" y="752702"/>
        <a:ext cx="1014027" cy="635068"/>
      </dsp:txXfrm>
    </dsp:sp>
    <dsp:sp modelId="{B6AE0B28-BF7B-414B-8725-D82DDEC46FEA}">
      <dsp:nvSpPr>
        <dsp:cNvPr id="0" name=""/>
        <dsp:cNvSpPr/>
      </dsp:nvSpPr>
      <dsp:spPr>
        <a:xfrm>
          <a:off x="2807500" y="355312"/>
          <a:ext cx="4881810" cy="4881810"/>
        </a:xfrm>
        <a:custGeom>
          <a:avLst/>
          <a:gdLst/>
          <a:ahLst/>
          <a:cxnLst/>
          <a:rect l="0" t="0" r="0" b="0"/>
          <a:pathLst>
            <a:path>
              <a:moveTo>
                <a:pt x="1298745" y="283710"/>
              </a:moveTo>
              <a:arcTo wR="2440905" hR="2440905" stAng="14526020" swAng="680115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16AA21-1863-4931-97CB-99D0A168701B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772C379-9A7C-4C87-A116-CBE9F58B04C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6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3687523" y="836057"/>
            <a:ext cx="6538588" cy="130659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u"/>
            </a:pPr>
            <a:r>
              <a:rPr kumimoji="1" lang="zh-TW" altLang="en-US" sz="3600" dirty="0" smtClean="0"/>
              <a:t>作者簡介</a:t>
            </a:r>
            <a:r>
              <a:rPr kumimoji="1" lang="en-US" altLang="zh-TW" sz="3600" dirty="0" smtClean="0"/>
              <a:t>-</a:t>
            </a:r>
            <a:r>
              <a:rPr kumimoji="1" lang="zh-TW" altLang="en-US" sz="3600" dirty="0" smtClean="0"/>
              <a:t>中川和宏</a:t>
            </a:r>
            <a:endParaRPr kumimoji="1" lang="zh-TW" altLang="en-US" sz="36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8685" y="2267691"/>
            <a:ext cx="2473238" cy="3515678"/>
          </a:xfrm>
          <a:prstGeom prst="rect">
            <a:avLst/>
          </a:prstGeom>
        </p:spPr>
      </p:pic>
      <p:sp>
        <p:nvSpPr>
          <p:cNvPr id="9" name="內容版面配置區 1"/>
          <p:cNvSpPr txBox="1">
            <a:spLocks/>
          </p:cNvSpPr>
          <p:nvPr/>
        </p:nvSpPr>
        <p:spPr>
          <a:xfrm>
            <a:off x="5498461" y="2541632"/>
            <a:ext cx="6250487" cy="3241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p"/>
            </a:pPr>
            <a:r>
              <a:rPr lang="en-US" altLang="zh-TW" dirty="0"/>
              <a:t>1981</a:t>
            </a:r>
            <a:r>
              <a:rPr lang="zh-TW" altLang="en-US" dirty="0"/>
              <a:t>年成立日本視力訓練</a:t>
            </a:r>
            <a:r>
              <a:rPr lang="zh-TW" altLang="en-US" dirty="0" smtClean="0"/>
              <a:t>中心</a:t>
            </a:r>
            <a:endParaRPr kumimoji="1" lang="en-US" altLang="zh-TW" dirty="0" smtClean="0"/>
          </a:p>
          <a:p>
            <a:pPr>
              <a:buFont typeface="Wingdings" charset="2"/>
              <a:buChar char="p"/>
            </a:pPr>
            <a:r>
              <a:rPr lang="zh-TW" altLang="en-US" dirty="0"/>
              <a:t>現任日本視力訓練中心</a:t>
            </a:r>
            <a:r>
              <a:rPr lang="zh-TW" altLang="en-US" dirty="0" smtClean="0"/>
              <a:t>所長</a:t>
            </a:r>
            <a:endParaRPr lang="en-US" altLang="zh-TW" dirty="0" smtClean="0"/>
          </a:p>
          <a:p>
            <a:pPr>
              <a:buFont typeface="Wingdings" charset="2"/>
              <a:buChar char="p"/>
            </a:pPr>
            <a:r>
              <a:rPr lang="zh-TW" altLang="en-US" dirty="0" smtClean="0"/>
              <a:t>美國</a:t>
            </a:r>
            <a:r>
              <a:rPr lang="zh-TW" altLang="en-US" dirty="0"/>
              <a:t>視力眼科振興財團</a:t>
            </a:r>
            <a:r>
              <a:rPr lang="zh-TW" altLang="en-US" dirty="0" smtClean="0"/>
              <a:t>研究員</a:t>
            </a:r>
            <a:endParaRPr lang="en-US" altLang="zh-TW" dirty="0" smtClean="0"/>
          </a:p>
          <a:p>
            <a:pPr>
              <a:buFont typeface="Wingdings" charset="2"/>
              <a:buChar char="p"/>
            </a:pPr>
            <a:r>
              <a:rPr lang="zh-TW" altLang="en-US" dirty="0" smtClean="0"/>
              <a:t>巴爾的摩</a:t>
            </a:r>
            <a:r>
              <a:rPr lang="zh-TW" altLang="en-US" dirty="0"/>
              <a:t>視力眼科學會主任</a:t>
            </a:r>
            <a:r>
              <a:rPr lang="zh-TW" altLang="en-US" dirty="0" smtClean="0"/>
              <a:t>研究員</a:t>
            </a:r>
            <a:endParaRPr lang="en-US" altLang="zh-TW" dirty="0" smtClean="0"/>
          </a:p>
          <a:p>
            <a:pPr>
              <a:buFont typeface="Wingdings" charset="2"/>
              <a:buChar char="p"/>
            </a:pPr>
            <a:r>
              <a:rPr lang="zh-TW" altLang="zh-TW" dirty="0"/>
              <a:t>擁有超過</a:t>
            </a:r>
            <a:r>
              <a:rPr lang="zh-TW" altLang="zh-TW" dirty="0" smtClean="0"/>
              <a:t>30,000</a:t>
            </a:r>
            <a:r>
              <a:rPr lang="zh-TW" altLang="en-US" dirty="0" smtClean="0"/>
              <a:t>人</a:t>
            </a:r>
            <a:r>
              <a:rPr lang="zh-TW" altLang="zh-TW" dirty="0" smtClean="0"/>
              <a:t>的</a:t>
            </a:r>
            <a:r>
              <a:rPr lang="zh-TW" altLang="en-US" dirty="0" smtClean="0"/>
              <a:t>治療與諮詢</a:t>
            </a:r>
            <a:r>
              <a:rPr lang="zh-TW" altLang="zh-TW" dirty="0" smtClean="0"/>
              <a:t>輔導</a:t>
            </a:r>
            <a:r>
              <a:rPr lang="zh-TW" altLang="zh-TW" dirty="0"/>
              <a:t>經驗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2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87552" y="1073123"/>
            <a:ext cx="10058400" cy="1306590"/>
          </a:xfrm>
          <a:ln>
            <a:noFill/>
          </a:ln>
        </p:spPr>
        <p:txBody>
          <a:bodyPr>
            <a:normAutofit/>
          </a:bodyPr>
          <a:lstStyle/>
          <a:p>
            <a:pPr marL="571500" indent="-571500">
              <a:buClr>
                <a:srgbClr val="F8B323"/>
              </a:buClr>
              <a:buFont typeface="Wingdings" charset="2"/>
              <a:buChar char="u"/>
            </a:pPr>
            <a:r>
              <a:rPr kumimoji="1" lang="zh-TW" altLang="en-US" dirty="0" smtClean="0"/>
              <a:t>護眼撇步</a:t>
            </a:r>
            <a:endParaRPr kumimoji="1" lang="zh-TW" altLang="en-US" dirty="0"/>
          </a:p>
        </p:txBody>
      </p:sp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20655998"/>
              </p:ext>
            </p:extLst>
          </p:nvPr>
        </p:nvGraphicFramePr>
        <p:xfrm>
          <a:off x="3382027" y="651353"/>
          <a:ext cx="10496811" cy="559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內容版面配置區 4"/>
          <p:cNvSpPr txBox="1">
            <a:spLocks/>
          </p:cNvSpPr>
          <p:nvPr/>
        </p:nvSpPr>
        <p:spPr>
          <a:xfrm>
            <a:off x="1067915" y="2161885"/>
            <a:ext cx="4628220" cy="4323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早晚各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次眼球操（如右）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適量曬太陽（紫外線）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電腦設置往後仰</a:t>
            </a:r>
            <a:r>
              <a:rPr kumimoji="1" lang="en-US" altLang="zh-TW" dirty="0" smtClean="0"/>
              <a:t>15</a:t>
            </a:r>
            <a:r>
              <a:rPr kumimoji="1" lang="zh-TW" altLang="en-US" dirty="0" smtClean="0"/>
              <a:t>度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螢幕顯示對比調降至</a:t>
            </a:r>
            <a:r>
              <a:rPr kumimoji="1" lang="en-US" altLang="zh-TW" dirty="0" smtClean="0"/>
              <a:t>1/3</a:t>
            </a: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距離螢幕至少</a:t>
            </a:r>
            <a:r>
              <a:rPr kumimoji="1" lang="en-US" altLang="zh-TW" dirty="0" smtClean="0"/>
              <a:t>50~70</a:t>
            </a:r>
            <a:r>
              <a:rPr kumimoji="1" lang="zh-TW" altLang="en-US" dirty="0" smtClean="0"/>
              <a:t>公分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減少螢光照明時間或調降量度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72340" y="3216738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charset="2"/>
              <a:buChar char="u"/>
            </a:pPr>
            <a:r>
              <a:rPr kumimoji="1" lang="zh-TW" altLang="en-US" sz="2400" dirty="0"/>
              <a:t>仰頭睜眼閉眼法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/>
          <p:cNvSpPr txBox="1">
            <a:spLocks noGrp="1"/>
          </p:cNvSpPr>
          <p:nvPr>
            <p:ph idx="1"/>
          </p:nvPr>
        </p:nvSpPr>
        <p:spPr>
          <a:xfrm>
            <a:off x="1251678" y="2383438"/>
            <a:ext cx="5436989" cy="3593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花青素（黑醋栗、山桑子、藍莓）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金盞花（提高吸收）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糙米（維生素Ｂ群）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zh-TW" altLang="en-US" dirty="0" smtClean="0"/>
              <a:t>蔬果（</a:t>
            </a:r>
            <a:r>
              <a:rPr lang="zh-TW" altLang="en-US" dirty="0"/>
              <a:t>維生素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 smtClean="0"/>
              <a:t>E</a:t>
            </a:r>
            <a:r>
              <a:rPr lang="zh-TW" altLang="en-US" dirty="0" smtClean="0"/>
              <a:t>）</a:t>
            </a:r>
            <a:endParaRPr kumimoji="1"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zh-TW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987552" y="1073123"/>
            <a:ext cx="10058400" cy="1306590"/>
          </a:xfrm>
          <a:ln>
            <a:noFill/>
          </a:ln>
        </p:spPr>
        <p:txBody>
          <a:bodyPr>
            <a:normAutofit/>
          </a:bodyPr>
          <a:lstStyle/>
          <a:p>
            <a:pPr marL="571500" indent="-571500">
              <a:buClr>
                <a:srgbClr val="F8B323"/>
              </a:buClr>
              <a:buFont typeface="Wingdings" charset="2"/>
              <a:buChar char="u"/>
            </a:pPr>
            <a:r>
              <a:rPr kumimoji="1" lang="zh-TW" altLang="en-US" dirty="0" smtClean="0"/>
              <a:t>顧眼飲食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68533" y="2287618"/>
            <a:ext cx="5695357" cy="4011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葉黃素、玉米黃素</a:t>
            </a:r>
            <a:r>
              <a:rPr kumimoji="1"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對抗藍光</a:t>
            </a:r>
            <a:r>
              <a:rPr kumimoji="1"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endParaRPr kumimoji="1"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不可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與</a:t>
            </a:r>
            <a:r>
              <a:rPr kumimoji="1"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β-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胡蘿蔔素併用（降低吸收</a:t>
            </a: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kumimoji="1"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不能緩解疲勞</a:t>
            </a:r>
            <a:endParaRPr kumimoji="1" lang="en-US" alt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建議食用水溶性（游離型）</a:t>
            </a:r>
            <a:endParaRPr kumimoji="1" lang="en-US" altLang="zh-TW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脂溶性（酯化型）不推</a:t>
            </a:r>
            <a:endParaRPr kumimoji="1" lang="en-US" alt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15000"/>
              <a:buFont typeface="Wingdings" charset="2"/>
              <a:buChar char="l"/>
            </a:pPr>
            <a:r>
              <a:rPr kumimoji="1"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毫克</a:t>
            </a:r>
            <a:r>
              <a:rPr kumimoji="1" lang="zh-TW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是每日最</a:t>
            </a:r>
            <a:r>
              <a:rPr kumimoji="1"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高劑量</a:t>
            </a:r>
            <a:endParaRPr kumimoji="1" lang="en-US" alt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496</TotalTime>
  <Words>193</Words>
  <Application>Microsoft Macintosh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Gill Sans MT</vt:lpstr>
      <vt:lpstr>Impact</vt:lpstr>
      <vt:lpstr>Wingdings</vt:lpstr>
      <vt:lpstr>Arial</vt:lpstr>
      <vt:lpstr>徽章</vt:lpstr>
      <vt:lpstr>作者簡介-中川和宏</vt:lpstr>
      <vt:lpstr>護眼撇步</vt:lpstr>
      <vt:lpstr>顧眼飲食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qalan94</dc:creator>
  <cp:lastModifiedBy>qalan94</cp:lastModifiedBy>
  <cp:revision>30</cp:revision>
  <dcterms:created xsi:type="dcterms:W3CDTF">2018-09-18T12:35:41Z</dcterms:created>
  <dcterms:modified xsi:type="dcterms:W3CDTF">2018-10-17T15:15:00Z</dcterms:modified>
</cp:coreProperties>
</file>