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E6E6E6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8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5442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11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70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4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73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56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2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28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98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4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190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99736-8C49-4477-9A1C-0AC0B16161C6}" type="datetimeFigureOut">
              <a:rPr lang="zh-TW" altLang="en-US" smtClean="0"/>
              <a:t>2018/10/3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6DFC7-004D-4DA1-BE0E-97E4CEA5E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2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59400" cy="69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511800" y="5727700"/>
            <a:ext cx="372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者：竇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 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 份：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1878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館 藏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處：法國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巴黎奧賽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美術館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11800" y="173334"/>
            <a:ext cx="3454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畫家以她們的舞姿為媒介，刻意追尋光與色的表現。通過對舞女的造型描繪，表現出強烈的燈光反射效果。畫裡巧笑倩兮、正在謝幕的舞者，引出觀眾一種夢幻式的遐思</a:t>
            </a:r>
          </a:p>
        </p:txBody>
      </p:sp>
    </p:spTree>
    <p:extLst>
      <p:ext uri="{BB962C8B-B14F-4D97-AF65-F5344CB8AC3E}">
        <p14:creationId xmlns:p14="http://schemas.microsoft.com/office/powerpoint/2010/main" val="115063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359400" cy="69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59400" y="0"/>
            <a:ext cx="3784600" cy="6858000"/>
          </a:xfrm>
          <a:prstGeom prst="rect">
            <a:avLst/>
          </a:prstGeom>
          <a:solidFill>
            <a:schemeClr val="bg2">
              <a:lumMod val="50000"/>
              <a:alpha val="65882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/>
          <p:cNvSpPr/>
          <p:nvPr/>
        </p:nvSpPr>
        <p:spPr>
          <a:xfrm>
            <a:off x="5892800" y="304800"/>
            <a:ext cx="2438400" cy="12827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</a:t>
            </a:r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面的</a:t>
            </a:r>
            <a:r>
              <a:rPr lang="zh-TW" altLang="en-US" sz="24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視角</a:t>
            </a:r>
          </a:p>
        </p:txBody>
      </p:sp>
      <p:sp>
        <p:nvSpPr>
          <p:cNvPr id="8" name="橢圓 7"/>
          <p:cNvSpPr/>
          <p:nvPr/>
        </p:nvSpPr>
        <p:spPr>
          <a:xfrm>
            <a:off x="5892800" y="1892300"/>
            <a:ext cx="2438400" cy="12827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古典芭蕾的淵源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/>
          <p:cNvSpPr/>
          <p:nvPr/>
        </p:nvSpPr>
        <p:spPr>
          <a:xfrm>
            <a:off x="5892800" y="3536950"/>
            <a:ext cx="2438400" cy="128270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舞者脖子上</a:t>
            </a:r>
            <a:endParaRPr lang="en-US" altLang="zh-TW" sz="2400" b="1" dirty="0" smtClean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的黑絲帶</a:t>
            </a:r>
            <a:endParaRPr lang="zh-TW" altLang="en-US" sz="24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209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0836" cy="68580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989949" y="4290993"/>
            <a:ext cx="377305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  中野京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生於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北海道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早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稻田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大學講師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過很多關於歌劇，藝術等的文章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2007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年推出“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恐怖繪畫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”系列，亦主持電視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藝術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節目。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舉辦“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恐怖繪畫”展覽中，擔任特別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監督。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955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136</Words>
  <Application>Microsoft Office PowerPoint</Application>
  <PresentationFormat>如螢幕大小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許智超</dc:creator>
  <cp:lastModifiedBy>許智超</cp:lastModifiedBy>
  <cp:revision>7</cp:revision>
  <dcterms:created xsi:type="dcterms:W3CDTF">2018-10-03T05:07:10Z</dcterms:created>
  <dcterms:modified xsi:type="dcterms:W3CDTF">2018-10-03T06:22:55Z</dcterms:modified>
</cp:coreProperties>
</file>