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>
      <p:cViewPr>
        <p:scale>
          <a:sx n="80" d="100"/>
          <a:sy n="80" d="100"/>
        </p:scale>
        <p:origin x="12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8B171-087C-3B4C-941F-FE411DC1EA7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B94EB-8E6F-9645-8198-0FEAF9CC96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60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3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917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08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41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45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58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98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37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324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131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680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877E-721E-4140-9199-0F468E5D6F1A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361D-5B65-FD40-8D78-A8BD4D336D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4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è§£æéè²¨åº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84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958945" y="566678"/>
            <a:ext cx="443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解憂雜貨店</a:t>
            </a:r>
            <a:endParaRPr kumimoji="1" lang="zh-TW" altLang="en-US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65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61310" y="2658716"/>
            <a:ext cx="756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為什麼可以感動你</a:t>
            </a:r>
            <a:endParaRPr kumimoji="1" lang="zh-TW" altLang="en-US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97383" y="3573116"/>
            <a:ext cx="756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你到底想成為的是什麼</a:t>
            </a:r>
            <a:endParaRPr kumimoji="1" lang="zh-TW" altLang="en-US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05747" y="4487516"/>
            <a:ext cx="756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人的命運哪那麼容易改變</a:t>
            </a:r>
            <a:endParaRPr kumimoji="1" lang="zh-TW" altLang="en-US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97383" y="5401916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smtClean="0">
                <a:latin typeface="Microsoft JhengHei" charset="-120"/>
                <a:ea typeface="Microsoft JhengHei" charset="-120"/>
                <a:cs typeface="Microsoft JhengHei" charset="-120"/>
              </a:rPr>
              <a:t>燒腦邏輯的一本好書</a:t>
            </a:r>
            <a:endParaRPr kumimoji="1" lang="zh-TW" altLang="en-US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08018" y="561847"/>
            <a:ext cx="8846128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如果「被討厭的勇氣」讓我知道如何改變</a:t>
            </a:r>
            <a:endParaRPr kumimoji="1" lang="en-US" altLang="zh-TW" sz="3600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36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那「解憂雜貨店」則是讓我有改變的勇氣</a:t>
            </a:r>
            <a:endParaRPr kumimoji="1" lang="zh-TW" altLang="en-US" sz="3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69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è§£æéè²¨åº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3" b="6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493819" y="3325091"/>
            <a:ext cx="8063345" cy="3046988"/>
          </a:xfrm>
          <a:prstGeom prst="rect">
            <a:avLst/>
          </a:prstGeom>
          <a:solidFill>
            <a:schemeClr val="accent2">
              <a:alpha val="49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0" i="0" dirty="0" smtClean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「如果說，來找我諮商煩惱的人是迷路的羔羊，通常他們手上都有地圖，卻沒有看地圖；或是不知道自己目前的位置。你的地圖是一張白紙，所以，即使想決定目的地，也不知道路在哪裡。地圖是白紙當然很傷腦筋，任何人都會不知所措。但是，不妨換一個角度思考，正因為是白紙，所以可以畫任何地圖，一切都掌握在你自己手上。你很自由，充滿了無限可能，這是很棒的事。我衷心祈禱你可以相信自己，無悔地燃燒自己的人生。」</a:t>
            </a:r>
            <a:endParaRPr lang="zh-TW" altLang="en-US" sz="2400" dirty="0"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32828" y="737309"/>
            <a:ext cx="618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dirty="0" smtClean="0">
                <a:solidFill>
                  <a:schemeClr val="bg1"/>
                </a:solidFill>
                <a:effectLst>
                  <a:glow rad="152400">
                    <a:schemeClr val="bg1">
                      <a:alpha val="47000"/>
                    </a:schemeClr>
                  </a:glo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找尋屬於你自己的地圖</a:t>
            </a:r>
            <a:endParaRPr kumimoji="1" lang="zh-TW" altLang="en-US" sz="4400" dirty="0">
              <a:solidFill>
                <a:schemeClr val="bg1"/>
              </a:solidFill>
              <a:effectLst>
                <a:glow rad="152400">
                  <a:schemeClr val="bg1">
                    <a:alpha val="47000"/>
                  </a:schemeClr>
                </a:glo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191</Words>
  <Application>Microsoft Macintosh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Microsoft JhengHei</vt:lpstr>
      <vt:lpstr>新細明體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9</cp:revision>
  <dcterms:created xsi:type="dcterms:W3CDTF">2018-10-24T15:36:42Z</dcterms:created>
  <dcterms:modified xsi:type="dcterms:W3CDTF">2018-10-24T15:53:43Z</dcterms:modified>
</cp:coreProperties>
</file>