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C60E7-1A1D-4075-B379-68944E83F656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60B2F-28C4-4EFF-B268-71771CCC45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03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尊重自己，讓自己有時間回到中立的立場，清楚自己正在發生甚麼事情，找出自己應該的地方，運用啟發式的提問，與孩子共同討論解決問題的方法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60B2F-28C4-4EFF-B268-71771CCC454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044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24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4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70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43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920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45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09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439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19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260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72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6C510-B7C7-4B5B-BB92-4E70DBDCB65E}" type="datetimeFigureOut">
              <a:rPr lang="zh-TW" altLang="en-US" smtClean="0"/>
              <a:t>2018/9/17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68300-DDA0-4046-9FDE-4B898062F9C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66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/>
          <p:cNvSpPr/>
          <p:nvPr/>
        </p:nvSpPr>
        <p:spPr>
          <a:xfrm>
            <a:off x="0" y="0"/>
            <a:ext cx="6444208" cy="6858000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ãæ­£åæé¤ ç¦®è²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144" y="1349170"/>
            <a:ext cx="30003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1172416" y="908720"/>
            <a:ext cx="3831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正向教養與嚴厲、溺愛的差異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秩序也有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自由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有限的選擇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在大家互相尊重的範圍內選擇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1172416" y="2367713"/>
            <a:ext cx="38164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溫和：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顯現對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孩子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的尊重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堅定：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顯現對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的尊重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172416" y="3541742"/>
            <a:ext cx="38164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一切行為的目的：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都是希望能在社會中贏得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歸屬感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價值感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2416" y="4567466"/>
            <a:ext cx="38316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尊重自己、中立、</a:t>
            </a:r>
            <a:r>
              <a:rPr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負責任</a:t>
            </a:r>
            <a:endParaRPr lang="zh-TW" altLang="en-US" sz="2000" b="1" dirty="0" smtClean="0"/>
          </a:p>
        </p:txBody>
      </p:sp>
      <p:sp>
        <p:nvSpPr>
          <p:cNvPr id="10" name="矩形 9"/>
          <p:cNvSpPr/>
          <p:nvPr/>
        </p:nvSpPr>
        <p:spPr>
          <a:xfrm>
            <a:off x="1172416" y="5550325"/>
            <a:ext cx="38316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運用啟發式的提問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，與孩子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共同討論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解決問題的方法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運用會議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487832" y="908720"/>
            <a:ext cx="576000" cy="576000"/>
            <a:chOff x="179512" y="540681"/>
            <a:chExt cx="576000" cy="576000"/>
          </a:xfrm>
        </p:grpSpPr>
        <p:sp>
          <p:nvSpPr>
            <p:cNvPr id="12" name="橢圓 11"/>
            <p:cNvSpPr/>
            <p:nvPr/>
          </p:nvSpPr>
          <p:spPr>
            <a:xfrm>
              <a:off x="179512" y="540681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/>
            </a:p>
          </p:txBody>
        </p:sp>
        <p:sp>
          <p:nvSpPr>
            <p:cNvPr id="13" name="橢圓 12"/>
            <p:cNvSpPr/>
            <p:nvPr/>
          </p:nvSpPr>
          <p:spPr>
            <a:xfrm>
              <a:off x="215512" y="576681"/>
              <a:ext cx="504000" cy="504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1.</a:t>
              </a:r>
              <a:endPara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523832" y="2299545"/>
            <a:ext cx="576000" cy="576000"/>
            <a:chOff x="215512" y="2132856"/>
            <a:chExt cx="576000" cy="576000"/>
          </a:xfrm>
        </p:grpSpPr>
        <p:sp>
          <p:nvSpPr>
            <p:cNvPr id="19" name="橢圓 18"/>
            <p:cNvSpPr/>
            <p:nvPr/>
          </p:nvSpPr>
          <p:spPr>
            <a:xfrm>
              <a:off x="215512" y="2132856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橢圓 19"/>
            <p:cNvSpPr/>
            <p:nvPr/>
          </p:nvSpPr>
          <p:spPr>
            <a:xfrm>
              <a:off x="251512" y="2168856"/>
              <a:ext cx="504000" cy="504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2.</a:t>
              </a:r>
              <a:endPara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523832" y="3456295"/>
            <a:ext cx="576000" cy="576000"/>
            <a:chOff x="215512" y="3551765"/>
            <a:chExt cx="576000" cy="576000"/>
          </a:xfrm>
        </p:grpSpPr>
        <p:sp>
          <p:nvSpPr>
            <p:cNvPr id="21" name="橢圓 20"/>
            <p:cNvSpPr/>
            <p:nvPr/>
          </p:nvSpPr>
          <p:spPr>
            <a:xfrm>
              <a:off x="215512" y="355176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橢圓 21"/>
            <p:cNvSpPr/>
            <p:nvPr/>
          </p:nvSpPr>
          <p:spPr>
            <a:xfrm>
              <a:off x="251512" y="3587765"/>
              <a:ext cx="504000" cy="504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3.</a:t>
              </a:r>
              <a:endPara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23832" y="4465652"/>
            <a:ext cx="576000" cy="576000"/>
            <a:chOff x="215512" y="4817978"/>
            <a:chExt cx="576000" cy="576000"/>
          </a:xfrm>
        </p:grpSpPr>
        <p:sp>
          <p:nvSpPr>
            <p:cNvPr id="23" name="橢圓 22"/>
            <p:cNvSpPr/>
            <p:nvPr/>
          </p:nvSpPr>
          <p:spPr>
            <a:xfrm>
              <a:off x="215512" y="4817978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橢圓 23"/>
            <p:cNvSpPr/>
            <p:nvPr/>
          </p:nvSpPr>
          <p:spPr>
            <a:xfrm>
              <a:off x="251512" y="4853978"/>
              <a:ext cx="504000" cy="50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4.</a:t>
              </a:r>
              <a:endPara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521639" y="5471632"/>
            <a:ext cx="576000" cy="576000"/>
            <a:chOff x="213319" y="5738765"/>
            <a:chExt cx="576000" cy="576000"/>
          </a:xfrm>
        </p:grpSpPr>
        <p:sp>
          <p:nvSpPr>
            <p:cNvPr id="25" name="橢圓 24"/>
            <p:cNvSpPr/>
            <p:nvPr/>
          </p:nvSpPr>
          <p:spPr>
            <a:xfrm>
              <a:off x="213319" y="5738765"/>
              <a:ext cx="576000" cy="576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/>
          </p:nvSpPr>
          <p:spPr>
            <a:xfrm>
              <a:off x="249319" y="5774765"/>
              <a:ext cx="504000" cy="50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i="1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5.</a:t>
              </a:r>
              <a:endParaRPr lang="zh-TW" altLang="en-US" sz="2000" b="1" i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142</Words>
  <Application>Microsoft Office PowerPoint</Application>
  <PresentationFormat>如螢幕大小 (4:3)</PresentationFormat>
  <Paragraphs>15</Paragraphs>
  <Slides>1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FIS</dc:creator>
  <cp:lastModifiedBy>FIS</cp:lastModifiedBy>
  <cp:revision>8</cp:revision>
  <dcterms:created xsi:type="dcterms:W3CDTF">2018-09-17T07:55:08Z</dcterms:created>
  <dcterms:modified xsi:type="dcterms:W3CDTF">2018-09-17T09:21:58Z</dcterms:modified>
</cp:coreProperties>
</file>