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85" d="100"/>
          <a:sy n="85" d="100"/>
        </p:scale>
        <p:origin x="-3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91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295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82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24889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3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8538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8874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945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00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160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529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599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58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859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13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2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
第二層
第三層
第四層
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F963A-0BE6-DB43-B08A-6CCFB548FD23}" type="datetimeFigureOut">
              <a:rPr kumimoji="1" lang="zh-TW" altLang="en-US" smtClean="0"/>
              <a:t>2018/11/15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D62A13-47B3-5840-9BC9-165C194AB4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727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F0D0B01-8A90-4F4E-B940-E6C68211BE9C}"/>
              </a:ext>
            </a:extLst>
          </p:cNvPr>
          <p:cNvSpPr/>
          <p:nvPr/>
        </p:nvSpPr>
        <p:spPr>
          <a:xfrm>
            <a:off x="8781915" y="4595812"/>
            <a:ext cx="2862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馬雲：未來已來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228D279-4C73-184F-93BE-6DE293F3AF5D}"/>
              </a:ext>
            </a:extLst>
          </p:cNvPr>
          <p:cNvSpPr/>
          <p:nvPr/>
        </p:nvSpPr>
        <p:spPr>
          <a:xfrm>
            <a:off x="9052823" y="534542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出版社：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天下文化</a:t>
            </a:r>
            <a:endParaRPr lang="zh-TW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15C30717-5A2A-AD43-8FF3-169B92A16441}"/>
              </a:ext>
            </a:extLst>
          </p:cNvPr>
          <p:cNvSpPr/>
          <p:nvPr/>
        </p:nvSpPr>
        <p:spPr>
          <a:xfrm>
            <a:off x="8781915" y="566754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出版日期：</a:t>
            </a:r>
            <a:r>
              <a:rPr lang="en-US" altLang="zh-TW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2017/06/30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0C18E2E-B98D-5E40-B633-1A3E37E6C99C}"/>
              </a:ext>
            </a:extLst>
          </p:cNvPr>
          <p:cNvSpPr/>
          <p:nvPr/>
        </p:nvSpPr>
        <p:spPr>
          <a:xfrm>
            <a:off x="8781915" y="6334527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2018 </a:t>
            </a:r>
            <a:r>
              <a:rPr lang="zh-CN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雙</a:t>
            </a:r>
            <a:r>
              <a:rPr lang="en-US" altLang="zh-C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狂歡節</a:t>
            </a:r>
            <a:r>
              <a:rPr lang="zh-TW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2,135</a:t>
            </a:r>
            <a:r>
              <a:rPr lang="zh-CN" alt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endParaRPr lang="en-US" altLang="zh-TW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61448CB-9C3D-D049-AE94-0C75F671794D}"/>
              </a:ext>
            </a:extLst>
          </p:cNvPr>
          <p:cNvSpPr/>
          <p:nvPr/>
        </p:nvSpPr>
        <p:spPr>
          <a:xfrm>
            <a:off x="1782394" y="785902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/>
              </a:rPr>
              <a:t>人要成功，情商、智商、愛商缺一不可</a:t>
            </a:r>
            <a:endParaRPr lang="zh-TW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="" xmlns:a16="http://schemas.microsoft.com/office/drawing/2014/main" id="{89C1590C-B2B9-B548-944C-2EA797B3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02" r="11558"/>
          <a:stretch/>
        </p:blipFill>
        <p:spPr>
          <a:xfrm>
            <a:off x="8781915" y="785902"/>
            <a:ext cx="2731309" cy="354993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4F630F9-0965-EC4A-9ADD-602BB44D1570}"/>
              </a:ext>
            </a:extLst>
          </p:cNvPr>
          <p:cNvSpPr/>
          <p:nvPr/>
        </p:nvSpPr>
        <p:spPr>
          <a:xfrm>
            <a:off x="2375579" y="2179483"/>
            <a:ext cx="5763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情商好的人容易成功，因為支持的人多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FD3AED8C-1705-EF4D-B14E-5D8AFC84A530}"/>
              </a:ext>
            </a:extLst>
          </p:cNvPr>
          <p:cNvSpPr/>
          <p:nvPr/>
        </p:nvSpPr>
        <p:spPr>
          <a:xfrm>
            <a:off x="2375579" y="3398280"/>
            <a:ext cx="4224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智商高的人，不太容易失敗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1E2D8828-2376-C64C-AC09-15A24F6BE66D}"/>
              </a:ext>
            </a:extLst>
          </p:cNvPr>
          <p:cNvSpPr/>
          <p:nvPr/>
        </p:nvSpPr>
        <p:spPr>
          <a:xfrm>
            <a:off x="2375579" y="4839234"/>
            <a:ext cx="4839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0" i="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但是要受人尊重，一定要有愛商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335E7C71-BD53-A24D-BF31-492CAC2AFCE2}"/>
              </a:ext>
            </a:extLst>
          </p:cNvPr>
          <p:cNvSpPr/>
          <p:nvPr/>
        </p:nvSpPr>
        <p:spPr>
          <a:xfrm>
            <a:off x="3063977" y="4072710"/>
            <a:ext cx="439409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0" i="0" dirty="0">
                <a:solidFill>
                  <a:srgbClr val="11111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持續學習，培養知識結構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FDFBA227-D010-1744-9A89-35C2652161F9}"/>
              </a:ext>
            </a:extLst>
          </p:cNvPr>
          <p:cNvSpPr/>
          <p:nvPr/>
        </p:nvSpPr>
        <p:spPr>
          <a:xfrm>
            <a:off x="3063978" y="2736649"/>
            <a:ext cx="159530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200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理想、</a:t>
            </a:r>
            <a:r>
              <a:rPr lang="zh-CN" altLang="en-US" sz="2200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樂觀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="" xmlns:a16="http://schemas.microsoft.com/office/drawing/2014/main" id="{504A5B14-5290-FD42-8829-8D0F5F9A30B5}"/>
              </a:ext>
            </a:extLst>
          </p:cNvPr>
          <p:cNvSpPr/>
          <p:nvPr/>
        </p:nvSpPr>
        <p:spPr>
          <a:xfrm>
            <a:off x="3063977" y="5482886"/>
            <a:ext cx="26938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11111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對世界的大愛之心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14365224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{9B95EAAA-4ABF-EC49-82C4-EE571700D658}tf10001069</Template>
  <TotalTime>170</TotalTime>
  <Words>83</Words>
  <Application>Microsoft Office PowerPoint</Application>
  <PresentationFormat>自訂</PresentationFormat>
  <Paragraphs>11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絲縷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林祐任</cp:lastModifiedBy>
  <cp:revision>9</cp:revision>
  <dcterms:created xsi:type="dcterms:W3CDTF">2018-11-14T21:44:59Z</dcterms:created>
  <dcterms:modified xsi:type="dcterms:W3CDTF">2018-11-15T00:38:16Z</dcterms:modified>
</cp:coreProperties>
</file>