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33" d="100"/>
          <a:sy n="33" d="100"/>
        </p:scale>
        <p:origin x="292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57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38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06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9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5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1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2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5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D0A4-19FF-4A61-AC80-5124CB5347BF}" type="datetimeFigureOut">
              <a:rPr lang="en-CA" smtClean="0"/>
              <a:t>2019-03-24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5224-7B0D-43EB-8602-FD86B16C24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0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DB1-ADA6-4583-BDF1-731C5AEB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4939" y="2220218"/>
            <a:ext cx="7762960" cy="24098390"/>
          </a:xfrm>
          <a:ln w="508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accent2"/>
                </a:solidFill>
              </a:rPr>
              <a:t>MODEL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B27FA-3431-4844-ACD1-A9845BE37746}"/>
              </a:ext>
            </a:extLst>
          </p:cNvPr>
          <p:cNvSpPr/>
          <p:nvPr/>
        </p:nvSpPr>
        <p:spPr>
          <a:xfrm>
            <a:off x="266700" y="266700"/>
            <a:ext cx="21412200" cy="32346900"/>
          </a:xfrm>
          <a:prstGeom prst="rect">
            <a:avLst/>
          </a:prstGeom>
          <a:noFill/>
          <a:ln w="190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AC1A5-C351-4368-9126-1C2CFDEFD36A}"/>
              </a:ext>
            </a:extLst>
          </p:cNvPr>
          <p:cNvSpPr txBox="1"/>
          <p:nvPr/>
        </p:nvSpPr>
        <p:spPr>
          <a:xfrm>
            <a:off x="429647" y="26858238"/>
            <a:ext cx="4833936" cy="5355312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2"/>
                </a:solidFill>
              </a:rPr>
              <a:t>WITHOUT HEMS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21322-7E3D-460B-875A-532091703DA2}"/>
              </a:ext>
            </a:extLst>
          </p:cNvPr>
          <p:cNvSpPr txBox="1"/>
          <p:nvPr/>
        </p:nvSpPr>
        <p:spPr>
          <a:xfrm>
            <a:off x="609602" y="704850"/>
            <a:ext cx="20535898" cy="1077218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accent2"/>
                </a:solidFill>
              </a:rPr>
              <a:t>HOME ENERGY MANAGEMENT SYSTEM</a:t>
            </a:r>
          </a:p>
          <a:p>
            <a:pPr algn="ctr"/>
            <a:r>
              <a:rPr lang="en-CA" sz="3200" b="1" dirty="0">
                <a:solidFill>
                  <a:schemeClr val="accent2"/>
                </a:solidFill>
              </a:rPr>
              <a:t>(HEMS)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73FAF-9FA6-41A2-8C16-F1E10B095B68}"/>
              </a:ext>
            </a:extLst>
          </p:cNvPr>
          <p:cNvSpPr txBox="1"/>
          <p:nvPr/>
        </p:nvSpPr>
        <p:spPr>
          <a:xfrm>
            <a:off x="16682017" y="26858238"/>
            <a:ext cx="4833936" cy="5355312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2"/>
                </a:solidFill>
              </a:rPr>
              <a:t>WITH HEMS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0E8E95-1F79-4D97-9581-8363DE204513}"/>
              </a:ext>
            </a:extLst>
          </p:cNvPr>
          <p:cNvSpPr txBox="1">
            <a:spLocks/>
          </p:cNvSpPr>
          <p:nvPr/>
        </p:nvSpPr>
        <p:spPr>
          <a:xfrm>
            <a:off x="15161249" y="2298821"/>
            <a:ext cx="6354704" cy="24098390"/>
          </a:xfrm>
          <a:prstGeom prst="rect">
            <a:avLst/>
          </a:prstGeom>
          <a:ln w="508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solidFill>
                  <a:schemeClr val="accent2"/>
                </a:solidFill>
              </a:rPr>
              <a:t>GRAPHS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2D5FDB-A627-49DA-813F-3B575F165105}"/>
              </a:ext>
            </a:extLst>
          </p:cNvPr>
          <p:cNvSpPr txBox="1">
            <a:spLocks/>
          </p:cNvSpPr>
          <p:nvPr/>
        </p:nvSpPr>
        <p:spPr>
          <a:xfrm>
            <a:off x="609601" y="2182118"/>
            <a:ext cx="6521987" cy="24098390"/>
          </a:xfrm>
          <a:prstGeom prst="rect">
            <a:avLst/>
          </a:prstGeom>
          <a:ln w="508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solidFill>
                  <a:schemeClr val="accent2"/>
                </a:solidFill>
              </a:rPr>
              <a:t>GRAPHS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AE1BD-382B-43B3-9780-21421129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91" y="26858238"/>
            <a:ext cx="10773417" cy="5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15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Bikramjit Singh Saini</dc:creator>
  <cp:lastModifiedBy>Bikramjit Singh Saini</cp:lastModifiedBy>
  <cp:revision>4</cp:revision>
  <dcterms:created xsi:type="dcterms:W3CDTF">2019-03-24T23:14:17Z</dcterms:created>
  <dcterms:modified xsi:type="dcterms:W3CDTF">2019-03-24T23:47:15Z</dcterms:modified>
</cp:coreProperties>
</file>