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44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58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736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136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8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15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97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0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22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430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1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2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67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3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7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33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D29F64-353E-4F5D-A289-052AB080F141}" type="datetimeFigureOut">
              <a:rPr lang="es-MX" smtClean="0"/>
              <a:t>02/abr.2019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096F7A-C4C9-4E68-A30F-33F4706D1F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13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Windows </a:t>
            </a:r>
            <a:r>
              <a:rPr lang="es-MX" dirty="0" err="1"/>
              <a:t>Embedded</a:t>
            </a:r>
            <a:r>
              <a:rPr lang="es-MX" dirty="0"/>
              <a:t> Compact 7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97152" y="4040950"/>
            <a:ext cx="9144000" cy="1655762"/>
          </a:xfrm>
        </p:spPr>
        <p:txBody>
          <a:bodyPr/>
          <a:lstStyle/>
          <a:p>
            <a:r>
              <a:rPr lang="es-MX" dirty="0"/>
              <a:t>David Olvera Bahena</a:t>
            </a:r>
          </a:p>
        </p:txBody>
      </p:sp>
      <p:pic>
        <p:nvPicPr>
          <p:cNvPr id="1026" name="Picture 2" descr="Resultado de imagen para windows embedded compact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071" y="4193159"/>
            <a:ext cx="197167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5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6820" y="511723"/>
            <a:ext cx="8534400" cy="1507067"/>
          </a:xfrm>
        </p:spPr>
        <p:txBody>
          <a:bodyPr/>
          <a:lstStyle/>
          <a:p>
            <a:r>
              <a:rPr lang="es-MX" dirty="0"/>
              <a:t>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7092" y="1634742"/>
            <a:ext cx="8534400" cy="3615267"/>
          </a:xfrm>
        </p:spPr>
        <p:txBody>
          <a:bodyPr/>
          <a:lstStyle/>
          <a:p>
            <a:r>
              <a:rPr lang="es-MX" dirty="0"/>
              <a:t>Sistema operativo en tiempo real</a:t>
            </a:r>
          </a:p>
          <a:p>
            <a:r>
              <a:rPr lang="es-MX" dirty="0"/>
              <a:t>SO para dispositivos pocos recursos</a:t>
            </a:r>
          </a:p>
          <a:p>
            <a:r>
              <a:rPr lang="es-MX" dirty="0"/>
              <a:t>Soporte de </a:t>
            </a:r>
            <a:r>
              <a:rPr lang="es-MX" dirty="0" err="1"/>
              <a:t>runtime</a:t>
            </a:r>
            <a:r>
              <a:rPr lang="es-MX" dirty="0"/>
              <a:t> y sockets API soportados con POSIX </a:t>
            </a:r>
          </a:p>
          <a:p>
            <a:r>
              <a:rPr lang="es-MX" dirty="0"/>
              <a:t>Arquitecturas x86, SH, MIPS y ARMv7</a:t>
            </a:r>
          </a:p>
          <a:p>
            <a:r>
              <a:rPr lang="es-MX" dirty="0"/>
              <a:t>Soporte de interfaz </a:t>
            </a:r>
            <a:r>
              <a:rPr lang="es-MX" dirty="0" err="1"/>
              <a:t>touch</a:t>
            </a:r>
            <a:r>
              <a:rPr lang="es-MX" dirty="0"/>
              <a:t> </a:t>
            </a:r>
          </a:p>
          <a:p>
            <a:r>
              <a:rPr lang="es-MX" dirty="0"/>
              <a:t>Desarrollo de aplicaciones con Silverlight, </a:t>
            </a:r>
            <a:r>
              <a:rPr lang="es-MX" dirty="0" err="1"/>
              <a:t>VisualBasic</a:t>
            </a:r>
            <a:r>
              <a:rPr lang="es-MX" dirty="0"/>
              <a:t>, C++ , C#, </a:t>
            </a:r>
            <a:r>
              <a:rPr lang="es-MX" dirty="0" err="1"/>
              <a:t>Blend</a:t>
            </a:r>
            <a:r>
              <a:rPr lang="es-MX" dirty="0"/>
              <a:t>, entre otros.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04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4876" y="0"/>
            <a:ext cx="9583378" cy="1507067"/>
          </a:xfrm>
        </p:spPr>
        <p:txBody>
          <a:bodyPr/>
          <a:lstStyle/>
          <a:p>
            <a:r>
              <a:rPr lang="es-MX" dirty="0"/>
              <a:t>Comparación Sistemas operativos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338221"/>
            <a:ext cx="4649787" cy="576262"/>
          </a:xfrm>
        </p:spPr>
        <p:txBody>
          <a:bodyPr/>
          <a:lstStyle/>
          <a:p>
            <a:r>
              <a:rPr lang="es-MX" dirty="0"/>
              <a:t>Windows </a:t>
            </a:r>
            <a:r>
              <a:rPr lang="es-MX" dirty="0" err="1"/>
              <a:t>Embedded</a:t>
            </a:r>
            <a:r>
              <a:rPr lang="es-MX" dirty="0"/>
              <a:t>	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84212" y="2303801"/>
            <a:ext cx="4937655" cy="3030538"/>
          </a:xfrm>
        </p:spPr>
        <p:txBody>
          <a:bodyPr>
            <a:normAutofit/>
          </a:bodyPr>
          <a:lstStyle/>
          <a:p>
            <a:r>
              <a:rPr lang="es-MX" dirty="0"/>
              <a:t>Fácil de implementar</a:t>
            </a:r>
          </a:p>
          <a:p>
            <a:r>
              <a:rPr lang="es-MX" dirty="0"/>
              <a:t>Amplio soporte de una sola distribución</a:t>
            </a:r>
          </a:p>
          <a:p>
            <a:r>
              <a:rPr lang="es-MX" dirty="0"/>
              <a:t>Desarrollo en lenguajes comerciales</a:t>
            </a:r>
          </a:p>
          <a:p>
            <a:r>
              <a:rPr lang="es-MX" dirty="0"/>
              <a:t>Paquetería de desarrollo robusto</a:t>
            </a:r>
          </a:p>
          <a:p>
            <a:r>
              <a:rPr lang="es-MX" dirty="0"/>
              <a:t>Arquitecturas soportadas reducidas</a:t>
            </a:r>
          </a:p>
          <a:p>
            <a:r>
              <a:rPr lang="es-MX" dirty="0"/>
              <a:t>Construcción por entorno gráfico	</a:t>
            </a:r>
          </a:p>
          <a:p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074663" y="1338221"/>
            <a:ext cx="4665134" cy="576262"/>
          </a:xfrm>
        </p:spPr>
        <p:txBody>
          <a:bodyPr/>
          <a:lstStyle/>
          <a:p>
            <a:r>
              <a:rPr lang="es-MX" dirty="0"/>
              <a:t>Unix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079066" y="2303801"/>
            <a:ext cx="4929188" cy="30305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Complejo de Alimentar</a:t>
            </a:r>
          </a:p>
          <a:p>
            <a:r>
              <a:rPr lang="es-MX" dirty="0"/>
              <a:t>Soporte de variable para distintas distribuciones</a:t>
            </a:r>
          </a:p>
          <a:p>
            <a:r>
              <a:rPr lang="es-MX" dirty="0"/>
              <a:t>Desarrollo en lenguajes abiertos</a:t>
            </a:r>
          </a:p>
          <a:p>
            <a:r>
              <a:rPr lang="es-MX" dirty="0"/>
              <a:t>Paquetería mínima</a:t>
            </a:r>
          </a:p>
          <a:p>
            <a:r>
              <a:rPr lang="es-MX" dirty="0"/>
              <a:t>Amplio margen de arquitecturas soportadas</a:t>
            </a:r>
          </a:p>
          <a:p>
            <a:r>
              <a:rPr lang="es-MX" dirty="0"/>
              <a:t>Construcción por terminal</a:t>
            </a:r>
          </a:p>
        </p:txBody>
      </p:sp>
    </p:spTree>
    <p:extLst>
      <p:ext uri="{BB962C8B-B14F-4D97-AF65-F5344CB8AC3E}">
        <p14:creationId xmlns:p14="http://schemas.microsoft.com/office/powerpoint/2010/main" val="297250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4796" y="335956"/>
            <a:ext cx="8534400" cy="1507067"/>
          </a:xfrm>
        </p:spPr>
        <p:txBody>
          <a:bodyPr/>
          <a:lstStyle/>
          <a:p>
            <a:r>
              <a:rPr lang="es-MX" dirty="0" err="1"/>
              <a:t>Ebox</a:t>
            </a:r>
            <a:r>
              <a:rPr lang="es-MX" dirty="0"/>
              <a:t> 3310a-MSJK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6820" y="1723855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Procesador integrado Vortex86DX 1GHz</a:t>
            </a:r>
          </a:p>
          <a:p>
            <a:r>
              <a:rPr lang="es-MX" dirty="0"/>
              <a:t>Video XGI z9s</a:t>
            </a:r>
          </a:p>
          <a:p>
            <a:r>
              <a:rPr lang="es-MX" dirty="0"/>
              <a:t>RAM  integrada 512MB DDR2</a:t>
            </a:r>
          </a:p>
          <a:p>
            <a:r>
              <a:rPr lang="es-MX" dirty="0"/>
              <a:t>Puerto IDE </a:t>
            </a:r>
          </a:p>
          <a:p>
            <a:r>
              <a:rPr lang="es-MX" dirty="0"/>
              <a:t>Audio USB</a:t>
            </a:r>
          </a:p>
          <a:p>
            <a:r>
              <a:rPr lang="es-MX" dirty="0"/>
              <a:t>RED 10/100MBPS Ethernet</a:t>
            </a:r>
          </a:p>
          <a:p>
            <a:r>
              <a:rPr lang="es-MX" dirty="0"/>
              <a:t>3 puertos USB 2.0</a:t>
            </a:r>
          </a:p>
          <a:p>
            <a:r>
              <a:rPr lang="es-MX" dirty="0"/>
              <a:t>2 puertos RS-232 </a:t>
            </a:r>
          </a:p>
          <a:p>
            <a:r>
              <a:rPr lang="es-MX" dirty="0"/>
              <a:t>1 puerto de expansión mini PCI</a:t>
            </a:r>
          </a:p>
          <a:p>
            <a:r>
              <a:rPr lang="es-MX" dirty="0"/>
              <a:t>1 puerto Compact Flash tipo I/II</a:t>
            </a:r>
          </a:p>
          <a:p>
            <a:r>
              <a:rPr lang="es-MX" dirty="0"/>
              <a:t>1 puerto PS/” </a:t>
            </a:r>
          </a:p>
          <a:p>
            <a:r>
              <a:rPr lang="es-MX"/>
              <a:t>Alimentación DC 5V </a:t>
            </a:r>
          </a:p>
          <a:p>
            <a:r>
              <a:rPr lang="es-MX"/>
              <a:t>Consumo </a:t>
            </a:r>
            <a:r>
              <a:rPr lang="es-MX" dirty="0"/>
              <a:t>8W/H</a:t>
            </a:r>
          </a:p>
        </p:txBody>
      </p:sp>
      <p:pic>
        <p:nvPicPr>
          <p:cNvPr id="2050" name="Picture 2" descr="Resultado de imagen para ebox-3310-j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95" y="2364676"/>
            <a:ext cx="30480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49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5500" y="372532"/>
            <a:ext cx="8534400" cy="1507067"/>
          </a:xfrm>
        </p:spPr>
        <p:txBody>
          <a:bodyPr/>
          <a:lstStyle/>
          <a:p>
            <a:r>
              <a:rPr lang="es-MX" dirty="0"/>
              <a:t>Proceso </a:t>
            </a:r>
            <a:r>
              <a:rPr lang="es-MX"/>
              <a:t>de construcción del SO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7198" t="32064" r="14802" b="24732"/>
          <a:stretch/>
        </p:blipFill>
        <p:spPr>
          <a:xfrm>
            <a:off x="1705292" y="2417061"/>
            <a:ext cx="4407408" cy="364660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65496" t="31716" r="13493" b="20285"/>
          <a:stretch/>
        </p:blipFill>
        <p:spPr>
          <a:xfrm>
            <a:off x="6761292" y="2417061"/>
            <a:ext cx="4630607" cy="364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2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336</TotalTime>
  <Words>167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Windows Embedded Compact 7</vt:lpstr>
      <vt:lpstr>Características</vt:lpstr>
      <vt:lpstr>Comparación Sistemas operativos</vt:lpstr>
      <vt:lpstr>Ebox 3310a-MSJK</vt:lpstr>
      <vt:lpstr>Proceso de construcción del 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Embedded Compact 7</dc:title>
  <dc:creator>Carlos Delgado Fernandez</dc:creator>
  <cp:lastModifiedBy>Carlos Delgado Fernandez</cp:lastModifiedBy>
  <cp:revision>8</cp:revision>
  <dcterms:created xsi:type="dcterms:W3CDTF">2019-03-25T21:36:47Z</dcterms:created>
  <dcterms:modified xsi:type="dcterms:W3CDTF">2019-04-02T18:55:08Z</dcterms:modified>
</cp:coreProperties>
</file>