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726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nkitti\Desktop\drumle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nkitti\Desktop\drumle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Gyroscope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Up!$B$1:$B$734</c:f>
              <c:numCache>
                <c:formatCode>General</c:formatCode>
                <c:ptCount val="734"/>
                <c:pt idx="0">
                  <c:v>16276</c:v>
                </c:pt>
                <c:pt idx="1">
                  <c:v>15756</c:v>
                </c:pt>
                <c:pt idx="2">
                  <c:v>15264</c:v>
                </c:pt>
                <c:pt idx="3">
                  <c:v>15276</c:v>
                </c:pt>
                <c:pt idx="4">
                  <c:v>15628</c:v>
                </c:pt>
                <c:pt idx="5">
                  <c:v>15560</c:v>
                </c:pt>
                <c:pt idx="6">
                  <c:v>15492</c:v>
                </c:pt>
                <c:pt idx="7">
                  <c:v>15516</c:v>
                </c:pt>
                <c:pt idx="8">
                  <c:v>15232</c:v>
                </c:pt>
                <c:pt idx="9">
                  <c:v>15348</c:v>
                </c:pt>
                <c:pt idx="10">
                  <c:v>14684</c:v>
                </c:pt>
                <c:pt idx="11">
                  <c:v>14084</c:v>
                </c:pt>
                <c:pt idx="12">
                  <c:v>14084</c:v>
                </c:pt>
                <c:pt idx="13">
                  <c:v>16688</c:v>
                </c:pt>
                <c:pt idx="14">
                  <c:v>13408</c:v>
                </c:pt>
                <c:pt idx="15">
                  <c:v>14272</c:v>
                </c:pt>
                <c:pt idx="16">
                  <c:v>15100</c:v>
                </c:pt>
                <c:pt idx="17">
                  <c:v>14476</c:v>
                </c:pt>
                <c:pt idx="18">
                  <c:v>15320</c:v>
                </c:pt>
                <c:pt idx="19">
                  <c:v>16820</c:v>
                </c:pt>
                <c:pt idx="20">
                  <c:v>15760</c:v>
                </c:pt>
                <c:pt idx="21">
                  <c:v>14840</c:v>
                </c:pt>
                <c:pt idx="22">
                  <c:v>13444</c:v>
                </c:pt>
                <c:pt idx="23">
                  <c:v>13044</c:v>
                </c:pt>
                <c:pt idx="24">
                  <c:v>14324</c:v>
                </c:pt>
                <c:pt idx="25">
                  <c:v>16008</c:v>
                </c:pt>
                <c:pt idx="26">
                  <c:v>13732</c:v>
                </c:pt>
                <c:pt idx="27">
                  <c:v>13720</c:v>
                </c:pt>
                <c:pt idx="28">
                  <c:v>-12820</c:v>
                </c:pt>
                <c:pt idx="29">
                  <c:v>18816</c:v>
                </c:pt>
                <c:pt idx="30">
                  <c:v>11136</c:v>
                </c:pt>
                <c:pt idx="31">
                  <c:v>15084</c:v>
                </c:pt>
                <c:pt idx="32">
                  <c:v>10716</c:v>
                </c:pt>
                <c:pt idx="33">
                  <c:v>18960</c:v>
                </c:pt>
                <c:pt idx="34">
                  <c:v>15660</c:v>
                </c:pt>
                <c:pt idx="35">
                  <c:v>11568</c:v>
                </c:pt>
                <c:pt idx="36">
                  <c:v>14752</c:v>
                </c:pt>
                <c:pt idx="37">
                  <c:v>15792</c:v>
                </c:pt>
                <c:pt idx="38">
                  <c:v>6588</c:v>
                </c:pt>
                <c:pt idx="39">
                  <c:v>3492</c:v>
                </c:pt>
                <c:pt idx="40">
                  <c:v>12708</c:v>
                </c:pt>
                <c:pt idx="41">
                  <c:v>14092</c:v>
                </c:pt>
                <c:pt idx="42">
                  <c:v>15020</c:v>
                </c:pt>
                <c:pt idx="43">
                  <c:v>22028</c:v>
                </c:pt>
                <c:pt idx="44">
                  <c:v>30640</c:v>
                </c:pt>
                <c:pt idx="45">
                  <c:v>12056</c:v>
                </c:pt>
                <c:pt idx="46">
                  <c:v>7460</c:v>
                </c:pt>
                <c:pt idx="47">
                  <c:v>8164</c:v>
                </c:pt>
                <c:pt idx="48">
                  <c:v>14896</c:v>
                </c:pt>
                <c:pt idx="49">
                  <c:v>18688</c:v>
                </c:pt>
                <c:pt idx="50">
                  <c:v>22504</c:v>
                </c:pt>
                <c:pt idx="51">
                  <c:v>21952</c:v>
                </c:pt>
                <c:pt idx="52">
                  <c:v>14904</c:v>
                </c:pt>
                <c:pt idx="53">
                  <c:v>13920</c:v>
                </c:pt>
                <c:pt idx="54">
                  <c:v>25200</c:v>
                </c:pt>
                <c:pt idx="55">
                  <c:v>9700</c:v>
                </c:pt>
                <c:pt idx="56">
                  <c:v>24920</c:v>
                </c:pt>
                <c:pt idx="57">
                  <c:v>20884</c:v>
                </c:pt>
                <c:pt idx="58">
                  <c:v>19816</c:v>
                </c:pt>
                <c:pt idx="59">
                  <c:v>16084</c:v>
                </c:pt>
                <c:pt idx="60">
                  <c:v>15480</c:v>
                </c:pt>
                <c:pt idx="61">
                  <c:v>16828</c:v>
                </c:pt>
                <c:pt idx="62">
                  <c:v>19200</c:v>
                </c:pt>
                <c:pt idx="63">
                  <c:v>14268</c:v>
                </c:pt>
                <c:pt idx="64">
                  <c:v>14156</c:v>
                </c:pt>
                <c:pt idx="65">
                  <c:v>13928</c:v>
                </c:pt>
                <c:pt idx="66">
                  <c:v>-1448</c:v>
                </c:pt>
                <c:pt idx="67">
                  <c:v>6036</c:v>
                </c:pt>
                <c:pt idx="68">
                  <c:v>3584</c:v>
                </c:pt>
                <c:pt idx="69">
                  <c:v>7160</c:v>
                </c:pt>
                <c:pt idx="70">
                  <c:v>2220</c:v>
                </c:pt>
                <c:pt idx="71">
                  <c:v>4056</c:v>
                </c:pt>
                <c:pt idx="72">
                  <c:v>2656</c:v>
                </c:pt>
                <c:pt idx="73">
                  <c:v>1896</c:v>
                </c:pt>
                <c:pt idx="74">
                  <c:v>1012</c:v>
                </c:pt>
                <c:pt idx="75">
                  <c:v>-764</c:v>
                </c:pt>
                <c:pt idx="76">
                  <c:v>-1488</c:v>
                </c:pt>
                <c:pt idx="77">
                  <c:v>-288</c:v>
                </c:pt>
                <c:pt idx="78">
                  <c:v>676</c:v>
                </c:pt>
                <c:pt idx="79">
                  <c:v>-380</c:v>
                </c:pt>
                <c:pt idx="80">
                  <c:v>-2532</c:v>
                </c:pt>
                <c:pt idx="81">
                  <c:v>-4584</c:v>
                </c:pt>
                <c:pt idx="82">
                  <c:v>-6868</c:v>
                </c:pt>
                <c:pt idx="83">
                  <c:v>-7376</c:v>
                </c:pt>
                <c:pt idx="84">
                  <c:v>-9520</c:v>
                </c:pt>
                <c:pt idx="85">
                  <c:v>-10512</c:v>
                </c:pt>
                <c:pt idx="86">
                  <c:v>-12856</c:v>
                </c:pt>
                <c:pt idx="87">
                  <c:v>-14436</c:v>
                </c:pt>
                <c:pt idx="88">
                  <c:v>-15560</c:v>
                </c:pt>
                <c:pt idx="89">
                  <c:v>-13240</c:v>
                </c:pt>
                <c:pt idx="90">
                  <c:v>-10976</c:v>
                </c:pt>
                <c:pt idx="91">
                  <c:v>-7796</c:v>
                </c:pt>
                <c:pt idx="92">
                  <c:v>-4876</c:v>
                </c:pt>
                <c:pt idx="93">
                  <c:v>-2792</c:v>
                </c:pt>
                <c:pt idx="94">
                  <c:v>500</c:v>
                </c:pt>
                <c:pt idx="95">
                  <c:v>8688</c:v>
                </c:pt>
                <c:pt idx="96">
                  <c:v>27040</c:v>
                </c:pt>
                <c:pt idx="97">
                  <c:v>32767</c:v>
                </c:pt>
                <c:pt idx="98">
                  <c:v>29508</c:v>
                </c:pt>
                <c:pt idx="99">
                  <c:v>32748</c:v>
                </c:pt>
                <c:pt idx="100">
                  <c:v>32767</c:v>
                </c:pt>
                <c:pt idx="101">
                  <c:v>32767</c:v>
                </c:pt>
                <c:pt idx="102">
                  <c:v>32767</c:v>
                </c:pt>
                <c:pt idx="103">
                  <c:v>32767</c:v>
                </c:pt>
                <c:pt idx="104">
                  <c:v>32767</c:v>
                </c:pt>
                <c:pt idx="105">
                  <c:v>32767</c:v>
                </c:pt>
                <c:pt idx="106">
                  <c:v>32767</c:v>
                </c:pt>
                <c:pt idx="107">
                  <c:v>32767</c:v>
                </c:pt>
                <c:pt idx="108">
                  <c:v>32767</c:v>
                </c:pt>
                <c:pt idx="109">
                  <c:v>32767</c:v>
                </c:pt>
                <c:pt idx="110">
                  <c:v>32767</c:v>
                </c:pt>
                <c:pt idx="111">
                  <c:v>32364</c:v>
                </c:pt>
                <c:pt idx="112">
                  <c:v>28372</c:v>
                </c:pt>
                <c:pt idx="113">
                  <c:v>24296</c:v>
                </c:pt>
                <c:pt idx="114">
                  <c:v>20108</c:v>
                </c:pt>
                <c:pt idx="115">
                  <c:v>14620</c:v>
                </c:pt>
                <c:pt idx="116">
                  <c:v>14396</c:v>
                </c:pt>
                <c:pt idx="117">
                  <c:v>17536</c:v>
                </c:pt>
                <c:pt idx="118">
                  <c:v>16088</c:v>
                </c:pt>
                <c:pt idx="119">
                  <c:v>11380</c:v>
                </c:pt>
                <c:pt idx="120">
                  <c:v>9784</c:v>
                </c:pt>
                <c:pt idx="121">
                  <c:v>5384</c:v>
                </c:pt>
                <c:pt idx="122">
                  <c:v>4228</c:v>
                </c:pt>
                <c:pt idx="123">
                  <c:v>7364</c:v>
                </c:pt>
                <c:pt idx="124">
                  <c:v>8440</c:v>
                </c:pt>
                <c:pt idx="125">
                  <c:v>6284</c:v>
                </c:pt>
                <c:pt idx="126">
                  <c:v>1736</c:v>
                </c:pt>
                <c:pt idx="127">
                  <c:v>-400</c:v>
                </c:pt>
                <c:pt idx="128">
                  <c:v>436</c:v>
                </c:pt>
                <c:pt idx="129">
                  <c:v>504</c:v>
                </c:pt>
                <c:pt idx="130">
                  <c:v>-2344</c:v>
                </c:pt>
                <c:pt idx="131">
                  <c:v>-5012</c:v>
                </c:pt>
                <c:pt idx="132">
                  <c:v>-6468</c:v>
                </c:pt>
                <c:pt idx="133">
                  <c:v>-6888</c:v>
                </c:pt>
                <c:pt idx="134">
                  <c:v>-7612</c:v>
                </c:pt>
                <c:pt idx="135">
                  <c:v>-8596</c:v>
                </c:pt>
                <c:pt idx="136">
                  <c:v>-9632</c:v>
                </c:pt>
                <c:pt idx="137">
                  <c:v>-14688</c:v>
                </c:pt>
                <c:pt idx="138">
                  <c:v>-13780</c:v>
                </c:pt>
                <c:pt idx="139">
                  <c:v>-13612</c:v>
                </c:pt>
                <c:pt idx="140">
                  <c:v>-13768</c:v>
                </c:pt>
                <c:pt idx="141">
                  <c:v>-13868</c:v>
                </c:pt>
                <c:pt idx="142">
                  <c:v>-14868</c:v>
                </c:pt>
                <c:pt idx="143">
                  <c:v>-14228</c:v>
                </c:pt>
                <c:pt idx="144">
                  <c:v>-12576</c:v>
                </c:pt>
                <c:pt idx="145">
                  <c:v>-10480</c:v>
                </c:pt>
                <c:pt idx="146">
                  <c:v>-6264</c:v>
                </c:pt>
                <c:pt idx="147">
                  <c:v>3356</c:v>
                </c:pt>
                <c:pt idx="148">
                  <c:v>19612</c:v>
                </c:pt>
                <c:pt idx="149">
                  <c:v>32767</c:v>
                </c:pt>
                <c:pt idx="150">
                  <c:v>32767</c:v>
                </c:pt>
                <c:pt idx="151">
                  <c:v>32767</c:v>
                </c:pt>
                <c:pt idx="152">
                  <c:v>32767</c:v>
                </c:pt>
                <c:pt idx="153">
                  <c:v>32767</c:v>
                </c:pt>
                <c:pt idx="154">
                  <c:v>32767</c:v>
                </c:pt>
                <c:pt idx="155">
                  <c:v>32767</c:v>
                </c:pt>
                <c:pt idx="156">
                  <c:v>32767</c:v>
                </c:pt>
                <c:pt idx="157">
                  <c:v>32767</c:v>
                </c:pt>
                <c:pt idx="158">
                  <c:v>32767</c:v>
                </c:pt>
                <c:pt idx="159">
                  <c:v>32767</c:v>
                </c:pt>
                <c:pt idx="160">
                  <c:v>32767</c:v>
                </c:pt>
                <c:pt idx="161">
                  <c:v>32767</c:v>
                </c:pt>
                <c:pt idx="162">
                  <c:v>32767</c:v>
                </c:pt>
                <c:pt idx="163">
                  <c:v>32160</c:v>
                </c:pt>
                <c:pt idx="164">
                  <c:v>29816</c:v>
                </c:pt>
                <c:pt idx="165">
                  <c:v>25880</c:v>
                </c:pt>
                <c:pt idx="166">
                  <c:v>22192</c:v>
                </c:pt>
                <c:pt idx="167">
                  <c:v>23544</c:v>
                </c:pt>
                <c:pt idx="168">
                  <c:v>24244</c:v>
                </c:pt>
                <c:pt idx="169">
                  <c:v>19740</c:v>
                </c:pt>
                <c:pt idx="170">
                  <c:v>18064</c:v>
                </c:pt>
                <c:pt idx="171">
                  <c:v>14616</c:v>
                </c:pt>
                <c:pt idx="172">
                  <c:v>12296</c:v>
                </c:pt>
                <c:pt idx="173">
                  <c:v>12600</c:v>
                </c:pt>
                <c:pt idx="174">
                  <c:v>12524</c:v>
                </c:pt>
                <c:pt idx="175">
                  <c:v>10220</c:v>
                </c:pt>
                <c:pt idx="176">
                  <c:v>8788</c:v>
                </c:pt>
                <c:pt idx="177">
                  <c:v>6176</c:v>
                </c:pt>
                <c:pt idx="178">
                  <c:v>3296</c:v>
                </c:pt>
                <c:pt idx="179">
                  <c:v>2528</c:v>
                </c:pt>
                <c:pt idx="180">
                  <c:v>664</c:v>
                </c:pt>
                <c:pt idx="181">
                  <c:v>-2360</c:v>
                </c:pt>
                <c:pt idx="182">
                  <c:v>-3800</c:v>
                </c:pt>
                <c:pt idx="183">
                  <c:v>-4336</c:v>
                </c:pt>
                <c:pt idx="184">
                  <c:v>-6920</c:v>
                </c:pt>
                <c:pt idx="185">
                  <c:v>-8660</c:v>
                </c:pt>
                <c:pt idx="186">
                  <c:v>-9392</c:v>
                </c:pt>
                <c:pt idx="187">
                  <c:v>-10548</c:v>
                </c:pt>
                <c:pt idx="188">
                  <c:v>-11148</c:v>
                </c:pt>
                <c:pt idx="189">
                  <c:v>-11712</c:v>
                </c:pt>
                <c:pt idx="190">
                  <c:v>-11820</c:v>
                </c:pt>
                <c:pt idx="191">
                  <c:v>-11764</c:v>
                </c:pt>
                <c:pt idx="192">
                  <c:v>-12136</c:v>
                </c:pt>
                <c:pt idx="193">
                  <c:v>-11480</c:v>
                </c:pt>
                <c:pt idx="194">
                  <c:v>-11736</c:v>
                </c:pt>
                <c:pt idx="195">
                  <c:v>-13108</c:v>
                </c:pt>
                <c:pt idx="196">
                  <c:v>-14024</c:v>
                </c:pt>
                <c:pt idx="197">
                  <c:v>-14092</c:v>
                </c:pt>
                <c:pt idx="198">
                  <c:v>-12564</c:v>
                </c:pt>
                <c:pt idx="199">
                  <c:v>-10012</c:v>
                </c:pt>
                <c:pt idx="200">
                  <c:v>-7616</c:v>
                </c:pt>
                <c:pt idx="201">
                  <c:v>-2220</c:v>
                </c:pt>
                <c:pt idx="202">
                  <c:v>10416</c:v>
                </c:pt>
                <c:pt idx="203">
                  <c:v>26408</c:v>
                </c:pt>
                <c:pt idx="204">
                  <c:v>32767</c:v>
                </c:pt>
                <c:pt idx="205">
                  <c:v>31620</c:v>
                </c:pt>
                <c:pt idx="206">
                  <c:v>32767</c:v>
                </c:pt>
                <c:pt idx="207">
                  <c:v>32767</c:v>
                </c:pt>
                <c:pt idx="208">
                  <c:v>32767</c:v>
                </c:pt>
                <c:pt idx="209">
                  <c:v>32767</c:v>
                </c:pt>
                <c:pt idx="210">
                  <c:v>32767</c:v>
                </c:pt>
                <c:pt idx="211">
                  <c:v>32767</c:v>
                </c:pt>
                <c:pt idx="212">
                  <c:v>32767</c:v>
                </c:pt>
                <c:pt idx="213">
                  <c:v>32767</c:v>
                </c:pt>
                <c:pt idx="214">
                  <c:v>32767</c:v>
                </c:pt>
                <c:pt idx="215">
                  <c:v>32767</c:v>
                </c:pt>
                <c:pt idx="216">
                  <c:v>32112</c:v>
                </c:pt>
                <c:pt idx="217">
                  <c:v>29988</c:v>
                </c:pt>
                <c:pt idx="218">
                  <c:v>28196</c:v>
                </c:pt>
                <c:pt idx="219">
                  <c:v>28856</c:v>
                </c:pt>
                <c:pt idx="220">
                  <c:v>28632</c:v>
                </c:pt>
                <c:pt idx="221">
                  <c:v>27696</c:v>
                </c:pt>
                <c:pt idx="222">
                  <c:v>27484</c:v>
                </c:pt>
                <c:pt idx="223">
                  <c:v>22528</c:v>
                </c:pt>
                <c:pt idx="224">
                  <c:v>22392</c:v>
                </c:pt>
                <c:pt idx="225">
                  <c:v>18828</c:v>
                </c:pt>
                <c:pt idx="226">
                  <c:v>15288</c:v>
                </c:pt>
                <c:pt idx="227">
                  <c:v>11416</c:v>
                </c:pt>
                <c:pt idx="228">
                  <c:v>7704</c:v>
                </c:pt>
                <c:pt idx="229">
                  <c:v>6964</c:v>
                </c:pt>
                <c:pt idx="230">
                  <c:v>4896</c:v>
                </c:pt>
                <c:pt idx="231">
                  <c:v>4612</c:v>
                </c:pt>
                <c:pt idx="232">
                  <c:v>4148</c:v>
                </c:pt>
                <c:pt idx="233">
                  <c:v>3656</c:v>
                </c:pt>
                <c:pt idx="234">
                  <c:v>2676</c:v>
                </c:pt>
                <c:pt idx="235">
                  <c:v>628</c:v>
                </c:pt>
                <c:pt idx="236">
                  <c:v>-2348</c:v>
                </c:pt>
                <c:pt idx="237">
                  <c:v>-3720</c:v>
                </c:pt>
                <c:pt idx="238">
                  <c:v>-5560</c:v>
                </c:pt>
                <c:pt idx="239">
                  <c:v>-6876</c:v>
                </c:pt>
                <c:pt idx="240">
                  <c:v>-7492</c:v>
                </c:pt>
                <c:pt idx="241">
                  <c:v>-10572</c:v>
                </c:pt>
                <c:pt idx="242">
                  <c:v>-10080</c:v>
                </c:pt>
                <c:pt idx="243">
                  <c:v>-10484</c:v>
                </c:pt>
                <c:pt idx="244">
                  <c:v>-11696</c:v>
                </c:pt>
                <c:pt idx="245">
                  <c:v>-12656</c:v>
                </c:pt>
                <c:pt idx="246">
                  <c:v>-14240</c:v>
                </c:pt>
                <c:pt idx="247">
                  <c:v>-15252</c:v>
                </c:pt>
                <c:pt idx="248">
                  <c:v>-15368</c:v>
                </c:pt>
                <c:pt idx="249">
                  <c:v>-14968</c:v>
                </c:pt>
                <c:pt idx="250">
                  <c:v>-14560</c:v>
                </c:pt>
                <c:pt idx="251">
                  <c:v>-14008</c:v>
                </c:pt>
                <c:pt idx="252">
                  <c:v>-14596</c:v>
                </c:pt>
                <c:pt idx="253">
                  <c:v>-13728</c:v>
                </c:pt>
                <c:pt idx="254">
                  <c:v>-11964</c:v>
                </c:pt>
                <c:pt idx="255">
                  <c:v>-8096</c:v>
                </c:pt>
                <c:pt idx="256">
                  <c:v>-4920</c:v>
                </c:pt>
                <c:pt idx="257">
                  <c:v>112</c:v>
                </c:pt>
                <c:pt idx="258">
                  <c:v>5268</c:v>
                </c:pt>
                <c:pt idx="259">
                  <c:v>16728</c:v>
                </c:pt>
                <c:pt idx="260">
                  <c:v>24252</c:v>
                </c:pt>
                <c:pt idx="261">
                  <c:v>32767</c:v>
                </c:pt>
                <c:pt idx="262">
                  <c:v>32767</c:v>
                </c:pt>
                <c:pt idx="263">
                  <c:v>32767</c:v>
                </c:pt>
                <c:pt idx="264">
                  <c:v>32767</c:v>
                </c:pt>
                <c:pt idx="265">
                  <c:v>32767</c:v>
                </c:pt>
                <c:pt idx="266">
                  <c:v>32767</c:v>
                </c:pt>
                <c:pt idx="267">
                  <c:v>32767</c:v>
                </c:pt>
                <c:pt idx="268">
                  <c:v>32767</c:v>
                </c:pt>
                <c:pt idx="269">
                  <c:v>32767</c:v>
                </c:pt>
                <c:pt idx="270">
                  <c:v>32767</c:v>
                </c:pt>
                <c:pt idx="271">
                  <c:v>32767</c:v>
                </c:pt>
                <c:pt idx="272">
                  <c:v>32767</c:v>
                </c:pt>
                <c:pt idx="273">
                  <c:v>32767</c:v>
                </c:pt>
                <c:pt idx="274">
                  <c:v>32767</c:v>
                </c:pt>
                <c:pt idx="275">
                  <c:v>32024</c:v>
                </c:pt>
                <c:pt idx="276">
                  <c:v>26892</c:v>
                </c:pt>
                <c:pt idx="277">
                  <c:v>24696</c:v>
                </c:pt>
                <c:pt idx="278">
                  <c:v>23144</c:v>
                </c:pt>
                <c:pt idx="279">
                  <c:v>19712</c:v>
                </c:pt>
                <c:pt idx="280">
                  <c:v>16480</c:v>
                </c:pt>
                <c:pt idx="281">
                  <c:v>15624</c:v>
                </c:pt>
                <c:pt idx="282">
                  <c:v>13776</c:v>
                </c:pt>
                <c:pt idx="283">
                  <c:v>11628</c:v>
                </c:pt>
                <c:pt idx="284">
                  <c:v>9848</c:v>
                </c:pt>
                <c:pt idx="285">
                  <c:v>7952</c:v>
                </c:pt>
                <c:pt idx="286">
                  <c:v>5280</c:v>
                </c:pt>
                <c:pt idx="287">
                  <c:v>4280</c:v>
                </c:pt>
                <c:pt idx="288">
                  <c:v>4052</c:v>
                </c:pt>
                <c:pt idx="289">
                  <c:v>1440</c:v>
                </c:pt>
                <c:pt idx="290">
                  <c:v>-1480</c:v>
                </c:pt>
                <c:pt idx="291">
                  <c:v>-2648</c:v>
                </c:pt>
                <c:pt idx="292">
                  <c:v>-5824</c:v>
                </c:pt>
                <c:pt idx="293">
                  <c:v>-5576</c:v>
                </c:pt>
                <c:pt idx="294">
                  <c:v>-6092</c:v>
                </c:pt>
                <c:pt idx="295">
                  <c:v>-8460</c:v>
                </c:pt>
                <c:pt idx="296">
                  <c:v>-10308</c:v>
                </c:pt>
                <c:pt idx="297">
                  <c:v>-12904</c:v>
                </c:pt>
                <c:pt idx="298">
                  <c:v>-14568</c:v>
                </c:pt>
                <c:pt idx="299">
                  <c:v>-15628</c:v>
                </c:pt>
                <c:pt idx="300">
                  <c:v>-16328</c:v>
                </c:pt>
                <c:pt idx="301">
                  <c:v>-15200</c:v>
                </c:pt>
                <c:pt idx="302">
                  <c:v>-14312</c:v>
                </c:pt>
                <c:pt idx="303">
                  <c:v>-13300</c:v>
                </c:pt>
                <c:pt idx="304">
                  <c:v>-12604</c:v>
                </c:pt>
                <c:pt idx="305">
                  <c:v>-13048</c:v>
                </c:pt>
                <c:pt idx="306">
                  <c:v>-14468</c:v>
                </c:pt>
                <c:pt idx="307">
                  <c:v>-14232</c:v>
                </c:pt>
                <c:pt idx="308">
                  <c:v>-11712</c:v>
                </c:pt>
                <c:pt idx="309">
                  <c:v>-10204</c:v>
                </c:pt>
                <c:pt idx="310">
                  <c:v>-7312</c:v>
                </c:pt>
                <c:pt idx="311">
                  <c:v>-2372</c:v>
                </c:pt>
                <c:pt idx="312">
                  <c:v>6056</c:v>
                </c:pt>
                <c:pt idx="313">
                  <c:v>23120</c:v>
                </c:pt>
                <c:pt idx="314">
                  <c:v>32767</c:v>
                </c:pt>
                <c:pt idx="315">
                  <c:v>32767</c:v>
                </c:pt>
                <c:pt idx="316">
                  <c:v>32767</c:v>
                </c:pt>
                <c:pt idx="317">
                  <c:v>32767</c:v>
                </c:pt>
                <c:pt idx="318">
                  <c:v>32767</c:v>
                </c:pt>
                <c:pt idx="319">
                  <c:v>32767</c:v>
                </c:pt>
                <c:pt idx="320">
                  <c:v>32767</c:v>
                </c:pt>
                <c:pt idx="321">
                  <c:v>32767</c:v>
                </c:pt>
                <c:pt idx="322">
                  <c:v>32767</c:v>
                </c:pt>
                <c:pt idx="323">
                  <c:v>32767</c:v>
                </c:pt>
                <c:pt idx="324">
                  <c:v>32767</c:v>
                </c:pt>
                <c:pt idx="325">
                  <c:v>32767</c:v>
                </c:pt>
                <c:pt idx="326">
                  <c:v>32767</c:v>
                </c:pt>
                <c:pt idx="327">
                  <c:v>32767</c:v>
                </c:pt>
                <c:pt idx="328">
                  <c:v>32767</c:v>
                </c:pt>
                <c:pt idx="329">
                  <c:v>32767</c:v>
                </c:pt>
                <c:pt idx="330">
                  <c:v>32767</c:v>
                </c:pt>
                <c:pt idx="331">
                  <c:v>32767</c:v>
                </c:pt>
                <c:pt idx="332">
                  <c:v>32740</c:v>
                </c:pt>
                <c:pt idx="333">
                  <c:v>28524</c:v>
                </c:pt>
                <c:pt idx="334">
                  <c:v>23812</c:v>
                </c:pt>
                <c:pt idx="335">
                  <c:v>17600</c:v>
                </c:pt>
                <c:pt idx="336">
                  <c:v>14164</c:v>
                </c:pt>
                <c:pt idx="337">
                  <c:v>13388</c:v>
                </c:pt>
                <c:pt idx="338">
                  <c:v>9784</c:v>
                </c:pt>
                <c:pt idx="339">
                  <c:v>8360</c:v>
                </c:pt>
                <c:pt idx="340">
                  <c:v>8196</c:v>
                </c:pt>
                <c:pt idx="341">
                  <c:v>6600</c:v>
                </c:pt>
                <c:pt idx="342">
                  <c:v>4836</c:v>
                </c:pt>
                <c:pt idx="343">
                  <c:v>2556</c:v>
                </c:pt>
                <c:pt idx="344">
                  <c:v>708</c:v>
                </c:pt>
                <c:pt idx="345">
                  <c:v>-2268</c:v>
                </c:pt>
                <c:pt idx="346">
                  <c:v>-2788</c:v>
                </c:pt>
                <c:pt idx="347">
                  <c:v>-5188</c:v>
                </c:pt>
                <c:pt idx="348">
                  <c:v>-6964</c:v>
                </c:pt>
                <c:pt idx="349">
                  <c:v>-8440</c:v>
                </c:pt>
                <c:pt idx="350">
                  <c:v>-9748</c:v>
                </c:pt>
                <c:pt idx="351">
                  <c:v>-11052</c:v>
                </c:pt>
                <c:pt idx="352">
                  <c:v>-11448</c:v>
                </c:pt>
                <c:pt idx="353">
                  <c:v>-11576</c:v>
                </c:pt>
                <c:pt idx="354">
                  <c:v>-12304</c:v>
                </c:pt>
                <c:pt idx="355">
                  <c:v>-12984</c:v>
                </c:pt>
                <c:pt idx="356">
                  <c:v>-13572</c:v>
                </c:pt>
                <c:pt idx="357">
                  <c:v>-13960</c:v>
                </c:pt>
                <c:pt idx="358">
                  <c:v>-13896</c:v>
                </c:pt>
                <c:pt idx="359">
                  <c:v>-13100</c:v>
                </c:pt>
                <c:pt idx="360">
                  <c:v>-12948</c:v>
                </c:pt>
                <c:pt idx="361">
                  <c:v>-12900</c:v>
                </c:pt>
                <c:pt idx="362">
                  <c:v>-13032</c:v>
                </c:pt>
                <c:pt idx="363">
                  <c:v>-12924</c:v>
                </c:pt>
                <c:pt idx="364">
                  <c:v>-12288</c:v>
                </c:pt>
                <c:pt idx="365">
                  <c:v>-11136</c:v>
                </c:pt>
                <c:pt idx="366">
                  <c:v>-8528</c:v>
                </c:pt>
                <c:pt idx="367">
                  <c:v>-3704</c:v>
                </c:pt>
                <c:pt idx="368">
                  <c:v>11804</c:v>
                </c:pt>
                <c:pt idx="369">
                  <c:v>28528</c:v>
                </c:pt>
                <c:pt idx="370">
                  <c:v>32767</c:v>
                </c:pt>
                <c:pt idx="371">
                  <c:v>32767</c:v>
                </c:pt>
                <c:pt idx="372">
                  <c:v>32767</c:v>
                </c:pt>
                <c:pt idx="373">
                  <c:v>32767</c:v>
                </c:pt>
                <c:pt idx="374">
                  <c:v>32767</c:v>
                </c:pt>
                <c:pt idx="375">
                  <c:v>32767</c:v>
                </c:pt>
                <c:pt idx="376">
                  <c:v>32767</c:v>
                </c:pt>
                <c:pt idx="377">
                  <c:v>32767</c:v>
                </c:pt>
                <c:pt idx="378">
                  <c:v>32767</c:v>
                </c:pt>
                <c:pt idx="379">
                  <c:v>32767</c:v>
                </c:pt>
                <c:pt idx="380">
                  <c:v>32767</c:v>
                </c:pt>
                <c:pt idx="381">
                  <c:v>30932</c:v>
                </c:pt>
                <c:pt idx="382">
                  <c:v>28900</c:v>
                </c:pt>
                <c:pt idx="383">
                  <c:v>27476</c:v>
                </c:pt>
                <c:pt idx="384">
                  <c:v>28744</c:v>
                </c:pt>
                <c:pt idx="385">
                  <c:v>28344</c:v>
                </c:pt>
                <c:pt idx="386">
                  <c:v>28288</c:v>
                </c:pt>
                <c:pt idx="387">
                  <c:v>29748</c:v>
                </c:pt>
                <c:pt idx="388">
                  <c:v>27228</c:v>
                </c:pt>
                <c:pt idx="389">
                  <c:v>24924</c:v>
                </c:pt>
                <c:pt idx="390">
                  <c:v>21028</c:v>
                </c:pt>
                <c:pt idx="391">
                  <c:v>21400</c:v>
                </c:pt>
                <c:pt idx="392">
                  <c:v>20828</c:v>
                </c:pt>
                <c:pt idx="393">
                  <c:v>17172</c:v>
                </c:pt>
                <c:pt idx="394">
                  <c:v>14480</c:v>
                </c:pt>
                <c:pt idx="395">
                  <c:v>14160</c:v>
                </c:pt>
                <c:pt idx="396">
                  <c:v>13664</c:v>
                </c:pt>
                <c:pt idx="397">
                  <c:v>11552</c:v>
                </c:pt>
                <c:pt idx="398">
                  <c:v>8800</c:v>
                </c:pt>
                <c:pt idx="399">
                  <c:v>5740</c:v>
                </c:pt>
                <c:pt idx="400">
                  <c:v>6192</c:v>
                </c:pt>
                <c:pt idx="401">
                  <c:v>4280</c:v>
                </c:pt>
                <c:pt idx="402">
                  <c:v>2688</c:v>
                </c:pt>
                <c:pt idx="403">
                  <c:v>1192</c:v>
                </c:pt>
                <c:pt idx="404">
                  <c:v>152</c:v>
                </c:pt>
                <c:pt idx="405">
                  <c:v>-52</c:v>
                </c:pt>
                <c:pt idx="406">
                  <c:v>-2396</c:v>
                </c:pt>
                <c:pt idx="407">
                  <c:v>-5212</c:v>
                </c:pt>
                <c:pt idx="408">
                  <c:v>-7056</c:v>
                </c:pt>
                <c:pt idx="409">
                  <c:v>-9016</c:v>
                </c:pt>
                <c:pt idx="410">
                  <c:v>-11348</c:v>
                </c:pt>
                <c:pt idx="411">
                  <c:v>-12500</c:v>
                </c:pt>
                <c:pt idx="412">
                  <c:v>-13308</c:v>
                </c:pt>
                <c:pt idx="413">
                  <c:v>-15048</c:v>
                </c:pt>
                <c:pt idx="414">
                  <c:v>-15992</c:v>
                </c:pt>
                <c:pt idx="415">
                  <c:v>-16016</c:v>
                </c:pt>
                <c:pt idx="416">
                  <c:v>-14492</c:v>
                </c:pt>
                <c:pt idx="417">
                  <c:v>-13484</c:v>
                </c:pt>
                <c:pt idx="418">
                  <c:v>-12872</c:v>
                </c:pt>
                <c:pt idx="419">
                  <c:v>-15340</c:v>
                </c:pt>
                <c:pt idx="420">
                  <c:v>-17048</c:v>
                </c:pt>
                <c:pt idx="421">
                  <c:v>-15184</c:v>
                </c:pt>
                <c:pt idx="422">
                  <c:v>-15408</c:v>
                </c:pt>
                <c:pt idx="423">
                  <c:v>-12692</c:v>
                </c:pt>
                <c:pt idx="424">
                  <c:v>24</c:v>
                </c:pt>
                <c:pt idx="425">
                  <c:v>8008</c:v>
                </c:pt>
                <c:pt idx="426">
                  <c:v>18112</c:v>
                </c:pt>
                <c:pt idx="427">
                  <c:v>21700</c:v>
                </c:pt>
                <c:pt idx="428">
                  <c:v>29660</c:v>
                </c:pt>
                <c:pt idx="429">
                  <c:v>32767</c:v>
                </c:pt>
                <c:pt idx="430">
                  <c:v>32767</c:v>
                </c:pt>
                <c:pt idx="431">
                  <c:v>32767</c:v>
                </c:pt>
                <c:pt idx="432">
                  <c:v>32767</c:v>
                </c:pt>
                <c:pt idx="433">
                  <c:v>32767</c:v>
                </c:pt>
                <c:pt idx="434">
                  <c:v>32767</c:v>
                </c:pt>
                <c:pt idx="435">
                  <c:v>32767</c:v>
                </c:pt>
                <c:pt idx="436">
                  <c:v>32767</c:v>
                </c:pt>
                <c:pt idx="437">
                  <c:v>32767</c:v>
                </c:pt>
                <c:pt idx="438">
                  <c:v>29436</c:v>
                </c:pt>
                <c:pt idx="439">
                  <c:v>30320</c:v>
                </c:pt>
                <c:pt idx="440">
                  <c:v>30240</c:v>
                </c:pt>
                <c:pt idx="441">
                  <c:v>30780</c:v>
                </c:pt>
                <c:pt idx="442">
                  <c:v>29448</c:v>
                </c:pt>
                <c:pt idx="443">
                  <c:v>27288</c:v>
                </c:pt>
                <c:pt idx="444">
                  <c:v>23336</c:v>
                </c:pt>
                <c:pt idx="445">
                  <c:v>21520</c:v>
                </c:pt>
                <c:pt idx="446">
                  <c:v>20040</c:v>
                </c:pt>
                <c:pt idx="447">
                  <c:v>19760</c:v>
                </c:pt>
                <c:pt idx="448">
                  <c:v>15688</c:v>
                </c:pt>
                <c:pt idx="449">
                  <c:v>14404</c:v>
                </c:pt>
                <c:pt idx="450">
                  <c:v>14616</c:v>
                </c:pt>
                <c:pt idx="451">
                  <c:v>15700</c:v>
                </c:pt>
                <c:pt idx="452">
                  <c:v>13504</c:v>
                </c:pt>
                <c:pt idx="453">
                  <c:v>8996</c:v>
                </c:pt>
                <c:pt idx="454">
                  <c:v>8316</c:v>
                </c:pt>
                <c:pt idx="455">
                  <c:v>6976</c:v>
                </c:pt>
                <c:pt idx="456">
                  <c:v>5384</c:v>
                </c:pt>
                <c:pt idx="457">
                  <c:v>3864</c:v>
                </c:pt>
                <c:pt idx="458">
                  <c:v>2604</c:v>
                </c:pt>
                <c:pt idx="459">
                  <c:v>1028</c:v>
                </c:pt>
                <c:pt idx="460">
                  <c:v>340</c:v>
                </c:pt>
                <c:pt idx="461">
                  <c:v>-388</c:v>
                </c:pt>
                <c:pt idx="462">
                  <c:v>-1596</c:v>
                </c:pt>
                <c:pt idx="463">
                  <c:v>-3140</c:v>
                </c:pt>
                <c:pt idx="464">
                  <c:v>-4656</c:v>
                </c:pt>
                <c:pt idx="465">
                  <c:v>-5764</c:v>
                </c:pt>
                <c:pt idx="466">
                  <c:v>-6464</c:v>
                </c:pt>
                <c:pt idx="467">
                  <c:v>-7196</c:v>
                </c:pt>
                <c:pt idx="468">
                  <c:v>-7784</c:v>
                </c:pt>
                <c:pt idx="469">
                  <c:v>-8444</c:v>
                </c:pt>
                <c:pt idx="470">
                  <c:v>-10564</c:v>
                </c:pt>
                <c:pt idx="471">
                  <c:v>-12428</c:v>
                </c:pt>
                <c:pt idx="472">
                  <c:v>-12384</c:v>
                </c:pt>
                <c:pt idx="473">
                  <c:v>-12444</c:v>
                </c:pt>
                <c:pt idx="474">
                  <c:v>-13232</c:v>
                </c:pt>
                <c:pt idx="475">
                  <c:v>-14580</c:v>
                </c:pt>
                <c:pt idx="476">
                  <c:v>-16452</c:v>
                </c:pt>
                <c:pt idx="477">
                  <c:v>-18952</c:v>
                </c:pt>
                <c:pt idx="478">
                  <c:v>-20596</c:v>
                </c:pt>
                <c:pt idx="479">
                  <c:v>-19288</c:v>
                </c:pt>
                <c:pt idx="480">
                  <c:v>-15720</c:v>
                </c:pt>
                <c:pt idx="481">
                  <c:v>-12320</c:v>
                </c:pt>
                <c:pt idx="482">
                  <c:v>-60</c:v>
                </c:pt>
                <c:pt idx="483">
                  <c:v>6068</c:v>
                </c:pt>
                <c:pt idx="484">
                  <c:v>14532</c:v>
                </c:pt>
                <c:pt idx="485">
                  <c:v>31260</c:v>
                </c:pt>
                <c:pt idx="486">
                  <c:v>32767</c:v>
                </c:pt>
                <c:pt idx="487">
                  <c:v>32767</c:v>
                </c:pt>
                <c:pt idx="488">
                  <c:v>32767</c:v>
                </c:pt>
                <c:pt idx="489">
                  <c:v>32767</c:v>
                </c:pt>
                <c:pt idx="490">
                  <c:v>32767</c:v>
                </c:pt>
                <c:pt idx="491">
                  <c:v>32767</c:v>
                </c:pt>
                <c:pt idx="492">
                  <c:v>32767</c:v>
                </c:pt>
                <c:pt idx="493">
                  <c:v>32767</c:v>
                </c:pt>
                <c:pt idx="494">
                  <c:v>32492</c:v>
                </c:pt>
                <c:pt idx="495">
                  <c:v>32767</c:v>
                </c:pt>
                <c:pt idx="496">
                  <c:v>32767</c:v>
                </c:pt>
                <c:pt idx="497">
                  <c:v>32767</c:v>
                </c:pt>
                <c:pt idx="498">
                  <c:v>32767</c:v>
                </c:pt>
                <c:pt idx="499">
                  <c:v>31632</c:v>
                </c:pt>
                <c:pt idx="500">
                  <c:v>27104</c:v>
                </c:pt>
                <c:pt idx="501">
                  <c:v>24372</c:v>
                </c:pt>
                <c:pt idx="502">
                  <c:v>17208</c:v>
                </c:pt>
                <c:pt idx="503">
                  <c:v>13116</c:v>
                </c:pt>
                <c:pt idx="504">
                  <c:v>14176</c:v>
                </c:pt>
                <c:pt idx="505">
                  <c:v>11384</c:v>
                </c:pt>
                <c:pt idx="506">
                  <c:v>10360</c:v>
                </c:pt>
                <c:pt idx="507">
                  <c:v>6924</c:v>
                </c:pt>
                <c:pt idx="508">
                  <c:v>5524</c:v>
                </c:pt>
                <c:pt idx="509">
                  <c:v>6340</c:v>
                </c:pt>
                <c:pt idx="510">
                  <c:v>4240</c:v>
                </c:pt>
                <c:pt idx="511">
                  <c:v>2596</c:v>
                </c:pt>
                <c:pt idx="512">
                  <c:v>-340</c:v>
                </c:pt>
                <c:pt idx="513">
                  <c:v>-3564</c:v>
                </c:pt>
                <c:pt idx="514">
                  <c:v>-5372</c:v>
                </c:pt>
                <c:pt idx="515">
                  <c:v>-4716</c:v>
                </c:pt>
                <c:pt idx="516">
                  <c:v>-9396</c:v>
                </c:pt>
                <c:pt idx="517">
                  <c:v>-8424</c:v>
                </c:pt>
                <c:pt idx="518">
                  <c:v>-7452</c:v>
                </c:pt>
                <c:pt idx="519">
                  <c:v>-5964</c:v>
                </c:pt>
                <c:pt idx="520">
                  <c:v>-7900</c:v>
                </c:pt>
                <c:pt idx="521">
                  <c:v>-8704</c:v>
                </c:pt>
                <c:pt idx="522">
                  <c:v>-9752</c:v>
                </c:pt>
                <c:pt idx="523">
                  <c:v>-10388</c:v>
                </c:pt>
                <c:pt idx="524">
                  <c:v>-9368</c:v>
                </c:pt>
                <c:pt idx="525">
                  <c:v>-9020</c:v>
                </c:pt>
                <c:pt idx="526">
                  <c:v>-9188</c:v>
                </c:pt>
                <c:pt idx="527">
                  <c:v>-8216</c:v>
                </c:pt>
                <c:pt idx="528">
                  <c:v>-8804</c:v>
                </c:pt>
                <c:pt idx="529">
                  <c:v>-8784</c:v>
                </c:pt>
                <c:pt idx="530">
                  <c:v>-9524</c:v>
                </c:pt>
                <c:pt idx="531">
                  <c:v>-10784</c:v>
                </c:pt>
                <c:pt idx="532">
                  <c:v>-12768</c:v>
                </c:pt>
                <c:pt idx="533">
                  <c:v>-14432</c:v>
                </c:pt>
                <c:pt idx="534">
                  <c:v>-13220</c:v>
                </c:pt>
                <c:pt idx="535">
                  <c:v>-11804</c:v>
                </c:pt>
                <c:pt idx="536">
                  <c:v>-8552</c:v>
                </c:pt>
                <c:pt idx="537">
                  <c:v>740</c:v>
                </c:pt>
                <c:pt idx="538">
                  <c:v>17800</c:v>
                </c:pt>
                <c:pt idx="539">
                  <c:v>32767</c:v>
                </c:pt>
                <c:pt idx="540">
                  <c:v>32767</c:v>
                </c:pt>
                <c:pt idx="541">
                  <c:v>32767</c:v>
                </c:pt>
                <c:pt idx="542">
                  <c:v>32767</c:v>
                </c:pt>
                <c:pt idx="543">
                  <c:v>32767</c:v>
                </c:pt>
                <c:pt idx="544">
                  <c:v>32767</c:v>
                </c:pt>
                <c:pt idx="545">
                  <c:v>32767</c:v>
                </c:pt>
                <c:pt idx="546">
                  <c:v>32767</c:v>
                </c:pt>
                <c:pt idx="547">
                  <c:v>32767</c:v>
                </c:pt>
                <c:pt idx="548">
                  <c:v>32767</c:v>
                </c:pt>
                <c:pt idx="549">
                  <c:v>32767</c:v>
                </c:pt>
                <c:pt idx="550">
                  <c:v>32464</c:v>
                </c:pt>
                <c:pt idx="551">
                  <c:v>32767</c:v>
                </c:pt>
                <c:pt idx="552">
                  <c:v>29592</c:v>
                </c:pt>
                <c:pt idx="553">
                  <c:v>26008</c:v>
                </c:pt>
                <c:pt idx="554">
                  <c:v>20728</c:v>
                </c:pt>
                <c:pt idx="555">
                  <c:v>12112</c:v>
                </c:pt>
                <c:pt idx="556">
                  <c:v>16760</c:v>
                </c:pt>
                <c:pt idx="557">
                  <c:v>15372</c:v>
                </c:pt>
                <c:pt idx="558">
                  <c:v>13236</c:v>
                </c:pt>
                <c:pt idx="559">
                  <c:v>8564</c:v>
                </c:pt>
                <c:pt idx="560">
                  <c:v>7576</c:v>
                </c:pt>
                <c:pt idx="561">
                  <c:v>5944</c:v>
                </c:pt>
                <c:pt idx="562">
                  <c:v>5160</c:v>
                </c:pt>
                <c:pt idx="563">
                  <c:v>4424</c:v>
                </c:pt>
                <c:pt idx="564">
                  <c:v>3592</c:v>
                </c:pt>
                <c:pt idx="565">
                  <c:v>4136</c:v>
                </c:pt>
                <c:pt idx="566">
                  <c:v>4144</c:v>
                </c:pt>
                <c:pt idx="567">
                  <c:v>-1148</c:v>
                </c:pt>
                <c:pt idx="568">
                  <c:v>-7244</c:v>
                </c:pt>
                <c:pt idx="569">
                  <c:v>-7116</c:v>
                </c:pt>
                <c:pt idx="570">
                  <c:v>-3564</c:v>
                </c:pt>
                <c:pt idx="571">
                  <c:v>-5392</c:v>
                </c:pt>
                <c:pt idx="572">
                  <c:v>-8164</c:v>
                </c:pt>
                <c:pt idx="573">
                  <c:v>-9276</c:v>
                </c:pt>
                <c:pt idx="574">
                  <c:v>-9288</c:v>
                </c:pt>
                <c:pt idx="575">
                  <c:v>-10204</c:v>
                </c:pt>
                <c:pt idx="576">
                  <c:v>-11288</c:v>
                </c:pt>
                <c:pt idx="577">
                  <c:v>-11936</c:v>
                </c:pt>
                <c:pt idx="578">
                  <c:v>-12264</c:v>
                </c:pt>
                <c:pt idx="579">
                  <c:v>-12344</c:v>
                </c:pt>
                <c:pt idx="580">
                  <c:v>-12240</c:v>
                </c:pt>
                <c:pt idx="581">
                  <c:v>-13420</c:v>
                </c:pt>
                <c:pt idx="582">
                  <c:v>-14228</c:v>
                </c:pt>
                <c:pt idx="583">
                  <c:v>-15384</c:v>
                </c:pt>
                <c:pt idx="584">
                  <c:v>-16340</c:v>
                </c:pt>
                <c:pt idx="585">
                  <c:v>-15128</c:v>
                </c:pt>
                <c:pt idx="586">
                  <c:v>-12620</c:v>
                </c:pt>
                <c:pt idx="587">
                  <c:v>-6560</c:v>
                </c:pt>
                <c:pt idx="588">
                  <c:v>3908</c:v>
                </c:pt>
                <c:pt idx="589">
                  <c:v>24416</c:v>
                </c:pt>
                <c:pt idx="590">
                  <c:v>32767</c:v>
                </c:pt>
                <c:pt idx="591">
                  <c:v>32767</c:v>
                </c:pt>
                <c:pt idx="592">
                  <c:v>32767</c:v>
                </c:pt>
                <c:pt idx="593">
                  <c:v>32767</c:v>
                </c:pt>
                <c:pt idx="594">
                  <c:v>32767</c:v>
                </c:pt>
                <c:pt idx="595">
                  <c:v>32767</c:v>
                </c:pt>
                <c:pt idx="596">
                  <c:v>32767</c:v>
                </c:pt>
                <c:pt idx="597">
                  <c:v>32767</c:v>
                </c:pt>
                <c:pt idx="598">
                  <c:v>32760</c:v>
                </c:pt>
                <c:pt idx="599">
                  <c:v>26316</c:v>
                </c:pt>
                <c:pt idx="600">
                  <c:v>21040</c:v>
                </c:pt>
                <c:pt idx="601">
                  <c:v>18096</c:v>
                </c:pt>
                <c:pt idx="602">
                  <c:v>15636</c:v>
                </c:pt>
                <c:pt idx="603">
                  <c:v>14144</c:v>
                </c:pt>
                <c:pt idx="604">
                  <c:v>14420</c:v>
                </c:pt>
                <c:pt idx="605">
                  <c:v>14312</c:v>
                </c:pt>
                <c:pt idx="606">
                  <c:v>14264</c:v>
                </c:pt>
                <c:pt idx="607">
                  <c:v>14036</c:v>
                </c:pt>
                <c:pt idx="608">
                  <c:v>14204</c:v>
                </c:pt>
                <c:pt idx="609">
                  <c:v>14536</c:v>
                </c:pt>
                <c:pt idx="610">
                  <c:v>14088</c:v>
                </c:pt>
                <c:pt idx="611">
                  <c:v>14112</c:v>
                </c:pt>
                <c:pt idx="612">
                  <c:v>14420</c:v>
                </c:pt>
                <c:pt idx="613">
                  <c:v>12564</c:v>
                </c:pt>
                <c:pt idx="614">
                  <c:v>12264</c:v>
                </c:pt>
                <c:pt idx="615">
                  <c:v>11088</c:v>
                </c:pt>
                <c:pt idx="616">
                  <c:v>11140</c:v>
                </c:pt>
                <c:pt idx="617">
                  <c:v>12256</c:v>
                </c:pt>
                <c:pt idx="618">
                  <c:v>10864</c:v>
                </c:pt>
                <c:pt idx="619">
                  <c:v>15928</c:v>
                </c:pt>
                <c:pt idx="620">
                  <c:v>32767</c:v>
                </c:pt>
                <c:pt idx="621">
                  <c:v>24796</c:v>
                </c:pt>
                <c:pt idx="622">
                  <c:v>14924</c:v>
                </c:pt>
                <c:pt idx="623">
                  <c:v>15992</c:v>
                </c:pt>
                <c:pt idx="624">
                  <c:v>11828</c:v>
                </c:pt>
                <c:pt idx="625">
                  <c:v>11268</c:v>
                </c:pt>
                <c:pt idx="626">
                  <c:v>13556</c:v>
                </c:pt>
                <c:pt idx="627">
                  <c:v>12760</c:v>
                </c:pt>
                <c:pt idx="628">
                  <c:v>-32496</c:v>
                </c:pt>
                <c:pt idx="629">
                  <c:v>25616</c:v>
                </c:pt>
                <c:pt idx="630">
                  <c:v>18068</c:v>
                </c:pt>
                <c:pt idx="631">
                  <c:v>21724</c:v>
                </c:pt>
                <c:pt idx="632">
                  <c:v>16368</c:v>
                </c:pt>
                <c:pt idx="633">
                  <c:v>17572</c:v>
                </c:pt>
                <c:pt idx="634">
                  <c:v>29396</c:v>
                </c:pt>
                <c:pt idx="635">
                  <c:v>5532</c:v>
                </c:pt>
                <c:pt idx="636">
                  <c:v>14884</c:v>
                </c:pt>
                <c:pt idx="637">
                  <c:v>19272</c:v>
                </c:pt>
                <c:pt idx="638">
                  <c:v>19904</c:v>
                </c:pt>
                <c:pt idx="639">
                  <c:v>16304</c:v>
                </c:pt>
                <c:pt idx="640">
                  <c:v>14668</c:v>
                </c:pt>
                <c:pt idx="641">
                  <c:v>14460</c:v>
                </c:pt>
                <c:pt idx="642">
                  <c:v>12860</c:v>
                </c:pt>
                <c:pt idx="643">
                  <c:v>11344</c:v>
                </c:pt>
                <c:pt idx="644">
                  <c:v>12164</c:v>
                </c:pt>
                <c:pt idx="645">
                  <c:v>11680</c:v>
                </c:pt>
                <c:pt idx="646">
                  <c:v>10264</c:v>
                </c:pt>
                <c:pt idx="647">
                  <c:v>10692</c:v>
                </c:pt>
                <c:pt idx="648">
                  <c:v>13152</c:v>
                </c:pt>
                <c:pt idx="649">
                  <c:v>13228</c:v>
                </c:pt>
                <c:pt idx="650">
                  <c:v>13936</c:v>
                </c:pt>
                <c:pt idx="651">
                  <c:v>15512</c:v>
                </c:pt>
                <c:pt idx="652">
                  <c:v>17024</c:v>
                </c:pt>
                <c:pt idx="653">
                  <c:v>17508</c:v>
                </c:pt>
                <c:pt idx="654">
                  <c:v>17264</c:v>
                </c:pt>
                <c:pt idx="655">
                  <c:v>17452</c:v>
                </c:pt>
                <c:pt idx="656">
                  <c:v>17712</c:v>
                </c:pt>
                <c:pt idx="657">
                  <c:v>17724</c:v>
                </c:pt>
                <c:pt idx="658">
                  <c:v>18680</c:v>
                </c:pt>
                <c:pt idx="659">
                  <c:v>18920</c:v>
                </c:pt>
                <c:pt idx="660">
                  <c:v>17624</c:v>
                </c:pt>
                <c:pt idx="661">
                  <c:v>16300</c:v>
                </c:pt>
                <c:pt idx="662">
                  <c:v>14760</c:v>
                </c:pt>
                <c:pt idx="663">
                  <c:v>14232</c:v>
                </c:pt>
                <c:pt idx="664">
                  <c:v>14876</c:v>
                </c:pt>
                <c:pt idx="665">
                  <c:v>17232</c:v>
                </c:pt>
                <c:pt idx="666">
                  <c:v>19656</c:v>
                </c:pt>
                <c:pt idx="667">
                  <c:v>20420</c:v>
                </c:pt>
                <c:pt idx="668">
                  <c:v>19276</c:v>
                </c:pt>
                <c:pt idx="669">
                  <c:v>16684</c:v>
                </c:pt>
                <c:pt idx="670">
                  <c:v>16208</c:v>
                </c:pt>
                <c:pt idx="671">
                  <c:v>16368</c:v>
                </c:pt>
                <c:pt idx="672">
                  <c:v>16388</c:v>
                </c:pt>
                <c:pt idx="673">
                  <c:v>15576</c:v>
                </c:pt>
                <c:pt idx="674">
                  <c:v>14656</c:v>
                </c:pt>
                <c:pt idx="675">
                  <c:v>14684</c:v>
                </c:pt>
                <c:pt idx="676">
                  <c:v>13828</c:v>
                </c:pt>
                <c:pt idx="677">
                  <c:v>13644</c:v>
                </c:pt>
                <c:pt idx="678">
                  <c:v>13956</c:v>
                </c:pt>
                <c:pt idx="679">
                  <c:v>14536</c:v>
                </c:pt>
                <c:pt idx="680">
                  <c:v>16332</c:v>
                </c:pt>
                <c:pt idx="681">
                  <c:v>16240</c:v>
                </c:pt>
                <c:pt idx="682">
                  <c:v>14148</c:v>
                </c:pt>
                <c:pt idx="683">
                  <c:v>14980</c:v>
                </c:pt>
                <c:pt idx="684">
                  <c:v>13728</c:v>
                </c:pt>
                <c:pt idx="685">
                  <c:v>14656</c:v>
                </c:pt>
                <c:pt idx="686">
                  <c:v>14880</c:v>
                </c:pt>
                <c:pt idx="687">
                  <c:v>16808</c:v>
                </c:pt>
                <c:pt idx="688">
                  <c:v>15076</c:v>
                </c:pt>
                <c:pt idx="689">
                  <c:v>14604</c:v>
                </c:pt>
                <c:pt idx="690">
                  <c:v>13152</c:v>
                </c:pt>
                <c:pt idx="691">
                  <c:v>12216</c:v>
                </c:pt>
                <c:pt idx="692">
                  <c:v>12548</c:v>
                </c:pt>
                <c:pt idx="693">
                  <c:v>14900</c:v>
                </c:pt>
                <c:pt idx="694">
                  <c:v>17064</c:v>
                </c:pt>
                <c:pt idx="695">
                  <c:v>17944</c:v>
                </c:pt>
                <c:pt idx="696">
                  <c:v>17784</c:v>
                </c:pt>
                <c:pt idx="697">
                  <c:v>18320</c:v>
                </c:pt>
                <c:pt idx="698">
                  <c:v>16580</c:v>
                </c:pt>
                <c:pt idx="699">
                  <c:v>16316</c:v>
                </c:pt>
                <c:pt idx="700">
                  <c:v>16480</c:v>
                </c:pt>
                <c:pt idx="701">
                  <c:v>16952</c:v>
                </c:pt>
                <c:pt idx="702">
                  <c:v>15456</c:v>
                </c:pt>
                <c:pt idx="703">
                  <c:v>16312</c:v>
                </c:pt>
                <c:pt idx="704">
                  <c:v>17880</c:v>
                </c:pt>
                <c:pt idx="705">
                  <c:v>15536</c:v>
                </c:pt>
                <c:pt idx="706">
                  <c:v>16376</c:v>
                </c:pt>
                <c:pt idx="707">
                  <c:v>16668</c:v>
                </c:pt>
                <c:pt idx="708">
                  <c:v>16196</c:v>
                </c:pt>
                <c:pt idx="709">
                  <c:v>15208</c:v>
                </c:pt>
                <c:pt idx="710">
                  <c:v>14192</c:v>
                </c:pt>
                <c:pt idx="711">
                  <c:v>14364</c:v>
                </c:pt>
                <c:pt idx="712">
                  <c:v>15916</c:v>
                </c:pt>
                <c:pt idx="713">
                  <c:v>16836</c:v>
                </c:pt>
                <c:pt idx="714">
                  <c:v>16700</c:v>
                </c:pt>
                <c:pt idx="715">
                  <c:v>15992</c:v>
                </c:pt>
                <c:pt idx="716">
                  <c:v>15764</c:v>
                </c:pt>
                <c:pt idx="717">
                  <c:v>15392</c:v>
                </c:pt>
                <c:pt idx="718">
                  <c:v>15796</c:v>
                </c:pt>
                <c:pt idx="719">
                  <c:v>14440</c:v>
                </c:pt>
                <c:pt idx="720">
                  <c:v>15072</c:v>
                </c:pt>
                <c:pt idx="721">
                  <c:v>15464</c:v>
                </c:pt>
                <c:pt idx="722">
                  <c:v>15796</c:v>
                </c:pt>
                <c:pt idx="723">
                  <c:v>23968</c:v>
                </c:pt>
                <c:pt idx="724">
                  <c:v>17940</c:v>
                </c:pt>
                <c:pt idx="725">
                  <c:v>13820</c:v>
                </c:pt>
                <c:pt idx="726">
                  <c:v>16028</c:v>
                </c:pt>
                <c:pt idx="727">
                  <c:v>16112</c:v>
                </c:pt>
                <c:pt idx="728">
                  <c:v>15684</c:v>
                </c:pt>
                <c:pt idx="729">
                  <c:v>16300</c:v>
                </c:pt>
                <c:pt idx="730">
                  <c:v>15072</c:v>
                </c:pt>
                <c:pt idx="731">
                  <c:v>14940</c:v>
                </c:pt>
                <c:pt idx="732">
                  <c:v>14592</c:v>
                </c:pt>
                <c:pt idx="733">
                  <c:v>14932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6-4671-82F5-DD3DB98AFD81}"/>
            </c:ext>
          </c:extLst>
        </c:ser>
        <c:ser>
          <c:idx val="1"/>
          <c:order val="1"/>
          <c:spPr>
            <a:ln w="28575" cap="rnd">
              <a:solidFill>
                <a:schemeClr val="accent2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Up!$C$1:$C$734</c:f>
              <c:numCache>
                <c:formatCode>General</c:formatCode>
                <c:ptCount val="734"/>
                <c:pt idx="0">
                  <c:v>-232</c:v>
                </c:pt>
                <c:pt idx="1">
                  <c:v>-744</c:v>
                </c:pt>
                <c:pt idx="2">
                  <c:v>-1224</c:v>
                </c:pt>
                <c:pt idx="3">
                  <c:v>-1284</c:v>
                </c:pt>
                <c:pt idx="4">
                  <c:v>-624</c:v>
                </c:pt>
                <c:pt idx="5">
                  <c:v>-552</c:v>
                </c:pt>
                <c:pt idx="6">
                  <c:v>-1064</c:v>
                </c:pt>
                <c:pt idx="7">
                  <c:v>-1676</c:v>
                </c:pt>
                <c:pt idx="8">
                  <c:v>-1800</c:v>
                </c:pt>
                <c:pt idx="9">
                  <c:v>-1904</c:v>
                </c:pt>
                <c:pt idx="10">
                  <c:v>-660</c:v>
                </c:pt>
                <c:pt idx="11">
                  <c:v>-416</c:v>
                </c:pt>
                <c:pt idx="12">
                  <c:v>-452</c:v>
                </c:pt>
                <c:pt idx="13">
                  <c:v>-2780</c:v>
                </c:pt>
                <c:pt idx="14">
                  <c:v>28</c:v>
                </c:pt>
                <c:pt idx="15">
                  <c:v>-1244</c:v>
                </c:pt>
                <c:pt idx="16">
                  <c:v>-1264</c:v>
                </c:pt>
                <c:pt idx="17">
                  <c:v>-3552</c:v>
                </c:pt>
                <c:pt idx="18">
                  <c:v>-2208</c:v>
                </c:pt>
                <c:pt idx="19">
                  <c:v>-1036</c:v>
                </c:pt>
                <c:pt idx="20">
                  <c:v>-852</c:v>
                </c:pt>
                <c:pt idx="21">
                  <c:v>-112</c:v>
                </c:pt>
                <c:pt idx="22">
                  <c:v>-516</c:v>
                </c:pt>
                <c:pt idx="23">
                  <c:v>-900</c:v>
                </c:pt>
                <c:pt idx="24">
                  <c:v>312</c:v>
                </c:pt>
                <c:pt idx="25">
                  <c:v>224</c:v>
                </c:pt>
                <c:pt idx="26">
                  <c:v>-2836</c:v>
                </c:pt>
                <c:pt idx="27">
                  <c:v>-1520</c:v>
                </c:pt>
                <c:pt idx="28">
                  <c:v>-32768</c:v>
                </c:pt>
                <c:pt idx="29">
                  <c:v>3008</c:v>
                </c:pt>
                <c:pt idx="30">
                  <c:v>-1376</c:v>
                </c:pt>
                <c:pt idx="31">
                  <c:v>1992</c:v>
                </c:pt>
                <c:pt idx="32">
                  <c:v>3848</c:v>
                </c:pt>
                <c:pt idx="33">
                  <c:v>-3944</c:v>
                </c:pt>
                <c:pt idx="34">
                  <c:v>-736</c:v>
                </c:pt>
                <c:pt idx="35">
                  <c:v>-1580</c:v>
                </c:pt>
                <c:pt idx="36">
                  <c:v>3736</c:v>
                </c:pt>
                <c:pt idx="37">
                  <c:v>2964</c:v>
                </c:pt>
                <c:pt idx="38">
                  <c:v>-2124</c:v>
                </c:pt>
                <c:pt idx="39">
                  <c:v>612</c:v>
                </c:pt>
                <c:pt idx="40">
                  <c:v>7400</c:v>
                </c:pt>
                <c:pt idx="41">
                  <c:v>2672</c:v>
                </c:pt>
                <c:pt idx="42">
                  <c:v>11428</c:v>
                </c:pt>
                <c:pt idx="43">
                  <c:v>5864</c:v>
                </c:pt>
                <c:pt idx="44">
                  <c:v>-9472</c:v>
                </c:pt>
                <c:pt idx="45">
                  <c:v>684</c:v>
                </c:pt>
                <c:pt idx="46">
                  <c:v>8204</c:v>
                </c:pt>
                <c:pt idx="47">
                  <c:v>9048</c:v>
                </c:pt>
                <c:pt idx="48">
                  <c:v>6664</c:v>
                </c:pt>
                <c:pt idx="49">
                  <c:v>9772</c:v>
                </c:pt>
                <c:pt idx="50">
                  <c:v>11304</c:v>
                </c:pt>
                <c:pt idx="51">
                  <c:v>7988</c:v>
                </c:pt>
                <c:pt idx="52">
                  <c:v>4564</c:v>
                </c:pt>
                <c:pt idx="53">
                  <c:v>14924</c:v>
                </c:pt>
                <c:pt idx="54">
                  <c:v>5776</c:v>
                </c:pt>
                <c:pt idx="55">
                  <c:v>17200</c:v>
                </c:pt>
                <c:pt idx="56">
                  <c:v>2332</c:v>
                </c:pt>
                <c:pt idx="57">
                  <c:v>10904</c:v>
                </c:pt>
                <c:pt idx="58">
                  <c:v>5924</c:v>
                </c:pt>
                <c:pt idx="59">
                  <c:v>6364</c:v>
                </c:pt>
                <c:pt idx="60">
                  <c:v>6976</c:v>
                </c:pt>
                <c:pt idx="61">
                  <c:v>6476</c:v>
                </c:pt>
                <c:pt idx="62">
                  <c:v>8608</c:v>
                </c:pt>
                <c:pt idx="63">
                  <c:v>8800</c:v>
                </c:pt>
                <c:pt idx="64">
                  <c:v>8632</c:v>
                </c:pt>
                <c:pt idx="65">
                  <c:v>10948</c:v>
                </c:pt>
                <c:pt idx="66">
                  <c:v>14096</c:v>
                </c:pt>
                <c:pt idx="67">
                  <c:v>-1316</c:v>
                </c:pt>
                <c:pt idx="68">
                  <c:v>2368</c:v>
                </c:pt>
                <c:pt idx="69">
                  <c:v>-2512</c:v>
                </c:pt>
                <c:pt idx="70">
                  <c:v>6716</c:v>
                </c:pt>
                <c:pt idx="71">
                  <c:v>2296</c:v>
                </c:pt>
                <c:pt idx="72">
                  <c:v>-1628</c:v>
                </c:pt>
                <c:pt idx="73">
                  <c:v>2000</c:v>
                </c:pt>
                <c:pt idx="74">
                  <c:v>4276</c:v>
                </c:pt>
                <c:pt idx="75">
                  <c:v>5040</c:v>
                </c:pt>
                <c:pt idx="76">
                  <c:v>5480</c:v>
                </c:pt>
                <c:pt idx="77">
                  <c:v>6256</c:v>
                </c:pt>
                <c:pt idx="78">
                  <c:v>6432</c:v>
                </c:pt>
                <c:pt idx="79">
                  <c:v>5912</c:v>
                </c:pt>
                <c:pt idx="80">
                  <c:v>5912</c:v>
                </c:pt>
                <c:pt idx="81">
                  <c:v>4760</c:v>
                </c:pt>
                <c:pt idx="82">
                  <c:v>4476</c:v>
                </c:pt>
                <c:pt idx="83">
                  <c:v>5132</c:v>
                </c:pt>
                <c:pt idx="84">
                  <c:v>3976</c:v>
                </c:pt>
                <c:pt idx="85">
                  <c:v>5600</c:v>
                </c:pt>
                <c:pt idx="86">
                  <c:v>5916</c:v>
                </c:pt>
                <c:pt idx="87">
                  <c:v>6132</c:v>
                </c:pt>
                <c:pt idx="88">
                  <c:v>5312</c:v>
                </c:pt>
                <c:pt idx="89">
                  <c:v>4984</c:v>
                </c:pt>
                <c:pt idx="90">
                  <c:v>4056</c:v>
                </c:pt>
                <c:pt idx="91">
                  <c:v>2608</c:v>
                </c:pt>
                <c:pt idx="92">
                  <c:v>3492</c:v>
                </c:pt>
                <c:pt idx="93">
                  <c:v>60</c:v>
                </c:pt>
                <c:pt idx="94">
                  <c:v>144</c:v>
                </c:pt>
                <c:pt idx="95">
                  <c:v>2172</c:v>
                </c:pt>
                <c:pt idx="96">
                  <c:v>2884</c:v>
                </c:pt>
                <c:pt idx="97">
                  <c:v>-532</c:v>
                </c:pt>
                <c:pt idx="98">
                  <c:v>-408</c:v>
                </c:pt>
                <c:pt idx="99">
                  <c:v>3264</c:v>
                </c:pt>
                <c:pt idx="100">
                  <c:v>2468</c:v>
                </c:pt>
                <c:pt idx="101">
                  <c:v>-400</c:v>
                </c:pt>
                <c:pt idx="102">
                  <c:v>-1076</c:v>
                </c:pt>
                <c:pt idx="103">
                  <c:v>-728</c:v>
                </c:pt>
                <c:pt idx="104">
                  <c:v>-3416</c:v>
                </c:pt>
                <c:pt idx="105">
                  <c:v>-8740</c:v>
                </c:pt>
                <c:pt idx="106">
                  <c:v>-8188</c:v>
                </c:pt>
                <c:pt idx="107">
                  <c:v>-7804</c:v>
                </c:pt>
                <c:pt idx="108">
                  <c:v>-9216</c:v>
                </c:pt>
                <c:pt idx="109">
                  <c:v>-7000</c:v>
                </c:pt>
                <c:pt idx="110">
                  <c:v>-6376</c:v>
                </c:pt>
                <c:pt idx="111">
                  <c:v>-3392</c:v>
                </c:pt>
                <c:pt idx="112">
                  <c:v>-632</c:v>
                </c:pt>
                <c:pt idx="113">
                  <c:v>568</c:v>
                </c:pt>
                <c:pt idx="114">
                  <c:v>1756</c:v>
                </c:pt>
                <c:pt idx="115">
                  <c:v>1068</c:v>
                </c:pt>
                <c:pt idx="116">
                  <c:v>4700</c:v>
                </c:pt>
                <c:pt idx="117">
                  <c:v>7544</c:v>
                </c:pt>
                <c:pt idx="118">
                  <c:v>7736</c:v>
                </c:pt>
                <c:pt idx="119">
                  <c:v>8272</c:v>
                </c:pt>
                <c:pt idx="120">
                  <c:v>9180</c:v>
                </c:pt>
                <c:pt idx="121">
                  <c:v>6976</c:v>
                </c:pt>
                <c:pt idx="122">
                  <c:v>6064</c:v>
                </c:pt>
                <c:pt idx="123">
                  <c:v>5024</c:v>
                </c:pt>
                <c:pt idx="124">
                  <c:v>5096</c:v>
                </c:pt>
                <c:pt idx="125">
                  <c:v>5440</c:v>
                </c:pt>
                <c:pt idx="126">
                  <c:v>4672</c:v>
                </c:pt>
                <c:pt idx="127">
                  <c:v>5040</c:v>
                </c:pt>
                <c:pt idx="128">
                  <c:v>4340</c:v>
                </c:pt>
                <c:pt idx="129">
                  <c:v>3904</c:v>
                </c:pt>
                <c:pt idx="130">
                  <c:v>2948</c:v>
                </c:pt>
                <c:pt idx="131">
                  <c:v>2620</c:v>
                </c:pt>
                <c:pt idx="132">
                  <c:v>2368</c:v>
                </c:pt>
                <c:pt idx="133">
                  <c:v>2572</c:v>
                </c:pt>
                <c:pt idx="134">
                  <c:v>2736</c:v>
                </c:pt>
                <c:pt idx="135">
                  <c:v>2356</c:v>
                </c:pt>
                <c:pt idx="136">
                  <c:v>1368</c:v>
                </c:pt>
                <c:pt idx="137">
                  <c:v>2136</c:v>
                </c:pt>
                <c:pt idx="138">
                  <c:v>-164</c:v>
                </c:pt>
                <c:pt idx="139">
                  <c:v>-468</c:v>
                </c:pt>
                <c:pt idx="140">
                  <c:v>-792</c:v>
                </c:pt>
                <c:pt idx="141">
                  <c:v>-1164</c:v>
                </c:pt>
                <c:pt idx="142">
                  <c:v>-1968</c:v>
                </c:pt>
                <c:pt idx="143">
                  <c:v>-2092</c:v>
                </c:pt>
                <c:pt idx="144">
                  <c:v>-3076</c:v>
                </c:pt>
                <c:pt idx="145">
                  <c:v>-1100</c:v>
                </c:pt>
                <c:pt idx="146">
                  <c:v>-252</c:v>
                </c:pt>
                <c:pt idx="147">
                  <c:v>2288</c:v>
                </c:pt>
                <c:pt idx="148">
                  <c:v>6700</c:v>
                </c:pt>
                <c:pt idx="149">
                  <c:v>10520</c:v>
                </c:pt>
                <c:pt idx="150">
                  <c:v>0</c:v>
                </c:pt>
                <c:pt idx="151">
                  <c:v>-2792</c:v>
                </c:pt>
                <c:pt idx="152">
                  <c:v>6216</c:v>
                </c:pt>
                <c:pt idx="153">
                  <c:v>13956</c:v>
                </c:pt>
                <c:pt idx="154">
                  <c:v>7596</c:v>
                </c:pt>
                <c:pt idx="155">
                  <c:v>6324</c:v>
                </c:pt>
                <c:pt idx="156">
                  <c:v>5696</c:v>
                </c:pt>
                <c:pt idx="157">
                  <c:v>3036</c:v>
                </c:pt>
                <c:pt idx="158">
                  <c:v>240</c:v>
                </c:pt>
                <c:pt idx="159">
                  <c:v>-504</c:v>
                </c:pt>
                <c:pt idx="160">
                  <c:v>-20</c:v>
                </c:pt>
                <c:pt idx="161">
                  <c:v>512</c:v>
                </c:pt>
                <c:pt idx="162">
                  <c:v>2960</c:v>
                </c:pt>
                <c:pt idx="163">
                  <c:v>4568</c:v>
                </c:pt>
                <c:pt idx="164">
                  <c:v>5656</c:v>
                </c:pt>
                <c:pt idx="165">
                  <c:v>5140</c:v>
                </c:pt>
                <c:pt idx="166">
                  <c:v>4180</c:v>
                </c:pt>
                <c:pt idx="167">
                  <c:v>4220</c:v>
                </c:pt>
                <c:pt idx="168">
                  <c:v>4728</c:v>
                </c:pt>
                <c:pt idx="169">
                  <c:v>4584</c:v>
                </c:pt>
                <c:pt idx="170">
                  <c:v>5124</c:v>
                </c:pt>
                <c:pt idx="171">
                  <c:v>4668</c:v>
                </c:pt>
                <c:pt idx="172">
                  <c:v>5280</c:v>
                </c:pt>
                <c:pt idx="173">
                  <c:v>6240</c:v>
                </c:pt>
                <c:pt idx="174">
                  <c:v>5460</c:v>
                </c:pt>
                <c:pt idx="175">
                  <c:v>4212</c:v>
                </c:pt>
                <c:pt idx="176">
                  <c:v>3476</c:v>
                </c:pt>
                <c:pt idx="177">
                  <c:v>2152</c:v>
                </c:pt>
                <c:pt idx="178">
                  <c:v>1548</c:v>
                </c:pt>
                <c:pt idx="179">
                  <c:v>1880</c:v>
                </c:pt>
                <c:pt idx="180">
                  <c:v>892</c:v>
                </c:pt>
                <c:pt idx="181">
                  <c:v>632</c:v>
                </c:pt>
                <c:pt idx="182">
                  <c:v>-492</c:v>
                </c:pt>
                <c:pt idx="183">
                  <c:v>-1224</c:v>
                </c:pt>
                <c:pt idx="184">
                  <c:v>-2120</c:v>
                </c:pt>
                <c:pt idx="185">
                  <c:v>-2580</c:v>
                </c:pt>
                <c:pt idx="186">
                  <c:v>-1708</c:v>
                </c:pt>
                <c:pt idx="187">
                  <c:v>-1072</c:v>
                </c:pt>
                <c:pt idx="188">
                  <c:v>-672</c:v>
                </c:pt>
                <c:pt idx="189">
                  <c:v>-56</c:v>
                </c:pt>
                <c:pt idx="190">
                  <c:v>536</c:v>
                </c:pt>
                <c:pt idx="191">
                  <c:v>2084</c:v>
                </c:pt>
                <c:pt idx="192">
                  <c:v>1940</c:v>
                </c:pt>
                <c:pt idx="193">
                  <c:v>3200</c:v>
                </c:pt>
                <c:pt idx="194">
                  <c:v>3232</c:v>
                </c:pt>
                <c:pt idx="195">
                  <c:v>4352</c:v>
                </c:pt>
                <c:pt idx="196">
                  <c:v>3760</c:v>
                </c:pt>
                <c:pt idx="197">
                  <c:v>3468</c:v>
                </c:pt>
                <c:pt idx="198">
                  <c:v>3780</c:v>
                </c:pt>
                <c:pt idx="199">
                  <c:v>3584</c:v>
                </c:pt>
                <c:pt idx="200">
                  <c:v>2896</c:v>
                </c:pt>
                <c:pt idx="201">
                  <c:v>4868</c:v>
                </c:pt>
                <c:pt idx="202">
                  <c:v>8588</c:v>
                </c:pt>
                <c:pt idx="203">
                  <c:v>11680</c:v>
                </c:pt>
                <c:pt idx="204">
                  <c:v>9668</c:v>
                </c:pt>
                <c:pt idx="205">
                  <c:v>8180</c:v>
                </c:pt>
                <c:pt idx="206">
                  <c:v>9328</c:v>
                </c:pt>
                <c:pt idx="207">
                  <c:v>12000</c:v>
                </c:pt>
                <c:pt idx="208">
                  <c:v>13212</c:v>
                </c:pt>
                <c:pt idx="209">
                  <c:v>11284</c:v>
                </c:pt>
                <c:pt idx="210">
                  <c:v>8448</c:v>
                </c:pt>
                <c:pt idx="211">
                  <c:v>4156</c:v>
                </c:pt>
                <c:pt idx="212">
                  <c:v>2316</c:v>
                </c:pt>
                <c:pt idx="213">
                  <c:v>740</c:v>
                </c:pt>
                <c:pt idx="214">
                  <c:v>204</c:v>
                </c:pt>
                <c:pt idx="215">
                  <c:v>1092</c:v>
                </c:pt>
                <c:pt idx="216">
                  <c:v>1968</c:v>
                </c:pt>
                <c:pt idx="217">
                  <c:v>3132</c:v>
                </c:pt>
                <c:pt idx="218">
                  <c:v>3888</c:v>
                </c:pt>
                <c:pt idx="219">
                  <c:v>5360</c:v>
                </c:pt>
                <c:pt idx="220">
                  <c:v>6088</c:v>
                </c:pt>
                <c:pt idx="221">
                  <c:v>6360</c:v>
                </c:pt>
                <c:pt idx="222">
                  <c:v>7112</c:v>
                </c:pt>
                <c:pt idx="223">
                  <c:v>7672</c:v>
                </c:pt>
                <c:pt idx="224">
                  <c:v>9200</c:v>
                </c:pt>
                <c:pt idx="225">
                  <c:v>8748</c:v>
                </c:pt>
                <c:pt idx="226">
                  <c:v>8356</c:v>
                </c:pt>
                <c:pt idx="227">
                  <c:v>8152</c:v>
                </c:pt>
                <c:pt idx="228">
                  <c:v>7308</c:v>
                </c:pt>
                <c:pt idx="229">
                  <c:v>5756</c:v>
                </c:pt>
                <c:pt idx="230">
                  <c:v>5556</c:v>
                </c:pt>
                <c:pt idx="231">
                  <c:v>5740</c:v>
                </c:pt>
                <c:pt idx="232">
                  <c:v>5048</c:v>
                </c:pt>
                <c:pt idx="233">
                  <c:v>4252</c:v>
                </c:pt>
                <c:pt idx="234">
                  <c:v>3796</c:v>
                </c:pt>
                <c:pt idx="235">
                  <c:v>2156</c:v>
                </c:pt>
                <c:pt idx="236">
                  <c:v>1628</c:v>
                </c:pt>
                <c:pt idx="237">
                  <c:v>1476</c:v>
                </c:pt>
                <c:pt idx="238">
                  <c:v>-164</c:v>
                </c:pt>
                <c:pt idx="239">
                  <c:v>-1172</c:v>
                </c:pt>
                <c:pt idx="240">
                  <c:v>-2668</c:v>
                </c:pt>
                <c:pt idx="241">
                  <c:v>-8504</c:v>
                </c:pt>
                <c:pt idx="242">
                  <c:v>-2624</c:v>
                </c:pt>
                <c:pt idx="243">
                  <c:v>-2808</c:v>
                </c:pt>
                <c:pt idx="244">
                  <c:v>-2352</c:v>
                </c:pt>
                <c:pt idx="245">
                  <c:v>-1724</c:v>
                </c:pt>
                <c:pt idx="246">
                  <c:v>-1412</c:v>
                </c:pt>
                <c:pt idx="247">
                  <c:v>-1308</c:v>
                </c:pt>
                <c:pt idx="248">
                  <c:v>-284</c:v>
                </c:pt>
                <c:pt idx="249">
                  <c:v>472</c:v>
                </c:pt>
                <c:pt idx="250">
                  <c:v>1032</c:v>
                </c:pt>
                <c:pt idx="251">
                  <c:v>2912</c:v>
                </c:pt>
                <c:pt idx="252">
                  <c:v>2092</c:v>
                </c:pt>
                <c:pt idx="253">
                  <c:v>2080</c:v>
                </c:pt>
                <c:pt idx="254">
                  <c:v>2280</c:v>
                </c:pt>
                <c:pt idx="255">
                  <c:v>2544</c:v>
                </c:pt>
                <c:pt idx="256">
                  <c:v>3336</c:v>
                </c:pt>
                <c:pt idx="257">
                  <c:v>3332</c:v>
                </c:pt>
                <c:pt idx="258">
                  <c:v>3756</c:v>
                </c:pt>
                <c:pt idx="259">
                  <c:v>4808</c:v>
                </c:pt>
                <c:pt idx="260">
                  <c:v>4540</c:v>
                </c:pt>
                <c:pt idx="261">
                  <c:v>7532</c:v>
                </c:pt>
                <c:pt idx="262">
                  <c:v>6320</c:v>
                </c:pt>
                <c:pt idx="263">
                  <c:v>7144</c:v>
                </c:pt>
                <c:pt idx="264">
                  <c:v>7896</c:v>
                </c:pt>
                <c:pt idx="265">
                  <c:v>7728</c:v>
                </c:pt>
                <c:pt idx="266">
                  <c:v>4220</c:v>
                </c:pt>
                <c:pt idx="267">
                  <c:v>-212</c:v>
                </c:pt>
                <c:pt idx="268">
                  <c:v>-1784</c:v>
                </c:pt>
                <c:pt idx="269">
                  <c:v>-3980</c:v>
                </c:pt>
                <c:pt idx="270">
                  <c:v>-5736</c:v>
                </c:pt>
                <c:pt idx="271">
                  <c:v>-4176</c:v>
                </c:pt>
                <c:pt idx="272">
                  <c:v>-1636</c:v>
                </c:pt>
                <c:pt idx="273">
                  <c:v>1372</c:v>
                </c:pt>
                <c:pt idx="274">
                  <c:v>3548</c:v>
                </c:pt>
                <c:pt idx="275">
                  <c:v>4816</c:v>
                </c:pt>
                <c:pt idx="276">
                  <c:v>5072</c:v>
                </c:pt>
                <c:pt idx="277">
                  <c:v>5328</c:v>
                </c:pt>
                <c:pt idx="278">
                  <c:v>5204</c:v>
                </c:pt>
                <c:pt idx="279">
                  <c:v>4552</c:v>
                </c:pt>
                <c:pt idx="280">
                  <c:v>4760</c:v>
                </c:pt>
                <c:pt idx="281">
                  <c:v>5924</c:v>
                </c:pt>
                <c:pt idx="282">
                  <c:v>6020</c:v>
                </c:pt>
                <c:pt idx="283">
                  <c:v>5536</c:v>
                </c:pt>
                <c:pt idx="284">
                  <c:v>5292</c:v>
                </c:pt>
                <c:pt idx="285">
                  <c:v>4896</c:v>
                </c:pt>
                <c:pt idx="286">
                  <c:v>4984</c:v>
                </c:pt>
                <c:pt idx="287">
                  <c:v>3868</c:v>
                </c:pt>
                <c:pt idx="288">
                  <c:v>4240</c:v>
                </c:pt>
                <c:pt idx="289">
                  <c:v>1860</c:v>
                </c:pt>
                <c:pt idx="290">
                  <c:v>1948</c:v>
                </c:pt>
                <c:pt idx="291">
                  <c:v>672</c:v>
                </c:pt>
                <c:pt idx="292">
                  <c:v>424</c:v>
                </c:pt>
                <c:pt idx="293">
                  <c:v>-736</c:v>
                </c:pt>
                <c:pt idx="294">
                  <c:v>-1652</c:v>
                </c:pt>
                <c:pt idx="295">
                  <c:v>-1484</c:v>
                </c:pt>
                <c:pt idx="296">
                  <c:v>-1376</c:v>
                </c:pt>
                <c:pt idx="297">
                  <c:v>-3188</c:v>
                </c:pt>
                <c:pt idx="298">
                  <c:v>-3520</c:v>
                </c:pt>
                <c:pt idx="299">
                  <c:v>-3312</c:v>
                </c:pt>
                <c:pt idx="300">
                  <c:v>-3352</c:v>
                </c:pt>
                <c:pt idx="301">
                  <c:v>-2968</c:v>
                </c:pt>
                <c:pt idx="302">
                  <c:v>-2200</c:v>
                </c:pt>
                <c:pt idx="303">
                  <c:v>-1048</c:v>
                </c:pt>
                <c:pt idx="304">
                  <c:v>200</c:v>
                </c:pt>
                <c:pt idx="305">
                  <c:v>1176</c:v>
                </c:pt>
                <c:pt idx="306">
                  <c:v>1456</c:v>
                </c:pt>
                <c:pt idx="307">
                  <c:v>1636</c:v>
                </c:pt>
                <c:pt idx="308">
                  <c:v>2240</c:v>
                </c:pt>
                <c:pt idx="309">
                  <c:v>2632</c:v>
                </c:pt>
                <c:pt idx="310">
                  <c:v>2520</c:v>
                </c:pt>
                <c:pt idx="311">
                  <c:v>1916</c:v>
                </c:pt>
                <c:pt idx="312">
                  <c:v>2004</c:v>
                </c:pt>
                <c:pt idx="313">
                  <c:v>3004</c:v>
                </c:pt>
                <c:pt idx="314">
                  <c:v>-5724</c:v>
                </c:pt>
                <c:pt idx="315">
                  <c:v>-4008</c:v>
                </c:pt>
                <c:pt idx="316">
                  <c:v>4740</c:v>
                </c:pt>
                <c:pt idx="317">
                  <c:v>3896</c:v>
                </c:pt>
                <c:pt idx="318">
                  <c:v>3420</c:v>
                </c:pt>
                <c:pt idx="319">
                  <c:v>4524</c:v>
                </c:pt>
                <c:pt idx="320">
                  <c:v>4692</c:v>
                </c:pt>
                <c:pt idx="321">
                  <c:v>5888</c:v>
                </c:pt>
                <c:pt idx="322">
                  <c:v>7212</c:v>
                </c:pt>
                <c:pt idx="323">
                  <c:v>7280</c:v>
                </c:pt>
                <c:pt idx="324">
                  <c:v>6360</c:v>
                </c:pt>
                <c:pt idx="325">
                  <c:v>6108</c:v>
                </c:pt>
                <c:pt idx="326">
                  <c:v>5704</c:v>
                </c:pt>
                <c:pt idx="327">
                  <c:v>5140</c:v>
                </c:pt>
                <c:pt idx="328">
                  <c:v>5620</c:v>
                </c:pt>
                <c:pt idx="329">
                  <c:v>7220</c:v>
                </c:pt>
                <c:pt idx="330">
                  <c:v>7520</c:v>
                </c:pt>
                <c:pt idx="331">
                  <c:v>8236</c:v>
                </c:pt>
                <c:pt idx="332">
                  <c:v>9244</c:v>
                </c:pt>
                <c:pt idx="333">
                  <c:v>9248</c:v>
                </c:pt>
                <c:pt idx="334">
                  <c:v>8636</c:v>
                </c:pt>
                <c:pt idx="335">
                  <c:v>7796</c:v>
                </c:pt>
                <c:pt idx="336">
                  <c:v>7636</c:v>
                </c:pt>
                <c:pt idx="337">
                  <c:v>7920</c:v>
                </c:pt>
                <c:pt idx="338">
                  <c:v>7544</c:v>
                </c:pt>
                <c:pt idx="339">
                  <c:v>6864</c:v>
                </c:pt>
                <c:pt idx="340">
                  <c:v>5992</c:v>
                </c:pt>
                <c:pt idx="341">
                  <c:v>5248</c:v>
                </c:pt>
                <c:pt idx="342">
                  <c:v>4796</c:v>
                </c:pt>
                <c:pt idx="343">
                  <c:v>3468</c:v>
                </c:pt>
                <c:pt idx="344">
                  <c:v>3260</c:v>
                </c:pt>
                <c:pt idx="345">
                  <c:v>764</c:v>
                </c:pt>
                <c:pt idx="346">
                  <c:v>512</c:v>
                </c:pt>
                <c:pt idx="347">
                  <c:v>316</c:v>
                </c:pt>
                <c:pt idx="348">
                  <c:v>-1192</c:v>
                </c:pt>
                <c:pt idx="349">
                  <c:v>-1120</c:v>
                </c:pt>
                <c:pt idx="350">
                  <c:v>-2760</c:v>
                </c:pt>
                <c:pt idx="351">
                  <c:v>-3336</c:v>
                </c:pt>
                <c:pt idx="352">
                  <c:v>-3068</c:v>
                </c:pt>
                <c:pt idx="353">
                  <c:v>-2936</c:v>
                </c:pt>
                <c:pt idx="354">
                  <c:v>-3192</c:v>
                </c:pt>
                <c:pt idx="355">
                  <c:v>-2876</c:v>
                </c:pt>
                <c:pt idx="356">
                  <c:v>-2388</c:v>
                </c:pt>
                <c:pt idx="357">
                  <c:v>-1896</c:v>
                </c:pt>
                <c:pt idx="358">
                  <c:v>-1552</c:v>
                </c:pt>
                <c:pt idx="359">
                  <c:v>-728</c:v>
                </c:pt>
                <c:pt idx="360">
                  <c:v>-80</c:v>
                </c:pt>
                <c:pt idx="361">
                  <c:v>640</c:v>
                </c:pt>
                <c:pt idx="362">
                  <c:v>736</c:v>
                </c:pt>
                <c:pt idx="363">
                  <c:v>676</c:v>
                </c:pt>
                <c:pt idx="364">
                  <c:v>2088</c:v>
                </c:pt>
                <c:pt idx="365">
                  <c:v>2252</c:v>
                </c:pt>
                <c:pt idx="366">
                  <c:v>2144</c:v>
                </c:pt>
                <c:pt idx="367">
                  <c:v>624</c:v>
                </c:pt>
                <c:pt idx="368">
                  <c:v>1544</c:v>
                </c:pt>
                <c:pt idx="369">
                  <c:v>-824</c:v>
                </c:pt>
                <c:pt idx="370">
                  <c:v>-6232</c:v>
                </c:pt>
                <c:pt idx="371">
                  <c:v>5440</c:v>
                </c:pt>
                <c:pt idx="372">
                  <c:v>7148</c:v>
                </c:pt>
                <c:pt idx="373">
                  <c:v>10560</c:v>
                </c:pt>
                <c:pt idx="374">
                  <c:v>15668</c:v>
                </c:pt>
                <c:pt idx="375">
                  <c:v>15668</c:v>
                </c:pt>
                <c:pt idx="376">
                  <c:v>15668</c:v>
                </c:pt>
                <c:pt idx="377">
                  <c:v>7000</c:v>
                </c:pt>
                <c:pt idx="378">
                  <c:v>3896</c:v>
                </c:pt>
                <c:pt idx="379">
                  <c:v>1032</c:v>
                </c:pt>
                <c:pt idx="380">
                  <c:v>1244</c:v>
                </c:pt>
                <c:pt idx="381">
                  <c:v>1848</c:v>
                </c:pt>
                <c:pt idx="382">
                  <c:v>2448</c:v>
                </c:pt>
                <c:pt idx="383">
                  <c:v>3164</c:v>
                </c:pt>
                <c:pt idx="384">
                  <c:v>3784</c:v>
                </c:pt>
                <c:pt idx="385">
                  <c:v>3824</c:v>
                </c:pt>
                <c:pt idx="386">
                  <c:v>4484</c:v>
                </c:pt>
                <c:pt idx="387">
                  <c:v>5832</c:v>
                </c:pt>
                <c:pt idx="388">
                  <c:v>5956</c:v>
                </c:pt>
                <c:pt idx="389">
                  <c:v>6992</c:v>
                </c:pt>
                <c:pt idx="390">
                  <c:v>8388</c:v>
                </c:pt>
                <c:pt idx="391">
                  <c:v>10300</c:v>
                </c:pt>
                <c:pt idx="392">
                  <c:v>10992</c:v>
                </c:pt>
                <c:pt idx="393">
                  <c:v>9724</c:v>
                </c:pt>
                <c:pt idx="394">
                  <c:v>8748</c:v>
                </c:pt>
                <c:pt idx="395">
                  <c:v>8440</c:v>
                </c:pt>
                <c:pt idx="396">
                  <c:v>7680</c:v>
                </c:pt>
                <c:pt idx="397">
                  <c:v>6304</c:v>
                </c:pt>
                <c:pt idx="398">
                  <c:v>5184</c:v>
                </c:pt>
                <c:pt idx="399">
                  <c:v>3932</c:v>
                </c:pt>
                <c:pt idx="400">
                  <c:v>2892</c:v>
                </c:pt>
                <c:pt idx="401">
                  <c:v>3240</c:v>
                </c:pt>
                <c:pt idx="402">
                  <c:v>996</c:v>
                </c:pt>
                <c:pt idx="403">
                  <c:v>-432</c:v>
                </c:pt>
                <c:pt idx="404">
                  <c:v>-888</c:v>
                </c:pt>
                <c:pt idx="405">
                  <c:v>748</c:v>
                </c:pt>
                <c:pt idx="406">
                  <c:v>-1700</c:v>
                </c:pt>
                <c:pt idx="407">
                  <c:v>-2800</c:v>
                </c:pt>
                <c:pt idx="408">
                  <c:v>-3516</c:v>
                </c:pt>
                <c:pt idx="409">
                  <c:v>-3408</c:v>
                </c:pt>
                <c:pt idx="410">
                  <c:v>-5920</c:v>
                </c:pt>
                <c:pt idx="411">
                  <c:v>-4140</c:v>
                </c:pt>
                <c:pt idx="412">
                  <c:v>-4892</c:v>
                </c:pt>
                <c:pt idx="413">
                  <c:v>-5560</c:v>
                </c:pt>
                <c:pt idx="414">
                  <c:v>-5376</c:v>
                </c:pt>
                <c:pt idx="415">
                  <c:v>-5276</c:v>
                </c:pt>
                <c:pt idx="416">
                  <c:v>-4488</c:v>
                </c:pt>
                <c:pt idx="417">
                  <c:v>-3636</c:v>
                </c:pt>
                <c:pt idx="418">
                  <c:v>-3116</c:v>
                </c:pt>
                <c:pt idx="419">
                  <c:v>-2536</c:v>
                </c:pt>
                <c:pt idx="420">
                  <c:v>-2156</c:v>
                </c:pt>
                <c:pt idx="421">
                  <c:v>1500</c:v>
                </c:pt>
                <c:pt idx="422">
                  <c:v>1564</c:v>
                </c:pt>
                <c:pt idx="423">
                  <c:v>1056</c:v>
                </c:pt>
                <c:pt idx="424">
                  <c:v>2924</c:v>
                </c:pt>
                <c:pt idx="425">
                  <c:v>2252</c:v>
                </c:pt>
                <c:pt idx="426">
                  <c:v>4728</c:v>
                </c:pt>
                <c:pt idx="427">
                  <c:v>2936</c:v>
                </c:pt>
                <c:pt idx="428">
                  <c:v>328</c:v>
                </c:pt>
                <c:pt idx="429">
                  <c:v>6572</c:v>
                </c:pt>
                <c:pt idx="430">
                  <c:v>6976</c:v>
                </c:pt>
                <c:pt idx="431">
                  <c:v>8764</c:v>
                </c:pt>
                <c:pt idx="432">
                  <c:v>8976</c:v>
                </c:pt>
                <c:pt idx="433">
                  <c:v>1956</c:v>
                </c:pt>
                <c:pt idx="434">
                  <c:v>-1432</c:v>
                </c:pt>
                <c:pt idx="435">
                  <c:v>-3968</c:v>
                </c:pt>
                <c:pt idx="436">
                  <c:v>-3188</c:v>
                </c:pt>
                <c:pt idx="437">
                  <c:v>-2400</c:v>
                </c:pt>
                <c:pt idx="438">
                  <c:v>-1468</c:v>
                </c:pt>
                <c:pt idx="439">
                  <c:v>-420</c:v>
                </c:pt>
                <c:pt idx="440">
                  <c:v>540</c:v>
                </c:pt>
                <c:pt idx="441">
                  <c:v>1484</c:v>
                </c:pt>
                <c:pt idx="442">
                  <c:v>2404</c:v>
                </c:pt>
                <c:pt idx="443">
                  <c:v>3384</c:v>
                </c:pt>
                <c:pt idx="444">
                  <c:v>3720</c:v>
                </c:pt>
                <c:pt idx="445">
                  <c:v>4944</c:v>
                </c:pt>
                <c:pt idx="446">
                  <c:v>4688</c:v>
                </c:pt>
                <c:pt idx="447">
                  <c:v>5936</c:v>
                </c:pt>
                <c:pt idx="448">
                  <c:v>6096</c:v>
                </c:pt>
                <c:pt idx="449">
                  <c:v>6900</c:v>
                </c:pt>
                <c:pt idx="450">
                  <c:v>7796</c:v>
                </c:pt>
                <c:pt idx="451">
                  <c:v>9444</c:v>
                </c:pt>
                <c:pt idx="452">
                  <c:v>8072</c:v>
                </c:pt>
                <c:pt idx="453">
                  <c:v>7776</c:v>
                </c:pt>
                <c:pt idx="454">
                  <c:v>7864</c:v>
                </c:pt>
                <c:pt idx="455">
                  <c:v>7648</c:v>
                </c:pt>
                <c:pt idx="456">
                  <c:v>7404</c:v>
                </c:pt>
                <c:pt idx="457">
                  <c:v>5352</c:v>
                </c:pt>
                <c:pt idx="458">
                  <c:v>5452</c:v>
                </c:pt>
                <c:pt idx="459">
                  <c:v>4996</c:v>
                </c:pt>
                <c:pt idx="460">
                  <c:v>3864</c:v>
                </c:pt>
                <c:pt idx="461">
                  <c:v>3588</c:v>
                </c:pt>
                <c:pt idx="462">
                  <c:v>3564</c:v>
                </c:pt>
                <c:pt idx="463">
                  <c:v>1388</c:v>
                </c:pt>
                <c:pt idx="464">
                  <c:v>856</c:v>
                </c:pt>
                <c:pt idx="465">
                  <c:v>-320</c:v>
                </c:pt>
                <c:pt idx="466">
                  <c:v>-2716</c:v>
                </c:pt>
                <c:pt idx="467">
                  <c:v>-3040</c:v>
                </c:pt>
                <c:pt idx="468">
                  <c:v>-3328</c:v>
                </c:pt>
                <c:pt idx="469">
                  <c:v>-3752</c:v>
                </c:pt>
                <c:pt idx="470">
                  <c:v>-4480</c:v>
                </c:pt>
                <c:pt idx="471">
                  <c:v>-5252</c:v>
                </c:pt>
                <c:pt idx="472">
                  <c:v>-5604</c:v>
                </c:pt>
                <c:pt idx="473">
                  <c:v>-5544</c:v>
                </c:pt>
                <c:pt idx="474">
                  <c:v>-4992</c:v>
                </c:pt>
                <c:pt idx="475">
                  <c:v>-3736</c:v>
                </c:pt>
                <c:pt idx="476">
                  <c:v>-3120</c:v>
                </c:pt>
                <c:pt idx="477">
                  <c:v>-2600</c:v>
                </c:pt>
                <c:pt idx="478">
                  <c:v>-2828</c:v>
                </c:pt>
                <c:pt idx="479">
                  <c:v>-3224</c:v>
                </c:pt>
                <c:pt idx="480">
                  <c:v>-2668</c:v>
                </c:pt>
                <c:pt idx="481">
                  <c:v>-1048</c:v>
                </c:pt>
                <c:pt idx="482">
                  <c:v>1960</c:v>
                </c:pt>
                <c:pt idx="483">
                  <c:v>1092</c:v>
                </c:pt>
                <c:pt idx="484">
                  <c:v>-11396</c:v>
                </c:pt>
                <c:pt idx="485">
                  <c:v>6768</c:v>
                </c:pt>
                <c:pt idx="486">
                  <c:v>18372</c:v>
                </c:pt>
                <c:pt idx="487">
                  <c:v>18628</c:v>
                </c:pt>
                <c:pt idx="488">
                  <c:v>12516</c:v>
                </c:pt>
                <c:pt idx="489">
                  <c:v>6896</c:v>
                </c:pt>
                <c:pt idx="490">
                  <c:v>1012</c:v>
                </c:pt>
                <c:pt idx="491">
                  <c:v>-4208</c:v>
                </c:pt>
                <c:pt idx="492">
                  <c:v>-8776</c:v>
                </c:pt>
                <c:pt idx="493">
                  <c:v>-9392</c:v>
                </c:pt>
                <c:pt idx="494">
                  <c:v>-7828</c:v>
                </c:pt>
                <c:pt idx="495">
                  <c:v>-4564</c:v>
                </c:pt>
                <c:pt idx="496">
                  <c:v>-2392</c:v>
                </c:pt>
                <c:pt idx="497">
                  <c:v>-472</c:v>
                </c:pt>
                <c:pt idx="498">
                  <c:v>1788</c:v>
                </c:pt>
                <c:pt idx="499">
                  <c:v>2788</c:v>
                </c:pt>
                <c:pt idx="500">
                  <c:v>3408</c:v>
                </c:pt>
                <c:pt idx="501">
                  <c:v>5388</c:v>
                </c:pt>
                <c:pt idx="502">
                  <c:v>5752</c:v>
                </c:pt>
                <c:pt idx="503">
                  <c:v>6888</c:v>
                </c:pt>
                <c:pt idx="504">
                  <c:v>8392</c:v>
                </c:pt>
                <c:pt idx="505">
                  <c:v>8252</c:v>
                </c:pt>
                <c:pt idx="506">
                  <c:v>9060</c:v>
                </c:pt>
                <c:pt idx="507">
                  <c:v>9004</c:v>
                </c:pt>
                <c:pt idx="508">
                  <c:v>9216</c:v>
                </c:pt>
                <c:pt idx="509">
                  <c:v>8424</c:v>
                </c:pt>
                <c:pt idx="510">
                  <c:v>7364</c:v>
                </c:pt>
                <c:pt idx="511">
                  <c:v>5504</c:v>
                </c:pt>
                <c:pt idx="512">
                  <c:v>3360</c:v>
                </c:pt>
                <c:pt idx="513">
                  <c:v>2188</c:v>
                </c:pt>
                <c:pt idx="514">
                  <c:v>1936</c:v>
                </c:pt>
                <c:pt idx="515">
                  <c:v>1660</c:v>
                </c:pt>
                <c:pt idx="516">
                  <c:v>1676</c:v>
                </c:pt>
                <c:pt idx="517">
                  <c:v>80</c:v>
                </c:pt>
                <c:pt idx="518">
                  <c:v>-608</c:v>
                </c:pt>
                <c:pt idx="519">
                  <c:v>-2300</c:v>
                </c:pt>
                <c:pt idx="520">
                  <c:v>-1580</c:v>
                </c:pt>
                <c:pt idx="521">
                  <c:v>-2056</c:v>
                </c:pt>
                <c:pt idx="522">
                  <c:v>-2952</c:v>
                </c:pt>
                <c:pt idx="523">
                  <c:v>-2652</c:v>
                </c:pt>
                <c:pt idx="524">
                  <c:v>-2088</c:v>
                </c:pt>
                <c:pt idx="525">
                  <c:v>-2324</c:v>
                </c:pt>
                <c:pt idx="526">
                  <c:v>-2164</c:v>
                </c:pt>
                <c:pt idx="527">
                  <c:v>-1904</c:v>
                </c:pt>
                <c:pt idx="528">
                  <c:v>-36</c:v>
                </c:pt>
                <c:pt idx="529">
                  <c:v>-1056</c:v>
                </c:pt>
                <c:pt idx="530">
                  <c:v>-556</c:v>
                </c:pt>
                <c:pt idx="531">
                  <c:v>320</c:v>
                </c:pt>
                <c:pt idx="532">
                  <c:v>-312</c:v>
                </c:pt>
                <c:pt idx="533">
                  <c:v>-1032</c:v>
                </c:pt>
                <c:pt idx="534">
                  <c:v>-1064</c:v>
                </c:pt>
                <c:pt idx="535">
                  <c:v>-1096</c:v>
                </c:pt>
                <c:pt idx="536">
                  <c:v>-684</c:v>
                </c:pt>
                <c:pt idx="537">
                  <c:v>300</c:v>
                </c:pt>
                <c:pt idx="538">
                  <c:v>1632</c:v>
                </c:pt>
                <c:pt idx="539">
                  <c:v>10980</c:v>
                </c:pt>
                <c:pt idx="540">
                  <c:v>13280</c:v>
                </c:pt>
                <c:pt idx="541">
                  <c:v>12684</c:v>
                </c:pt>
                <c:pt idx="542">
                  <c:v>15272</c:v>
                </c:pt>
                <c:pt idx="543">
                  <c:v>15172</c:v>
                </c:pt>
                <c:pt idx="544">
                  <c:v>14528</c:v>
                </c:pt>
                <c:pt idx="545">
                  <c:v>10736</c:v>
                </c:pt>
                <c:pt idx="546">
                  <c:v>5204</c:v>
                </c:pt>
                <c:pt idx="547">
                  <c:v>1420</c:v>
                </c:pt>
                <c:pt idx="548">
                  <c:v>500</c:v>
                </c:pt>
                <c:pt idx="549">
                  <c:v>3264</c:v>
                </c:pt>
                <c:pt idx="550">
                  <c:v>5456</c:v>
                </c:pt>
                <c:pt idx="551">
                  <c:v>9528</c:v>
                </c:pt>
                <c:pt idx="552">
                  <c:v>11784</c:v>
                </c:pt>
                <c:pt idx="553">
                  <c:v>11712</c:v>
                </c:pt>
                <c:pt idx="554">
                  <c:v>9856</c:v>
                </c:pt>
                <c:pt idx="555">
                  <c:v>10288</c:v>
                </c:pt>
                <c:pt idx="556">
                  <c:v>8576</c:v>
                </c:pt>
                <c:pt idx="557">
                  <c:v>8280</c:v>
                </c:pt>
                <c:pt idx="558">
                  <c:v>6440</c:v>
                </c:pt>
                <c:pt idx="559">
                  <c:v>7056</c:v>
                </c:pt>
                <c:pt idx="560">
                  <c:v>6648</c:v>
                </c:pt>
                <c:pt idx="561">
                  <c:v>6088</c:v>
                </c:pt>
                <c:pt idx="562">
                  <c:v>5756</c:v>
                </c:pt>
                <c:pt idx="563">
                  <c:v>4608</c:v>
                </c:pt>
                <c:pt idx="564">
                  <c:v>4212</c:v>
                </c:pt>
                <c:pt idx="565">
                  <c:v>5044</c:v>
                </c:pt>
                <c:pt idx="566">
                  <c:v>5460</c:v>
                </c:pt>
                <c:pt idx="567">
                  <c:v>1564</c:v>
                </c:pt>
                <c:pt idx="568">
                  <c:v>-368</c:v>
                </c:pt>
                <c:pt idx="569">
                  <c:v>-1848</c:v>
                </c:pt>
                <c:pt idx="570">
                  <c:v>-1440</c:v>
                </c:pt>
                <c:pt idx="571">
                  <c:v>-1896</c:v>
                </c:pt>
                <c:pt idx="572">
                  <c:v>-2776</c:v>
                </c:pt>
                <c:pt idx="573">
                  <c:v>-1940</c:v>
                </c:pt>
                <c:pt idx="574">
                  <c:v>-1752</c:v>
                </c:pt>
                <c:pt idx="575">
                  <c:v>-2176</c:v>
                </c:pt>
                <c:pt idx="576">
                  <c:v>-2004</c:v>
                </c:pt>
                <c:pt idx="577">
                  <c:v>-2232</c:v>
                </c:pt>
                <c:pt idx="578">
                  <c:v>-1952</c:v>
                </c:pt>
                <c:pt idx="579">
                  <c:v>-1688</c:v>
                </c:pt>
                <c:pt idx="580">
                  <c:v>-1664</c:v>
                </c:pt>
                <c:pt idx="581">
                  <c:v>-1540</c:v>
                </c:pt>
                <c:pt idx="582">
                  <c:v>-1704</c:v>
                </c:pt>
                <c:pt idx="583">
                  <c:v>-1480</c:v>
                </c:pt>
                <c:pt idx="584">
                  <c:v>-1028</c:v>
                </c:pt>
                <c:pt idx="585">
                  <c:v>-1376</c:v>
                </c:pt>
                <c:pt idx="586">
                  <c:v>-536</c:v>
                </c:pt>
                <c:pt idx="587">
                  <c:v>748</c:v>
                </c:pt>
                <c:pt idx="588">
                  <c:v>304</c:v>
                </c:pt>
                <c:pt idx="589">
                  <c:v>896</c:v>
                </c:pt>
                <c:pt idx="590">
                  <c:v>15768</c:v>
                </c:pt>
                <c:pt idx="591">
                  <c:v>13544</c:v>
                </c:pt>
                <c:pt idx="592">
                  <c:v>10544</c:v>
                </c:pt>
                <c:pt idx="593">
                  <c:v>14552</c:v>
                </c:pt>
                <c:pt idx="594">
                  <c:v>14552</c:v>
                </c:pt>
                <c:pt idx="595">
                  <c:v>12156</c:v>
                </c:pt>
                <c:pt idx="596">
                  <c:v>9628</c:v>
                </c:pt>
                <c:pt idx="597">
                  <c:v>5496</c:v>
                </c:pt>
                <c:pt idx="598">
                  <c:v>4592</c:v>
                </c:pt>
                <c:pt idx="599">
                  <c:v>4312</c:v>
                </c:pt>
                <c:pt idx="600">
                  <c:v>4708</c:v>
                </c:pt>
                <c:pt idx="601">
                  <c:v>5540</c:v>
                </c:pt>
                <c:pt idx="602">
                  <c:v>5992</c:v>
                </c:pt>
                <c:pt idx="603">
                  <c:v>5976</c:v>
                </c:pt>
                <c:pt idx="604">
                  <c:v>4944</c:v>
                </c:pt>
                <c:pt idx="605">
                  <c:v>4160</c:v>
                </c:pt>
                <c:pt idx="606">
                  <c:v>4660</c:v>
                </c:pt>
                <c:pt idx="607">
                  <c:v>4292</c:v>
                </c:pt>
                <c:pt idx="608">
                  <c:v>3648</c:v>
                </c:pt>
                <c:pt idx="609">
                  <c:v>4144</c:v>
                </c:pt>
                <c:pt idx="610">
                  <c:v>4496</c:v>
                </c:pt>
                <c:pt idx="611">
                  <c:v>4256</c:v>
                </c:pt>
                <c:pt idx="612">
                  <c:v>5696</c:v>
                </c:pt>
                <c:pt idx="613">
                  <c:v>5548</c:v>
                </c:pt>
                <c:pt idx="614">
                  <c:v>6028</c:v>
                </c:pt>
                <c:pt idx="615">
                  <c:v>5360</c:v>
                </c:pt>
                <c:pt idx="616">
                  <c:v>3792</c:v>
                </c:pt>
                <c:pt idx="617">
                  <c:v>2380</c:v>
                </c:pt>
                <c:pt idx="618">
                  <c:v>432</c:v>
                </c:pt>
                <c:pt idx="619">
                  <c:v>2152</c:v>
                </c:pt>
                <c:pt idx="620">
                  <c:v>-20600</c:v>
                </c:pt>
                <c:pt idx="621">
                  <c:v>-9148</c:v>
                </c:pt>
                <c:pt idx="622">
                  <c:v>4172</c:v>
                </c:pt>
                <c:pt idx="623">
                  <c:v>2100</c:v>
                </c:pt>
                <c:pt idx="624">
                  <c:v>2368</c:v>
                </c:pt>
                <c:pt idx="625">
                  <c:v>5036</c:v>
                </c:pt>
                <c:pt idx="626">
                  <c:v>6280</c:v>
                </c:pt>
                <c:pt idx="627">
                  <c:v>3220</c:v>
                </c:pt>
                <c:pt idx="628">
                  <c:v>5968</c:v>
                </c:pt>
                <c:pt idx="629">
                  <c:v>4960</c:v>
                </c:pt>
                <c:pt idx="630">
                  <c:v>-720</c:v>
                </c:pt>
                <c:pt idx="631">
                  <c:v>2464</c:v>
                </c:pt>
                <c:pt idx="632">
                  <c:v>6760</c:v>
                </c:pt>
                <c:pt idx="633">
                  <c:v>6272</c:v>
                </c:pt>
                <c:pt idx="634">
                  <c:v>13368</c:v>
                </c:pt>
                <c:pt idx="635">
                  <c:v>-14912</c:v>
                </c:pt>
                <c:pt idx="636">
                  <c:v>-18008</c:v>
                </c:pt>
                <c:pt idx="637">
                  <c:v>-3884</c:v>
                </c:pt>
                <c:pt idx="638">
                  <c:v>1012</c:v>
                </c:pt>
                <c:pt idx="639">
                  <c:v>-2008</c:v>
                </c:pt>
                <c:pt idx="640">
                  <c:v>1132</c:v>
                </c:pt>
                <c:pt idx="641">
                  <c:v>1240</c:v>
                </c:pt>
                <c:pt idx="642">
                  <c:v>1672</c:v>
                </c:pt>
                <c:pt idx="643">
                  <c:v>2288</c:v>
                </c:pt>
                <c:pt idx="644">
                  <c:v>1416</c:v>
                </c:pt>
                <c:pt idx="645">
                  <c:v>1796</c:v>
                </c:pt>
                <c:pt idx="646">
                  <c:v>1848</c:v>
                </c:pt>
                <c:pt idx="647">
                  <c:v>1312</c:v>
                </c:pt>
                <c:pt idx="648">
                  <c:v>-28</c:v>
                </c:pt>
                <c:pt idx="649">
                  <c:v>756</c:v>
                </c:pt>
                <c:pt idx="650">
                  <c:v>-696</c:v>
                </c:pt>
                <c:pt idx="651">
                  <c:v>596</c:v>
                </c:pt>
                <c:pt idx="652">
                  <c:v>668</c:v>
                </c:pt>
                <c:pt idx="653">
                  <c:v>-812</c:v>
                </c:pt>
                <c:pt idx="654">
                  <c:v>-1628</c:v>
                </c:pt>
                <c:pt idx="655">
                  <c:v>-1620</c:v>
                </c:pt>
                <c:pt idx="656">
                  <c:v>-616</c:v>
                </c:pt>
                <c:pt idx="657">
                  <c:v>416</c:v>
                </c:pt>
                <c:pt idx="658">
                  <c:v>1436</c:v>
                </c:pt>
                <c:pt idx="659">
                  <c:v>2864</c:v>
                </c:pt>
                <c:pt idx="660">
                  <c:v>2008</c:v>
                </c:pt>
                <c:pt idx="661">
                  <c:v>820</c:v>
                </c:pt>
                <c:pt idx="662">
                  <c:v>-20</c:v>
                </c:pt>
                <c:pt idx="663">
                  <c:v>-248</c:v>
                </c:pt>
                <c:pt idx="664">
                  <c:v>816</c:v>
                </c:pt>
                <c:pt idx="665">
                  <c:v>1168</c:v>
                </c:pt>
                <c:pt idx="666">
                  <c:v>2728</c:v>
                </c:pt>
                <c:pt idx="667">
                  <c:v>5376</c:v>
                </c:pt>
                <c:pt idx="668">
                  <c:v>3108</c:v>
                </c:pt>
                <c:pt idx="669">
                  <c:v>1068</c:v>
                </c:pt>
                <c:pt idx="670">
                  <c:v>3112</c:v>
                </c:pt>
                <c:pt idx="671">
                  <c:v>3588</c:v>
                </c:pt>
                <c:pt idx="672">
                  <c:v>3932</c:v>
                </c:pt>
                <c:pt idx="673">
                  <c:v>3096</c:v>
                </c:pt>
                <c:pt idx="674">
                  <c:v>2052</c:v>
                </c:pt>
                <c:pt idx="675">
                  <c:v>1212</c:v>
                </c:pt>
                <c:pt idx="676">
                  <c:v>748</c:v>
                </c:pt>
                <c:pt idx="677">
                  <c:v>1576</c:v>
                </c:pt>
                <c:pt idx="678">
                  <c:v>2588</c:v>
                </c:pt>
                <c:pt idx="679">
                  <c:v>2824</c:v>
                </c:pt>
                <c:pt idx="680">
                  <c:v>3412</c:v>
                </c:pt>
                <c:pt idx="681">
                  <c:v>2116</c:v>
                </c:pt>
                <c:pt idx="682">
                  <c:v>744</c:v>
                </c:pt>
                <c:pt idx="683">
                  <c:v>900</c:v>
                </c:pt>
                <c:pt idx="684">
                  <c:v>752</c:v>
                </c:pt>
                <c:pt idx="685">
                  <c:v>2272</c:v>
                </c:pt>
                <c:pt idx="686">
                  <c:v>4352</c:v>
                </c:pt>
                <c:pt idx="687">
                  <c:v>4872</c:v>
                </c:pt>
                <c:pt idx="688">
                  <c:v>4088</c:v>
                </c:pt>
                <c:pt idx="689">
                  <c:v>2452</c:v>
                </c:pt>
                <c:pt idx="690">
                  <c:v>1744</c:v>
                </c:pt>
                <c:pt idx="691">
                  <c:v>2236</c:v>
                </c:pt>
                <c:pt idx="692">
                  <c:v>2852</c:v>
                </c:pt>
                <c:pt idx="693">
                  <c:v>3952</c:v>
                </c:pt>
                <c:pt idx="694">
                  <c:v>5260</c:v>
                </c:pt>
                <c:pt idx="695">
                  <c:v>5468</c:v>
                </c:pt>
                <c:pt idx="696">
                  <c:v>4420</c:v>
                </c:pt>
                <c:pt idx="697">
                  <c:v>4796</c:v>
                </c:pt>
                <c:pt idx="698">
                  <c:v>4772</c:v>
                </c:pt>
                <c:pt idx="699">
                  <c:v>5804</c:v>
                </c:pt>
                <c:pt idx="700">
                  <c:v>6496</c:v>
                </c:pt>
                <c:pt idx="701">
                  <c:v>7864</c:v>
                </c:pt>
                <c:pt idx="702">
                  <c:v>6628</c:v>
                </c:pt>
                <c:pt idx="703">
                  <c:v>6680</c:v>
                </c:pt>
                <c:pt idx="704">
                  <c:v>6432</c:v>
                </c:pt>
                <c:pt idx="705">
                  <c:v>5636</c:v>
                </c:pt>
                <c:pt idx="706">
                  <c:v>6076</c:v>
                </c:pt>
                <c:pt idx="707">
                  <c:v>6192</c:v>
                </c:pt>
                <c:pt idx="708">
                  <c:v>6384</c:v>
                </c:pt>
                <c:pt idx="709">
                  <c:v>5992</c:v>
                </c:pt>
                <c:pt idx="710">
                  <c:v>5544</c:v>
                </c:pt>
                <c:pt idx="711">
                  <c:v>5408</c:v>
                </c:pt>
                <c:pt idx="712">
                  <c:v>6564</c:v>
                </c:pt>
                <c:pt idx="713">
                  <c:v>6760</c:v>
                </c:pt>
                <c:pt idx="714">
                  <c:v>6372</c:v>
                </c:pt>
                <c:pt idx="715">
                  <c:v>6520</c:v>
                </c:pt>
                <c:pt idx="716">
                  <c:v>6332</c:v>
                </c:pt>
                <c:pt idx="717">
                  <c:v>5968</c:v>
                </c:pt>
                <c:pt idx="718">
                  <c:v>8936</c:v>
                </c:pt>
                <c:pt idx="719">
                  <c:v>3644</c:v>
                </c:pt>
                <c:pt idx="720">
                  <c:v>3884</c:v>
                </c:pt>
                <c:pt idx="721">
                  <c:v>4520</c:v>
                </c:pt>
                <c:pt idx="722">
                  <c:v>4884</c:v>
                </c:pt>
                <c:pt idx="723">
                  <c:v>8088</c:v>
                </c:pt>
                <c:pt idx="724">
                  <c:v>4468</c:v>
                </c:pt>
                <c:pt idx="725">
                  <c:v>5188</c:v>
                </c:pt>
                <c:pt idx="726">
                  <c:v>5892</c:v>
                </c:pt>
                <c:pt idx="727">
                  <c:v>5664</c:v>
                </c:pt>
                <c:pt idx="728">
                  <c:v>5236</c:v>
                </c:pt>
                <c:pt idx="729">
                  <c:v>7004</c:v>
                </c:pt>
                <c:pt idx="730">
                  <c:v>5412</c:v>
                </c:pt>
                <c:pt idx="731">
                  <c:v>5224</c:v>
                </c:pt>
                <c:pt idx="732">
                  <c:v>5748</c:v>
                </c:pt>
                <c:pt idx="733">
                  <c:v>5904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16-4671-82F5-DD3DB98AFD81}"/>
            </c:ext>
          </c:extLst>
        </c:ser>
        <c:ser>
          <c:idx val="2"/>
          <c:order val="2"/>
          <c:spPr>
            <a:ln w="28575" cap="rnd">
              <a:solidFill>
                <a:schemeClr val="accent2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Up!$D$1:$D$734</c:f>
              <c:numCache>
                <c:formatCode>General</c:formatCode>
                <c:ptCount val="734"/>
                <c:pt idx="0">
                  <c:v>-9216</c:v>
                </c:pt>
                <c:pt idx="1">
                  <c:v>-8960</c:v>
                </c:pt>
                <c:pt idx="2">
                  <c:v>-8412</c:v>
                </c:pt>
                <c:pt idx="3">
                  <c:v>-8688</c:v>
                </c:pt>
                <c:pt idx="4">
                  <c:v>-9232</c:v>
                </c:pt>
                <c:pt idx="5">
                  <c:v>-9180</c:v>
                </c:pt>
                <c:pt idx="6">
                  <c:v>-8312</c:v>
                </c:pt>
                <c:pt idx="7">
                  <c:v>-7780</c:v>
                </c:pt>
                <c:pt idx="8">
                  <c:v>-7328</c:v>
                </c:pt>
                <c:pt idx="9">
                  <c:v>-7728</c:v>
                </c:pt>
                <c:pt idx="10">
                  <c:v>-8004</c:v>
                </c:pt>
                <c:pt idx="11">
                  <c:v>-8272</c:v>
                </c:pt>
                <c:pt idx="12">
                  <c:v>-8176</c:v>
                </c:pt>
                <c:pt idx="13">
                  <c:v>-5760</c:v>
                </c:pt>
                <c:pt idx="14">
                  <c:v>-7644</c:v>
                </c:pt>
                <c:pt idx="15">
                  <c:v>-8140</c:v>
                </c:pt>
                <c:pt idx="16">
                  <c:v>-6928</c:v>
                </c:pt>
                <c:pt idx="17">
                  <c:v>-5172</c:v>
                </c:pt>
                <c:pt idx="18">
                  <c:v>-5728</c:v>
                </c:pt>
                <c:pt idx="19">
                  <c:v>-7504</c:v>
                </c:pt>
                <c:pt idx="20">
                  <c:v>-7700</c:v>
                </c:pt>
                <c:pt idx="21">
                  <c:v>-6932</c:v>
                </c:pt>
                <c:pt idx="22">
                  <c:v>-6196</c:v>
                </c:pt>
                <c:pt idx="23">
                  <c:v>-5908</c:v>
                </c:pt>
                <c:pt idx="24">
                  <c:v>-6236</c:v>
                </c:pt>
                <c:pt idx="25">
                  <c:v>-5016</c:v>
                </c:pt>
                <c:pt idx="26">
                  <c:v>-2228</c:v>
                </c:pt>
                <c:pt idx="27">
                  <c:v>-6608</c:v>
                </c:pt>
                <c:pt idx="28">
                  <c:v>-8728</c:v>
                </c:pt>
                <c:pt idx="29">
                  <c:v>-12164</c:v>
                </c:pt>
                <c:pt idx="30">
                  <c:v>-15684</c:v>
                </c:pt>
                <c:pt idx="31">
                  <c:v>-8308</c:v>
                </c:pt>
                <c:pt idx="32">
                  <c:v>-4516</c:v>
                </c:pt>
                <c:pt idx="33">
                  <c:v>-8224</c:v>
                </c:pt>
                <c:pt idx="34">
                  <c:v>-8036</c:v>
                </c:pt>
                <c:pt idx="35">
                  <c:v>-8568</c:v>
                </c:pt>
                <c:pt idx="36">
                  <c:v>-10564</c:v>
                </c:pt>
                <c:pt idx="37">
                  <c:v>-9916</c:v>
                </c:pt>
                <c:pt idx="38">
                  <c:v>-6288</c:v>
                </c:pt>
                <c:pt idx="39">
                  <c:v>-10216</c:v>
                </c:pt>
                <c:pt idx="40">
                  <c:v>-9608</c:v>
                </c:pt>
                <c:pt idx="41">
                  <c:v>3160</c:v>
                </c:pt>
                <c:pt idx="42">
                  <c:v>-11032</c:v>
                </c:pt>
                <c:pt idx="43">
                  <c:v>-16344</c:v>
                </c:pt>
                <c:pt idx="44">
                  <c:v>-10180</c:v>
                </c:pt>
                <c:pt idx="45">
                  <c:v>-7504</c:v>
                </c:pt>
                <c:pt idx="46">
                  <c:v>-11624</c:v>
                </c:pt>
                <c:pt idx="47">
                  <c:v>-5620</c:v>
                </c:pt>
                <c:pt idx="48">
                  <c:v>-13364</c:v>
                </c:pt>
                <c:pt idx="49">
                  <c:v>-11340</c:v>
                </c:pt>
                <c:pt idx="50">
                  <c:v>-10692</c:v>
                </c:pt>
                <c:pt idx="51">
                  <c:v>-9796</c:v>
                </c:pt>
                <c:pt idx="52">
                  <c:v>-15916</c:v>
                </c:pt>
                <c:pt idx="53">
                  <c:v>-12452</c:v>
                </c:pt>
                <c:pt idx="54">
                  <c:v>-11072</c:v>
                </c:pt>
                <c:pt idx="55">
                  <c:v>-12276</c:v>
                </c:pt>
                <c:pt idx="56">
                  <c:v>-14640</c:v>
                </c:pt>
                <c:pt idx="57">
                  <c:v>-13612</c:v>
                </c:pt>
                <c:pt idx="58">
                  <c:v>-14004</c:v>
                </c:pt>
                <c:pt idx="59">
                  <c:v>-12812</c:v>
                </c:pt>
                <c:pt idx="60">
                  <c:v>-15468</c:v>
                </c:pt>
                <c:pt idx="61">
                  <c:v>-15568</c:v>
                </c:pt>
                <c:pt idx="62">
                  <c:v>-15652</c:v>
                </c:pt>
                <c:pt idx="63">
                  <c:v>-16288</c:v>
                </c:pt>
                <c:pt idx="64">
                  <c:v>-15228</c:v>
                </c:pt>
                <c:pt idx="65">
                  <c:v>-13260</c:v>
                </c:pt>
                <c:pt idx="66">
                  <c:v>-16524</c:v>
                </c:pt>
                <c:pt idx="67">
                  <c:v>-11056</c:v>
                </c:pt>
                <c:pt idx="68">
                  <c:v>-11048</c:v>
                </c:pt>
                <c:pt idx="69">
                  <c:v>-11492</c:v>
                </c:pt>
                <c:pt idx="70">
                  <c:v>-6772</c:v>
                </c:pt>
                <c:pt idx="71">
                  <c:v>-9580</c:v>
                </c:pt>
                <c:pt idx="72">
                  <c:v>-11472</c:v>
                </c:pt>
                <c:pt idx="73">
                  <c:v>-10692</c:v>
                </c:pt>
                <c:pt idx="74">
                  <c:v>-9488</c:v>
                </c:pt>
                <c:pt idx="75">
                  <c:v>-9504</c:v>
                </c:pt>
                <c:pt idx="76">
                  <c:v>-10504</c:v>
                </c:pt>
                <c:pt idx="77">
                  <c:v>-10392</c:v>
                </c:pt>
                <c:pt idx="78">
                  <c:v>-10672</c:v>
                </c:pt>
                <c:pt idx="79">
                  <c:v>-10088</c:v>
                </c:pt>
                <c:pt idx="80">
                  <c:v>-8808</c:v>
                </c:pt>
                <c:pt idx="81">
                  <c:v>-7656</c:v>
                </c:pt>
                <c:pt idx="82">
                  <c:v>-6944</c:v>
                </c:pt>
                <c:pt idx="83">
                  <c:v>-5668</c:v>
                </c:pt>
                <c:pt idx="84">
                  <c:v>-4108</c:v>
                </c:pt>
                <c:pt idx="85">
                  <c:v>-1776</c:v>
                </c:pt>
                <c:pt idx="86">
                  <c:v>1484</c:v>
                </c:pt>
                <c:pt idx="87">
                  <c:v>4040</c:v>
                </c:pt>
                <c:pt idx="88">
                  <c:v>5992</c:v>
                </c:pt>
                <c:pt idx="89">
                  <c:v>8180</c:v>
                </c:pt>
                <c:pt idx="90">
                  <c:v>10072</c:v>
                </c:pt>
                <c:pt idx="91">
                  <c:v>13260</c:v>
                </c:pt>
                <c:pt idx="92">
                  <c:v>17076</c:v>
                </c:pt>
                <c:pt idx="93">
                  <c:v>17012</c:v>
                </c:pt>
                <c:pt idx="94">
                  <c:v>17200</c:v>
                </c:pt>
                <c:pt idx="95">
                  <c:v>15128</c:v>
                </c:pt>
                <c:pt idx="96">
                  <c:v>6024</c:v>
                </c:pt>
                <c:pt idx="97">
                  <c:v>-4100</c:v>
                </c:pt>
                <c:pt idx="98">
                  <c:v>900</c:v>
                </c:pt>
                <c:pt idx="99">
                  <c:v>3024</c:v>
                </c:pt>
                <c:pt idx="100">
                  <c:v>44</c:v>
                </c:pt>
                <c:pt idx="101">
                  <c:v>-8924</c:v>
                </c:pt>
                <c:pt idx="102">
                  <c:v>-13284</c:v>
                </c:pt>
                <c:pt idx="103">
                  <c:v>-13324</c:v>
                </c:pt>
                <c:pt idx="104">
                  <c:v>-5408</c:v>
                </c:pt>
                <c:pt idx="105">
                  <c:v>-15944</c:v>
                </c:pt>
                <c:pt idx="106">
                  <c:v>-18604</c:v>
                </c:pt>
                <c:pt idx="107">
                  <c:v>-18836</c:v>
                </c:pt>
                <c:pt idx="108">
                  <c:v>-18016</c:v>
                </c:pt>
                <c:pt idx="109">
                  <c:v>-16400</c:v>
                </c:pt>
                <c:pt idx="110">
                  <c:v>-15004</c:v>
                </c:pt>
                <c:pt idx="111">
                  <c:v>-13464</c:v>
                </c:pt>
                <c:pt idx="112">
                  <c:v>-10928</c:v>
                </c:pt>
                <c:pt idx="113">
                  <c:v>-8648</c:v>
                </c:pt>
                <c:pt idx="114">
                  <c:v>-7036</c:v>
                </c:pt>
                <c:pt idx="115">
                  <c:v>-4504</c:v>
                </c:pt>
                <c:pt idx="116">
                  <c:v>-2992</c:v>
                </c:pt>
                <c:pt idx="117">
                  <c:v>-4340</c:v>
                </c:pt>
                <c:pt idx="118">
                  <c:v>-3444</c:v>
                </c:pt>
                <c:pt idx="119">
                  <c:v>-1508</c:v>
                </c:pt>
                <c:pt idx="120">
                  <c:v>-720</c:v>
                </c:pt>
                <c:pt idx="121">
                  <c:v>204</c:v>
                </c:pt>
                <c:pt idx="122">
                  <c:v>-288</c:v>
                </c:pt>
                <c:pt idx="123">
                  <c:v>-3284</c:v>
                </c:pt>
                <c:pt idx="124">
                  <c:v>-3772</c:v>
                </c:pt>
                <c:pt idx="125">
                  <c:v>-3800</c:v>
                </c:pt>
                <c:pt idx="126">
                  <c:v>-3656</c:v>
                </c:pt>
                <c:pt idx="127">
                  <c:v>-2856</c:v>
                </c:pt>
                <c:pt idx="128">
                  <c:v>-3936</c:v>
                </c:pt>
                <c:pt idx="129">
                  <c:v>-4528</c:v>
                </c:pt>
                <c:pt idx="130">
                  <c:v>-4256</c:v>
                </c:pt>
                <c:pt idx="131">
                  <c:v>-3500</c:v>
                </c:pt>
                <c:pt idx="132">
                  <c:v>-3376</c:v>
                </c:pt>
                <c:pt idx="133">
                  <c:v>-3840</c:v>
                </c:pt>
                <c:pt idx="134">
                  <c:v>-3604</c:v>
                </c:pt>
                <c:pt idx="135">
                  <c:v>-3780</c:v>
                </c:pt>
                <c:pt idx="136">
                  <c:v>-3176</c:v>
                </c:pt>
                <c:pt idx="137">
                  <c:v>-2484</c:v>
                </c:pt>
                <c:pt idx="138">
                  <c:v>-1388</c:v>
                </c:pt>
                <c:pt idx="139">
                  <c:v>216</c:v>
                </c:pt>
                <c:pt idx="140">
                  <c:v>1528</c:v>
                </c:pt>
                <c:pt idx="141">
                  <c:v>3332</c:v>
                </c:pt>
                <c:pt idx="142">
                  <c:v>5708</c:v>
                </c:pt>
                <c:pt idx="143">
                  <c:v>8108</c:v>
                </c:pt>
                <c:pt idx="144">
                  <c:v>9488</c:v>
                </c:pt>
                <c:pt idx="145">
                  <c:v>12140</c:v>
                </c:pt>
                <c:pt idx="146">
                  <c:v>14832</c:v>
                </c:pt>
                <c:pt idx="147">
                  <c:v>17076</c:v>
                </c:pt>
                <c:pt idx="148">
                  <c:v>14792</c:v>
                </c:pt>
                <c:pt idx="149">
                  <c:v>4860</c:v>
                </c:pt>
                <c:pt idx="150">
                  <c:v>-12816</c:v>
                </c:pt>
                <c:pt idx="151">
                  <c:v>584</c:v>
                </c:pt>
                <c:pt idx="152">
                  <c:v>23612</c:v>
                </c:pt>
                <c:pt idx="153">
                  <c:v>7664</c:v>
                </c:pt>
                <c:pt idx="154">
                  <c:v>-6196</c:v>
                </c:pt>
                <c:pt idx="155">
                  <c:v>-10876</c:v>
                </c:pt>
                <c:pt idx="156">
                  <c:v>-14576</c:v>
                </c:pt>
                <c:pt idx="157">
                  <c:v>-16912</c:v>
                </c:pt>
                <c:pt idx="158">
                  <c:v>-17784</c:v>
                </c:pt>
                <c:pt idx="159">
                  <c:v>-15548</c:v>
                </c:pt>
                <c:pt idx="160">
                  <c:v>-15416</c:v>
                </c:pt>
                <c:pt idx="161">
                  <c:v>-14536</c:v>
                </c:pt>
                <c:pt idx="162">
                  <c:v>-14444</c:v>
                </c:pt>
                <c:pt idx="163">
                  <c:v>-13060</c:v>
                </c:pt>
                <c:pt idx="164">
                  <c:v>-11760</c:v>
                </c:pt>
                <c:pt idx="165">
                  <c:v>-10376</c:v>
                </c:pt>
                <c:pt idx="166">
                  <c:v>-9220</c:v>
                </c:pt>
                <c:pt idx="167">
                  <c:v>-8776</c:v>
                </c:pt>
                <c:pt idx="168">
                  <c:v>-8732</c:v>
                </c:pt>
                <c:pt idx="169">
                  <c:v>-7064</c:v>
                </c:pt>
                <c:pt idx="170">
                  <c:v>-5880</c:v>
                </c:pt>
                <c:pt idx="171">
                  <c:v>-4544</c:v>
                </c:pt>
                <c:pt idx="172">
                  <c:v>-3928</c:v>
                </c:pt>
                <c:pt idx="173">
                  <c:v>-3636</c:v>
                </c:pt>
                <c:pt idx="174">
                  <c:v>-4116</c:v>
                </c:pt>
                <c:pt idx="175">
                  <c:v>-3772</c:v>
                </c:pt>
                <c:pt idx="176">
                  <c:v>-4304</c:v>
                </c:pt>
                <c:pt idx="177">
                  <c:v>-2756</c:v>
                </c:pt>
                <c:pt idx="178">
                  <c:v>-2692</c:v>
                </c:pt>
                <c:pt idx="179">
                  <c:v>-3348</c:v>
                </c:pt>
                <c:pt idx="180">
                  <c:v>-3696</c:v>
                </c:pt>
                <c:pt idx="181">
                  <c:v>-2980</c:v>
                </c:pt>
                <c:pt idx="182">
                  <c:v>-3652</c:v>
                </c:pt>
                <c:pt idx="183">
                  <c:v>-7096</c:v>
                </c:pt>
                <c:pt idx="184">
                  <c:v>-3896</c:v>
                </c:pt>
                <c:pt idx="185">
                  <c:v>-4020</c:v>
                </c:pt>
                <c:pt idx="186">
                  <c:v>-4092</c:v>
                </c:pt>
                <c:pt idx="187">
                  <c:v>-3804</c:v>
                </c:pt>
                <c:pt idx="188">
                  <c:v>-5016</c:v>
                </c:pt>
                <c:pt idx="189">
                  <c:v>-4288</c:v>
                </c:pt>
                <c:pt idx="190">
                  <c:v>-4076</c:v>
                </c:pt>
                <c:pt idx="191">
                  <c:v>-3148</c:v>
                </c:pt>
                <c:pt idx="192">
                  <c:v>-1584</c:v>
                </c:pt>
                <c:pt idx="193">
                  <c:v>152</c:v>
                </c:pt>
                <c:pt idx="194">
                  <c:v>2188</c:v>
                </c:pt>
                <c:pt idx="195">
                  <c:v>5108</c:v>
                </c:pt>
                <c:pt idx="196">
                  <c:v>7748</c:v>
                </c:pt>
                <c:pt idx="197">
                  <c:v>9200</c:v>
                </c:pt>
                <c:pt idx="198">
                  <c:v>11528</c:v>
                </c:pt>
                <c:pt idx="199">
                  <c:v>13288</c:v>
                </c:pt>
                <c:pt idx="200">
                  <c:v>15244</c:v>
                </c:pt>
                <c:pt idx="201">
                  <c:v>16956</c:v>
                </c:pt>
                <c:pt idx="202">
                  <c:v>17036</c:v>
                </c:pt>
                <c:pt idx="203">
                  <c:v>13380</c:v>
                </c:pt>
                <c:pt idx="204">
                  <c:v>10608</c:v>
                </c:pt>
                <c:pt idx="205">
                  <c:v>6640</c:v>
                </c:pt>
                <c:pt idx="206">
                  <c:v>7468</c:v>
                </c:pt>
                <c:pt idx="207">
                  <c:v>-676</c:v>
                </c:pt>
                <c:pt idx="208">
                  <c:v>-7148</c:v>
                </c:pt>
                <c:pt idx="209">
                  <c:v>-12720</c:v>
                </c:pt>
                <c:pt idx="210">
                  <c:v>-15036</c:v>
                </c:pt>
                <c:pt idx="211">
                  <c:v>-16096</c:v>
                </c:pt>
                <c:pt idx="212">
                  <c:v>-16312</c:v>
                </c:pt>
                <c:pt idx="213">
                  <c:v>-15952</c:v>
                </c:pt>
                <c:pt idx="214">
                  <c:v>-14660</c:v>
                </c:pt>
                <c:pt idx="215">
                  <c:v>-13408</c:v>
                </c:pt>
                <c:pt idx="216">
                  <c:v>-11908</c:v>
                </c:pt>
                <c:pt idx="217">
                  <c:v>-10096</c:v>
                </c:pt>
                <c:pt idx="218">
                  <c:v>-8632</c:v>
                </c:pt>
                <c:pt idx="219">
                  <c:v>-8608</c:v>
                </c:pt>
                <c:pt idx="220">
                  <c:v>-8084</c:v>
                </c:pt>
                <c:pt idx="221">
                  <c:v>-7356</c:v>
                </c:pt>
                <c:pt idx="222">
                  <c:v>-7164</c:v>
                </c:pt>
                <c:pt idx="223">
                  <c:v>-5968</c:v>
                </c:pt>
                <c:pt idx="224">
                  <c:v>-6056</c:v>
                </c:pt>
                <c:pt idx="225">
                  <c:v>-5436</c:v>
                </c:pt>
                <c:pt idx="226">
                  <c:v>-4788</c:v>
                </c:pt>
                <c:pt idx="227">
                  <c:v>-3600</c:v>
                </c:pt>
                <c:pt idx="228">
                  <c:v>-2308</c:v>
                </c:pt>
                <c:pt idx="229">
                  <c:v>-2720</c:v>
                </c:pt>
                <c:pt idx="230">
                  <c:v>-2816</c:v>
                </c:pt>
                <c:pt idx="231">
                  <c:v>-4936</c:v>
                </c:pt>
                <c:pt idx="232">
                  <c:v>-6332</c:v>
                </c:pt>
                <c:pt idx="233">
                  <c:v>-6664</c:v>
                </c:pt>
                <c:pt idx="234">
                  <c:v>-7128</c:v>
                </c:pt>
                <c:pt idx="235">
                  <c:v>-5656</c:v>
                </c:pt>
                <c:pt idx="236">
                  <c:v>-4956</c:v>
                </c:pt>
                <c:pt idx="237">
                  <c:v>-5024</c:v>
                </c:pt>
                <c:pt idx="238">
                  <c:v>-5008</c:v>
                </c:pt>
                <c:pt idx="239">
                  <c:v>-4900</c:v>
                </c:pt>
                <c:pt idx="240">
                  <c:v>-4812</c:v>
                </c:pt>
                <c:pt idx="241">
                  <c:v>-4216</c:v>
                </c:pt>
                <c:pt idx="242">
                  <c:v>-3512</c:v>
                </c:pt>
                <c:pt idx="243">
                  <c:v>-2940</c:v>
                </c:pt>
                <c:pt idx="244">
                  <c:v>-1932</c:v>
                </c:pt>
                <c:pt idx="245">
                  <c:v>-1288</c:v>
                </c:pt>
                <c:pt idx="246">
                  <c:v>-420</c:v>
                </c:pt>
                <c:pt idx="247">
                  <c:v>176</c:v>
                </c:pt>
                <c:pt idx="248">
                  <c:v>1084</c:v>
                </c:pt>
                <c:pt idx="249">
                  <c:v>1980</c:v>
                </c:pt>
                <c:pt idx="250">
                  <c:v>3076</c:v>
                </c:pt>
                <c:pt idx="251">
                  <c:v>5300</c:v>
                </c:pt>
                <c:pt idx="252">
                  <c:v>6888</c:v>
                </c:pt>
                <c:pt idx="253">
                  <c:v>9120</c:v>
                </c:pt>
                <c:pt idx="254">
                  <c:v>11276</c:v>
                </c:pt>
                <c:pt idx="255">
                  <c:v>13260</c:v>
                </c:pt>
                <c:pt idx="256">
                  <c:v>15568</c:v>
                </c:pt>
                <c:pt idx="257">
                  <c:v>16224</c:v>
                </c:pt>
                <c:pt idx="258">
                  <c:v>17424</c:v>
                </c:pt>
                <c:pt idx="259">
                  <c:v>15260</c:v>
                </c:pt>
                <c:pt idx="260">
                  <c:v>10088</c:v>
                </c:pt>
                <c:pt idx="261">
                  <c:v>10656</c:v>
                </c:pt>
                <c:pt idx="262">
                  <c:v>8028</c:v>
                </c:pt>
                <c:pt idx="263">
                  <c:v>5520</c:v>
                </c:pt>
                <c:pt idx="264">
                  <c:v>280</c:v>
                </c:pt>
                <c:pt idx="265">
                  <c:v>-3236</c:v>
                </c:pt>
                <c:pt idx="266">
                  <c:v>-9752</c:v>
                </c:pt>
                <c:pt idx="267">
                  <c:v>-13424</c:v>
                </c:pt>
                <c:pt idx="268">
                  <c:v>-16816</c:v>
                </c:pt>
                <c:pt idx="269">
                  <c:v>-18148</c:v>
                </c:pt>
                <c:pt idx="270">
                  <c:v>-16576</c:v>
                </c:pt>
                <c:pt idx="271">
                  <c:v>-13912</c:v>
                </c:pt>
                <c:pt idx="272">
                  <c:v>-12260</c:v>
                </c:pt>
                <c:pt idx="273">
                  <c:v>-11084</c:v>
                </c:pt>
                <c:pt idx="274">
                  <c:v>-9068</c:v>
                </c:pt>
                <c:pt idx="275">
                  <c:v>-8264</c:v>
                </c:pt>
                <c:pt idx="276">
                  <c:v>-6472</c:v>
                </c:pt>
                <c:pt idx="277">
                  <c:v>-5892</c:v>
                </c:pt>
                <c:pt idx="278">
                  <c:v>-4908</c:v>
                </c:pt>
                <c:pt idx="279">
                  <c:v>-3392</c:v>
                </c:pt>
                <c:pt idx="280">
                  <c:v>-1952</c:v>
                </c:pt>
                <c:pt idx="281">
                  <c:v>-2012</c:v>
                </c:pt>
                <c:pt idx="282">
                  <c:v>-2240</c:v>
                </c:pt>
                <c:pt idx="283">
                  <c:v>-2476</c:v>
                </c:pt>
                <c:pt idx="284">
                  <c:v>-1424</c:v>
                </c:pt>
                <c:pt idx="285">
                  <c:v>-1720</c:v>
                </c:pt>
                <c:pt idx="286">
                  <c:v>-1740</c:v>
                </c:pt>
                <c:pt idx="287">
                  <c:v>-1888</c:v>
                </c:pt>
                <c:pt idx="288">
                  <c:v>-2308</c:v>
                </c:pt>
                <c:pt idx="289">
                  <c:v>-2016</c:v>
                </c:pt>
                <c:pt idx="290">
                  <c:v>-3708</c:v>
                </c:pt>
                <c:pt idx="291">
                  <c:v>-2568</c:v>
                </c:pt>
                <c:pt idx="292">
                  <c:v>-3320</c:v>
                </c:pt>
                <c:pt idx="293">
                  <c:v>-3440</c:v>
                </c:pt>
                <c:pt idx="294">
                  <c:v>-3520</c:v>
                </c:pt>
                <c:pt idx="295">
                  <c:v>-3140</c:v>
                </c:pt>
                <c:pt idx="296">
                  <c:v>-2752</c:v>
                </c:pt>
                <c:pt idx="297">
                  <c:v>-2168</c:v>
                </c:pt>
                <c:pt idx="298">
                  <c:v>-1640</c:v>
                </c:pt>
                <c:pt idx="299">
                  <c:v>-2280</c:v>
                </c:pt>
                <c:pt idx="300">
                  <c:v>-1572</c:v>
                </c:pt>
                <c:pt idx="301">
                  <c:v>-1932</c:v>
                </c:pt>
                <c:pt idx="302">
                  <c:v>-988</c:v>
                </c:pt>
                <c:pt idx="303">
                  <c:v>1020</c:v>
                </c:pt>
                <c:pt idx="304">
                  <c:v>2424</c:v>
                </c:pt>
                <c:pt idx="305">
                  <c:v>4392</c:v>
                </c:pt>
                <c:pt idx="306">
                  <c:v>6440</c:v>
                </c:pt>
                <c:pt idx="307">
                  <c:v>8788</c:v>
                </c:pt>
                <c:pt idx="308">
                  <c:v>11820</c:v>
                </c:pt>
                <c:pt idx="309">
                  <c:v>14640</c:v>
                </c:pt>
                <c:pt idx="310">
                  <c:v>17192</c:v>
                </c:pt>
                <c:pt idx="311">
                  <c:v>18088</c:v>
                </c:pt>
                <c:pt idx="312">
                  <c:v>17788</c:v>
                </c:pt>
                <c:pt idx="313">
                  <c:v>13652</c:v>
                </c:pt>
                <c:pt idx="314">
                  <c:v>-7844</c:v>
                </c:pt>
                <c:pt idx="315">
                  <c:v>9088</c:v>
                </c:pt>
                <c:pt idx="316">
                  <c:v>10788</c:v>
                </c:pt>
                <c:pt idx="317">
                  <c:v>648</c:v>
                </c:pt>
                <c:pt idx="318">
                  <c:v>-6504</c:v>
                </c:pt>
                <c:pt idx="319">
                  <c:v>-10872</c:v>
                </c:pt>
                <c:pt idx="320">
                  <c:v>-13936</c:v>
                </c:pt>
                <c:pt idx="321">
                  <c:v>-15708</c:v>
                </c:pt>
                <c:pt idx="322">
                  <c:v>-13928</c:v>
                </c:pt>
                <c:pt idx="323">
                  <c:v>-13940</c:v>
                </c:pt>
                <c:pt idx="324">
                  <c:v>-13948</c:v>
                </c:pt>
                <c:pt idx="325">
                  <c:v>-12832</c:v>
                </c:pt>
                <c:pt idx="326">
                  <c:v>-12464</c:v>
                </c:pt>
                <c:pt idx="327">
                  <c:v>-11560</c:v>
                </c:pt>
                <c:pt idx="328">
                  <c:v>-10540</c:v>
                </c:pt>
                <c:pt idx="329">
                  <c:v>-9724</c:v>
                </c:pt>
                <c:pt idx="330">
                  <c:v>-9044</c:v>
                </c:pt>
                <c:pt idx="331">
                  <c:v>-8204</c:v>
                </c:pt>
                <c:pt idx="332">
                  <c:v>-7012</c:v>
                </c:pt>
                <c:pt idx="333">
                  <c:v>-5368</c:v>
                </c:pt>
                <c:pt idx="334">
                  <c:v>-3748</c:v>
                </c:pt>
                <c:pt idx="335">
                  <c:v>-2020</c:v>
                </c:pt>
                <c:pt idx="336">
                  <c:v>-528</c:v>
                </c:pt>
                <c:pt idx="337">
                  <c:v>-884</c:v>
                </c:pt>
                <c:pt idx="338">
                  <c:v>-772</c:v>
                </c:pt>
                <c:pt idx="339">
                  <c:v>-700</c:v>
                </c:pt>
                <c:pt idx="340">
                  <c:v>-1896</c:v>
                </c:pt>
                <c:pt idx="341">
                  <c:v>-1772</c:v>
                </c:pt>
                <c:pt idx="342">
                  <c:v>-2172</c:v>
                </c:pt>
                <c:pt idx="343">
                  <c:v>-2364</c:v>
                </c:pt>
                <c:pt idx="344">
                  <c:v>-1964</c:v>
                </c:pt>
                <c:pt idx="345">
                  <c:v>-2552</c:v>
                </c:pt>
                <c:pt idx="346">
                  <c:v>-996</c:v>
                </c:pt>
                <c:pt idx="347">
                  <c:v>-3616</c:v>
                </c:pt>
                <c:pt idx="348">
                  <c:v>-3252</c:v>
                </c:pt>
                <c:pt idx="349">
                  <c:v>-3028</c:v>
                </c:pt>
                <c:pt idx="350">
                  <c:v>-3104</c:v>
                </c:pt>
                <c:pt idx="351">
                  <c:v>-3480</c:v>
                </c:pt>
                <c:pt idx="352">
                  <c:v>-3732</c:v>
                </c:pt>
                <c:pt idx="353">
                  <c:v>-3904</c:v>
                </c:pt>
                <c:pt idx="354">
                  <c:v>-3684</c:v>
                </c:pt>
                <c:pt idx="355">
                  <c:v>-3520</c:v>
                </c:pt>
                <c:pt idx="356">
                  <c:v>-2672</c:v>
                </c:pt>
                <c:pt idx="357">
                  <c:v>-2244</c:v>
                </c:pt>
                <c:pt idx="358">
                  <c:v>-1384</c:v>
                </c:pt>
                <c:pt idx="359">
                  <c:v>184</c:v>
                </c:pt>
                <c:pt idx="360">
                  <c:v>2312</c:v>
                </c:pt>
                <c:pt idx="361">
                  <c:v>4012</c:v>
                </c:pt>
                <c:pt idx="362">
                  <c:v>5732</c:v>
                </c:pt>
                <c:pt idx="363">
                  <c:v>7828</c:v>
                </c:pt>
                <c:pt idx="364">
                  <c:v>9532</c:v>
                </c:pt>
                <c:pt idx="365">
                  <c:v>10636</c:v>
                </c:pt>
                <c:pt idx="366">
                  <c:v>13492</c:v>
                </c:pt>
                <c:pt idx="367">
                  <c:v>14400</c:v>
                </c:pt>
                <c:pt idx="368">
                  <c:v>13328</c:v>
                </c:pt>
                <c:pt idx="369">
                  <c:v>7496</c:v>
                </c:pt>
                <c:pt idx="370">
                  <c:v>-9580</c:v>
                </c:pt>
                <c:pt idx="371">
                  <c:v>8088</c:v>
                </c:pt>
                <c:pt idx="372">
                  <c:v>4664</c:v>
                </c:pt>
                <c:pt idx="373">
                  <c:v>-3512</c:v>
                </c:pt>
                <c:pt idx="374">
                  <c:v>-8468</c:v>
                </c:pt>
                <c:pt idx="375">
                  <c:v>-8468</c:v>
                </c:pt>
                <c:pt idx="376">
                  <c:v>-8468</c:v>
                </c:pt>
                <c:pt idx="377">
                  <c:v>-14544</c:v>
                </c:pt>
                <c:pt idx="378">
                  <c:v>-14532</c:v>
                </c:pt>
                <c:pt idx="379">
                  <c:v>-13424</c:v>
                </c:pt>
                <c:pt idx="380">
                  <c:v>-12620</c:v>
                </c:pt>
                <c:pt idx="381">
                  <c:v>-12632</c:v>
                </c:pt>
                <c:pt idx="382">
                  <c:v>-12716</c:v>
                </c:pt>
                <c:pt idx="383">
                  <c:v>-11980</c:v>
                </c:pt>
                <c:pt idx="384">
                  <c:v>-12320</c:v>
                </c:pt>
                <c:pt idx="385">
                  <c:v>-12412</c:v>
                </c:pt>
                <c:pt idx="386">
                  <c:v>-12252</c:v>
                </c:pt>
                <c:pt idx="387">
                  <c:v>-11672</c:v>
                </c:pt>
                <c:pt idx="388">
                  <c:v>-10688</c:v>
                </c:pt>
                <c:pt idx="389">
                  <c:v>-9652</c:v>
                </c:pt>
                <c:pt idx="390">
                  <c:v>-7692</c:v>
                </c:pt>
                <c:pt idx="391">
                  <c:v>-7008</c:v>
                </c:pt>
                <c:pt idx="392">
                  <c:v>-6632</c:v>
                </c:pt>
                <c:pt idx="393">
                  <c:v>-5988</c:v>
                </c:pt>
                <c:pt idx="394">
                  <c:v>-5804</c:v>
                </c:pt>
                <c:pt idx="395">
                  <c:v>-5832</c:v>
                </c:pt>
                <c:pt idx="396">
                  <c:v>-5952</c:v>
                </c:pt>
                <c:pt idx="397">
                  <c:v>-5396</c:v>
                </c:pt>
                <c:pt idx="398">
                  <c:v>-3696</c:v>
                </c:pt>
                <c:pt idx="399">
                  <c:v>-4264</c:v>
                </c:pt>
                <c:pt idx="400">
                  <c:v>-4696</c:v>
                </c:pt>
                <c:pt idx="401">
                  <c:v>-4448</c:v>
                </c:pt>
                <c:pt idx="402">
                  <c:v>-5180</c:v>
                </c:pt>
                <c:pt idx="403">
                  <c:v>-5948</c:v>
                </c:pt>
                <c:pt idx="404">
                  <c:v>-5820</c:v>
                </c:pt>
                <c:pt idx="405">
                  <c:v>-5724</c:v>
                </c:pt>
                <c:pt idx="406">
                  <c:v>-5520</c:v>
                </c:pt>
                <c:pt idx="407">
                  <c:v>-4588</c:v>
                </c:pt>
                <c:pt idx="408">
                  <c:v>-4020</c:v>
                </c:pt>
                <c:pt idx="409">
                  <c:v>-3216</c:v>
                </c:pt>
                <c:pt idx="410">
                  <c:v>-2080</c:v>
                </c:pt>
                <c:pt idx="411">
                  <c:v>-1268</c:v>
                </c:pt>
                <c:pt idx="412">
                  <c:v>-1384</c:v>
                </c:pt>
                <c:pt idx="413">
                  <c:v>-300</c:v>
                </c:pt>
                <c:pt idx="414">
                  <c:v>12</c:v>
                </c:pt>
                <c:pt idx="415">
                  <c:v>508</c:v>
                </c:pt>
                <c:pt idx="416">
                  <c:v>1424</c:v>
                </c:pt>
                <c:pt idx="417">
                  <c:v>2948</c:v>
                </c:pt>
                <c:pt idx="418">
                  <c:v>5468</c:v>
                </c:pt>
                <c:pt idx="419">
                  <c:v>8260</c:v>
                </c:pt>
                <c:pt idx="420">
                  <c:v>10800</c:v>
                </c:pt>
                <c:pt idx="421">
                  <c:v>14812</c:v>
                </c:pt>
                <c:pt idx="422">
                  <c:v>17900</c:v>
                </c:pt>
                <c:pt idx="423">
                  <c:v>19916</c:v>
                </c:pt>
                <c:pt idx="424">
                  <c:v>20596</c:v>
                </c:pt>
                <c:pt idx="425">
                  <c:v>19028</c:v>
                </c:pt>
                <c:pt idx="426">
                  <c:v>14256</c:v>
                </c:pt>
                <c:pt idx="427">
                  <c:v>17248</c:v>
                </c:pt>
                <c:pt idx="428">
                  <c:v>15172</c:v>
                </c:pt>
                <c:pt idx="429">
                  <c:v>10148</c:v>
                </c:pt>
                <c:pt idx="430">
                  <c:v>2496</c:v>
                </c:pt>
                <c:pt idx="431">
                  <c:v>-2704</c:v>
                </c:pt>
                <c:pt idx="432">
                  <c:v>-8616</c:v>
                </c:pt>
                <c:pt idx="433">
                  <c:v>-8640</c:v>
                </c:pt>
                <c:pt idx="434">
                  <c:v>-11732</c:v>
                </c:pt>
                <c:pt idx="435">
                  <c:v>-13816</c:v>
                </c:pt>
                <c:pt idx="436">
                  <c:v>-15316</c:v>
                </c:pt>
                <c:pt idx="437">
                  <c:v>-15444</c:v>
                </c:pt>
                <c:pt idx="438">
                  <c:v>-13832</c:v>
                </c:pt>
                <c:pt idx="439">
                  <c:v>-13472</c:v>
                </c:pt>
                <c:pt idx="440">
                  <c:v>-12124</c:v>
                </c:pt>
                <c:pt idx="441">
                  <c:v>-10948</c:v>
                </c:pt>
                <c:pt idx="442">
                  <c:v>-9676</c:v>
                </c:pt>
                <c:pt idx="443">
                  <c:v>-8352</c:v>
                </c:pt>
                <c:pt idx="444">
                  <c:v>-7528</c:v>
                </c:pt>
                <c:pt idx="445">
                  <c:v>-6612</c:v>
                </c:pt>
                <c:pt idx="446">
                  <c:v>-6744</c:v>
                </c:pt>
                <c:pt idx="447">
                  <c:v>-6660</c:v>
                </c:pt>
                <c:pt idx="448">
                  <c:v>-5352</c:v>
                </c:pt>
                <c:pt idx="449">
                  <c:v>-4624</c:v>
                </c:pt>
                <c:pt idx="450">
                  <c:v>-4872</c:v>
                </c:pt>
                <c:pt idx="451">
                  <c:v>-4764</c:v>
                </c:pt>
                <c:pt idx="452">
                  <c:v>-4508</c:v>
                </c:pt>
                <c:pt idx="453">
                  <c:v>-4208</c:v>
                </c:pt>
                <c:pt idx="454">
                  <c:v>-4804</c:v>
                </c:pt>
                <c:pt idx="455">
                  <c:v>-4588</c:v>
                </c:pt>
                <c:pt idx="456">
                  <c:v>-4292</c:v>
                </c:pt>
                <c:pt idx="457">
                  <c:v>-4652</c:v>
                </c:pt>
                <c:pt idx="458">
                  <c:v>-4992</c:v>
                </c:pt>
                <c:pt idx="459">
                  <c:v>-5680</c:v>
                </c:pt>
                <c:pt idx="460">
                  <c:v>-6088</c:v>
                </c:pt>
                <c:pt idx="461">
                  <c:v>-6284</c:v>
                </c:pt>
                <c:pt idx="462">
                  <c:v>-6328</c:v>
                </c:pt>
                <c:pt idx="463">
                  <c:v>-6440</c:v>
                </c:pt>
                <c:pt idx="464">
                  <c:v>-6072</c:v>
                </c:pt>
                <c:pt idx="465">
                  <c:v>-6596</c:v>
                </c:pt>
                <c:pt idx="466">
                  <c:v>-7072</c:v>
                </c:pt>
                <c:pt idx="467">
                  <c:v>-7084</c:v>
                </c:pt>
                <c:pt idx="468">
                  <c:v>-6896</c:v>
                </c:pt>
                <c:pt idx="469">
                  <c:v>-6444</c:v>
                </c:pt>
                <c:pt idx="470">
                  <c:v>-5612</c:v>
                </c:pt>
                <c:pt idx="471">
                  <c:v>-4648</c:v>
                </c:pt>
                <c:pt idx="472">
                  <c:v>-3724</c:v>
                </c:pt>
                <c:pt idx="473">
                  <c:v>-2856</c:v>
                </c:pt>
                <c:pt idx="474">
                  <c:v>-1196</c:v>
                </c:pt>
                <c:pt idx="475">
                  <c:v>712</c:v>
                </c:pt>
                <c:pt idx="476">
                  <c:v>4028</c:v>
                </c:pt>
                <c:pt idx="477">
                  <c:v>7736</c:v>
                </c:pt>
                <c:pt idx="478">
                  <c:v>11716</c:v>
                </c:pt>
                <c:pt idx="479">
                  <c:v>15872</c:v>
                </c:pt>
                <c:pt idx="480">
                  <c:v>19840</c:v>
                </c:pt>
                <c:pt idx="481">
                  <c:v>21904</c:v>
                </c:pt>
                <c:pt idx="482">
                  <c:v>22584</c:v>
                </c:pt>
                <c:pt idx="483">
                  <c:v>24396</c:v>
                </c:pt>
                <c:pt idx="484">
                  <c:v>2108</c:v>
                </c:pt>
                <c:pt idx="485">
                  <c:v>18072</c:v>
                </c:pt>
                <c:pt idx="486">
                  <c:v>19576</c:v>
                </c:pt>
                <c:pt idx="487">
                  <c:v>10500</c:v>
                </c:pt>
                <c:pt idx="488">
                  <c:v>5388</c:v>
                </c:pt>
                <c:pt idx="489">
                  <c:v>1500</c:v>
                </c:pt>
                <c:pt idx="490">
                  <c:v>-5412</c:v>
                </c:pt>
                <c:pt idx="491">
                  <c:v>-8008</c:v>
                </c:pt>
                <c:pt idx="492">
                  <c:v>-10288</c:v>
                </c:pt>
                <c:pt idx="493">
                  <c:v>-12200</c:v>
                </c:pt>
                <c:pt idx="494">
                  <c:v>-13016</c:v>
                </c:pt>
                <c:pt idx="495">
                  <c:v>-12936</c:v>
                </c:pt>
                <c:pt idx="496">
                  <c:v>-12400</c:v>
                </c:pt>
                <c:pt idx="497">
                  <c:v>-11496</c:v>
                </c:pt>
                <c:pt idx="498">
                  <c:v>-10640</c:v>
                </c:pt>
                <c:pt idx="499">
                  <c:v>-9544</c:v>
                </c:pt>
                <c:pt idx="500">
                  <c:v>-7868</c:v>
                </c:pt>
                <c:pt idx="501">
                  <c:v>-6952</c:v>
                </c:pt>
                <c:pt idx="502">
                  <c:v>-5296</c:v>
                </c:pt>
                <c:pt idx="503">
                  <c:v>-5472</c:v>
                </c:pt>
                <c:pt idx="504">
                  <c:v>-6076</c:v>
                </c:pt>
                <c:pt idx="505">
                  <c:v>-4924</c:v>
                </c:pt>
                <c:pt idx="506">
                  <c:v>-4700</c:v>
                </c:pt>
                <c:pt idx="507">
                  <c:v>-3092</c:v>
                </c:pt>
                <c:pt idx="508">
                  <c:v>-2596</c:v>
                </c:pt>
                <c:pt idx="509">
                  <c:v>-3148</c:v>
                </c:pt>
                <c:pt idx="510">
                  <c:v>-2600</c:v>
                </c:pt>
                <c:pt idx="511">
                  <c:v>-1736</c:v>
                </c:pt>
                <c:pt idx="512">
                  <c:v>28</c:v>
                </c:pt>
                <c:pt idx="513">
                  <c:v>100</c:v>
                </c:pt>
                <c:pt idx="514">
                  <c:v>-544</c:v>
                </c:pt>
                <c:pt idx="515">
                  <c:v>-284</c:v>
                </c:pt>
                <c:pt idx="516">
                  <c:v>-1044</c:v>
                </c:pt>
                <c:pt idx="517">
                  <c:v>-2456</c:v>
                </c:pt>
                <c:pt idx="518">
                  <c:v>-4208</c:v>
                </c:pt>
                <c:pt idx="519">
                  <c:v>-4176</c:v>
                </c:pt>
                <c:pt idx="520">
                  <c:v>-5236</c:v>
                </c:pt>
                <c:pt idx="521">
                  <c:v>-4720</c:v>
                </c:pt>
                <c:pt idx="522">
                  <c:v>-5556</c:v>
                </c:pt>
                <c:pt idx="523">
                  <c:v>-3628</c:v>
                </c:pt>
                <c:pt idx="524">
                  <c:v>-3800</c:v>
                </c:pt>
                <c:pt idx="525">
                  <c:v>-4452</c:v>
                </c:pt>
                <c:pt idx="526">
                  <c:v>-4680</c:v>
                </c:pt>
                <c:pt idx="527">
                  <c:v>-4640</c:v>
                </c:pt>
                <c:pt idx="528">
                  <c:v>-3696</c:v>
                </c:pt>
                <c:pt idx="529">
                  <c:v>-2824</c:v>
                </c:pt>
                <c:pt idx="530">
                  <c:v>-1096</c:v>
                </c:pt>
                <c:pt idx="531">
                  <c:v>1008</c:v>
                </c:pt>
                <c:pt idx="532">
                  <c:v>2996</c:v>
                </c:pt>
                <c:pt idx="533">
                  <c:v>6728</c:v>
                </c:pt>
                <c:pt idx="534">
                  <c:v>10104</c:v>
                </c:pt>
                <c:pt idx="535">
                  <c:v>12840</c:v>
                </c:pt>
                <c:pt idx="536">
                  <c:v>16304</c:v>
                </c:pt>
                <c:pt idx="537">
                  <c:v>18148</c:v>
                </c:pt>
                <c:pt idx="538">
                  <c:v>19504</c:v>
                </c:pt>
                <c:pt idx="539">
                  <c:v>-628</c:v>
                </c:pt>
                <c:pt idx="540">
                  <c:v>3204</c:v>
                </c:pt>
                <c:pt idx="541">
                  <c:v>7332</c:v>
                </c:pt>
                <c:pt idx="542">
                  <c:v>2012</c:v>
                </c:pt>
                <c:pt idx="543">
                  <c:v>-3100</c:v>
                </c:pt>
                <c:pt idx="544">
                  <c:v>-8256</c:v>
                </c:pt>
                <c:pt idx="545">
                  <c:v>-12368</c:v>
                </c:pt>
                <c:pt idx="546">
                  <c:v>-14896</c:v>
                </c:pt>
                <c:pt idx="547">
                  <c:v>-13784</c:v>
                </c:pt>
                <c:pt idx="548">
                  <c:v>-12456</c:v>
                </c:pt>
                <c:pt idx="549">
                  <c:v>-11936</c:v>
                </c:pt>
                <c:pt idx="550">
                  <c:v>-11448</c:v>
                </c:pt>
                <c:pt idx="551">
                  <c:v>-11068</c:v>
                </c:pt>
                <c:pt idx="552">
                  <c:v>-11116</c:v>
                </c:pt>
                <c:pt idx="553">
                  <c:v>-10608</c:v>
                </c:pt>
                <c:pt idx="554">
                  <c:v>-8860</c:v>
                </c:pt>
                <c:pt idx="555">
                  <c:v>-4840</c:v>
                </c:pt>
                <c:pt idx="556">
                  <c:v>-7060</c:v>
                </c:pt>
                <c:pt idx="557">
                  <c:v>-6520</c:v>
                </c:pt>
                <c:pt idx="558">
                  <c:v>-5012</c:v>
                </c:pt>
                <c:pt idx="559">
                  <c:v>-5864</c:v>
                </c:pt>
                <c:pt idx="560">
                  <c:v>-5416</c:v>
                </c:pt>
                <c:pt idx="561">
                  <c:v>-5396</c:v>
                </c:pt>
                <c:pt idx="562">
                  <c:v>-4028</c:v>
                </c:pt>
                <c:pt idx="563">
                  <c:v>-3996</c:v>
                </c:pt>
                <c:pt idx="564">
                  <c:v>-4036</c:v>
                </c:pt>
                <c:pt idx="565">
                  <c:v>-5752</c:v>
                </c:pt>
                <c:pt idx="566">
                  <c:v>-13760</c:v>
                </c:pt>
                <c:pt idx="567">
                  <c:v>1016</c:v>
                </c:pt>
                <c:pt idx="568">
                  <c:v>1040</c:v>
                </c:pt>
                <c:pt idx="569">
                  <c:v>-3192</c:v>
                </c:pt>
                <c:pt idx="570">
                  <c:v>-8748</c:v>
                </c:pt>
                <c:pt idx="571">
                  <c:v>-5148</c:v>
                </c:pt>
                <c:pt idx="572">
                  <c:v>-5944</c:v>
                </c:pt>
                <c:pt idx="573">
                  <c:v>-4384</c:v>
                </c:pt>
                <c:pt idx="574">
                  <c:v>-4356</c:v>
                </c:pt>
                <c:pt idx="575">
                  <c:v>-4208</c:v>
                </c:pt>
                <c:pt idx="576">
                  <c:v>-2944</c:v>
                </c:pt>
                <c:pt idx="577">
                  <c:v>-1460</c:v>
                </c:pt>
                <c:pt idx="578">
                  <c:v>-344</c:v>
                </c:pt>
                <c:pt idx="579">
                  <c:v>692</c:v>
                </c:pt>
                <c:pt idx="580">
                  <c:v>1756</c:v>
                </c:pt>
                <c:pt idx="581">
                  <c:v>6000</c:v>
                </c:pt>
                <c:pt idx="582">
                  <c:v>7976</c:v>
                </c:pt>
                <c:pt idx="583">
                  <c:v>10256</c:v>
                </c:pt>
                <c:pt idx="584">
                  <c:v>12132</c:v>
                </c:pt>
                <c:pt idx="585">
                  <c:v>13764</c:v>
                </c:pt>
                <c:pt idx="586">
                  <c:v>15224</c:v>
                </c:pt>
                <c:pt idx="587">
                  <c:v>17396</c:v>
                </c:pt>
                <c:pt idx="588">
                  <c:v>17144</c:v>
                </c:pt>
                <c:pt idx="589">
                  <c:v>17680</c:v>
                </c:pt>
                <c:pt idx="590">
                  <c:v>-2840</c:v>
                </c:pt>
                <c:pt idx="591">
                  <c:v>-1516</c:v>
                </c:pt>
                <c:pt idx="592">
                  <c:v>3832</c:v>
                </c:pt>
                <c:pt idx="593">
                  <c:v>-3704</c:v>
                </c:pt>
                <c:pt idx="594">
                  <c:v>-3704</c:v>
                </c:pt>
                <c:pt idx="595">
                  <c:v>-9956</c:v>
                </c:pt>
                <c:pt idx="596">
                  <c:v>-14944</c:v>
                </c:pt>
                <c:pt idx="597">
                  <c:v>-14912</c:v>
                </c:pt>
                <c:pt idx="598">
                  <c:v>-11924</c:v>
                </c:pt>
                <c:pt idx="599">
                  <c:v>-9488</c:v>
                </c:pt>
                <c:pt idx="600">
                  <c:v>-7756</c:v>
                </c:pt>
                <c:pt idx="601">
                  <c:v>-7336</c:v>
                </c:pt>
                <c:pt idx="602">
                  <c:v>-6184</c:v>
                </c:pt>
                <c:pt idx="603">
                  <c:v>-6036</c:v>
                </c:pt>
                <c:pt idx="604">
                  <c:v>-6236</c:v>
                </c:pt>
                <c:pt idx="605">
                  <c:v>-5432</c:v>
                </c:pt>
                <c:pt idx="606">
                  <c:v>-4844</c:v>
                </c:pt>
                <c:pt idx="607">
                  <c:v>-4628</c:v>
                </c:pt>
                <c:pt idx="608">
                  <c:v>-5252</c:v>
                </c:pt>
                <c:pt idx="609">
                  <c:v>-4352</c:v>
                </c:pt>
                <c:pt idx="610">
                  <c:v>-4220</c:v>
                </c:pt>
                <c:pt idx="611">
                  <c:v>-4200</c:v>
                </c:pt>
                <c:pt idx="612">
                  <c:v>-4036</c:v>
                </c:pt>
                <c:pt idx="613">
                  <c:v>-4080</c:v>
                </c:pt>
                <c:pt idx="614">
                  <c:v>-4364</c:v>
                </c:pt>
                <c:pt idx="615">
                  <c:v>-4772</c:v>
                </c:pt>
                <c:pt idx="616">
                  <c:v>-5168</c:v>
                </c:pt>
                <c:pt idx="617">
                  <c:v>-6624</c:v>
                </c:pt>
                <c:pt idx="618">
                  <c:v>-13452</c:v>
                </c:pt>
                <c:pt idx="619">
                  <c:v>-8568</c:v>
                </c:pt>
                <c:pt idx="620">
                  <c:v>-20264</c:v>
                </c:pt>
                <c:pt idx="621">
                  <c:v>-8796</c:v>
                </c:pt>
                <c:pt idx="622">
                  <c:v>-7768</c:v>
                </c:pt>
                <c:pt idx="623">
                  <c:v>-2928</c:v>
                </c:pt>
                <c:pt idx="624">
                  <c:v>-5196</c:v>
                </c:pt>
                <c:pt idx="625">
                  <c:v>-5256</c:v>
                </c:pt>
                <c:pt idx="626">
                  <c:v>-4944</c:v>
                </c:pt>
                <c:pt idx="627">
                  <c:v>-5744</c:v>
                </c:pt>
                <c:pt idx="628">
                  <c:v>-17852</c:v>
                </c:pt>
                <c:pt idx="629">
                  <c:v>-7116</c:v>
                </c:pt>
                <c:pt idx="630">
                  <c:v>-10336</c:v>
                </c:pt>
                <c:pt idx="631">
                  <c:v>-11392</c:v>
                </c:pt>
                <c:pt idx="632">
                  <c:v>-8092</c:v>
                </c:pt>
                <c:pt idx="633">
                  <c:v>-9504</c:v>
                </c:pt>
                <c:pt idx="634">
                  <c:v>-10284</c:v>
                </c:pt>
                <c:pt idx="635">
                  <c:v>-10620</c:v>
                </c:pt>
                <c:pt idx="636">
                  <c:v>-11344</c:v>
                </c:pt>
                <c:pt idx="637">
                  <c:v>-7892</c:v>
                </c:pt>
                <c:pt idx="638">
                  <c:v>-10500</c:v>
                </c:pt>
                <c:pt idx="639">
                  <c:v>-8620</c:v>
                </c:pt>
                <c:pt idx="640">
                  <c:v>-6624</c:v>
                </c:pt>
                <c:pt idx="641">
                  <c:v>-6380</c:v>
                </c:pt>
                <c:pt idx="642">
                  <c:v>-5376</c:v>
                </c:pt>
                <c:pt idx="643">
                  <c:v>-4728</c:v>
                </c:pt>
                <c:pt idx="644">
                  <c:v>-4264</c:v>
                </c:pt>
                <c:pt idx="645">
                  <c:v>-4380</c:v>
                </c:pt>
                <c:pt idx="646">
                  <c:v>-4072</c:v>
                </c:pt>
                <c:pt idx="647">
                  <c:v>-4428</c:v>
                </c:pt>
                <c:pt idx="648">
                  <c:v>-6224</c:v>
                </c:pt>
                <c:pt idx="649">
                  <c:v>-5344</c:v>
                </c:pt>
                <c:pt idx="650">
                  <c:v>-5840</c:v>
                </c:pt>
                <c:pt idx="651">
                  <c:v>-6392</c:v>
                </c:pt>
                <c:pt idx="652">
                  <c:v>-6540</c:v>
                </c:pt>
                <c:pt idx="653">
                  <c:v>-5832</c:v>
                </c:pt>
                <c:pt idx="654">
                  <c:v>-4672</c:v>
                </c:pt>
                <c:pt idx="655">
                  <c:v>-3796</c:v>
                </c:pt>
                <c:pt idx="656">
                  <c:v>-3912</c:v>
                </c:pt>
                <c:pt idx="657">
                  <c:v>-4396</c:v>
                </c:pt>
                <c:pt idx="658">
                  <c:v>-5968</c:v>
                </c:pt>
                <c:pt idx="659">
                  <c:v>-7120</c:v>
                </c:pt>
                <c:pt idx="660">
                  <c:v>-7336</c:v>
                </c:pt>
                <c:pt idx="661">
                  <c:v>-7096</c:v>
                </c:pt>
                <c:pt idx="662">
                  <c:v>-6880</c:v>
                </c:pt>
                <c:pt idx="663">
                  <c:v>-6816</c:v>
                </c:pt>
                <c:pt idx="664">
                  <c:v>-7856</c:v>
                </c:pt>
                <c:pt idx="665">
                  <c:v>-8912</c:v>
                </c:pt>
                <c:pt idx="666">
                  <c:v>-10868</c:v>
                </c:pt>
                <c:pt idx="667">
                  <c:v>-7380</c:v>
                </c:pt>
                <c:pt idx="668">
                  <c:v>-5788</c:v>
                </c:pt>
                <c:pt idx="669">
                  <c:v>-6688</c:v>
                </c:pt>
                <c:pt idx="670">
                  <c:v>-6044</c:v>
                </c:pt>
                <c:pt idx="671">
                  <c:v>-5740</c:v>
                </c:pt>
                <c:pt idx="672">
                  <c:v>-6052</c:v>
                </c:pt>
                <c:pt idx="673">
                  <c:v>-5540</c:v>
                </c:pt>
                <c:pt idx="674">
                  <c:v>-5712</c:v>
                </c:pt>
                <c:pt idx="675">
                  <c:v>-4016</c:v>
                </c:pt>
                <c:pt idx="676">
                  <c:v>-4704</c:v>
                </c:pt>
                <c:pt idx="677">
                  <c:v>-4432</c:v>
                </c:pt>
                <c:pt idx="678">
                  <c:v>-3172</c:v>
                </c:pt>
                <c:pt idx="679">
                  <c:v>-4144</c:v>
                </c:pt>
                <c:pt idx="680">
                  <c:v>-4164</c:v>
                </c:pt>
                <c:pt idx="681">
                  <c:v>-3300</c:v>
                </c:pt>
                <c:pt idx="682">
                  <c:v>-3340</c:v>
                </c:pt>
                <c:pt idx="683">
                  <c:v>-948</c:v>
                </c:pt>
                <c:pt idx="684">
                  <c:v>-1020</c:v>
                </c:pt>
                <c:pt idx="685">
                  <c:v>-1508</c:v>
                </c:pt>
                <c:pt idx="686">
                  <c:v>-3412</c:v>
                </c:pt>
                <c:pt idx="687">
                  <c:v>-2292</c:v>
                </c:pt>
                <c:pt idx="688">
                  <c:v>-4632</c:v>
                </c:pt>
                <c:pt idx="689">
                  <c:v>-4128</c:v>
                </c:pt>
                <c:pt idx="690">
                  <c:v>-3680</c:v>
                </c:pt>
                <c:pt idx="691">
                  <c:v>-2948</c:v>
                </c:pt>
                <c:pt idx="692">
                  <c:v>-2336</c:v>
                </c:pt>
                <c:pt idx="693">
                  <c:v>-2876</c:v>
                </c:pt>
                <c:pt idx="694">
                  <c:v>-3000</c:v>
                </c:pt>
                <c:pt idx="695">
                  <c:v>-3496</c:v>
                </c:pt>
                <c:pt idx="696">
                  <c:v>-2676</c:v>
                </c:pt>
                <c:pt idx="697">
                  <c:v>-1204</c:v>
                </c:pt>
                <c:pt idx="698">
                  <c:v>-1292</c:v>
                </c:pt>
                <c:pt idx="699">
                  <c:v>-1760</c:v>
                </c:pt>
                <c:pt idx="700">
                  <c:v>-1888</c:v>
                </c:pt>
                <c:pt idx="701">
                  <c:v>-2360</c:v>
                </c:pt>
                <c:pt idx="702">
                  <c:v>-2584</c:v>
                </c:pt>
                <c:pt idx="703">
                  <c:v>-3284</c:v>
                </c:pt>
                <c:pt idx="704">
                  <c:v>-1904</c:v>
                </c:pt>
                <c:pt idx="705">
                  <c:v>-1664</c:v>
                </c:pt>
                <c:pt idx="706">
                  <c:v>-1816</c:v>
                </c:pt>
                <c:pt idx="707">
                  <c:v>-1444</c:v>
                </c:pt>
                <c:pt idx="708">
                  <c:v>-1324</c:v>
                </c:pt>
                <c:pt idx="709">
                  <c:v>-784</c:v>
                </c:pt>
                <c:pt idx="710">
                  <c:v>-532</c:v>
                </c:pt>
                <c:pt idx="711">
                  <c:v>-348</c:v>
                </c:pt>
                <c:pt idx="712">
                  <c:v>-892</c:v>
                </c:pt>
                <c:pt idx="713">
                  <c:v>-968</c:v>
                </c:pt>
                <c:pt idx="714">
                  <c:v>-652</c:v>
                </c:pt>
                <c:pt idx="715">
                  <c:v>-348</c:v>
                </c:pt>
                <c:pt idx="716">
                  <c:v>-660</c:v>
                </c:pt>
                <c:pt idx="717">
                  <c:v>-580</c:v>
                </c:pt>
                <c:pt idx="718">
                  <c:v>-1272</c:v>
                </c:pt>
                <c:pt idx="719">
                  <c:v>-304</c:v>
                </c:pt>
                <c:pt idx="720">
                  <c:v>-428</c:v>
                </c:pt>
                <c:pt idx="721">
                  <c:v>-480</c:v>
                </c:pt>
                <c:pt idx="722">
                  <c:v>-168</c:v>
                </c:pt>
                <c:pt idx="723">
                  <c:v>-4124</c:v>
                </c:pt>
                <c:pt idx="724">
                  <c:v>-600</c:v>
                </c:pt>
                <c:pt idx="725">
                  <c:v>-2840</c:v>
                </c:pt>
                <c:pt idx="726">
                  <c:v>-580</c:v>
                </c:pt>
                <c:pt idx="727">
                  <c:v>-128</c:v>
                </c:pt>
                <c:pt idx="728">
                  <c:v>-728</c:v>
                </c:pt>
                <c:pt idx="729">
                  <c:v>-928</c:v>
                </c:pt>
                <c:pt idx="730">
                  <c:v>-312</c:v>
                </c:pt>
                <c:pt idx="731">
                  <c:v>-888</c:v>
                </c:pt>
                <c:pt idx="732">
                  <c:v>-548</c:v>
                </c:pt>
                <c:pt idx="733">
                  <c:v>-1604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16-4671-82F5-DD3DB98AFD81}"/>
            </c:ext>
          </c:extLst>
        </c:ser>
        <c:ser>
          <c:idx val="3"/>
          <c:order val="3"/>
          <c:spPr>
            <a:ln w="28575" cap="rnd">
              <a:solidFill>
                <a:schemeClr val="accent2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Up!$E$1:$E$734</c:f>
              <c:numCache>
                <c:formatCode>General</c:formatCode>
                <c:ptCount val="734"/>
                <c:pt idx="0">
                  <c:v>4455</c:v>
                </c:pt>
                <c:pt idx="1">
                  <c:v>3635</c:v>
                </c:pt>
                <c:pt idx="2">
                  <c:v>2506</c:v>
                </c:pt>
                <c:pt idx="3">
                  <c:v>1271</c:v>
                </c:pt>
                <c:pt idx="4">
                  <c:v>-126</c:v>
                </c:pt>
                <c:pt idx="5">
                  <c:v>-1200</c:v>
                </c:pt>
                <c:pt idx="6">
                  <c:v>-1919</c:v>
                </c:pt>
                <c:pt idx="7">
                  <c:v>-2239</c:v>
                </c:pt>
                <c:pt idx="8">
                  <c:v>-2444</c:v>
                </c:pt>
                <c:pt idx="9">
                  <c:v>-2648</c:v>
                </c:pt>
                <c:pt idx="10">
                  <c:v>-3041</c:v>
                </c:pt>
                <c:pt idx="11">
                  <c:v>-3520</c:v>
                </c:pt>
                <c:pt idx="12">
                  <c:v>-3654</c:v>
                </c:pt>
                <c:pt idx="13">
                  <c:v>-3081</c:v>
                </c:pt>
                <c:pt idx="14">
                  <c:v>-2202</c:v>
                </c:pt>
                <c:pt idx="15">
                  <c:v>-1591</c:v>
                </c:pt>
                <c:pt idx="16">
                  <c:v>-267</c:v>
                </c:pt>
                <c:pt idx="17">
                  <c:v>1171</c:v>
                </c:pt>
                <c:pt idx="18">
                  <c:v>2071</c:v>
                </c:pt>
                <c:pt idx="19">
                  <c:v>2378</c:v>
                </c:pt>
                <c:pt idx="20">
                  <c:v>1837</c:v>
                </c:pt>
                <c:pt idx="21">
                  <c:v>1267</c:v>
                </c:pt>
                <c:pt idx="22">
                  <c:v>1073</c:v>
                </c:pt>
                <c:pt idx="23">
                  <c:v>1228</c:v>
                </c:pt>
                <c:pt idx="24">
                  <c:v>1413</c:v>
                </c:pt>
                <c:pt idx="25">
                  <c:v>1617</c:v>
                </c:pt>
                <c:pt idx="26">
                  <c:v>3112</c:v>
                </c:pt>
                <c:pt idx="27">
                  <c:v>4487</c:v>
                </c:pt>
                <c:pt idx="28">
                  <c:v>7148</c:v>
                </c:pt>
                <c:pt idx="29">
                  <c:v>12254</c:v>
                </c:pt>
                <c:pt idx="30">
                  <c:v>10373</c:v>
                </c:pt>
                <c:pt idx="31">
                  <c:v>7185</c:v>
                </c:pt>
                <c:pt idx="32">
                  <c:v>6097</c:v>
                </c:pt>
                <c:pt idx="33">
                  <c:v>4713</c:v>
                </c:pt>
                <c:pt idx="34">
                  <c:v>3346</c:v>
                </c:pt>
                <c:pt idx="35">
                  <c:v>1108</c:v>
                </c:pt>
                <c:pt idx="36">
                  <c:v>-1169</c:v>
                </c:pt>
                <c:pt idx="37">
                  <c:v>-2455</c:v>
                </c:pt>
                <c:pt idx="38">
                  <c:v>-2906</c:v>
                </c:pt>
                <c:pt idx="39">
                  <c:v>-5402</c:v>
                </c:pt>
                <c:pt idx="40">
                  <c:v>-10110</c:v>
                </c:pt>
                <c:pt idx="41">
                  <c:v>-16158</c:v>
                </c:pt>
                <c:pt idx="42">
                  <c:v>-17348</c:v>
                </c:pt>
                <c:pt idx="43">
                  <c:v>-16275</c:v>
                </c:pt>
                <c:pt idx="44">
                  <c:v>-10626</c:v>
                </c:pt>
                <c:pt idx="45">
                  <c:v>-5413</c:v>
                </c:pt>
                <c:pt idx="46">
                  <c:v>-5771</c:v>
                </c:pt>
                <c:pt idx="47">
                  <c:v>-5035</c:v>
                </c:pt>
                <c:pt idx="48">
                  <c:v>-2514</c:v>
                </c:pt>
                <c:pt idx="49">
                  <c:v>1121</c:v>
                </c:pt>
                <c:pt idx="50">
                  <c:v>5104</c:v>
                </c:pt>
                <c:pt idx="51">
                  <c:v>9711</c:v>
                </c:pt>
                <c:pt idx="52">
                  <c:v>13313</c:v>
                </c:pt>
                <c:pt idx="53">
                  <c:v>14824</c:v>
                </c:pt>
                <c:pt idx="54">
                  <c:v>14445</c:v>
                </c:pt>
                <c:pt idx="55">
                  <c:v>15743</c:v>
                </c:pt>
                <c:pt idx="56">
                  <c:v>12599</c:v>
                </c:pt>
                <c:pt idx="57">
                  <c:v>7641</c:v>
                </c:pt>
                <c:pt idx="58">
                  <c:v>4471</c:v>
                </c:pt>
                <c:pt idx="59">
                  <c:v>4894</c:v>
                </c:pt>
                <c:pt idx="60">
                  <c:v>5808</c:v>
                </c:pt>
                <c:pt idx="61">
                  <c:v>5362</c:v>
                </c:pt>
                <c:pt idx="62">
                  <c:v>3661</c:v>
                </c:pt>
                <c:pt idx="63">
                  <c:v>1527</c:v>
                </c:pt>
                <c:pt idx="64">
                  <c:v>-636</c:v>
                </c:pt>
                <c:pt idx="65">
                  <c:v>-3160</c:v>
                </c:pt>
                <c:pt idx="66">
                  <c:v>-5270</c:v>
                </c:pt>
                <c:pt idx="67">
                  <c:v>-6971</c:v>
                </c:pt>
                <c:pt idx="68">
                  <c:v>-8227</c:v>
                </c:pt>
                <c:pt idx="69">
                  <c:v>-9876</c:v>
                </c:pt>
                <c:pt idx="70">
                  <c:v>-11350</c:v>
                </c:pt>
                <c:pt idx="71">
                  <c:v>-11124</c:v>
                </c:pt>
                <c:pt idx="72">
                  <c:v>-9497</c:v>
                </c:pt>
                <c:pt idx="73">
                  <c:v>-6432</c:v>
                </c:pt>
                <c:pt idx="74">
                  <c:v>-4755</c:v>
                </c:pt>
                <c:pt idx="75">
                  <c:v>-4076</c:v>
                </c:pt>
                <c:pt idx="76">
                  <c:v>-4017</c:v>
                </c:pt>
                <c:pt idx="77">
                  <c:v>-3986</c:v>
                </c:pt>
                <c:pt idx="78">
                  <c:v>-3647</c:v>
                </c:pt>
                <c:pt idx="79">
                  <c:v>-2856</c:v>
                </c:pt>
                <c:pt idx="80">
                  <c:v>-1729</c:v>
                </c:pt>
                <c:pt idx="81">
                  <c:v>-37</c:v>
                </c:pt>
                <c:pt idx="82">
                  <c:v>2018</c:v>
                </c:pt>
                <c:pt idx="83">
                  <c:v>3654</c:v>
                </c:pt>
                <c:pt idx="84">
                  <c:v>4059</c:v>
                </c:pt>
                <c:pt idx="85">
                  <c:v>3669</c:v>
                </c:pt>
                <c:pt idx="86">
                  <c:v>2684</c:v>
                </c:pt>
                <c:pt idx="87">
                  <c:v>982</c:v>
                </c:pt>
                <c:pt idx="88">
                  <c:v>-437</c:v>
                </c:pt>
                <c:pt idx="89">
                  <c:v>-1123</c:v>
                </c:pt>
                <c:pt idx="90">
                  <c:v>-1038</c:v>
                </c:pt>
                <c:pt idx="91">
                  <c:v>-102</c:v>
                </c:pt>
                <c:pt idx="92">
                  <c:v>1364</c:v>
                </c:pt>
                <c:pt idx="93">
                  <c:v>2467</c:v>
                </c:pt>
                <c:pt idx="94">
                  <c:v>3592</c:v>
                </c:pt>
                <c:pt idx="95">
                  <c:v>4829</c:v>
                </c:pt>
                <c:pt idx="96">
                  <c:v>6552</c:v>
                </c:pt>
                <c:pt idx="97">
                  <c:v>8505</c:v>
                </c:pt>
                <c:pt idx="98">
                  <c:v>7030</c:v>
                </c:pt>
                <c:pt idx="99">
                  <c:v>5226</c:v>
                </c:pt>
                <c:pt idx="100">
                  <c:v>2873</c:v>
                </c:pt>
                <c:pt idx="101">
                  <c:v>2706</c:v>
                </c:pt>
                <c:pt idx="102">
                  <c:v>8063</c:v>
                </c:pt>
                <c:pt idx="103">
                  <c:v>9873</c:v>
                </c:pt>
                <c:pt idx="104">
                  <c:v>6738</c:v>
                </c:pt>
                <c:pt idx="105">
                  <c:v>5628</c:v>
                </c:pt>
                <c:pt idx="106">
                  <c:v>3444</c:v>
                </c:pt>
                <c:pt idx="107">
                  <c:v>149</c:v>
                </c:pt>
                <c:pt idx="108">
                  <c:v>-2355</c:v>
                </c:pt>
                <c:pt idx="109">
                  <c:v>-4795</c:v>
                </c:pt>
                <c:pt idx="110">
                  <c:v>-6388</c:v>
                </c:pt>
                <c:pt idx="111">
                  <c:v>-7309</c:v>
                </c:pt>
                <c:pt idx="112">
                  <c:v>-6890</c:v>
                </c:pt>
                <c:pt idx="113">
                  <c:v>-4957</c:v>
                </c:pt>
                <c:pt idx="114">
                  <c:v>-3129</c:v>
                </c:pt>
                <c:pt idx="115">
                  <c:v>-1318</c:v>
                </c:pt>
                <c:pt idx="116">
                  <c:v>-2532</c:v>
                </c:pt>
                <c:pt idx="117">
                  <c:v>-4373</c:v>
                </c:pt>
                <c:pt idx="118">
                  <c:v>-5345</c:v>
                </c:pt>
                <c:pt idx="119">
                  <c:v>-5761</c:v>
                </c:pt>
                <c:pt idx="120">
                  <c:v>-6256</c:v>
                </c:pt>
                <c:pt idx="121">
                  <c:v>-6289</c:v>
                </c:pt>
                <c:pt idx="122">
                  <c:v>-5365</c:v>
                </c:pt>
                <c:pt idx="123">
                  <c:v>-4056</c:v>
                </c:pt>
                <c:pt idx="124">
                  <c:v>-2213</c:v>
                </c:pt>
                <c:pt idx="125">
                  <c:v>-719</c:v>
                </c:pt>
                <c:pt idx="126">
                  <c:v>288</c:v>
                </c:pt>
                <c:pt idx="127">
                  <c:v>1026</c:v>
                </c:pt>
                <c:pt idx="128">
                  <c:v>2185</c:v>
                </c:pt>
                <c:pt idx="129">
                  <c:v>2904</c:v>
                </c:pt>
                <c:pt idx="130">
                  <c:v>2830</c:v>
                </c:pt>
                <c:pt idx="131">
                  <c:v>1918</c:v>
                </c:pt>
                <c:pt idx="132">
                  <c:v>264</c:v>
                </c:pt>
                <c:pt idx="133">
                  <c:v>-1743</c:v>
                </c:pt>
                <c:pt idx="134">
                  <c:v>-3634</c:v>
                </c:pt>
                <c:pt idx="135">
                  <c:v>-4616</c:v>
                </c:pt>
                <c:pt idx="136">
                  <c:v>-4029</c:v>
                </c:pt>
                <c:pt idx="137">
                  <c:v>-1820</c:v>
                </c:pt>
                <c:pt idx="138">
                  <c:v>549</c:v>
                </c:pt>
                <c:pt idx="139">
                  <c:v>2662</c:v>
                </c:pt>
                <c:pt idx="140">
                  <c:v>4043</c:v>
                </c:pt>
                <c:pt idx="141">
                  <c:v>5049</c:v>
                </c:pt>
                <c:pt idx="142">
                  <c:v>5915</c:v>
                </c:pt>
                <c:pt idx="143">
                  <c:v>6299</c:v>
                </c:pt>
                <c:pt idx="144">
                  <c:v>5815</c:v>
                </c:pt>
                <c:pt idx="145">
                  <c:v>4337</c:v>
                </c:pt>
                <c:pt idx="146">
                  <c:v>2898</c:v>
                </c:pt>
                <c:pt idx="147">
                  <c:v>1801</c:v>
                </c:pt>
                <c:pt idx="148">
                  <c:v>495</c:v>
                </c:pt>
                <c:pt idx="149">
                  <c:v>-1192</c:v>
                </c:pt>
                <c:pt idx="150">
                  <c:v>582</c:v>
                </c:pt>
                <c:pt idx="151">
                  <c:v>-3432</c:v>
                </c:pt>
                <c:pt idx="152">
                  <c:v>-1245</c:v>
                </c:pt>
                <c:pt idx="153">
                  <c:v>-9844</c:v>
                </c:pt>
                <c:pt idx="154">
                  <c:v>-11479</c:v>
                </c:pt>
                <c:pt idx="155">
                  <c:v>-5061</c:v>
                </c:pt>
                <c:pt idx="156">
                  <c:v>3449</c:v>
                </c:pt>
                <c:pt idx="157">
                  <c:v>7646</c:v>
                </c:pt>
                <c:pt idx="158">
                  <c:v>7762</c:v>
                </c:pt>
                <c:pt idx="159">
                  <c:v>3608</c:v>
                </c:pt>
                <c:pt idx="160">
                  <c:v>-990</c:v>
                </c:pt>
                <c:pt idx="161">
                  <c:v>-4113</c:v>
                </c:pt>
                <c:pt idx="162">
                  <c:v>-5001</c:v>
                </c:pt>
                <c:pt idx="163">
                  <c:v>-4447</c:v>
                </c:pt>
                <c:pt idx="164">
                  <c:v>-2204</c:v>
                </c:pt>
                <c:pt idx="165">
                  <c:v>636</c:v>
                </c:pt>
                <c:pt idx="166">
                  <c:v>3069</c:v>
                </c:pt>
                <c:pt idx="167">
                  <c:v>4085</c:v>
                </c:pt>
                <c:pt idx="168">
                  <c:v>4191</c:v>
                </c:pt>
                <c:pt idx="169">
                  <c:v>3595</c:v>
                </c:pt>
                <c:pt idx="170">
                  <c:v>2107</c:v>
                </c:pt>
                <c:pt idx="171">
                  <c:v>446</c:v>
                </c:pt>
                <c:pt idx="172">
                  <c:v>-697</c:v>
                </c:pt>
                <c:pt idx="173">
                  <c:v>-951</c:v>
                </c:pt>
                <c:pt idx="174">
                  <c:v>-913</c:v>
                </c:pt>
                <c:pt idx="175">
                  <c:v>369</c:v>
                </c:pt>
                <c:pt idx="176">
                  <c:v>2020</c:v>
                </c:pt>
                <c:pt idx="177">
                  <c:v>3414</c:v>
                </c:pt>
                <c:pt idx="178">
                  <c:v>3912</c:v>
                </c:pt>
                <c:pt idx="179">
                  <c:v>3093</c:v>
                </c:pt>
                <c:pt idx="180">
                  <c:v>1508</c:v>
                </c:pt>
                <c:pt idx="181">
                  <c:v>-251</c:v>
                </c:pt>
                <c:pt idx="182">
                  <c:v>-2042</c:v>
                </c:pt>
                <c:pt idx="183">
                  <c:v>-3318</c:v>
                </c:pt>
                <c:pt idx="184">
                  <c:v>-2065</c:v>
                </c:pt>
                <c:pt idx="185">
                  <c:v>-2280</c:v>
                </c:pt>
                <c:pt idx="186">
                  <c:v>-2434</c:v>
                </c:pt>
                <c:pt idx="187">
                  <c:v>-2506</c:v>
                </c:pt>
                <c:pt idx="188">
                  <c:v>-2261</c:v>
                </c:pt>
                <c:pt idx="189">
                  <c:v>-1714</c:v>
                </c:pt>
                <c:pt idx="190">
                  <c:v>-1819</c:v>
                </c:pt>
                <c:pt idx="191">
                  <c:v>-1458</c:v>
                </c:pt>
                <c:pt idx="192">
                  <c:v>-2027</c:v>
                </c:pt>
                <c:pt idx="193">
                  <c:v>-2218</c:v>
                </c:pt>
                <c:pt idx="194">
                  <c:v>-2907</c:v>
                </c:pt>
                <c:pt idx="195">
                  <c:v>-3133</c:v>
                </c:pt>
                <c:pt idx="196">
                  <c:v>-2475</c:v>
                </c:pt>
                <c:pt idx="197">
                  <c:v>-1362</c:v>
                </c:pt>
                <c:pt idx="198">
                  <c:v>128</c:v>
                </c:pt>
                <c:pt idx="199">
                  <c:v>2081</c:v>
                </c:pt>
                <c:pt idx="200">
                  <c:v>3915</c:v>
                </c:pt>
                <c:pt idx="201">
                  <c:v>3962</c:v>
                </c:pt>
                <c:pt idx="202">
                  <c:v>743</c:v>
                </c:pt>
                <c:pt idx="203">
                  <c:v>-3533</c:v>
                </c:pt>
                <c:pt idx="204">
                  <c:v>-10784</c:v>
                </c:pt>
                <c:pt idx="205">
                  <c:v>-13909</c:v>
                </c:pt>
                <c:pt idx="206">
                  <c:v>-10781</c:v>
                </c:pt>
                <c:pt idx="207">
                  <c:v>-6582</c:v>
                </c:pt>
                <c:pt idx="208">
                  <c:v>-1961</c:v>
                </c:pt>
                <c:pt idx="209">
                  <c:v>3185</c:v>
                </c:pt>
                <c:pt idx="210">
                  <c:v>5441</c:v>
                </c:pt>
                <c:pt idx="211">
                  <c:v>5244</c:v>
                </c:pt>
                <c:pt idx="212">
                  <c:v>3051</c:v>
                </c:pt>
                <c:pt idx="213">
                  <c:v>105</c:v>
                </c:pt>
                <c:pt idx="214">
                  <c:v>-1487</c:v>
                </c:pt>
                <c:pt idx="215">
                  <c:v>-1730</c:v>
                </c:pt>
                <c:pt idx="216">
                  <c:v>-888</c:v>
                </c:pt>
                <c:pt idx="217">
                  <c:v>326</c:v>
                </c:pt>
                <c:pt idx="218">
                  <c:v>1519</c:v>
                </c:pt>
                <c:pt idx="219">
                  <c:v>1954</c:v>
                </c:pt>
                <c:pt idx="220">
                  <c:v>1333</c:v>
                </c:pt>
                <c:pt idx="221">
                  <c:v>434</c:v>
                </c:pt>
                <c:pt idx="222">
                  <c:v>-41</c:v>
                </c:pt>
                <c:pt idx="223">
                  <c:v>538</c:v>
                </c:pt>
                <c:pt idx="224">
                  <c:v>2003</c:v>
                </c:pt>
                <c:pt idx="225">
                  <c:v>4037</c:v>
                </c:pt>
                <c:pt idx="226">
                  <c:v>6625</c:v>
                </c:pt>
                <c:pt idx="227">
                  <c:v>8630</c:v>
                </c:pt>
                <c:pt idx="228">
                  <c:v>9548</c:v>
                </c:pt>
                <c:pt idx="229">
                  <c:v>10342</c:v>
                </c:pt>
                <c:pt idx="230">
                  <c:v>10357</c:v>
                </c:pt>
                <c:pt idx="231">
                  <c:v>10018</c:v>
                </c:pt>
                <c:pt idx="232">
                  <c:v>9281</c:v>
                </c:pt>
                <c:pt idx="233">
                  <c:v>8908</c:v>
                </c:pt>
                <c:pt idx="234">
                  <c:v>8560</c:v>
                </c:pt>
                <c:pt idx="235">
                  <c:v>8277</c:v>
                </c:pt>
                <c:pt idx="236">
                  <c:v>7656</c:v>
                </c:pt>
                <c:pt idx="237">
                  <c:v>7159</c:v>
                </c:pt>
                <c:pt idx="238">
                  <c:v>6509</c:v>
                </c:pt>
                <c:pt idx="239">
                  <c:v>6426</c:v>
                </c:pt>
                <c:pt idx="240">
                  <c:v>5731</c:v>
                </c:pt>
                <c:pt idx="241">
                  <c:v>4876</c:v>
                </c:pt>
                <c:pt idx="242">
                  <c:v>3272</c:v>
                </c:pt>
                <c:pt idx="243">
                  <c:v>1828</c:v>
                </c:pt>
                <c:pt idx="244">
                  <c:v>23</c:v>
                </c:pt>
                <c:pt idx="245">
                  <c:v>-1487</c:v>
                </c:pt>
                <c:pt idx="246">
                  <c:v>-3327</c:v>
                </c:pt>
                <c:pt idx="247">
                  <c:v>-4491</c:v>
                </c:pt>
                <c:pt idx="248">
                  <c:v>-5011</c:v>
                </c:pt>
                <c:pt idx="249">
                  <c:v>-5131</c:v>
                </c:pt>
                <c:pt idx="250">
                  <c:v>-4543</c:v>
                </c:pt>
                <c:pt idx="251">
                  <c:v>-3294</c:v>
                </c:pt>
                <c:pt idx="252">
                  <c:v>-2927</c:v>
                </c:pt>
                <c:pt idx="253">
                  <c:v>-2243</c:v>
                </c:pt>
                <c:pt idx="254">
                  <c:v>-1502</c:v>
                </c:pt>
                <c:pt idx="255">
                  <c:v>-1191</c:v>
                </c:pt>
                <c:pt idx="256">
                  <c:v>-996</c:v>
                </c:pt>
                <c:pt idx="257">
                  <c:v>-344</c:v>
                </c:pt>
                <c:pt idx="258">
                  <c:v>356</c:v>
                </c:pt>
                <c:pt idx="259">
                  <c:v>122</c:v>
                </c:pt>
                <c:pt idx="260">
                  <c:v>-2409</c:v>
                </c:pt>
                <c:pt idx="261">
                  <c:v>-9898</c:v>
                </c:pt>
                <c:pt idx="262">
                  <c:v>-10913</c:v>
                </c:pt>
                <c:pt idx="263">
                  <c:v>-6879</c:v>
                </c:pt>
                <c:pt idx="264">
                  <c:v>-1241</c:v>
                </c:pt>
                <c:pt idx="265">
                  <c:v>4505</c:v>
                </c:pt>
                <c:pt idx="266">
                  <c:v>8056</c:v>
                </c:pt>
                <c:pt idx="267">
                  <c:v>10153</c:v>
                </c:pt>
                <c:pt idx="268">
                  <c:v>9767</c:v>
                </c:pt>
                <c:pt idx="269">
                  <c:v>6016</c:v>
                </c:pt>
                <c:pt idx="270">
                  <c:v>1264</c:v>
                </c:pt>
                <c:pt idx="271">
                  <c:v>-4069</c:v>
                </c:pt>
                <c:pt idx="272">
                  <c:v>-7770</c:v>
                </c:pt>
                <c:pt idx="273">
                  <c:v>-8728</c:v>
                </c:pt>
                <c:pt idx="274">
                  <c:v>-7195</c:v>
                </c:pt>
                <c:pt idx="275">
                  <c:v>-4792</c:v>
                </c:pt>
                <c:pt idx="276">
                  <c:v>-1897</c:v>
                </c:pt>
                <c:pt idx="277">
                  <c:v>528</c:v>
                </c:pt>
                <c:pt idx="278">
                  <c:v>2184</c:v>
                </c:pt>
                <c:pt idx="279">
                  <c:v>3053</c:v>
                </c:pt>
                <c:pt idx="280">
                  <c:v>3167</c:v>
                </c:pt>
                <c:pt idx="281">
                  <c:v>2572</c:v>
                </c:pt>
                <c:pt idx="282">
                  <c:v>2201</c:v>
                </c:pt>
                <c:pt idx="283">
                  <c:v>2697</c:v>
                </c:pt>
                <c:pt idx="284">
                  <c:v>2977</c:v>
                </c:pt>
                <c:pt idx="285">
                  <c:v>3788</c:v>
                </c:pt>
                <c:pt idx="286">
                  <c:v>4397</c:v>
                </c:pt>
                <c:pt idx="287">
                  <c:v>5129</c:v>
                </c:pt>
                <c:pt idx="288">
                  <c:v>6572</c:v>
                </c:pt>
                <c:pt idx="289">
                  <c:v>8003</c:v>
                </c:pt>
                <c:pt idx="290">
                  <c:v>9587</c:v>
                </c:pt>
                <c:pt idx="291">
                  <c:v>10879</c:v>
                </c:pt>
                <c:pt idx="292">
                  <c:v>10289</c:v>
                </c:pt>
                <c:pt idx="293">
                  <c:v>8775</c:v>
                </c:pt>
                <c:pt idx="294">
                  <c:v>7873</c:v>
                </c:pt>
                <c:pt idx="295">
                  <c:v>4954</c:v>
                </c:pt>
                <c:pt idx="296">
                  <c:v>2045</c:v>
                </c:pt>
                <c:pt idx="297">
                  <c:v>-336</c:v>
                </c:pt>
                <c:pt idx="298">
                  <c:v>-2049</c:v>
                </c:pt>
                <c:pt idx="299">
                  <c:v>-3413</c:v>
                </c:pt>
                <c:pt idx="300">
                  <c:v>-4284</c:v>
                </c:pt>
                <c:pt idx="301">
                  <c:v>-4915</c:v>
                </c:pt>
                <c:pt idx="302">
                  <c:v>-5640</c:v>
                </c:pt>
                <c:pt idx="303">
                  <c:v>-7269</c:v>
                </c:pt>
                <c:pt idx="304">
                  <c:v>-9449</c:v>
                </c:pt>
                <c:pt idx="305">
                  <c:v>-11433</c:v>
                </c:pt>
                <c:pt idx="306">
                  <c:v>-12650</c:v>
                </c:pt>
                <c:pt idx="307">
                  <c:v>-11791</c:v>
                </c:pt>
                <c:pt idx="308">
                  <c:v>-10032</c:v>
                </c:pt>
                <c:pt idx="309">
                  <c:v>-7906</c:v>
                </c:pt>
                <c:pt idx="310">
                  <c:v>-5885</c:v>
                </c:pt>
                <c:pt idx="311">
                  <c:v>-3850</c:v>
                </c:pt>
                <c:pt idx="312">
                  <c:v>-2040</c:v>
                </c:pt>
                <c:pt idx="313">
                  <c:v>-1553</c:v>
                </c:pt>
                <c:pt idx="314">
                  <c:v>-437</c:v>
                </c:pt>
                <c:pt idx="315">
                  <c:v>-4550</c:v>
                </c:pt>
                <c:pt idx="316">
                  <c:v>-7849</c:v>
                </c:pt>
                <c:pt idx="317">
                  <c:v>-11535</c:v>
                </c:pt>
                <c:pt idx="318">
                  <c:v>-10191</c:v>
                </c:pt>
                <c:pt idx="319">
                  <c:v>-7480</c:v>
                </c:pt>
                <c:pt idx="320">
                  <c:v>-5757</c:v>
                </c:pt>
                <c:pt idx="321">
                  <c:v>-5572</c:v>
                </c:pt>
                <c:pt idx="322">
                  <c:v>-6718</c:v>
                </c:pt>
                <c:pt idx="323">
                  <c:v>-7617</c:v>
                </c:pt>
                <c:pt idx="324">
                  <c:v>-7165</c:v>
                </c:pt>
                <c:pt idx="325">
                  <c:v>-6038</c:v>
                </c:pt>
                <c:pt idx="326">
                  <c:v>-4561</c:v>
                </c:pt>
                <c:pt idx="327">
                  <c:v>-2755</c:v>
                </c:pt>
                <c:pt idx="328">
                  <c:v>-1391</c:v>
                </c:pt>
                <c:pt idx="329">
                  <c:v>-736</c:v>
                </c:pt>
                <c:pt idx="330">
                  <c:v>-111</c:v>
                </c:pt>
                <c:pt idx="331">
                  <c:v>881</c:v>
                </c:pt>
                <c:pt idx="332">
                  <c:v>1723</c:v>
                </c:pt>
                <c:pt idx="333">
                  <c:v>2758</c:v>
                </c:pt>
                <c:pt idx="334">
                  <c:v>5238</c:v>
                </c:pt>
                <c:pt idx="335">
                  <c:v>7597</c:v>
                </c:pt>
                <c:pt idx="336">
                  <c:v>9453</c:v>
                </c:pt>
                <c:pt idx="337">
                  <c:v>9271</c:v>
                </c:pt>
                <c:pt idx="338">
                  <c:v>8574</c:v>
                </c:pt>
                <c:pt idx="339">
                  <c:v>8011</c:v>
                </c:pt>
                <c:pt idx="340">
                  <c:v>7678</c:v>
                </c:pt>
                <c:pt idx="341">
                  <c:v>7677</c:v>
                </c:pt>
                <c:pt idx="342">
                  <c:v>7788</c:v>
                </c:pt>
                <c:pt idx="343">
                  <c:v>8207</c:v>
                </c:pt>
                <c:pt idx="344">
                  <c:v>9304</c:v>
                </c:pt>
                <c:pt idx="345">
                  <c:v>9794</c:v>
                </c:pt>
                <c:pt idx="346">
                  <c:v>9943</c:v>
                </c:pt>
                <c:pt idx="347">
                  <c:v>10057</c:v>
                </c:pt>
                <c:pt idx="348">
                  <c:v>9504</c:v>
                </c:pt>
                <c:pt idx="349">
                  <c:v>8227</c:v>
                </c:pt>
                <c:pt idx="350">
                  <c:v>6630</c:v>
                </c:pt>
                <c:pt idx="351">
                  <c:v>5131</c:v>
                </c:pt>
                <c:pt idx="352">
                  <c:v>2913</c:v>
                </c:pt>
                <c:pt idx="353">
                  <c:v>685</c:v>
                </c:pt>
                <c:pt idx="354">
                  <c:v>-1195</c:v>
                </c:pt>
                <c:pt idx="355">
                  <c:v>-2397</c:v>
                </c:pt>
                <c:pt idx="356">
                  <c:v>-2726</c:v>
                </c:pt>
                <c:pt idx="357">
                  <c:v>-2776</c:v>
                </c:pt>
                <c:pt idx="358">
                  <c:v>-2727</c:v>
                </c:pt>
                <c:pt idx="359">
                  <c:v>-2985</c:v>
                </c:pt>
                <c:pt idx="360">
                  <c:v>-3244</c:v>
                </c:pt>
                <c:pt idx="361">
                  <c:v>-4190</c:v>
                </c:pt>
                <c:pt idx="362">
                  <c:v>-5280</c:v>
                </c:pt>
                <c:pt idx="363">
                  <c:v>-5971</c:v>
                </c:pt>
                <c:pt idx="364">
                  <c:v>-5801</c:v>
                </c:pt>
                <c:pt idx="365">
                  <c:v>-4493</c:v>
                </c:pt>
                <c:pt idx="366">
                  <c:v>-2043</c:v>
                </c:pt>
                <c:pt idx="367">
                  <c:v>1498</c:v>
                </c:pt>
                <c:pt idx="368">
                  <c:v>4311</c:v>
                </c:pt>
                <c:pt idx="369">
                  <c:v>5616</c:v>
                </c:pt>
                <c:pt idx="370">
                  <c:v>313</c:v>
                </c:pt>
                <c:pt idx="371">
                  <c:v>-11622</c:v>
                </c:pt>
                <c:pt idx="372">
                  <c:v>-18015</c:v>
                </c:pt>
                <c:pt idx="373">
                  <c:v>-20708</c:v>
                </c:pt>
                <c:pt idx="374">
                  <c:v>-14714</c:v>
                </c:pt>
                <c:pt idx="375">
                  <c:v>-14714</c:v>
                </c:pt>
                <c:pt idx="376">
                  <c:v>-14714</c:v>
                </c:pt>
                <c:pt idx="377">
                  <c:v>8600</c:v>
                </c:pt>
                <c:pt idx="378">
                  <c:v>3996</c:v>
                </c:pt>
                <c:pt idx="379">
                  <c:v>-2677</c:v>
                </c:pt>
                <c:pt idx="380">
                  <c:v>-6660</c:v>
                </c:pt>
                <c:pt idx="381">
                  <c:v>-8305</c:v>
                </c:pt>
                <c:pt idx="382">
                  <c:v>-7179</c:v>
                </c:pt>
                <c:pt idx="383">
                  <c:v>-4806</c:v>
                </c:pt>
                <c:pt idx="384">
                  <c:v>-2621</c:v>
                </c:pt>
                <c:pt idx="385">
                  <c:v>-793</c:v>
                </c:pt>
                <c:pt idx="386">
                  <c:v>38</c:v>
                </c:pt>
                <c:pt idx="387">
                  <c:v>-343</c:v>
                </c:pt>
                <c:pt idx="388">
                  <c:v>-740</c:v>
                </c:pt>
                <c:pt idx="389">
                  <c:v>-349</c:v>
                </c:pt>
                <c:pt idx="390">
                  <c:v>508</c:v>
                </c:pt>
                <c:pt idx="391">
                  <c:v>1680</c:v>
                </c:pt>
                <c:pt idx="392">
                  <c:v>3547</c:v>
                </c:pt>
                <c:pt idx="393">
                  <c:v>7521</c:v>
                </c:pt>
                <c:pt idx="394">
                  <c:v>10530</c:v>
                </c:pt>
                <c:pt idx="395">
                  <c:v>12887</c:v>
                </c:pt>
                <c:pt idx="396">
                  <c:v>13572</c:v>
                </c:pt>
                <c:pt idx="397">
                  <c:v>13785</c:v>
                </c:pt>
                <c:pt idx="398">
                  <c:v>13504</c:v>
                </c:pt>
                <c:pt idx="399">
                  <c:v>13478</c:v>
                </c:pt>
                <c:pt idx="400">
                  <c:v>13462</c:v>
                </c:pt>
                <c:pt idx="401">
                  <c:v>12470</c:v>
                </c:pt>
                <c:pt idx="402">
                  <c:v>12234</c:v>
                </c:pt>
                <c:pt idx="403">
                  <c:v>11734</c:v>
                </c:pt>
                <c:pt idx="404">
                  <c:v>10240</c:v>
                </c:pt>
                <c:pt idx="405">
                  <c:v>8247</c:v>
                </c:pt>
                <c:pt idx="406">
                  <c:v>6617</c:v>
                </c:pt>
                <c:pt idx="407">
                  <c:v>4950</c:v>
                </c:pt>
                <c:pt idx="408">
                  <c:v>3603</c:v>
                </c:pt>
                <c:pt idx="409">
                  <c:v>2314</c:v>
                </c:pt>
                <c:pt idx="410">
                  <c:v>705</c:v>
                </c:pt>
                <c:pt idx="411">
                  <c:v>-941</c:v>
                </c:pt>
                <c:pt idx="412">
                  <c:v>-2106</c:v>
                </c:pt>
                <c:pt idx="413">
                  <c:v>-1986</c:v>
                </c:pt>
                <c:pt idx="414">
                  <c:v>-1334</c:v>
                </c:pt>
                <c:pt idx="415">
                  <c:v>-500</c:v>
                </c:pt>
                <c:pt idx="416">
                  <c:v>37</c:v>
                </c:pt>
                <c:pt idx="417">
                  <c:v>553</c:v>
                </c:pt>
                <c:pt idx="418">
                  <c:v>1087</c:v>
                </c:pt>
                <c:pt idx="419">
                  <c:v>1722</c:v>
                </c:pt>
                <c:pt idx="420">
                  <c:v>1966</c:v>
                </c:pt>
                <c:pt idx="421">
                  <c:v>892</c:v>
                </c:pt>
                <c:pt idx="422">
                  <c:v>943</c:v>
                </c:pt>
                <c:pt idx="423">
                  <c:v>1483</c:v>
                </c:pt>
                <c:pt idx="424">
                  <c:v>1814</c:v>
                </c:pt>
                <c:pt idx="425">
                  <c:v>2979</c:v>
                </c:pt>
                <c:pt idx="426">
                  <c:v>2299</c:v>
                </c:pt>
                <c:pt idx="427">
                  <c:v>-874</c:v>
                </c:pt>
                <c:pt idx="428">
                  <c:v>-3674</c:v>
                </c:pt>
                <c:pt idx="429">
                  <c:v>-9517</c:v>
                </c:pt>
                <c:pt idx="430">
                  <c:v>-7508</c:v>
                </c:pt>
                <c:pt idx="431">
                  <c:v>-1530</c:v>
                </c:pt>
                <c:pt idx="432">
                  <c:v>6809</c:v>
                </c:pt>
                <c:pt idx="433">
                  <c:v>9910</c:v>
                </c:pt>
                <c:pt idx="434">
                  <c:v>6444</c:v>
                </c:pt>
                <c:pt idx="435">
                  <c:v>-214</c:v>
                </c:pt>
                <c:pt idx="436">
                  <c:v>-6640</c:v>
                </c:pt>
                <c:pt idx="437">
                  <c:v>-9609</c:v>
                </c:pt>
                <c:pt idx="438">
                  <c:v>-9332</c:v>
                </c:pt>
                <c:pt idx="439">
                  <c:v>-7206</c:v>
                </c:pt>
                <c:pt idx="440">
                  <c:v>-5609</c:v>
                </c:pt>
                <c:pt idx="441">
                  <c:v>-4570</c:v>
                </c:pt>
                <c:pt idx="442">
                  <c:v>-4000</c:v>
                </c:pt>
                <c:pt idx="443">
                  <c:v>-3116</c:v>
                </c:pt>
                <c:pt idx="444">
                  <c:v>-1737</c:v>
                </c:pt>
                <c:pt idx="445">
                  <c:v>-317</c:v>
                </c:pt>
                <c:pt idx="446">
                  <c:v>500</c:v>
                </c:pt>
                <c:pt idx="447">
                  <c:v>1541</c:v>
                </c:pt>
                <c:pt idx="448">
                  <c:v>2470</c:v>
                </c:pt>
                <c:pt idx="449">
                  <c:v>2718</c:v>
                </c:pt>
                <c:pt idx="450">
                  <c:v>2923</c:v>
                </c:pt>
                <c:pt idx="451">
                  <c:v>2430</c:v>
                </c:pt>
                <c:pt idx="452">
                  <c:v>3123</c:v>
                </c:pt>
                <c:pt idx="453">
                  <c:v>4515</c:v>
                </c:pt>
                <c:pt idx="454">
                  <c:v>5673</c:v>
                </c:pt>
                <c:pt idx="455">
                  <c:v>6498</c:v>
                </c:pt>
                <c:pt idx="456">
                  <c:v>6119</c:v>
                </c:pt>
                <c:pt idx="457">
                  <c:v>6523</c:v>
                </c:pt>
                <c:pt idx="458">
                  <c:v>6408</c:v>
                </c:pt>
                <c:pt idx="459">
                  <c:v>6413</c:v>
                </c:pt>
                <c:pt idx="460">
                  <c:v>6320</c:v>
                </c:pt>
                <c:pt idx="461">
                  <c:v>5772</c:v>
                </c:pt>
                <c:pt idx="462">
                  <c:v>5578</c:v>
                </c:pt>
                <c:pt idx="463">
                  <c:v>5282</c:v>
                </c:pt>
                <c:pt idx="464">
                  <c:v>5026</c:v>
                </c:pt>
                <c:pt idx="465">
                  <c:v>4669</c:v>
                </c:pt>
                <c:pt idx="466">
                  <c:v>5161</c:v>
                </c:pt>
                <c:pt idx="467">
                  <c:v>6051</c:v>
                </c:pt>
                <c:pt idx="468">
                  <c:v>6864</c:v>
                </c:pt>
                <c:pt idx="469">
                  <c:v>7094</c:v>
                </c:pt>
                <c:pt idx="470">
                  <c:v>6775</c:v>
                </c:pt>
                <c:pt idx="471">
                  <c:v>5666</c:v>
                </c:pt>
                <c:pt idx="472">
                  <c:v>3736</c:v>
                </c:pt>
                <c:pt idx="473">
                  <c:v>1738</c:v>
                </c:pt>
                <c:pt idx="474">
                  <c:v>-1091</c:v>
                </c:pt>
                <c:pt idx="475">
                  <c:v>-3580</c:v>
                </c:pt>
                <c:pt idx="476">
                  <c:v>-5696</c:v>
                </c:pt>
                <c:pt idx="477">
                  <c:v>-7422</c:v>
                </c:pt>
                <c:pt idx="478">
                  <c:v>-8553</c:v>
                </c:pt>
                <c:pt idx="479">
                  <c:v>-8737</c:v>
                </c:pt>
                <c:pt idx="480">
                  <c:v>-9326</c:v>
                </c:pt>
                <c:pt idx="481">
                  <c:v>-10544</c:v>
                </c:pt>
                <c:pt idx="482">
                  <c:v>-11634</c:v>
                </c:pt>
                <c:pt idx="483">
                  <c:v>-10963</c:v>
                </c:pt>
                <c:pt idx="484">
                  <c:v>-13638</c:v>
                </c:pt>
                <c:pt idx="485">
                  <c:v>-11890</c:v>
                </c:pt>
                <c:pt idx="486">
                  <c:v>-7829</c:v>
                </c:pt>
                <c:pt idx="487">
                  <c:v>-1913</c:v>
                </c:pt>
                <c:pt idx="488">
                  <c:v>7459</c:v>
                </c:pt>
                <c:pt idx="489">
                  <c:v>14192</c:v>
                </c:pt>
                <c:pt idx="490">
                  <c:v>14099</c:v>
                </c:pt>
                <c:pt idx="491">
                  <c:v>7772</c:v>
                </c:pt>
                <c:pt idx="492">
                  <c:v>118</c:v>
                </c:pt>
                <c:pt idx="493">
                  <c:v>-6327</c:v>
                </c:pt>
                <c:pt idx="494">
                  <c:v>-8469</c:v>
                </c:pt>
                <c:pt idx="495">
                  <c:v>-8389</c:v>
                </c:pt>
                <c:pt idx="496">
                  <c:v>-7752</c:v>
                </c:pt>
                <c:pt idx="497">
                  <c:v>-6854</c:v>
                </c:pt>
                <c:pt idx="498">
                  <c:v>-6288</c:v>
                </c:pt>
                <c:pt idx="499">
                  <c:v>-5268</c:v>
                </c:pt>
                <c:pt idx="500">
                  <c:v>-3931</c:v>
                </c:pt>
                <c:pt idx="501">
                  <c:v>-2909</c:v>
                </c:pt>
                <c:pt idx="502">
                  <c:v>-1865</c:v>
                </c:pt>
                <c:pt idx="503">
                  <c:v>-222</c:v>
                </c:pt>
                <c:pt idx="504">
                  <c:v>688</c:v>
                </c:pt>
                <c:pt idx="505">
                  <c:v>1085</c:v>
                </c:pt>
                <c:pt idx="506">
                  <c:v>1458</c:v>
                </c:pt>
                <c:pt idx="507">
                  <c:v>2441</c:v>
                </c:pt>
                <c:pt idx="508">
                  <c:v>3861</c:v>
                </c:pt>
                <c:pt idx="509">
                  <c:v>5318</c:v>
                </c:pt>
                <c:pt idx="510">
                  <c:v>7148</c:v>
                </c:pt>
                <c:pt idx="511">
                  <c:v>8961</c:v>
                </c:pt>
                <c:pt idx="512">
                  <c:v>10153</c:v>
                </c:pt>
                <c:pt idx="513">
                  <c:v>10749</c:v>
                </c:pt>
                <c:pt idx="514">
                  <c:v>9809</c:v>
                </c:pt>
                <c:pt idx="515">
                  <c:v>7839</c:v>
                </c:pt>
                <c:pt idx="516">
                  <c:v>5783</c:v>
                </c:pt>
                <c:pt idx="517">
                  <c:v>3562</c:v>
                </c:pt>
                <c:pt idx="518">
                  <c:v>2681</c:v>
                </c:pt>
                <c:pt idx="519">
                  <c:v>1982</c:v>
                </c:pt>
                <c:pt idx="520">
                  <c:v>1556</c:v>
                </c:pt>
                <c:pt idx="521">
                  <c:v>1314</c:v>
                </c:pt>
                <c:pt idx="522">
                  <c:v>1062</c:v>
                </c:pt>
                <c:pt idx="523">
                  <c:v>380</c:v>
                </c:pt>
                <c:pt idx="524">
                  <c:v>-1054</c:v>
                </c:pt>
                <c:pt idx="525">
                  <c:v>-2959</c:v>
                </c:pt>
                <c:pt idx="526">
                  <c:v>-5010</c:v>
                </c:pt>
                <c:pt idx="527">
                  <c:v>-7134</c:v>
                </c:pt>
                <c:pt idx="528">
                  <c:v>-9097</c:v>
                </c:pt>
                <c:pt idx="529">
                  <c:v>-9868</c:v>
                </c:pt>
                <c:pt idx="530">
                  <c:v>-10836</c:v>
                </c:pt>
                <c:pt idx="531">
                  <c:v>-10958</c:v>
                </c:pt>
                <c:pt idx="532">
                  <c:v>-10816</c:v>
                </c:pt>
                <c:pt idx="533">
                  <c:v>-9982</c:v>
                </c:pt>
                <c:pt idx="534">
                  <c:v>-8686</c:v>
                </c:pt>
                <c:pt idx="535">
                  <c:v>-7451</c:v>
                </c:pt>
                <c:pt idx="536">
                  <c:v>-6648</c:v>
                </c:pt>
                <c:pt idx="537">
                  <c:v>-6549</c:v>
                </c:pt>
                <c:pt idx="538">
                  <c:v>-8920</c:v>
                </c:pt>
                <c:pt idx="539">
                  <c:v>-11702</c:v>
                </c:pt>
                <c:pt idx="540">
                  <c:v>-8232</c:v>
                </c:pt>
                <c:pt idx="541">
                  <c:v>-9103</c:v>
                </c:pt>
                <c:pt idx="542">
                  <c:v>-6891</c:v>
                </c:pt>
                <c:pt idx="543">
                  <c:v>-4997</c:v>
                </c:pt>
                <c:pt idx="544">
                  <c:v>-2109</c:v>
                </c:pt>
                <c:pt idx="545">
                  <c:v>179</c:v>
                </c:pt>
                <c:pt idx="546">
                  <c:v>2174</c:v>
                </c:pt>
                <c:pt idx="547">
                  <c:v>1834</c:v>
                </c:pt>
                <c:pt idx="548">
                  <c:v>-1778</c:v>
                </c:pt>
                <c:pt idx="549">
                  <c:v>-7182</c:v>
                </c:pt>
                <c:pt idx="550">
                  <c:v>-10388</c:v>
                </c:pt>
                <c:pt idx="551">
                  <c:v>-9857</c:v>
                </c:pt>
                <c:pt idx="552">
                  <c:v>-6638</c:v>
                </c:pt>
                <c:pt idx="553">
                  <c:v>-794</c:v>
                </c:pt>
                <c:pt idx="554">
                  <c:v>5024</c:v>
                </c:pt>
                <c:pt idx="555">
                  <c:v>9662</c:v>
                </c:pt>
                <c:pt idx="556">
                  <c:v>12874</c:v>
                </c:pt>
                <c:pt idx="557">
                  <c:v>11052</c:v>
                </c:pt>
                <c:pt idx="558">
                  <c:v>9543</c:v>
                </c:pt>
                <c:pt idx="559">
                  <c:v>8457</c:v>
                </c:pt>
                <c:pt idx="560">
                  <c:v>8354</c:v>
                </c:pt>
                <c:pt idx="561">
                  <c:v>9130</c:v>
                </c:pt>
                <c:pt idx="562">
                  <c:v>9607</c:v>
                </c:pt>
                <c:pt idx="563">
                  <c:v>10954</c:v>
                </c:pt>
                <c:pt idx="564">
                  <c:v>11801</c:v>
                </c:pt>
                <c:pt idx="565">
                  <c:v>11563</c:v>
                </c:pt>
                <c:pt idx="566">
                  <c:v>12097</c:v>
                </c:pt>
                <c:pt idx="567">
                  <c:v>14397</c:v>
                </c:pt>
                <c:pt idx="568">
                  <c:v>16522</c:v>
                </c:pt>
                <c:pt idx="569">
                  <c:v>14619</c:v>
                </c:pt>
                <c:pt idx="570">
                  <c:v>12277</c:v>
                </c:pt>
                <c:pt idx="571">
                  <c:v>9966</c:v>
                </c:pt>
                <c:pt idx="572">
                  <c:v>5704</c:v>
                </c:pt>
                <c:pt idx="573">
                  <c:v>2557</c:v>
                </c:pt>
                <c:pt idx="574">
                  <c:v>-142</c:v>
                </c:pt>
                <c:pt idx="575">
                  <c:v>-2324</c:v>
                </c:pt>
                <c:pt idx="576">
                  <c:v>-4435</c:v>
                </c:pt>
                <c:pt idx="577">
                  <c:v>-4533</c:v>
                </c:pt>
                <c:pt idx="578">
                  <c:v>-4941</c:v>
                </c:pt>
                <c:pt idx="579">
                  <c:v>-5185</c:v>
                </c:pt>
                <c:pt idx="580">
                  <c:v>-5336</c:v>
                </c:pt>
                <c:pt idx="581">
                  <c:v>-5570</c:v>
                </c:pt>
                <c:pt idx="582">
                  <c:v>-5624</c:v>
                </c:pt>
                <c:pt idx="583">
                  <c:v>-6062</c:v>
                </c:pt>
                <c:pt idx="584">
                  <c:v>-6279</c:v>
                </c:pt>
                <c:pt idx="585">
                  <c:v>-5432</c:v>
                </c:pt>
                <c:pt idx="586">
                  <c:v>-4530</c:v>
                </c:pt>
                <c:pt idx="587">
                  <c:v>-4182</c:v>
                </c:pt>
                <c:pt idx="588">
                  <c:v>-5131</c:v>
                </c:pt>
                <c:pt idx="589">
                  <c:v>-6666</c:v>
                </c:pt>
                <c:pt idx="590">
                  <c:v>-10304</c:v>
                </c:pt>
                <c:pt idx="591">
                  <c:v>-11474</c:v>
                </c:pt>
                <c:pt idx="592">
                  <c:v>-8240</c:v>
                </c:pt>
                <c:pt idx="593">
                  <c:v>-4511</c:v>
                </c:pt>
                <c:pt idx="594">
                  <c:v>-4511</c:v>
                </c:pt>
                <c:pt idx="595">
                  <c:v>5130</c:v>
                </c:pt>
                <c:pt idx="596">
                  <c:v>4789</c:v>
                </c:pt>
                <c:pt idx="597">
                  <c:v>2423</c:v>
                </c:pt>
                <c:pt idx="598">
                  <c:v>-976</c:v>
                </c:pt>
                <c:pt idx="599">
                  <c:v>-5064</c:v>
                </c:pt>
                <c:pt idx="600">
                  <c:v>-7674</c:v>
                </c:pt>
                <c:pt idx="601">
                  <c:v>-8079</c:v>
                </c:pt>
                <c:pt idx="602">
                  <c:v>-7057</c:v>
                </c:pt>
                <c:pt idx="603">
                  <c:v>-5360</c:v>
                </c:pt>
                <c:pt idx="604">
                  <c:v>-3319</c:v>
                </c:pt>
                <c:pt idx="605">
                  <c:v>-1274</c:v>
                </c:pt>
                <c:pt idx="606">
                  <c:v>-99</c:v>
                </c:pt>
                <c:pt idx="607">
                  <c:v>607</c:v>
                </c:pt>
                <c:pt idx="608">
                  <c:v>1645</c:v>
                </c:pt>
                <c:pt idx="609">
                  <c:v>2124</c:v>
                </c:pt>
                <c:pt idx="610">
                  <c:v>2725</c:v>
                </c:pt>
                <c:pt idx="611">
                  <c:v>3006</c:v>
                </c:pt>
                <c:pt idx="612">
                  <c:v>2607</c:v>
                </c:pt>
                <c:pt idx="613">
                  <c:v>2887</c:v>
                </c:pt>
                <c:pt idx="614">
                  <c:v>3851</c:v>
                </c:pt>
                <c:pt idx="615">
                  <c:v>5143</c:v>
                </c:pt>
                <c:pt idx="616">
                  <c:v>6113</c:v>
                </c:pt>
                <c:pt idx="617">
                  <c:v>6149</c:v>
                </c:pt>
                <c:pt idx="618">
                  <c:v>5245</c:v>
                </c:pt>
                <c:pt idx="619">
                  <c:v>6905</c:v>
                </c:pt>
                <c:pt idx="620">
                  <c:v>3226</c:v>
                </c:pt>
                <c:pt idx="621">
                  <c:v>-3205</c:v>
                </c:pt>
                <c:pt idx="622">
                  <c:v>-9225</c:v>
                </c:pt>
                <c:pt idx="623">
                  <c:v>-10969</c:v>
                </c:pt>
                <c:pt idx="624">
                  <c:v>-8030</c:v>
                </c:pt>
                <c:pt idx="625">
                  <c:v>-2524</c:v>
                </c:pt>
                <c:pt idx="626">
                  <c:v>716</c:v>
                </c:pt>
                <c:pt idx="627">
                  <c:v>1995</c:v>
                </c:pt>
                <c:pt idx="628">
                  <c:v>7888</c:v>
                </c:pt>
                <c:pt idx="629">
                  <c:v>1931</c:v>
                </c:pt>
                <c:pt idx="630">
                  <c:v>-2711</c:v>
                </c:pt>
                <c:pt idx="631">
                  <c:v>-8624</c:v>
                </c:pt>
                <c:pt idx="632">
                  <c:v>-13668</c:v>
                </c:pt>
                <c:pt idx="633">
                  <c:v>-15723</c:v>
                </c:pt>
                <c:pt idx="634">
                  <c:v>-13134</c:v>
                </c:pt>
                <c:pt idx="635">
                  <c:v>-9742</c:v>
                </c:pt>
                <c:pt idx="636">
                  <c:v>-5927</c:v>
                </c:pt>
                <c:pt idx="637">
                  <c:v>-1354</c:v>
                </c:pt>
                <c:pt idx="638">
                  <c:v>2801</c:v>
                </c:pt>
                <c:pt idx="639">
                  <c:v>4184</c:v>
                </c:pt>
                <c:pt idx="640">
                  <c:v>5374</c:v>
                </c:pt>
                <c:pt idx="641">
                  <c:v>6142</c:v>
                </c:pt>
                <c:pt idx="642">
                  <c:v>6635</c:v>
                </c:pt>
                <c:pt idx="643">
                  <c:v>6915</c:v>
                </c:pt>
                <c:pt idx="644">
                  <c:v>7094</c:v>
                </c:pt>
                <c:pt idx="645">
                  <c:v>6886</c:v>
                </c:pt>
                <c:pt idx="646">
                  <c:v>6360</c:v>
                </c:pt>
                <c:pt idx="647">
                  <c:v>5707</c:v>
                </c:pt>
                <c:pt idx="648">
                  <c:v>5205</c:v>
                </c:pt>
                <c:pt idx="649">
                  <c:v>4692</c:v>
                </c:pt>
                <c:pt idx="650">
                  <c:v>4304</c:v>
                </c:pt>
                <c:pt idx="651">
                  <c:v>4018</c:v>
                </c:pt>
                <c:pt idx="652">
                  <c:v>4112</c:v>
                </c:pt>
                <c:pt idx="653">
                  <c:v>4575</c:v>
                </c:pt>
                <c:pt idx="654">
                  <c:v>5251</c:v>
                </c:pt>
                <c:pt idx="655">
                  <c:v>5613</c:v>
                </c:pt>
                <c:pt idx="656">
                  <c:v>5231</c:v>
                </c:pt>
                <c:pt idx="657">
                  <c:v>4158</c:v>
                </c:pt>
                <c:pt idx="658">
                  <c:v>2634</c:v>
                </c:pt>
                <c:pt idx="659">
                  <c:v>1195</c:v>
                </c:pt>
                <c:pt idx="660">
                  <c:v>582</c:v>
                </c:pt>
                <c:pt idx="661">
                  <c:v>940</c:v>
                </c:pt>
                <c:pt idx="662">
                  <c:v>1656</c:v>
                </c:pt>
                <c:pt idx="663">
                  <c:v>2330</c:v>
                </c:pt>
                <c:pt idx="664">
                  <c:v>2828</c:v>
                </c:pt>
                <c:pt idx="665">
                  <c:v>3022</c:v>
                </c:pt>
                <c:pt idx="666">
                  <c:v>3125</c:v>
                </c:pt>
                <c:pt idx="667">
                  <c:v>4354</c:v>
                </c:pt>
                <c:pt idx="668">
                  <c:v>3758</c:v>
                </c:pt>
                <c:pt idx="669">
                  <c:v>3583</c:v>
                </c:pt>
                <c:pt idx="670">
                  <c:v>2840</c:v>
                </c:pt>
                <c:pt idx="671">
                  <c:v>1857</c:v>
                </c:pt>
                <c:pt idx="672">
                  <c:v>1051</c:v>
                </c:pt>
                <c:pt idx="673">
                  <c:v>786</c:v>
                </c:pt>
                <c:pt idx="674">
                  <c:v>1043</c:v>
                </c:pt>
                <c:pt idx="675">
                  <c:v>1598</c:v>
                </c:pt>
                <c:pt idx="676">
                  <c:v>2684</c:v>
                </c:pt>
                <c:pt idx="677">
                  <c:v>3685</c:v>
                </c:pt>
                <c:pt idx="678">
                  <c:v>4262</c:v>
                </c:pt>
                <c:pt idx="679">
                  <c:v>4184</c:v>
                </c:pt>
                <c:pt idx="680">
                  <c:v>4091</c:v>
                </c:pt>
                <c:pt idx="681">
                  <c:v>4086</c:v>
                </c:pt>
                <c:pt idx="682">
                  <c:v>3908</c:v>
                </c:pt>
                <c:pt idx="683">
                  <c:v>3619</c:v>
                </c:pt>
                <c:pt idx="684">
                  <c:v>2665</c:v>
                </c:pt>
                <c:pt idx="685">
                  <c:v>1211</c:v>
                </c:pt>
                <c:pt idx="686">
                  <c:v>-636</c:v>
                </c:pt>
                <c:pt idx="687">
                  <c:v>-2144</c:v>
                </c:pt>
                <c:pt idx="688">
                  <c:v>-2960</c:v>
                </c:pt>
                <c:pt idx="689">
                  <c:v>-2843</c:v>
                </c:pt>
                <c:pt idx="690">
                  <c:v>-2447</c:v>
                </c:pt>
                <c:pt idx="691">
                  <c:v>-2178</c:v>
                </c:pt>
                <c:pt idx="692">
                  <c:v>-2346</c:v>
                </c:pt>
                <c:pt idx="693">
                  <c:v>-3206</c:v>
                </c:pt>
                <c:pt idx="694">
                  <c:v>-3920</c:v>
                </c:pt>
                <c:pt idx="695">
                  <c:v>-4184</c:v>
                </c:pt>
                <c:pt idx="696">
                  <c:v>-3936</c:v>
                </c:pt>
                <c:pt idx="697">
                  <c:v>-3262</c:v>
                </c:pt>
                <c:pt idx="698">
                  <c:v>-2802</c:v>
                </c:pt>
                <c:pt idx="699">
                  <c:v>-2626</c:v>
                </c:pt>
                <c:pt idx="700">
                  <c:v>-2582</c:v>
                </c:pt>
                <c:pt idx="701">
                  <c:v>-2439</c:v>
                </c:pt>
                <c:pt idx="702">
                  <c:v>-2382</c:v>
                </c:pt>
                <c:pt idx="703">
                  <c:v>-2353</c:v>
                </c:pt>
                <c:pt idx="704">
                  <c:v>-1754</c:v>
                </c:pt>
                <c:pt idx="705">
                  <c:v>-975</c:v>
                </c:pt>
                <c:pt idx="706">
                  <c:v>-441</c:v>
                </c:pt>
                <c:pt idx="707">
                  <c:v>-329</c:v>
                </c:pt>
                <c:pt idx="708">
                  <c:v>-576</c:v>
                </c:pt>
                <c:pt idx="709">
                  <c:v>-952</c:v>
                </c:pt>
                <c:pt idx="710">
                  <c:v>-1165</c:v>
                </c:pt>
                <c:pt idx="711">
                  <c:v>-1365</c:v>
                </c:pt>
                <c:pt idx="712">
                  <c:v>-1505</c:v>
                </c:pt>
                <c:pt idx="713">
                  <c:v>-1424</c:v>
                </c:pt>
                <c:pt idx="714">
                  <c:v>-1129</c:v>
                </c:pt>
                <c:pt idx="715">
                  <c:v>-783</c:v>
                </c:pt>
                <c:pt idx="716">
                  <c:v>-598</c:v>
                </c:pt>
                <c:pt idx="717">
                  <c:v>-585</c:v>
                </c:pt>
                <c:pt idx="718">
                  <c:v>-684</c:v>
                </c:pt>
                <c:pt idx="719">
                  <c:v>-871</c:v>
                </c:pt>
                <c:pt idx="720">
                  <c:v>-1082</c:v>
                </c:pt>
                <c:pt idx="721">
                  <c:v>-1249</c:v>
                </c:pt>
                <c:pt idx="722">
                  <c:v>-1428</c:v>
                </c:pt>
                <c:pt idx="723">
                  <c:v>-784</c:v>
                </c:pt>
                <c:pt idx="724">
                  <c:v>-1562</c:v>
                </c:pt>
                <c:pt idx="725">
                  <c:v>-1969</c:v>
                </c:pt>
                <c:pt idx="726">
                  <c:v>-2058</c:v>
                </c:pt>
                <c:pt idx="727">
                  <c:v>-1989</c:v>
                </c:pt>
                <c:pt idx="728">
                  <c:v>-1936</c:v>
                </c:pt>
                <c:pt idx="729">
                  <c:v>-1734</c:v>
                </c:pt>
                <c:pt idx="730">
                  <c:v>-1679</c:v>
                </c:pt>
                <c:pt idx="731">
                  <c:v>-1389</c:v>
                </c:pt>
                <c:pt idx="732">
                  <c:v>-1179</c:v>
                </c:pt>
                <c:pt idx="733">
                  <c:v>-929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16-4671-82F5-DD3DB98AFD81}"/>
            </c:ext>
          </c:extLst>
        </c:ser>
        <c:ser>
          <c:idx val="4"/>
          <c:order val="4"/>
          <c:spPr>
            <a:ln w="28575" cap="rnd">
              <a:solidFill>
                <a:schemeClr val="accent2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Up!$F$1:$F$734</c:f>
              <c:numCache>
                <c:formatCode>General</c:formatCode>
                <c:ptCount val="734"/>
                <c:pt idx="0">
                  <c:v>-3459</c:v>
                </c:pt>
                <c:pt idx="1">
                  <c:v>-2803</c:v>
                </c:pt>
                <c:pt idx="2">
                  <c:v>-2217</c:v>
                </c:pt>
                <c:pt idx="3">
                  <c:v>-1560</c:v>
                </c:pt>
                <c:pt idx="4">
                  <c:v>-744</c:v>
                </c:pt>
                <c:pt idx="5">
                  <c:v>47</c:v>
                </c:pt>
                <c:pt idx="6">
                  <c:v>810</c:v>
                </c:pt>
                <c:pt idx="7">
                  <c:v>1841</c:v>
                </c:pt>
                <c:pt idx="8">
                  <c:v>3016</c:v>
                </c:pt>
                <c:pt idx="9">
                  <c:v>4113</c:v>
                </c:pt>
                <c:pt idx="10">
                  <c:v>4776</c:v>
                </c:pt>
                <c:pt idx="11">
                  <c:v>4695</c:v>
                </c:pt>
                <c:pt idx="12">
                  <c:v>4065</c:v>
                </c:pt>
                <c:pt idx="13">
                  <c:v>3344</c:v>
                </c:pt>
                <c:pt idx="14">
                  <c:v>2773</c:v>
                </c:pt>
                <c:pt idx="15">
                  <c:v>1743</c:v>
                </c:pt>
                <c:pt idx="16">
                  <c:v>1146</c:v>
                </c:pt>
                <c:pt idx="17">
                  <c:v>-4</c:v>
                </c:pt>
                <c:pt idx="18">
                  <c:v>-656</c:v>
                </c:pt>
                <c:pt idx="19">
                  <c:v>-606</c:v>
                </c:pt>
                <c:pt idx="20">
                  <c:v>-872</c:v>
                </c:pt>
                <c:pt idx="21">
                  <c:v>-1512</c:v>
                </c:pt>
                <c:pt idx="22">
                  <c:v>-2833</c:v>
                </c:pt>
                <c:pt idx="23">
                  <c:v>-4161</c:v>
                </c:pt>
                <c:pt idx="24">
                  <c:v>-5466</c:v>
                </c:pt>
                <c:pt idx="25">
                  <c:v>-5973</c:v>
                </c:pt>
                <c:pt idx="26">
                  <c:v>-6319</c:v>
                </c:pt>
                <c:pt idx="27">
                  <c:v>-7395</c:v>
                </c:pt>
                <c:pt idx="28">
                  <c:v>-17071</c:v>
                </c:pt>
                <c:pt idx="29">
                  <c:v>-5214</c:v>
                </c:pt>
                <c:pt idx="30">
                  <c:v>-9729</c:v>
                </c:pt>
                <c:pt idx="31">
                  <c:v>-11748</c:v>
                </c:pt>
                <c:pt idx="32">
                  <c:v>-11735</c:v>
                </c:pt>
                <c:pt idx="33">
                  <c:v>-9893</c:v>
                </c:pt>
                <c:pt idx="34">
                  <c:v>-6037</c:v>
                </c:pt>
                <c:pt idx="35">
                  <c:v>-2825</c:v>
                </c:pt>
                <c:pt idx="36">
                  <c:v>503</c:v>
                </c:pt>
                <c:pt idx="37">
                  <c:v>4274</c:v>
                </c:pt>
                <c:pt idx="38">
                  <c:v>3257</c:v>
                </c:pt>
                <c:pt idx="39">
                  <c:v>-2011</c:v>
                </c:pt>
                <c:pt idx="40">
                  <c:v>-4753</c:v>
                </c:pt>
                <c:pt idx="41">
                  <c:v>-7634</c:v>
                </c:pt>
                <c:pt idx="42">
                  <c:v>-5261</c:v>
                </c:pt>
                <c:pt idx="43">
                  <c:v>-2764</c:v>
                </c:pt>
                <c:pt idx="44">
                  <c:v>6495</c:v>
                </c:pt>
                <c:pt idx="45">
                  <c:v>7832</c:v>
                </c:pt>
                <c:pt idx="46">
                  <c:v>7987</c:v>
                </c:pt>
                <c:pt idx="47">
                  <c:v>7805</c:v>
                </c:pt>
                <c:pt idx="48">
                  <c:v>6202</c:v>
                </c:pt>
                <c:pt idx="49">
                  <c:v>5350</c:v>
                </c:pt>
                <c:pt idx="50">
                  <c:v>3812</c:v>
                </c:pt>
                <c:pt idx="51">
                  <c:v>-79</c:v>
                </c:pt>
                <c:pt idx="52">
                  <c:v>-3146</c:v>
                </c:pt>
                <c:pt idx="53">
                  <c:v>-7703</c:v>
                </c:pt>
                <c:pt idx="54">
                  <c:v>-13122</c:v>
                </c:pt>
                <c:pt idx="55">
                  <c:v>-16303</c:v>
                </c:pt>
                <c:pt idx="56">
                  <c:v>-16892</c:v>
                </c:pt>
                <c:pt idx="57">
                  <c:v>-17717</c:v>
                </c:pt>
                <c:pt idx="58">
                  <c:v>-20484</c:v>
                </c:pt>
                <c:pt idx="59">
                  <c:v>-26461</c:v>
                </c:pt>
                <c:pt idx="60">
                  <c:v>-31012</c:v>
                </c:pt>
                <c:pt idx="61">
                  <c:v>-31445</c:v>
                </c:pt>
                <c:pt idx="62">
                  <c:v>-31502</c:v>
                </c:pt>
                <c:pt idx="63">
                  <c:v>-28388</c:v>
                </c:pt>
                <c:pt idx="64">
                  <c:v>-23827</c:v>
                </c:pt>
                <c:pt idx="65">
                  <c:v>-26958</c:v>
                </c:pt>
                <c:pt idx="66">
                  <c:v>-29999</c:v>
                </c:pt>
                <c:pt idx="67">
                  <c:v>-32768</c:v>
                </c:pt>
                <c:pt idx="68">
                  <c:v>-32768</c:v>
                </c:pt>
                <c:pt idx="69">
                  <c:v>-32768</c:v>
                </c:pt>
                <c:pt idx="70">
                  <c:v>-32768</c:v>
                </c:pt>
                <c:pt idx="71">
                  <c:v>-32768</c:v>
                </c:pt>
                <c:pt idx="72">
                  <c:v>-32768</c:v>
                </c:pt>
                <c:pt idx="73">
                  <c:v>-30074</c:v>
                </c:pt>
                <c:pt idx="74">
                  <c:v>-27353</c:v>
                </c:pt>
                <c:pt idx="75">
                  <c:v>-23709</c:v>
                </c:pt>
                <c:pt idx="76">
                  <c:v>-20173</c:v>
                </c:pt>
                <c:pt idx="77">
                  <c:v>-16389</c:v>
                </c:pt>
                <c:pt idx="78">
                  <c:v>-12589</c:v>
                </c:pt>
                <c:pt idx="79">
                  <c:v>-8746</c:v>
                </c:pt>
                <c:pt idx="80">
                  <c:v>-5238</c:v>
                </c:pt>
                <c:pt idx="81">
                  <c:v>-1363</c:v>
                </c:pt>
                <c:pt idx="82">
                  <c:v>2420</c:v>
                </c:pt>
                <c:pt idx="83">
                  <c:v>6143</c:v>
                </c:pt>
                <c:pt idx="84">
                  <c:v>10857</c:v>
                </c:pt>
                <c:pt idx="85">
                  <c:v>14469</c:v>
                </c:pt>
                <c:pt idx="86">
                  <c:v>18746</c:v>
                </c:pt>
                <c:pt idx="87">
                  <c:v>23213</c:v>
                </c:pt>
                <c:pt idx="88">
                  <c:v>28751</c:v>
                </c:pt>
                <c:pt idx="89">
                  <c:v>32767</c:v>
                </c:pt>
                <c:pt idx="90">
                  <c:v>32767</c:v>
                </c:pt>
                <c:pt idx="91">
                  <c:v>32767</c:v>
                </c:pt>
                <c:pt idx="92">
                  <c:v>32767</c:v>
                </c:pt>
                <c:pt idx="93">
                  <c:v>32767</c:v>
                </c:pt>
                <c:pt idx="94">
                  <c:v>32767</c:v>
                </c:pt>
                <c:pt idx="95">
                  <c:v>32767</c:v>
                </c:pt>
                <c:pt idx="96">
                  <c:v>32767</c:v>
                </c:pt>
                <c:pt idx="97">
                  <c:v>32767</c:v>
                </c:pt>
                <c:pt idx="98">
                  <c:v>32767</c:v>
                </c:pt>
                <c:pt idx="99">
                  <c:v>32767</c:v>
                </c:pt>
                <c:pt idx="100">
                  <c:v>32767</c:v>
                </c:pt>
                <c:pt idx="101">
                  <c:v>32767</c:v>
                </c:pt>
                <c:pt idx="102">
                  <c:v>29753</c:v>
                </c:pt>
                <c:pt idx="103">
                  <c:v>15630</c:v>
                </c:pt>
                <c:pt idx="104">
                  <c:v>-7881</c:v>
                </c:pt>
                <c:pt idx="105">
                  <c:v>-9636</c:v>
                </c:pt>
                <c:pt idx="106">
                  <c:v>-16326</c:v>
                </c:pt>
                <c:pt idx="107">
                  <c:v>-17753</c:v>
                </c:pt>
                <c:pt idx="108">
                  <c:v>-18091</c:v>
                </c:pt>
                <c:pt idx="109">
                  <c:v>-19784</c:v>
                </c:pt>
                <c:pt idx="110">
                  <c:v>-22287</c:v>
                </c:pt>
                <c:pt idx="111">
                  <c:v>-25460</c:v>
                </c:pt>
                <c:pt idx="112">
                  <c:v>-29079</c:v>
                </c:pt>
                <c:pt idx="113">
                  <c:v>-32768</c:v>
                </c:pt>
                <c:pt idx="114">
                  <c:v>-32768</c:v>
                </c:pt>
                <c:pt idx="115">
                  <c:v>-32768</c:v>
                </c:pt>
                <c:pt idx="116">
                  <c:v>-32768</c:v>
                </c:pt>
                <c:pt idx="117">
                  <c:v>-32768</c:v>
                </c:pt>
                <c:pt idx="118">
                  <c:v>-32768</c:v>
                </c:pt>
                <c:pt idx="119">
                  <c:v>-32768</c:v>
                </c:pt>
                <c:pt idx="120">
                  <c:v>-32768</c:v>
                </c:pt>
                <c:pt idx="121">
                  <c:v>-32768</c:v>
                </c:pt>
                <c:pt idx="122">
                  <c:v>-32768</c:v>
                </c:pt>
                <c:pt idx="123">
                  <c:v>-32768</c:v>
                </c:pt>
                <c:pt idx="124">
                  <c:v>-31334</c:v>
                </c:pt>
                <c:pt idx="125">
                  <c:v>-28190</c:v>
                </c:pt>
                <c:pt idx="126">
                  <c:v>-26128</c:v>
                </c:pt>
                <c:pt idx="127">
                  <c:v>-22497</c:v>
                </c:pt>
                <c:pt idx="128">
                  <c:v>-22253</c:v>
                </c:pt>
                <c:pt idx="129">
                  <c:v>-20692</c:v>
                </c:pt>
                <c:pt idx="130">
                  <c:v>-19035</c:v>
                </c:pt>
                <c:pt idx="131">
                  <c:v>-18568</c:v>
                </c:pt>
                <c:pt idx="132">
                  <c:v>-16934</c:v>
                </c:pt>
                <c:pt idx="133">
                  <c:v>-15197</c:v>
                </c:pt>
                <c:pt idx="134">
                  <c:v>-12071</c:v>
                </c:pt>
                <c:pt idx="135">
                  <c:v>-9188</c:v>
                </c:pt>
                <c:pt idx="136">
                  <c:v>-5467</c:v>
                </c:pt>
                <c:pt idx="137">
                  <c:v>-1284</c:v>
                </c:pt>
                <c:pt idx="138">
                  <c:v>3281</c:v>
                </c:pt>
                <c:pt idx="139">
                  <c:v>8492</c:v>
                </c:pt>
                <c:pt idx="140">
                  <c:v>14514</c:v>
                </c:pt>
                <c:pt idx="141">
                  <c:v>21598</c:v>
                </c:pt>
                <c:pt idx="142">
                  <c:v>29202</c:v>
                </c:pt>
                <c:pt idx="143">
                  <c:v>32767</c:v>
                </c:pt>
                <c:pt idx="144">
                  <c:v>32767</c:v>
                </c:pt>
                <c:pt idx="145">
                  <c:v>32767</c:v>
                </c:pt>
                <c:pt idx="146">
                  <c:v>32767</c:v>
                </c:pt>
                <c:pt idx="147">
                  <c:v>32767</c:v>
                </c:pt>
                <c:pt idx="148">
                  <c:v>32767</c:v>
                </c:pt>
                <c:pt idx="149">
                  <c:v>32767</c:v>
                </c:pt>
                <c:pt idx="150">
                  <c:v>32767</c:v>
                </c:pt>
                <c:pt idx="151">
                  <c:v>32767</c:v>
                </c:pt>
                <c:pt idx="152">
                  <c:v>32767</c:v>
                </c:pt>
                <c:pt idx="153">
                  <c:v>32767</c:v>
                </c:pt>
                <c:pt idx="154">
                  <c:v>15436</c:v>
                </c:pt>
                <c:pt idx="155">
                  <c:v>-3648</c:v>
                </c:pt>
                <c:pt idx="156">
                  <c:v>-14463</c:v>
                </c:pt>
                <c:pt idx="157">
                  <c:v>-16124</c:v>
                </c:pt>
                <c:pt idx="158">
                  <c:v>-14213</c:v>
                </c:pt>
                <c:pt idx="159">
                  <c:v>-12316</c:v>
                </c:pt>
                <c:pt idx="160">
                  <c:v>-12559</c:v>
                </c:pt>
                <c:pt idx="161">
                  <c:v>-14916</c:v>
                </c:pt>
                <c:pt idx="162">
                  <c:v>-18543</c:v>
                </c:pt>
                <c:pt idx="163">
                  <c:v>-23308</c:v>
                </c:pt>
                <c:pt idx="164">
                  <c:v>-28739</c:v>
                </c:pt>
                <c:pt idx="165">
                  <c:v>-32768</c:v>
                </c:pt>
                <c:pt idx="166">
                  <c:v>-32768</c:v>
                </c:pt>
                <c:pt idx="167">
                  <c:v>-32768</c:v>
                </c:pt>
                <c:pt idx="168">
                  <c:v>-32768</c:v>
                </c:pt>
                <c:pt idx="169">
                  <c:v>-32768</c:v>
                </c:pt>
                <c:pt idx="170">
                  <c:v>-32768</c:v>
                </c:pt>
                <c:pt idx="171">
                  <c:v>-32768</c:v>
                </c:pt>
                <c:pt idx="172">
                  <c:v>-32768</c:v>
                </c:pt>
                <c:pt idx="173">
                  <c:v>-32768</c:v>
                </c:pt>
                <c:pt idx="174">
                  <c:v>-32768</c:v>
                </c:pt>
                <c:pt idx="175">
                  <c:v>-32768</c:v>
                </c:pt>
                <c:pt idx="176">
                  <c:v>-32768</c:v>
                </c:pt>
                <c:pt idx="177">
                  <c:v>-32768</c:v>
                </c:pt>
                <c:pt idx="178">
                  <c:v>-32768</c:v>
                </c:pt>
                <c:pt idx="179">
                  <c:v>-32768</c:v>
                </c:pt>
                <c:pt idx="180">
                  <c:v>-32768</c:v>
                </c:pt>
                <c:pt idx="181">
                  <c:v>-30572</c:v>
                </c:pt>
                <c:pt idx="182">
                  <c:v>-28090</c:v>
                </c:pt>
                <c:pt idx="183">
                  <c:v>-23973</c:v>
                </c:pt>
                <c:pt idx="184">
                  <c:v>-25303</c:v>
                </c:pt>
                <c:pt idx="185">
                  <c:v>-20427</c:v>
                </c:pt>
                <c:pt idx="186">
                  <c:v>-15318</c:v>
                </c:pt>
                <c:pt idx="187">
                  <c:v>-12265</c:v>
                </c:pt>
                <c:pt idx="188">
                  <c:v>-7789</c:v>
                </c:pt>
                <c:pt idx="189">
                  <c:v>-3529</c:v>
                </c:pt>
                <c:pt idx="190">
                  <c:v>1347</c:v>
                </c:pt>
                <c:pt idx="191">
                  <c:v>5521</c:v>
                </c:pt>
                <c:pt idx="192">
                  <c:v>10466</c:v>
                </c:pt>
                <c:pt idx="193">
                  <c:v>15027</c:v>
                </c:pt>
                <c:pt idx="194">
                  <c:v>20271</c:v>
                </c:pt>
                <c:pt idx="195">
                  <c:v>25502</c:v>
                </c:pt>
                <c:pt idx="196">
                  <c:v>32030</c:v>
                </c:pt>
                <c:pt idx="197">
                  <c:v>32767</c:v>
                </c:pt>
                <c:pt idx="198">
                  <c:v>32767</c:v>
                </c:pt>
                <c:pt idx="199">
                  <c:v>32767</c:v>
                </c:pt>
                <c:pt idx="200">
                  <c:v>32767</c:v>
                </c:pt>
                <c:pt idx="201">
                  <c:v>32767</c:v>
                </c:pt>
                <c:pt idx="202">
                  <c:v>32767</c:v>
                </c:pt>
                <c:pt idx="203">
                  <c:v>32767</c:v>
                </c:pt>
                <c:pt idx="204">
                  <c:v>32767</c:v>
                </c:pt>
                <c:pt idx="205">
                  <c:v>32767</c:v>
                </c:pt>
                <c:pt idx="206">
                  <c:v>32767</c:v>
                </c:pt>
                <c:pt idx="207">
                  <c:v>32767</c:v>
                </c:pt>
                <c:pt idx="208">
                  <c:v>32767</c:v>
                </c:pt>
                <c:pt idx="209">
                  <c:v>25993</c:v>
                </c:pt>
                <c:pt idx="210">
                  <c:v>14058</c:v>
                </c:pt>
                <c:pt idx="211">
                  <c:v>1437</c:v>
                </c:pt>
                <c:pt idx="212">
                  <c:v>-9126</c:v>
                </c:pt>
                <c:pt idx="213">
                  <c:v>-16474</c:v>
                </c:pt>
                <c:pt idx="214">
                  <c:v>-20669</c:v>
                </c:pt>
                <c:pt idx="215">
                  <c:v>-22836</c:v>
                </c:pt>
                <c:pt idx="216">
                  <c:v>-24158</c:v>
                </c:pt>
                <c:pt idx="217">
                  <c:v>-26171</c:v>
                </c:pt>
                <c:pt idx="218">
                  <c:v>-28805</c:v>
                </c:pt>
                <c:pt idx="219">
                  <c:v>-31311</c:v>
                </c:pt>
                <c:pt idx="220">
                  <c:v>-32768</c:v>
                </c:pt>
                <c:pt idx="221">
                  <c:v>-32768</c:v>
                </c:pt>
                <c:pt idx="222">
                  <c:v>-32768</c:v>
                </c:pt>
                <c:pt idx="223">
                  <c:v>-32768</c:v>
                </c:pt>
                <c:pt idx="224">
                  <c:v>-32768</c:v>
                </c:pt>
                <c:pt idx="225">
                  <c:v>-32768</c:v>
                </c:pt>
                <c:pt idx="226">
                  <c:v>-32768</c:v>
                </c:pt>
                <c:pt idx="227">
                  <c:v>-32768</c:v>
                </c:pt>
                <c:pt idx="228">
                  <c:v>-32768</c:v>
                </c:pt>
                <c:pt idx="229">
                  <c:v>-32768</c:v>
                </c:pt>
                <c:pt idx="230">
                  <c:v>-32768</c:v>
                </c:pt>
                <c:pt idx="231">
                  <c:v>-32768</c:v>
                </c:pt>
                <c:pt idx="232">
                  <c:v>-32768</c:v>
                </c:pt>
                <c:pt idx="233">
                  <c:v>-32768</c:v>
                </c:pt>
                <c:pt idx="234">
                  <c:v>-31451</c:v>
                </c:pt>
                <c:pt idx="235">
                  <c:v>-29809</c:v>
                </c:pt>
                <c:pt idx="236">
                  <c:v>-28802</c:v>
                </c:pt>
                <c:pt idx="237">
                  <c:v>-27723</c:v>
                </c:pt>
                <c:pt idx="238">
                  <c:v>-25738</c:v>
                </c:pt>
                <c:pt idx="239">
                  <c:v>-23670</c:v>
                </c:pt>
                <c:pt idx="240">
                  <c:v>-21231</c:v>
                </c:pt>
                <c:pt idx="241">
                  <c:v>-19037</c:v>
                </c:pt>
                <c:pt idx="242">
                  <c:v>-15587</c:v>
                </c:pt>
                <c:pt idx="243">
                  <c:v>-12347</c:v>
                </c:pt>
                <c:pt idx="244">
                  <c:v>-8794</c:v>
                </c:pt>
                <c:pt idx="245">
                  <c:v>-5154</c:v>
                </c:pt>
                <c:pt idx="246">
                  <c:v>-83</c:v>
                </c:pt>
                <c:pt idx="247">
                  <c:v>4776</c:v>
                </c:pt>
                <c:pt idx="248">
                  <c:v>9998</c:v>
                </c:pt>
                <c:pt idx="249">
                  <c:v>15403</c:v>
                </c:pt>
                <c:pt idx="250">
                  <c:v>21246</c:v>
                </c:pt>
                <c:pt idx="251">
                  <c:v>27893</c:v>
                </c:pt>
                <c:pt idx="252">
                  <c:v>32767</c:v>
                </c:pt>
                <c:pt idx="253">
                  <c:v>32767</c:v>
                </c:pt>
                <c:pt idx="254">
                  <c:v>32767</c:v>
                </c:pt>
                <c:pt idx="255">
                  <c:v>32767</c:v>
                </c:pt>
                <c:pt idx="256">
                  <c:v>32767</c:v>
                </c:pt>
                <c:pt idx="257">
                  <c:v>32767</c:v>
                </c:pt>
                <c:pt idx="258">
                  <c:v>32767</c:v>
                </c:pt>
                <c:pt idx="259">
                  <c:v>32767</c:v>
                </c:pt>
                <c:pt idx="260">
                  <c:v>32767</c:v>
                </c:pt>
                <c:pt idx="261">
                  <c:v>32767</c:v>
                </c:pt>
                <c:pt idx="262">
                  <c:v>32767</c:v>
                </c:pt>
                <c:pt idx="263">
                  <c:v>32767</c:v>
                </c:pt>
                <c:pt idx="264">
                  <c:v>32767</c:v>
                </c:pt>
                <c:pt idx="265">
                  <c:v>31626</c:v>
                </c:pt>
                <c:pt idx="266">
                  <c:v>5798</c:v>
                </c:pt>
                <c:pt idx="267">
                  <c:v>-7446</c:v>
                </c:pt>
                <c:pt idx="268">
                  <c:v>-12841</c:v>
                </c:pt>
                <c:pt idx="269">
                  <c:v>-12319</c:v>
                </c:pt>
                <c:pt idx="270">
                  <c:v>-11455</c:v>
                </c:pt>
                <c:pt idx="271">
                  <c:v>-13852</c:v>
                </c:pt>
                <c:pt idx="272">
                  <c:v>-18913</c:v>
                </c:pt>
                <c:pt idx="273">
                  <c:v>-25310</c:v>
                </c:pt>
                <c:pt idx="274">
                  <c:v>-31299</c:v>
                </c:pt>
                <c:pt idx="275">
                  <c:v>-32768</c:v>
                </c:pt>
                <c:pt idx="276">
                  <c:v>-32768</c:v>
                </c:pt>
                <c:pt idx="277">
                  <c:v>-32768</c:v>
                </c:pt>
                <c:pt idx="278">
                  <c:v>-32768</c:v>
                </c:pt>
                <c:pt idx="279">
                  <c:v>-32768</c:v>
                </c:pt>
                <c:pt idx="280">
                  <c:v>-32768</c:v>
                </c:pt>
                <c:pt idx="281">
                  <c:v>-32768</c:v>
                </c:pt>
                <c:pt idx="282">
                  <c:v>-32768</c:v>
                </c:pt>
                <c:pt idx="283">
                  <c:v>-32768</c:v>
                </c:pt>
                <c:pt idx="284">
                  <c:v>-32768</c:v>
                </c:pt>
                <c:pt idx="285">
                  <c:v>-32768</c:v>
                </c:pt>
                <c:pt idx="286">
                  <c:v>-32768</c:v>
                </c:pt>
                <c:pt idx="287">
                  <c:v>-32768</c:v>
                </c:pt>
                <c:pt idx="288">
                  <c:v>-32768</c:v>
                </c:pt>
                <c:pt idx="289">
                  <c:v>-32768</c:v>
                </c:pt>
                <c:pt idx="290">
                  <c:v>-32768</c:v>
                </c:pt>
                <c:pt idx="291">
                  <c:v>-32768</c:v>
                </c:pt>
                <c:pt idx="292">
                  <c:v>-32768</c:v>
                </c:pt>
                <c:pt idx="293">
                  <c:v>-31137</c:v>
                </c:pt>
                <c:pt idx="294">
                  <c:v>-27706</c:v>
                </c:pt>
                <c:pt idx="295">
                  <c:v>-24126</c:v>
                </c:pt>
                <c:pt idx="296">
                  <c:v>-19725</c:v>
                </c:pt>
                <c:pt idx="297">
                  <c:v>-14116</c:v>
                </c:pt>
                <c:pt idx="298">
                  <c:v>-5886</c:v>
                </c:pt>
                <c:pt idx="299">
                  <c:v>-2071</c:v>
                </c:pt>
                <c:pt idx="300">
                  <c:v>2616</c:v>
                </c:pt>
                <c:pt idx="301">
                  <c:v>8765</c:v>
                </c:pt>
                <c:pt idx="302">
                  <c:v>14976</c:v>
                </c:pt>
                <c:pt idx="303">
                  <c:v>20453</c:v>
                </c:pt>
                <c:pt idx="304">
                  <c:v>25348</c:v>
                </c:pt>
                <c:pt idx="305">
                  <c:v>30611</c:v>
                </c:pt>
                <c:pt idx="306">
                  <c:v>32767</c:v>
                </c:pt>
                <c:pt idx="307">
                  <c:v>32767</c:v>
                </c:pt>
                <c:pt idx="308">
                  <c:v>32767</c:v>
                </c:pt>
                <c:pt idx="309">
                  <c:v>32767</c:v>
                </c:pt>
                <c:pt idx="310">
                  <c:v>32767</c:v>
                </c:pt>
                <c:pt idx="311">
                  <c:v>32767</c:v>
                </c:pt>
                <c:pt idx="312">
                  <c:v>32767</c:v>
                </c:pt>
                <c:pt idx="313">
                  <c:v>32767</c:v>
                </c:pt>
                <c:pt idx="314">
                  <c:v>32767</c:v>
                </c:pt>
                <c:pt idx="315">
                  <c:v>32767</c:v>
                </c:pt>
                <c:pt idx="316">
                  <c:v>32767</c:v>
                </c:pt>
                <c:pt idx="317">
                  <c:v>32767</c:v>
                </c:pt>
                <c:pt idx="318">
                  <c:v>29687</c:v>
                </c:pt>
                <c:pt idx="319">
                  <c:v>16234</c:v>
                </c:pt>
                <c:pt idx="320">
                  <c:v>9290</c:v>
                </c:pt>
                <c:pt idx="321">
                  <c:v>8777</c:v>
                </c:pt>
                <c:pt idx="322">
                  <c:v>7701</c:v>
                </c:pt>
                <c:pt idx="323">
                  <c:v>2233</c:v>
                </c:pt>
                <c:pt idx="324">
                  <c:v>-6733</c:v>
                </c:pt>
                <c:pt idx="325">
                  <c:v>-15603</c:v>
                </c:pt>
                <c:pt idx="326">
                  <c:v>-21654</c:v>
                </c:pt>
                <c:pt idx="327">
                  <c:v>-25184</c:v>
                </c:pt>
                <c:pt idx="328">
                  <c:v>-26671</c:v>
                </c:pt>
                <c:pt idx="329">
                  <c:v>-26886</c:v>
                </c:pt>
                <c:pt idx="330">
                  <c:v>-27346</c:v>
                </c:pt>
                <c:pt idx="331">
                  <c:v>-29610</c:v>
                </c:pt>
                <c:pt idx="332">
                  <c:v>-32768</c:v>
                </c:pt>
                <c:pt idx="333">
                  <c:v>-32768</c:v>
                </c:pt>
                <c:pt idx="334">
                  <c:v>-32768</c:v>
                </c:pt>
                <c:pt idx="335">
                  <c:v>-32768</c:v>
                </c:pt>
                <c:pt idx="336">
                  <c:v>-32768</c:v>
                </c:pt>
                <c:pt idx="337">
                  <c:v>-32768</c:v>
                </c:pt>
                <c:pt idx="338">
                  <c:v>-32768</c:v>
                </c:pt>
                <c:pt idx="339">
                  <c:v>-32768</c:v>
                </c:pt>
                <c:pt idx="340">
                  <c:v>-32768</c:v>
                </c:pt>
                <c:pt idx="341">
                  <c:v>-32768</c:v>
                </c:pt>
                <c:pt idx="342">
                  <c:v>-32768</c:v>
                </c:pt>
                <c:pt idx="343">
                  <c:v>-32768</c:v>
                </c:pt>
                <c:pt idx="344">
                  <c:v>-32768</c:v>
                </c:pt>
                <c:pt idx="345">
                  <c:v>-32768</c:v>
                </c:pt>
                <c:pt idx="346">
                  <c:v>-30044</c:v>
                </c:pt>
                <c:pt idx="347">
                  <c:v>-29217</c:v>
                </c:pt>
                <c:pt idx="348">
                  <c:v>-26747</c:v>
                </c:pt>
                <c:pt idx="349">
                  <c:v>-21986</c:v>
                </c:pt>
                <c:pt idx="350">
                  <c:v>-17474</c:v>
                </c:pt>
                <c:pt idx="351">
                  <c:v>-14206</c:v>
                </c:pt>
                <c:pt idx="352">
                  <c:v>-11270</c:v>
                </c:pt>
                <c:pt idx="353">
                  <c:v>-7944</c:v>
                </c:pt>
                <c:pt idx="354">
                  <c:v>-4407</c:v>
                </c:pt>
                <c:pt idx="355">
                  <c:v>-896</c:v>
                </c:pt>
                <c:pt idx="356">
                  <c:v>2769</c:v>
                </c:pt>
                <c:pt idx="357">
                  <c:v>6943</c:v>
                </c:pt>
                <c:pt idx="358">
                  <c:v>11331</c:v>
                </c:pt>
                <c:pt idx="359">
                  <c:v>16147</c:v>
                </c:pt>
                <c:pt idx="360">
                  <c:v>20711</c:v>
                </c:pt>
                <c:pt idx="361">
                  <c:v>25353</c:v>
                </c:pt>
                <c:pt idx="362">
                  <c:v>29646</c:v>
                </c:pt>
                <c:pt idx="363">
                  <c:v>32767</c:v>
                </c:pt>
                <c:pt idx="364">
                  <c:v>32767</c:v>
                </c:pt>
                <c:pt idx="365">
                  <c:v>32767</c:v>
                </c:pt>
                <c:pt idx="366">
                  <c:v>32767</c:v>
                </c:pt>
                <c:pt idx="367">
                  <c:v>32767</c:v>
                </c:pt>
                <c:pt idx="368">
                  <c:v>32767</c:v>
                </c:pt>
                <c:pt idx="369">
                  <c:v>32767</c:v>
                </c:pt>
                <c:pt idx="370">
                  <c:v>32767</c:v>
                </c:pt>
                <c:pt idx="371">
                  <c:v>32767</c:v>
                </c:pt>
                <c:pt idx="372">
                  <c:v>32767</c:v>
                </c:pt>
                <c:pt idx="373">
                  <c:v>32767</c:v>
                </c:pt>
                <c:pt idx="374">
                  <c:v>23340</c:v>
                </c:pt>
                <c:pt idx="375">
                  <c:v>23340</c:v>
                </c:pt>
                <c:pt idx="376">
                  <c:v>23340</c:v>
                </c:pt>
                <c:pt idx="377">
                  <c:v>-1311</c:v>
                </c:pt>
                <c:pt idx="378">
                  <c:v>-2513</c:v>
                </c:pt>
                <c:pt idx="379">
                  <c:v>-5128</c:v>
                </c:pt>
                <c:pt idx="380">
                  <c:v>-8160</c:v>
                </c:pt>
                <c:pt idx="381">
                  <c:v>-11603</c:v>
                </c:pt>
                <c:pt idx="382">
                  <c:v>-14018</c:v>
                </c:pt>
                <c:pt idx="383">
                  <c:v>-15433</c:v>
                </c:pt>
                <c:pt idx="384">
                  <c:v>-16474</c:v>
                </c:pt>
                <c:pt idx="385">
                  <c:v>-17706</c:v>
                </c:pt>
                <c:pt idx="386">
                  <c:v>-19564</c:v>
                </c:pt>
                <c:pt idx="387">
                  <c:v>-21754</c:v>
                </c:pt>
                <c:pt idx="388">
                  <c:v>-24821</c:v>
                </c:pt>
                <c:pt idx="389">
                  <c:v>-28882</c:v>
                </c:pt>
                <c:pt idx="390">
                  <c:v>-32768</c:v>
                </c:pt>
                <c:pt idx="391">
                  <c:v>-32768</c:v>
                </c:pt>
                <c:pt idx="392">
                  <c:v>-32768</c:v>
                </c:pt>
                <c:pt idx="393">
                  <c:v>-32768</c:v>
                </c:pt>
                <c:pt idx="394">
                  <c:v>-32768</c:v>
                </c:pt>
                <c:pt idx="395">
                  <c:v>-32768</c:v>
                </c:pt>
                <c:pt idx="396">
                  <c:v>-32768</c:v>
                </c:pt>
                <c:pt idx="397">
                  <c:v>-32768</c:v>
                </c:pt>
                <c:pt idx="398">
                  <c:v>-32768</c:v>
                </c:pt>
                <c:pt idx="399">
                  <c:v>-32768</c:v>
                </c:pt>
                <c:pt idx="400">
                  <c:v>-32768</c:v>
                </c:pt>
                <c:pt idx="401">
                  <c:v>-32768</c:v>
                </c:pt>
                <c:pt idx="402">
                  <c:v>-32511</c:v>
                </c:pt>
                <c:pt idx="403">
                  <c:v>-29384</c:v>
                </c:pt>
                <c:pt idx="404">
                  <c:v>-26661</c:v>
                </c:pt>
                <c:pt idx="405">
                  <c:v>-26417</c:v>
                </c:pt>
                <c:pt idx="406">
                  <c:v>-25348</c:v>
                </c:pt>
                <c:pt idx="407">
                  <c:v>-24180</c:v>
                </c:pt>
                <c:pt idx="408">
                  <c:v>-22420</c:v>
                </c:pt>
                <c:pt idx="409">
                  <c:v>-20908</c:v>
                </c:pt>
                <c:pt idx="410">
                  <c:v>-18834</c:v>
                </c:pt>
                <c:pt idx="411">
                  <c:v>-15149</c:v>
                </c:pt>
                <c:pt idx="412">
                  <c:v>-10448</c:v>
                </c:pt>
                <c:pt idx="413">
                  <c:v>-5276</c:v>
                </c:pt>
                <c:pt idx="414">
                  <c:v>571</c:v>
                </c:pt>
                <c:pt idx="415">
                  <c:v>7244</c:v>
                </c:pt>
                <c:pt idx="416">
                  <c:v>14091</c:v>
                </c:pt>
                <c:pt idx="417">
                  <c:v>21498</c:v>
                </c:pt>
                <c:pt idx="418">
                  <c:v>28625</c:v>
                </c:pt>
                <c:pt idx="419">
                  <c:v>32767</c:v>
                </c:pt>
                <c:pt idx="420">
                  <c:v>32767</c:v>
                </c:pt>
                <c:pt idx="421">
                  <c:v>32767</c:v>
                </c:pt>
                <c:pt idx="422">
                  <c:v>32767</c:v>
                </c:pt>
                <c:pt idx="423">
                  <c:v>32767</c:v>
                </c:pt>
                <c:pt idx="424">
                  <c:v>32767</c:v>
                </c:pt>
                <c:pt idx="425">
                  <c:v>32767</c:v>
                </c:pt>
                <c:pt idx="426">
                  <c:v>32767</c:v>
                </c:pt>
                <c:pt idx="427">
                  <c:v>32767</c:v>
                </c:pt>
                <c:pt idx="428">
                  <c:v>32767</c:v>
                </c:pt>
                <c:pt idx="429">
                  <c:v>32767</c:v>
                </c:pt>
                <c:pt idx="430">
                  <c:v>32767</c:v>
                </c:pt>
                <c:pt idx="431">
                  <c:v>32767</c:v>
                </c:pt>
                <c:pt idx="432">
                  <c:v>32767</c:v>
                </c:pt>
                <c:pt idx="433">
                  <c:v>10173</c:v>
                </c:pt>
                <c:pt idx="434">
                  <c:v>-6813</c:v>
                </c:pt>
                <c:pt idx="435">
                  <c:v>-18029</c:v>
                </c:pt>
                <c:pt idx="436">
                  <c:v>-20369</c:v>
                </c:pt>
                <c:pt idx="437">
                  <c:v>-18475</c:v>
                </c:pt>
                <c:pt idx="438">
                  <c:v>-16364</c:v>
                </c:pt>
                <c:pt idx="439">
                  <c:v>-15466</c:v>
                </c:pt>
                <c:pt idx="440">
                  <c:v>-16849</c:v>
                </c:pt>
                <c:pt idx="441">
                  <c:v>-20491</c:v>
                </c:pt>
                <c:pt idx="442">
                  <c:v>-25742</c:v>
                </c:pt>
                <c:pt idx="443">
                  <c:v>-30858</c:v>
                </c:pt>
                <c:pt idx="444">
                  <c:v>-32768</c:v>
                </c:pt>
                <c:pt idx="445">
                  <c:v>-32768</c:v>
                </c:pt>
                <c:pt idx="446">
                  <c:v>-32768</c:v>
                </c:pt>
                <c:pt idx="447">
                  <c:v>-32768</c:v>
                </c:pt>
                <c:pt idx="448">
                  <c:v>-32768</c:v>
                </c:pt>
                <c:pt idx="449">
                  <c:v>-32768</c:v>
                </c:pt>
                <c:pt idx="450">
                  <c:v>-32768</c:v>
                </c:pt>
                <c:pt idx="451">
                  <c:v>-32768</c:v>
                </c:pt>
                <c:pt idx="452">
                  <c:v>-32768</c:v>
                </c:pt>
                <c:pt idx="453">
                  <c:v>-32768</c:v>
                </c:pt>
                <c:pt idx="454">
                  <c:v>-32768</c:v>
                </c:pt>
                <c:pt idx="455">
                  <c:v>-32768</c:v>
                </c:pt>
                <c:pt idx="456">
                  <c:v>-32404</c:v>
                </c:pt>
                <c:pt idx="457">
                  <c:v>-30739</c:v>
                </c:pt>
                <c:pt idx="458">
                  <c:v>-29020</c:v>
                </c:pt>
                <c:pt idx="459">
                  <c:v>-26910</c:v>
                </c:pt>
                <c:pt idx="460">
                  <c:v>-25347</c:v>
                </c:pt>
                <c:pt idx="461">
                  <c:v>-24199</c:v>
                </c:pt>
                <c:pt idx="462">
                  <c:v>-22122</c:v>
                </c:pt>
                <c:pt idx="463">
                  <c:v>-20715</c:v>
                </c:pt>
                <c:pt idx="464">
                  <c:v>-19770</c:v>
                </c:pt>
                <c:pt idx="465">
                  <c:v>-17823</c:v>
                </c:pt>
                <c:pt idx="466">
                  <c:v>-15395</c:v>
                </c:pt>
                <c:pt idx="467">
                  <c:v>-12390</c:v>
                </c:pt>
                <c:pt idx="468">
                  <c:v>-9761</c:v>
                </c:pt>
                <c:pt idx="469">
                  <c:v>-6235</c:v>
                </c:pt>
                <c:pt idx="470">
                  <c:v>-3366</c:v>
                </c:pt>
                <c:pt idx="471">
                  <c:v>709</c:v>
                </c:pt>
                <c:pt idx="472">
                  <c:v>5990</c:v>
                </c:pt>
                <c:pt idx="473">
                  <c:v>11799</c:v>
                </c:pt>
                <c:pt idx="474">
                  <c:v>18280</c:v>
                </c:pt>
                <c:pt idx="475">
                  <c:v>24445</c:v>
                </c:pt>
                <c:pt idx="476">
                  <c:v>29831</c:v>
                </c:pt>
                <c:pt idx="477">
                  <c:v>32767</c:v>
                </c:pt>
                <c:pt idx="478">
                  <c:v>32767</c:v>
                </c:pt>
                <c:pt idx="479">
                  <c:v>32767</c:v>
                </c:pt>
                <c:pt idx="480">
                  <c:v>32767</c:v>
                </c:pt>
                <c:pt idx="481">
                  <c:v>32767</c:v>
                </c:pt>
                <c:pt idx="482">
                  <c:v>32767</c:v>
                </c:pt>
                <c:pt idx="483">
                  <c:v>32767</c:v>
                </c:pt>
                <c:pt idx="484">
                  <c:v>32767</c:v>
                </c:pt>
                <c:pt idx="485">
                  <c:v>32767</c:v>
                </c:pt>
                <c:pt idx="486">
                  <c:v>32767</c:v>
                </c:pt>
                <c:pt idx="487">
                  <c:v>32767</c:v>
                </c:pt>
                <c:pt idx="488">
                  <c:v>32002</c:v>
                </c:pt>
                <c:pt idx="489">
                  <c:v>7020</c:v>
                </c:pt>
                <c:pt idx="490">
                  <c:v>-11098</c:v>
                </c:pt>
                <c:pt idx="491">
                  <c:v>-20071</c:v>
                </c:pt>
                <c:pt idx="492">
                  <c:v>-22621</c:v>
                </c:pt>
                <c:pt idx="493">
                  <c:v>-21855</c:v>
                </c:pt>
                <c:pt idx="494">
                  <c:v>-20641</c:v>
                </c:pt>
                <c:pt idx="495">
                  <c:v>-20995</c:v>
                </c:pt>
                <c:pt idx="496">
                  <c:v>-23217</c:v>
                </c:pt>
                <c:pt idx="497">
                  <c:v>-28160</c:v>
                </c:pt>
                <c:pt idx="498">
                  <c:v>-32768</c:v>
                </c:pt>
                <c:pt idx="499">
                  <c:v>-32768</c:v>
                </c:pt>
                <c:pt idx="500">
                  <c:v>-32768</c:v>
                </c:pt>
                <c:pt idx="501">
                  <c:v>-32768</c:v>
                </c:pt>
                <c:pt idx="502">
                  <c:v>-32768</c:v>
                </c:pt>
                <c:pt idx="503">
                  <c:v>-32768</c:v>
                </c:pt>
                <c:pt idx="504">
                  <c:v>-32768</c:v>
                </c:pt>
                <c:pt idx="505">
                  <c:v>-32768</c:v>
                </c:pt>
                <c:pt idx="506">
                  <c:v>-32768</c:v>
                </c:pt>
                <c:pt idx="507">
                  <c:v>-32768</c:v>
                </c:pt>
                <c:pt idx="508">
                  <c:v>-32768</c:v>
                </c:pt>
                <c:pt idx="509">
                  <c:v>-32768</c:v>
                </c:pt>
                <c:pt idx="510">
                  <c:v>-32768</c:v>
                </c:pt>
                <c:pt idx="511">
                  <c:v>-32768</c:v>
                </c:pt>
                <c:pt idx="512">
                  <c:v>-32768</c:v>
                </c:pt>
                <c:pt idx="513">
                  <c:v>-32567</c:v>
                </c:pt>
                <c:pt idx="514">
                  <c:v>-32170</c:v>
                </c:pt>
                <c:pt idx="515">
                  <c:v>-30651</c:v>
                </c:pt>
                <c:pt idx="516">
                  <c:v>-25533</c:v>
                </c:pt>
                <c:pt idx="517">
                  <c:v>-18695</c:v>
                </c:pt>
                <c:pt idx="518">
                  <c:v>-15089</c:v>
                </c:pt>
                <c:pt idx="519">
                  <c:v>-11160</c:v>
                </c:pt>
                <c:pt idx="520">
                  <c:v>-7079</c:v>
                </c:pt>
                <c:pt idx="521">
                  <c:v>-3290</c:v>
                </c:pt>
                <c:pt idx="522">
                  <c:v>331</c:v>
                </c:pt>
                <c:pt idx="523">
                  <c:v>2550</c:v>
                </c:pt>
                <c:pt idx="524">
                  <c:v>5032</c:v>
                </c:pt>
                <c:pt idx="525">
                  <c:v>7246</c:v>
                </c:pt>
                <c:pt idx="526">
                  <c:v>10106</c:v>
                </c:pt>
                <c:pt idx="527">
                  <c:v>13252</c:v>
                </c:pt>
                <c:pt idx="528">
                  <c:v>15212</c:v>
                </c:pt>
                <c:pt idx="529">
                  <c:v>19172</c:v>
                </c:pt>
                <c:pt idx="530">
                  <c:v>22581</c:v>
                </c:pt>
                <c:pt idx="531">
                  <c:v>26614</c:v>
                </c:pt>
                <c:pt idx="532">
                  <c:v>32687</c:v>
                </c:pt>
                <c:pt idx="533">
                  <c:v>32767</c:v>
                </c:pt>
                <c:pt idx="534">
                  <c:v>32767</c:v>
                </c:pt>
                <c:pt idx="535">
                  <c:v>32767</c:v>
                </c:pt>
                <c:pt idx="536">
                  <c:v>32767</c:v>
                </c:pt>
                <c:pt idx="537">
                  <c:v>32767</c:v>
                </c:pt>
                <c:pt idx="538">
                  <c:v>32767</c:v>
                </c:pt>
                <c:pt idx="539">
                  <c:v>32767</c:v>
                </c:pt>
                <c:pt idx="540">
                  <c:v>32767</c:v>
                </c:pt>
                <c:pt idx="541">
                  <c:v>32767</c:v>
                </c:pt>
                <c:pt idx="542">
                  <c:v>32767</c:v>
                </c:pt>
                <c:pt idx="543">
                  <c:v>4839</c:v>
                </c:pt>
                <c:pt idx="544">
                  <c:v>-13535</c:v>
                </c:pt>
                <c:pt idx="545">
                  <c:v>-20139</c:v>
                </c:pt>
                <c:pt idx="546">
                  <c:v>-19031</c:v>
                </c:pt>
                <c:pt idx="547">
                  <c:v>-16623</c:v>
                </c:pt>
                <c:pt idx="548">
                  <c:v>-16047</c:v>
                </c:pt>
                <c:pt idx="549">
                  <c:v>-18439</c:v>
                </c:pt>
                <c:pt idx="550">
                  <c:v>-23396</c:v>
                </c:pt>
                <c:pt idx="551">
                  <c:v>-29855</c:v>
                </c:pt>
                <c:pt idx="552">
                  <c:v>-32768</c:v>
                </c:pt>
                <c:pt idx="553">
                  <c:v>-32768</c:v>
                </c:pt>
                <c:pt idx="554">
                  <c:v>-32768</c:v>
                </c:pt>
                <c:pt idx="555">
                  <c:v>-32768</c:v>
                </c:pt>
                <c:pt idx="556">
                  <c:v>-32768</c:v>
                </c:pt>
                <c:pt idx="557">
                  <c:v>-32768</c:v>
                </c:pt>
                <c:pt idx="558">
                  <c:v>-32768</c:v>
                </c:pt>
                <c:pt idx="559">
                  <c:v>-32768</c:v>
                </c:pt>
                <c:pt idx="560">
                  <c:v>-32768</c:v>
                </c:pt>
                <c:pt idx="561">
                  <c:v>-32768</c:v>
                </c:pt>
                <c:pt idx="562">
                  <c:v>-32768</c:v>
                </c:pt>
                <c:pt idx="563">
                  <c:v>-32768</c:v>
                </c:pt>
                <c:pt idx="564">
                  <c:v>-32768</c:v>
                </c:pt>
                <c:pt idx="565">
                  <c:v>-28952</c:v>
                </c:pt>
                <c:pt idx="566">
                  <c:v>-21167</c:v>
                </c:pt>
                <c:pt idx="567">
                  <c:v>-29389</c:v>
                </c:pt>
                <c:pt idx="568">
                  <c:v>-32768</c:v>
                </c:pt>
                <c:pt idx="569">
                  <c:v>-26579</c:v>
                </c:pt>
                <c:pt idx="570">
                  <c:v>-18882</c:v>
                </c:pt>
                <c:pt idx="571">
                  <c:v>-16387</c:v>
                </c:pt>
                <c:pt idx="572">
                  <c:v>-10222</c:v>
                </c:pt>
                <c:pt idx="573">
                  <c:v>-8585</c:v>
                </c:pt>
                <c:pt idx="574">
                  <c:v>-4636</c:v>
                </c:pt>
                <c:pt idx="575">
                  <c:v>-410</c:v>
                </c:pt>
                <c:pt idx="576">
                  <c:v>5825</c:v>
                </c:pt>
                <c:pt idx="577">
                  <c:v>6413</c:v>
                </c:pt>
                <c:pt idx="578">
                  <c:v>8986</c:v>
                </c:pt>
                <c:pt idx="579">
                  <c:v>12439</c:v>
                </c:pt>
                <c:pt idx="580">
                  <c:v>17497</c:v>
                </c:pt>
                <c:pt idx="581">
                  <c:v>21926</c:v>
                </c:pt>
                <c:pt idx="582">
                  <c:v>28848</c:v>
                </c:pt>
                <c:pt idx="583">
                  <c:v>32767</c:v>
                </c:pt>
                <c:pt idx="584">
                  <c:v>32767</c:v>
                </c:pt>
                <c:pt idx="585">
                  <c:v>32767</c:v>
                </c:pt>
                <c:pt idx="586">
                  <c:v>32767</c:v>
                </c:pt>
                <c:pt idx="587">
                  <c:v>32767</c:v>
                </c:pt>
                <c:pt idx="588">
                  <c:v>32767</c:v>
                </c:pt>
                <c:pt idx="589">
                  <c:v>32767</c:v>
                </c:pt>
                <c:pt idx="590">
                  <c:v>32767</c:v>
                </c:pt>
                <c:pt idx="591">
                  <c:v>32767</c:v>
                </c:pt>
                <c:pt idx="592">
                  <c:v>32767</c:v>
                </c:pt>
                <c:pt idx="593">
                  <c:v>32767</c:v>
                </c:pt>
                <c:pt idx="594">
                  <c:v>32767</c:v>
                </c:pt>
                <c:pt idx="595">
                  <c:v>-6222</c:v>
                </c:pt>
                <c:pt idx="596">
                  <c:v>-7707</c:v>
                </c:pt>
                <c:pt idx="597">
                  <c:v>-3486</c:v>
                </c:pt>
                <c:pt idx="598">
                  <c:v>-719</c:v>
                </c:pt>
                <c:pt idx="599">
                  <c:v>-1800</c:v>
                </c:pt>
                <c:pt idx="600">
                  <c:v>-4882</c:v>
                </c:pt>
                <c:pt idx="601">
                  <c:v>-7409</c:v>
                </c:pt>
                <c:pt idx="602">
                  <c:v>-8092</c:v>
                </c:pt>
                <c:pt idx="603">
                  <c:v>-8206</c:v>
                </c:pt>
                <c:pt idx="604">
                  <c:v>-7332</c:v>
                </c:pt>
                <c:pt idx="605">
                  <c:v>-5963</c:v>
                </c:pt>
                <c:pt idx="606">
                  <c:v>-4523</c:v>
                </c:pt>
                <c:pt idx="607">
                  <c:v>-3472</c:v>
                </c:pt>
                <c:pt idx="608">
                  <c:v>-2347</c:v>
                </c:pt>
                <c:pt idx="609">
                  <c:v>-1906</c:v>
                </c:pt>
                <c:pt idx="610">
                  <c:v>-2143</c:v>
                </c:pt>
                <c:pt idx="611">
                  <c:v>-2487</c:v>
                </c:pt>
                <c:pt idx="612">
                  <c:v>-2088</c:v>
                </c:pt>
                <c:pt idx="613">
                  <c:v>-2652</c:v>
                </c:pt>
                <c:pt idx="614">
                  <c:v>-3575</c:v>
                </c:pt>
                <c:pt idx="615">
                  <c:v>-5145</c:v>
                </c:pt>
                <c:pt idx="616">
                  <c:v>-6259</c:v>
                </c:pt>
                <c:pt idx="617">
                  <c:v>-1712</c:v>
                </c:pt>
                <c:pt idx="618">
                  <c:v>7802</c:v>
                </c:pt>
                <c:pt idx="619">
                  <c:v>3980</c:v>
                </c:pt>
                <c:pt idx="620">
                  <c:v>2253</c:v>
                </c:pt>
                <c:pt idx="621">
                  <c:v>-3257</c:v>
                </c:pt>
                <c:pt idx="622">
                  <c:v>-8373</c:v>
                </c:pt>
                <c:pt idx="623">
                  <c:v>-13848</c:v>
                </c:pt>
                <c:pt idx="624">
                  <c:v>-19926</c:v>
                </c:pt>
                <c:pt idx="625">
                  <c:v>-22917</c:v>
                </c:pt>
                <c:pt idx="626">
                  <c:v>-23275</c:v>
                </c:pt>
                <c:pt idx="627">
                  <c:v>-20950</c:v>
                </c:pt>
                <c:pt idx="628">
                  <c:v>-13745</c:v>
                </c:pt>
                <c:pt idx="629">
                  <c:v>-7405</c:v>
                </c:pt>
                <c:pt idx="630">
                  <c:v>-189</c:v>
                </c:pt>
                <c:pt idx="631">
                  <c:v>2260</c:v>
                </c:pt>
                <c:pt idx="632">
                  <c:v>1582</c:v>
                </c:pt>
                <c:pt idx="633">
                  <c:v>5145</c:v>
                </c:pt>
                <c:pt idx="634">
                  <c:v>12362</c:v>
                </c:pt>
                <c:pt idx="635">
                  <c:v>14579</c:v>
                </c:pt>
                <c:pt idx="636">
                  <c:v>13757</c:v>
                </c:pt>
                <c:pt idx="637">
                  <c:v>12925</c:v>
                </c:pt>
                <c:pt idx="638">
                  <c:v>14453</c:v>
                </c:pt>
                <c:pt idx="639">
                  <c:v>13411</c:v>
                </c:pt>
                <c:pt idx="640">
                  <c:v>11275</c:v>
                </c:pt>
                <c:pt idx="641">
                  <c:v>8019</c:v>
                </c:pt>
                <c:pt idx="642">
                  <c:v>4706</c:v>
                </c:pt>
                <c:pt idx="643">
                  <c:v>1671</c:v>
                </c:pt>
                <c:pt idx="644">
                  <c:v>-1467</c:v>
                </c:pt>
                <c:pt idx="645">
                  <c:v>-3689</c:v>
                </c:pt>
                <c:pt idx="646">
                  <c:v>-5462</c:v>
                </c:pt>
                <c:pt idx="647">
                  <c:v>-6704</c:v>
                </c:pt>
                <c:pt idx="648">
                  <c:v>-5958</c:v>
                </c:pt>
                <c:pt idx="649">
                  <c:v>-3803</c:v>
                </c:pt>
                <c:pt idx="650">
                  <c:v>-1664</c:v>
                </c:pt>
                <c:pt idx="651">
                  <c:v>673</c:v>
                </c:pt>
                <c:pt idx="652">
                  <c:v>2548</c:v>
                </c:pt>
                <c:pt idx="653">
                  <c:v>3783</c:v>
                </c:pt>
                <c:pt idx="654">
                  <c:v>4428</c:v>
                </c:pt>
                <c:pt idx="655">
                  <c:v>4701</c:v>
                </c:pt>
                <c:pt idx="656">
                  <c:v>4660</c:v>
                </c:pt>
                <c:pt idx="657">
                  <c:v>4375</c:v>
                </c:pt>
                <c:pt idx="658">
                  <c:v>3837</c:v>
                </c:pt>
                <c:pt idx="659">
                  <c:v>3238</c:v>
                </c:pt>
                <c:pt idx="660">
                  <c:v>2261</c:v>
                </c:pt>
                <c:pt idx="661">
                  <c:v>1282</c:v>
                </c:pt>
                <c:pt idx="662">
                  <c:v>338</c:v>
                </c:pt>
                <c:pt idx="663">
                  <c:v>-479</c:v>
                </c:pt>
                <c:pt idx="664">
                  <c:v>-826</c:v>
                </c:pt>
                <c:pt idx="665">
                  <c:v>-788</c:v>
                </c:pt>
                <c:pt idx="666">
                  <c:v>-241</c:v>
                </c:pt>
                <c:pt idx="667">
                  <c:v>-5231</c:v>
                </c:pt>
                <c:pt idx="668">
                  <c:v>-1723</c:v>
                </c:pt>
                <c:pt idx="669">
                  <c:v>-2283</c:v>
                </c:pt>
                <c:pt idx="670">
                  <c:v>-479</c:v>
                </c:pt>
                <c:pt idx="671">
                  <c:v>-443</c:v>
                </c:pt>
                <c:pt idx="672">
                  <c:v>535</c:v>
                </c:pt>
                <c:pt idx="673">
                  <c:v>1510</c:v>
                </c:pt>
                <c:pt idx="674">
                  <c:v>2260</c:v>
                </c:pt>
                <c:pt idx="675">
                  <c:v>2677</c:v>
                </c:pt>
                <c:pt idx="676">
                  <c:v>3392</c:v>
                </c:pt>
                <c:pt idx="677">
                  <c:v>3993</c:v>
                </c:pt>
                <c:pt idx="678">
                  <c:v>4552</c:v>
                </c:pt>
                <c:pt idx="679">
                  <c:v>4831</c:v>
                </c:pt>
                <c:pt idx="680">
                  <c:v>5424</c:v>
                </c:pt>
                <c:pt idx="681">
                  <c:v>6118</c:v>
                </c:pt>
                <c:pt idx="682">
                  <c:v>6892</c:v>
                </c:pt>
                <c:pt idx="683">
                  <c:v>5884</c:v>
                </c:pt>
                <c:pt idx="684">
                  <c:v>6143</c:v>
                </c:pt>
                <c:pt idx="685">
                  <c:v>6414</c:v>
                </c:pt>
                <c:pt idx="686">
                  <c:v>6349</c:v>
                </c:pt>
                <c:pt idx="687">
                  <c:v>6134</c:v>
                </c:pt>
                <c:pt idx="688">
                  <c:v>7781</c:v>
                </c:pt>
                <c:pt idx="689">
                  <c:v>8120</c:v>
                </c:pt>
                <c:pt idx="690">
                  <c:v>7903</c:v>
                </c:pt>
                <c:pt idx="691">
                  <c:v>7449</c:v>
                </c:pt>
                <c:pt idx="692">
                  <c:v>7256</c:v>
                </c:pt>
                <c:pt idx="693">
                  <c:v>7054</c:v>
                </c:pt>
                <c:pt idx="694">
                  <c:v>7253</c:v>
                </c:pt>
                <c:pt idx="695">
                  <c:v>7228</c:v>
                </c:pt>
                <c:pt idx="696">
                  <c:v>6580</c:v>
                </c:pt>
                <c:pt idx="697">
                  <c:v>5118</c:v>
                </c:pt>
                <c:pt idx="698">
                  <c:v>4274</c:v>
                </c:pt>
                <c:pt idx="699">
                  <c:v>3521</c:v>
                </c:pt>
                <c:pt idx="700">
                  <c:v>2723</c:v>
                </c:pt>
                <c:pt idx="701">
                  <c:v>2448</c:v>
                </c:pt>
                <c:pt idx="702">
                  <c:v>2275</c:v>
                </c:pt>
                <c:pt idx="703">
                  <c:v>2250</c:v>
                </c:pt>
                <c:pt idx="704">
                  <c:v>2410</c:v>
                </c:pt>
                <c:pt idx="705">
                  <c:v>2285</c:v>
                </c:pt>
                <c:pt idx="706">
                  <c:v>2184</c:v>
                </c:pt>
                <c:pt idx="707">
                  <c:v>2202</c:v>
                </c:pt>
                <c:pt idx="708">
                  <c:v>2579</c:v>
                </c:pt>
                <c:pt idx="709">
                  <c:v>2602</c:v>
                </c:pt>
                <c:pt idx="710">
                  <c:v>2234</c:v>
                </c:pt>
                <c:pt idx="711">
                  <c:v>1880</c:v>
                </c:pt>
                <c:pt idx="712">
                  <c:v>1681</c:v>
                </c:pt>
                <c:pt idx="713">
                  <c:v>2094</c:v>
                </c:pt>
                <c:pt idx="714">
                  <c:v>2237</c:v>
                </c:pt>
                <c:pt idx="715">
                  <c:v>1570</c:v>
                </c:pt>
                <c:pt idx="716">
                  <c:v>1278</c:v>
                </c:pt>
                <c:pt idx="717">
                  <c:v>810</c:v>
                </c:pt>
                <c:pt idx="718">
                  <c:v>548</c:v>
                </c:pt>
                <c:pt idx="719">
                  <c:v>472</c:v>
                </c:pt>
                <c:pt idx="720">
                  <c:v>1682</c:v>
                </c:pt>
                <c:pt idx="721">
                  <c:v>2519</c:v>
                </c:pt>
                <c:pt idx="722">
                  <c:v>4361</c:v>
                </c:pt>
                <c:pt idx="723">
                  <c:v>3389</c:v>
                </c:pt>
                <c:pt idx="724">
                  <c:v>3331</c:v>
                </c:pt>
                <c:pt idx="725">
                  <c:v>3523</c:v>
                </c:pt>
                <c:pt idx="726">
                  <c:v>3180</c:v>
                </c:pt>
                <c:pt idx="727">
                  <c:v>4426</c:v>
                </c:pt>
                <c:pt idx="728">
                  <c:v>3157</c:v>
                </c:pt>
                <c:pt idx="729">
                  <c:v>3211</c:v>
                </c:pt>
                <c:pt idx="730">
                  <c:v>2806</c:v>
                </c:pt>
                <c:pt idx="731">
                  <c:v>2404</c:v>
                </c:pt>
                <c:pt idx="732">
                  <c:v>1896</c:v>
                </c:pt>
                <c:pt idx="733">
                  <c:v>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16-4671-82F5-DD3DB98AFD81}"/>
            </c:ext>
          </c:extLst>
        </c:ser>
        <c:ser>
          <c:idx val="5"/>
          <c:order val="5"/>
          <c:spPr>
            <a:ln w="28575" cap="rnd">
              <a:solidFill>
                <a:schemeClr val="accent2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Up!$G$1:$G$734</c:f>
              <c:numCache>
                <c:formatCode>General</c:formatCode>
                <c:ptCount val="734"/>
                <c:pt idx="0">
                  <c:v>4519</c:v>
                </c:pt>
                <c:pt idx="1">
                  <c:v>5017</c:v>
                </c:pt>
                <c:pt idx="2">
                  <c:v>3415</c:v>
                </c:pt>
                <c:pt idx="3">
                  <c:v>1277</c:v>
                </c:pt>
                <c:pt idx="4">
                  <c:v>-601</c:v>
                </c:pt>
                <c:pt idx="5">
                  <c:v>-999</c:v>
                </c:pt>
                <c:pt idx="6">
                  <c:v>-1327</c:v>
                </c:pt>
                <c:pt idx="7">
                  <c:v>-2018</c:v>
                </c:pt>
                <c:pt idx="8">
                  <c:v>-3250</c:v>
                </c:pt>
                <c:pt idx="9">
                  <c:v>-4760</c:v>
                </c:pt>
                <c:pt idx="10">
                  <c:v>-5458</c:v>
                </c:pt>
                <c:pt idx="11">
                  <c:v>-6053</c:v>
                </c:pt>
                <c:pt idx="12">
                  <c:v>-6354</c:v>
                </c:pt>
                <c:pt idx="13">
                  <c:v>-6982</c:v>
                </c:pt>
                <c:pt idx="14">
                  <c:v>-2970</c:v>
                </c:pt>
                <c:pt idx="15">
                  <c:v>-3949</c:v>
                </c:pt>
                <c:pt idx="16">
                  <c:v>-2454</c:v>
                </c:pt>
                <c:pt idx="17">
                  <c:v>-2527</c:v>
                </c:pt>
                <c:pt idx="18">
                  <c:v>-4097</c:v>
                </c:pt>
                <c:pt idx="19">
                  <c:v>-1922</c:v>
                </c:pt>
                <c:pt idx="20">
                  <c:v>-1644</c:v>
                </c:pt>
                <c:pt idx="21">
                  <c:v>-1722</c:v>
                </c:pt>
                <c:pt idx="22">
                  <c:v>-2415</c:v>
                </c:pt>
                <c:pt idx="23">
                  <c:v>-5069</c:v>
                </c:pt>
                <c:pt idx="24">
                  <c:v>-6555</c:v>
                </c:pt>
                <c:pt idx="25">
                  <c:v>-4873</c:v>
                </c:pt>
                <c:pt idx="26">
                  <c:v>-4949</c:v>
                </c:pt>
                <c:pt idx="27">
                  <c:v>-11733</c:v>
                </c:pt>
                <c:pt idx="28">
                  <c:v>-32768</c:v>
                </c:pt>
                <c:pt idx="29">
                  <c:v>16978</c:v>
                </c:pt>
                <c:pt idx="30">
                  <c:v>8345</c:v>
                </c:pt>
                <c:pt idx="31">
                  <c:v>-7453</c:v>
                </c:pt>
                <c:pt idx="32">
                  <c:v>2146</c:v>
                </c:pt>
                <c:pt idx="33">
                  <c:v>-7039</c:v>
                </c:pt>
                <c:pt idx="34">
                  <c:v>-11250</c:v>
                </c:pt>
                <c:pt idx="35">
                  <c:v>-18154</c:v>
                </c:pt>
                <c:pt idx="36">
                  <c:v>-17691</c:v>
                </c:pt>
                <c:pt idx="37">
                  <c:v>-3204</c:v>
                </c:pt>
                <c:pt idx="38">
                  <c:v>-6327</c:v>
                </c:pt>
                <c:pt idx="39">
                  <c:v>-26106</c:v>
                </c:pt>
                <c:pt idx="40">
                  <c:v>-26983</c:v>
                </c:pt>
                <c:pt idx="41">
                  <c:v>-32768</c:v>
                </c:pt>
                <c:pt idx="42">
                  <c:v>-8946</c:v>
                </c:pt>
                <c:pt idx="43">
                  <c:v>12722</c:v>
                </c:pt>
                <c:pt idx="44">
                  <c:v>2938</c:v>
                </c:pt>
                <c:pt idx="45">
                  <c:v>-25144</c:v>
                </c:pt>
                <c:pt idx="46">
                  <c:v>-32768</c:v>
                </c:pt>
                <c:pt idx="47">
                  <c:v>-32768</c:v>
                </c:pt>
                <c:pt idx="48">
                  <c:v>-32768</c:v>
                </c:pt>
                <c:pt idx="49">
                  <c:v>-28826</c:v>
                </c:pt>
                <c:pt idx="50">
                  <c:v>-22221</c:v>
                </c:pt>
                <c:pt idx="51">
                  <c:v>-19791</c:v>
                </c:pt>
                <c:pt idx="52">
                  <c:v>-11477</c:v>
                </c:pt>
                <c:pt idx="53">
                  <c:v>-1624</c:v>
                </c:pt>
                <c:pt idx="54">
                  <c:v>-12482</c:v>
                </c:pt>
                <c:pt idx="55">
                  <c:v>7014</c:v>
                </c:pt>
                <c:pt idx="56">
                  <c:v>3128</c:v>
                </c:pt>
                <c:pt idx="57">
                  <c:v>14130</c:v>
                </c:pt>
                <c:pt idx="58">
                  <c:v>13289</c:v>
                </c:pt>
                <c:pt idx="59">
                  <c:v>10402</c:v>
                </c:pt>
                <c:pt idx="60">
                  <c:v>11859</c:v>
                </c:pt>
                <c:pt idx="61">
                  <c:v>15038</c:v>
                </c:pt>
                <c:pt idx="62">
                  <c:v>22113</c:v>
                </c:pt>
                <c:pt idx="63">
                  <c:v>31965</c:v>
                </c:pt>
                <c:pt idx="64">
                  <c:v>32767</c:v>
                </c:pt>
                <c:pt idx="65">
                  <c:v>32767</c:v>
                </c:pt>
                <c:pt idx="66">
                  <c:v>32767</c:v>
                </c:pt>
                <c:pt idx="67">
                  <c:v>32767</c:v>
                </c:pt>
                <c:pt idx="68">
                  <c:v>26727</c:v>
                </c:pt>
                <c:pt idx="69">
                  <c:v>11895</c:v>
                </c:pt>
                <c:pt idx="70">
                  <c:v>9685</c:v>
                </c:pt>
                <c:pt idx="71">
                  <c:v>7612</c:v>
                </c:pt>
                <c:pt idx="72">
                  <c:v>13840</c:v>
                </c:pt>
                <c:pt idx="73">
                  <c:v>9692</c:v>
                </c:pt>
                <c:pt idx="74">
                  <c:v>7242</c:v>
                </c:pt>
                <c:pt idx="75">
                  <c:v>5734</c:v>
                </c:pt>
                <c:pt idx="76">
                  <c:v>4338</c:v>
                </c:pt>
                <c:pt idx="77">
                  <c:v>3170</c:v>
                </c:pt>
                <c:pt idx="78">
                  <c:v>1195</c:v>
                </c:pt>
                <c:pt idx="79">
                  <c:v>-1665</c:v>
                </c:pt>
                <c:pt idx="80">
                  <c:v>-4737</c:v>
                </c:pt>
                <c:pt idx="81">
                  <c:v>-5846</c:v>
                </c:pt>
                <c:pt idx="82">
                  <c:v>-4657</c:v>
                </c:pt>
                <c:pt idx="83">
                  <c:v>-3490</c:v>
                </c:pt>
                <c:pt idx="84">
                  <c:v>-738</c:v>
                </c:pt>
                <c:pt idx="85">
                  <c:v>-2164</c:v>
                </c:pt>
                <c:pt idx="86">
                  <c:v>-4169</c:v>
                </c:pt>
                <c:pt idx="87">
                  <c:v>-5521</c:v>
                </c:pt>
                <c:pt idx="88">
                  <c:v>-7754</c:v>
                </c:pt>
                <c:pt idx="89">
                  <c:v>-7831</c:v>
                </c:pt>
                <c:pt idx="90">
                  <c:v>-5067</c:v>
                </c:pt>
                <c:pt idx="91">
                  <c:v>-2028</c:v>
                </c:pt>
                <c:pt idx="92">
                  <c:v>1011</c:v>
                </c:pt>
                <c:pt idx="93">
                  <c:v>994</c:v>
                </c:pt>
                <c:pt idx="94">
                  <c:v>2090</c:v>
                </c:pt>
                <c:pt idx="95">
                  <c:v>3999</c:v>
                </c:pt>
                <c:pt idx="96">
                  <c:v>12507</c:v>
                </c:pt>
                <c:pt idx="97">
                  <c:v>15611</c:v>
                </c:pt>
                <c:pt idx="98">
                  <c:v>18310</c:v>
                </c:pt>
                <c:pt idx="99">
                  <c:v>19530</c:v>
                </c:pt>
                <c:pt idx="100">
                  <c:v>17959</c:v>
                </c:pt>
                <c:pt idx="101">
                  <c:v>17717</c:v>
                </c:pt>
                <c:pt idx="102">
                  <c:v>13752</c:v>
                </c:pt>
                <c:pt idx="103">
                  <c:v>7716</c:v>
                </c:pt>
                <c:pt idx="104">
                  <c:v>-4445</c:v>
                </c:pt>
                <c:pt idx="105">
                  <c:v>-5340</c:v>
                </c:pt>
                <c:pt idx="106">
                  <c:v>-7300</c:v>
                </c:pt>
                <c:pt idx="107">
                  <c:v>-6961</c:v>
                </c:pt>
                <c:pt idx="108">
                  <c:v>-7240</c:v>
                </c:pt>
                <c:pt idx="109">
                  <c:v>-9478</c:v>
                </c:pt>
                <c:pt idx="110">
                  <c:v>-12399</c:v>
                </c:pt>
                <c:pt idx="111">
                  <c:v>-11871</c:v>
                </c:pt>
                <c:pt idx="112">
                  <c:v>-10935</c:v>
                </c:pt>
                <c:pt idx="113">
                  <c:v>-10411</c:v>
                </c:pt>
                <c:pt idx="114">
                  <c:v>-10893</c:v>
                </c:pt>
                <c:pt idx="115">
                  <c:v>-11524</c:v>
                </c:pt>
                <c:pt idx="116">
                  <c:v>-8233</c:v>
                </c:pt>
                <c:pt idx="117">
                  <c:v>-6695</c:v>
                </c:pt>
                <c:pt idx="118">
                  <c:v>-9346</c:v>
                </c:pt>
                <c:pt idx="119">
                  <c:v>-13510</c:v>
                </c:pt>
                <c:pt idx="120">
                  <c:v>-19714</c:v>
                </c:pt>
                <c:pt idx="121">
                  <c:v>-24047</c:v>
                </c:pt>
                <c:pt idx="122">
                  <c:v>-22359</c:v>
                </c:pt>
                <c:pt idx="123">
                  <c:v>-20709</c:v>
                </c:pt>
                <c:pt idx="124">
                  <c:v>-17114</c:v>
                </c:pt>
                <c:pt idx="125">
                  <c:v>-12003</c:v>
                </c:pt>
                <c:pt idx="126">
                  <c:v>-10124</c:v>
                </c:pt>
                <c:pt idx="127">
                  <c:v>-8489</c:v>
                </c:pt>
                <c:pt idx="128">
                  <c:v>-7651</c:v>
                </c:pt>
                <c:pt idx="129">
                  <c:v>-6203</c:v>
                </c:pt>
                <c:pt idx="130">
                  <c:v>-4638</c:v>
                </c:pt>
                <c:pt idx="131">
                  <c:v>-3548</c:v>
                </c:pt>
                <c:pt idx="132">
                  <c:v>-2811</c:v>
                </c:pt>
                <c:pt idx="133">
                  <c:v>-2645</c:v>
                </c:pt>
                <c:pt idx="134">
                  <c:v>-3132</c:v>
                </c:pt>
                <c:pt idx="135">
                  <c:v>-2242</c:v>
                </c:pt>
                <c:pt idx="136">
                  <c:v>915</c:v>
                </c:pt>
                <c:pt idx="137">
                  <c:v>4735</c:v>
                </c:pt>
                <c:pt idx="138">
                  <c:v>4895</c:v>
                </c:pt>
                <c:pt idx="139">
                  <c:v>7877</c:v>
                </c:pt>
                <c:pt idx="140">
                  <c:v>10055</c:v>
                </c:pt>
                <c:pt idx="141">
                  <c:v>12394</c:v>
                </c:pt>
                <c:pt idx="142">
                  <c:v>13747</c:v>
                </c:pt>
                <c:pt idx="143">
                  <c:v>14288</c:v>
                </c:pt>
                <c:pt idx="144">
                  <c:v>10701</c:v>
                </c:pt>
                <c:pt idx="145">
                  <c:v>9290</c:v>
                </c:pt>
                <c:pt idx="146">
                  <c:v>10083</c:v>
                </c:pt>
                <c:pt idx="147">
                  <c:v>12163</c:v>
                </c:pt>
                <c:pt idx="148">
                  <c:v>13139</c:v>
                </c:pt>
                <c:pt idx="149">
                  <c:v>14423</c:v>
                </c:pt>
                <c:pt idx="150">
                  <c:v>20330</c:v>
                </c:pt>
                <c:pt idx="151">
                  <c:v>28087</c:v>
                </c:pt>
                <c:pt idx="152">
                  <c:v>16427</c:v>
                </c:pt>
                <c:pt idx="153">
                  <c:v>79</c:v>
                </c:pt>
                <c:pt idx="154">
                  <c:v>939</c:v>
                </c:pt>
                <c:pt idx="155">
                  <c:v>886</c:v>
                </c:pt>
                <c:pt idx="156">
                  <c:v>-1707</c:v>
                </c:pt>
                <c:pt idx="157">
                  <c:v>-451</c:v>
                </c:pt>
                <c:pt idx="158">
                  <c:v>2020</c:v>
                </c:pt>
                <c:pt idx="159">
                  <c:v>1543</c:v>
                </c:pt>
                <c:pt idx="160">
                  <c:v>250</c:v>
                </c:pt>
                <c:pt idx="161">
                  <c:v>-422</c:v>
                </c:pt>
                <c:pt idx="162">
                  <c:v>-233</c:v>
                </c:pt>
                <c:pt idx="163">
                  <c:v>-2809</c:v>
                </c:pt>
                <c:pt idx="164">
                  <c:v>-3869</c:v>
                </c:pt>
                <c:pt idx="165">
                  <c:v>-4354</c:v>
                </c:pt>
                <c:pt idx="166">
                  <c:v>-2195</c:v>
                </c:pt>
                <c:pt idx="167">
                  <c:v>1178</c:v>
                </c:pt>
                <c:pt idx="168">
                  <c:v>3004</c:v>
                </c:pt>
                <c:pt idx="169">
                  <c:v>2765</c:v>
                </c:pt>
                <c:pt idx="170">
                  <c:v>728</c:v>
                </c:pt>
                <c:pt idx="171">
                  <c:v>-3547</c:v>
                </c:pt>
                <c:pt idx="172">
                  <c:v>-7371</c:v>
                </c:pt>
                <c:pt idx="173">
                  <c:v>-9832</c:v>
                </c:pt>
                <c:pt idx="174">
                  <c:v>-10037</c:v>
                </c:pt>
                <c:pt idx="175">
                  <c:v>-8120</c:v>
                </c:pt>
                <c:pt idx="176">
                  <c:v>-4635</c:v>
                </c:pt>
                <c:pt idx="177">
                  <c:v>-3043</c:v>
                </c:pt>
                <c:pt idx="178">
                  <c:v>-2583</c:v>
                </c:pt>
                <c:pt idx="179">
                  <c:v>-3651</c:v>
                </c:pt>
                <c:pt idx="180">
                  <c:v>-5555</c:v>
                </c:pt>
                <c:pt idx="181">
                  <c:v>-5103</c:v>
                </c:pt>
                <c:pt idx="182">
                  <c:v>-4234</c:v>
                </c:pt>
                <c:pt idx="183">
                  <c:v>-3598</c:v>
                </c:pt>
                <c:pt idx="184">
                  <c:v>-2048</c:v>
                </c:pt>
                <c:pt idx="185">
                  <c:v>992</c:v>
                </c:pt>
                <c:pt idx="186">
                  <c:v>2107</c:v>
                </c:pt>
                <c:pt idx="187">
                  <c:v>2854</c:v>
                </c:pt>
                <c:pt idx="188">
                  <c:v>3554</c:v>
                </c:pt>
                <c:pt idx="189">
                  <c:v>3842</c:v>
                </c:pt>
                <c:pt idx="190">
                  <c:v>4803</c:v>
                </c:pt>
                <c:pt idx="191">
                  <c:v>5361</c:v>
                </c:pt>
                <c:pt idx="192">
                  <c:v>6020</c:v>
                </c:pt>
                <c:pt idx="193">
                  <c:v>5095</c:v>
                </c:pt>
                <c:pt idx="194">
                  <c:v>4351</c:v>
                </c:pt>
                <c:pt idx="195">
                  <c:v>3233</c:v>
                </c:pt>
                <c:pt idx="196">
                  <c:v>3216</c:v>
                </c:pt>
                <c:pt idx="197">
                  <c:v>3577</c:v>
                </c:pt>
                <c:pt idx="198">
                  <c:v>4610</c:v>
                </c:pt>
                <c:pt idx="199">
                  <c:v>6278</c:v>
                </c:pt>
                <c:pt idx="200">
                  <c:v>7010</c:v>
                </c:pt>
                <c:pt idx="201">
                  <c:v>6629</c:v>
                </c:pt>
                <c:pt idx="202">
                  <c:v>3271</c:v>
                </c:pt>
                <c:pt idx="203">
                  <c:v>115</c:v>
                </c:pt>
                <c:pt idx="204">
                  <c:v>-5873</c:v>
                </c:pt>
                <c:pt idx="205">
                  <c:v>-5610</c:v>
                </c:pt>
                <c:pt idx="206">
                  <c:v>-4694</c:v>
                </c:pt>
                <c:pt idx="207">
                  <c:v>-243</c:v>
                </c:pt>
                <c:pt idx="208">
                  <c:v>6088</c:v>
                </c:pt>
                <c:pt idx="209">
                  <c:v>6345</c:v>
                </c:pt>
                <c:pt idx="210">
                  <c:v>2702</c:v>
                </c:pt>
                <c:pt idx="211">
                  <c:v>-486</c:v>
                </c:pt>
                <c:pt idx="212">
                  <c:v>-2786</c:v>
                </c:pt>
                <c:pt idx="213">
                  <c:v>-4157</c:v>
                </c:pt>
                <c:pt idx="214">
                  <c:v>-3620</c:v>
                </c:pt>
                <c:pt idx="215">
                  <c:v>-879</c:v>
                </c:pt>
                <c:pt idx="216">
                  <c:v>312</c:v>
                </c:pt>
                <c:pt idx="217">
                  <c:v>762</c:v>
                </c:pt>
                <c:pt idx="218">
                  <c:v>1699</c:v>
                </c:pt>
                <c:pt idx="219">
                  <c:v>719</c:v>
                </c:pt>
                <c:pt idx="220">
                  <c:v>-1977</c:v>
                </c:pt>
                <c:pt idx="221">
                  <c:v>-3864</c:v>
                </c:pt>
                <c:pt idx="222">
                  <c:v>-3932</c:v>
                </c:pt>
                <c:pt idx="223">
                  <c:v>-4360</c:v>
                </c:pt>
                <c:pt idx="224">
                  <c:v>-3043</c:v>
                </c:pt>
                <c:pt idx="225">
                  <c:v>-1537</c:v>
                </c:pt>
                <c:pt idx="226">
                  <c:v>-1716</c:v>
                </c:pt>
                <c:pt idx="227">
                  <c:v>-2402</c:v>
                </c:pt>
                <c:pt idx="228">
                  <c:v>-2649</c:v>
                </c:pt>
                <c:pt idx="229">
                  <c:v>-2388</c:v>
                </c:pt>
                <c:pt idx="230">
                  <c:v>-912</c:v>
                </c:pt>
                <c:pt idx="231">
                  <c:v>-395</c:v>
                </c:pt>
                <c:pt idx="232">
                  <c:v>-1474</c:v>
                </c:pt>
                <c:pt idx="233">
                  <c:v>-1716</c:v>
                </c:pt>
                <c:pt idx="234">
                  <c:v>-1484</c:v>
                </c:pt>
                <c:pt idx="235">
                  <c:v>-1215</c:v>
                </c:pt>
                <c:pt idx="236">
                  <c:v>-1002</c:v>
                </c:pt>
                <c:pt idx="237">
                  <c:v>-2441</c:v>
                </c:pt>
                <c:pt idx="238">
                  <c:v>-1532</c:v>
                </c:pt>
                <c:pt idx="239">
                  <c:v>173</c:v>
                </c:pt>
                <c:pt idx="240">
                  <c:v>321</c:v>
                </c:pt>
                <c:pt idx="241">
                  <c:v>-2397</c:v>
                </c:pt>
                <c:pt idx="242">
                  <c:v>1333</c:v>
                </c:pt>
                <c:pt idx="243">
                  <c:v>1427</c:v>
                </c:pt>
                <c:pt idx="244">
                  <c:v>1336</c:v>
                </c:pt>
                <c:pt idx="245">
                  <c:v>-1101</c:v>
                </c:pt>
                <c:pt idx="246">
                  <c:v>1503</c:v>
                </c:pt>
                <c:pt idx="247">
                  <c:v>2383</c:v>
                </c:pt>
                <c:pt idx="248">
                  <c:v>3272</c:v>
                </c:pt>
                <c:pt idx="249">
                  <c:v>4297</c:v>
                </c:pt>
                <c:pt idx="250">
                  <c:v>5012</c:v>
                </c:pt>
                <c:pt idx="251">
                  <c:v>3593</c:v>
                </c:pt>
                <c:pt idx="252">
                  <c:v>5284</c:v>
                </c:pt>
                <c:pt idx="253">
                  <c:v>4954</c:v>
                </c:pt>
                <c:pt idx="254">
                  <c:v>5681</c:v>
                </c:pt>
                <c:pt idx="255">
                  <c:v>4953</c:v>
                </c:pt>
                <c:pt idx="256">
                  <c:v>4852</c:v>
                </c:pt>
                <c:pt idx="257">
                  <c:v>5426</c:v>
                </c:pt>
                <c:pt idx="258">
                  <c:v>4387</c:v>
                </c:pt>
                <c:pt idx="259">
                  <c:v>2536</c:v>
                </c:pt>
                <c:pt idx="260">
                  <c:v>-3189</c:v>
                </c:pt>
                <c:pt idx="261">
                  <c:v>-2726</c:v>
                </c:pt>
                <c:pt idx="262">
                  <c:v>-6717</c:v>
                </c:pt>
                <c:pt idx="263">
                  <c:v>-1620</c:v>
                </c:pt>
                <c:pt idx="264">
                  <c:v>6407</c:v>
                </c:pt>
                <c:pt idx="265">
                  <c:v>12743</c:v>
                </c:pt>
                <c:pt idx="266">
                  <c:v>11560</c:v>
                </c:pt>
                <c:pt idx="267">
                  <c:v>6918</c:v>
                </c:pt>
                <c:pt idx="268">
                  <c:v>3528</c:v>
                </c:pt>
                <c:pt idx="269">
                  <c:v>242</c:v>
                </c:pt>
                <c:pt idx="270">
                  <c:v>-2301</c:v>
                </c:pt>
                <c:pt idx="271">
                  <c:v>-3690</c:v>
                </c:pt>
                <c:pt idx="272">
                  <c:v>-5509</c:v>
                </c:pt>
                <c:pt idx="273">
                  <c:v>-6919</c:v>
                </c:pt>
                <c:pt idx="274">
                  <c:v>-7213</c:v>
                </c:pt>
                <c:pt idx="275">
                  <c:v>-7519</c:v>
                </c:pt>
                <c:pt idx="276">
                  <c:v>-7990</c:v>
                </c:pt>
                <c:pt idx="277">
                  <c:v>-7765</c:v>
                </c:pt>
                <c:pt idx="278">
                  <c:v>-6592</c:v>
                </c:pt>
                <c:pt idx="279">
                  <c:v>-5746</c:v>
                </c:pt>
                <c:pt idx="280">
                  <c:v>-5472</c:v>
                </c:pt>
                <c:pt idx="281">
                  <c:v>-5781</c:v>
                </c:pt>
                <c:pt idx="282">
                  <c:v>-6714</c:v>
                </c:pt>
                <c:pt idx="283">
                  <c:v>-8150</c:v>
                </c:pt>
                <c:pt idx="284">
                  <c:v>-9303</c:v>
                </c:pt>
                <c:pt idx="285">
                  <c:v>-9022</c:v>
                </c:pt>
                <c:pt idx="286">
                  <c:v>-9344</c:v>
                </c:pt>
                <c:pt idx="287">
                  <c:v>-7818</c:v>
                </c:pt>
                <c:pt idx="288">
                  <c:v>-5844</c:v>
                </c:pt>
                <c:pt idx="289">
                  <c:v>-4474</c:v>
                </c:pt>
                <c:pt idx="290">
                  <c:v>-3410</c:v>
                </c:pt>
                <c:pt idx="291">
                  <c:v>-3962</c:v>
                </c:pt>
                <c:pt idx="292">
                  <c:v>-1277</c:v>
                </c:pt>
                <c:pt idx="293">
                  <c:v>-816</c:v>
                </c:pt>
                <c:pt idx="294">
                  <c:v>-2373</c:v>
                </c:pt>
                <c:pt idx="295">
                  <c:v>-550</c:v>
                </c:pt>
                <c:pt idx="296">
                  <c:v>297</c:v>
                </c:pt>
                <c:pt idx="297">
                  <c:v>1216</c:v>
                </c:pt>
                <c:pt idx="298">
                  <c:v>2110</c:v>
                </c:pt>
                <c:pt idx="299">
                  <c:v>2657</c:v>
                </c:pt>
                <c:pt idx="300">
                  <c:v>3183</c:v>
                </c:pt>
                <c:pt idx="301">
                  <c:v>3519</c:v>
                </c:pt>
                <c:pt idx="302">
                  <c:v>4469</c:v>
                </c:pt>
                <c:pt idx="303">
                  <c:v>5520</c:v>
                </c:pt>
                <c:pt idx="304">
                  <c:v>4960</c:v>
                </c:pt>
                <c:pt idx="305">
                  <c:v>3724</c:v>
                </c:pt>
                <c:pt idx="306">
                  <c:v>3517</c:v>
                </c:pt>
                <c:pt idx="307">
                  <c:v>5245</c:v>
                </c:pt>
                <c:pt idx="308">
                  <c:v>5222</c:v>
                </c:pt>
                <c:pt idx="309">
                  <c:v>3046</c:v>
                </c:pt>
                <c:pt idx="310">
                  <c:v>3264</c:v>
                </c:pt>
                <c:pt idx="311">
                  <c:v>5224</c:v>
                </c:pt>
                <c:pt idx="312">
                  <c:v>7184</c:v>
                </c:pt>
                <c:pt idx="313">
                  <c:v>6577</c:v>
                </c:pt>
                <c:pt idx="314">
                  <c:v>9923</c:v>
                </c:pt>
                <c:pt idx="315">
                  <c:v>18785</c:v>
                </c:pt>
                <c:pt idx="316">
                  <c:v>28910</c:v>
                </c:pt>
                <c:pt idx="317">
                  <c:v>19028</c:v>
                </c:pt>
                <c:pt idx="318">
                  <c:v>5105</c:v>
                </c:pt>
                <c:pt idx="319">
                  <c:v>-1578</c:v>
                </c:pt>
                <c:pt idx="320">
                  <c:v>-1457</c:v>
                </c:pt>
                <c:pt idx="321">
                  <c:v>13</c:v>
                </c:pt>
                <c:pt idx="322">
                  <c:v>-3389</c:v>
                </c:pt>
                <c:pt idx="323">
                  <c:v>-7350</c:v>
                </c:pt>
                <c:pt idx="324">
                  <c:v>-10903</c:v>
                </c:pt>
                <c:pt idx="325">
                  <c:v>-11438</c:v>
                </c:pt>
                <c:pt idx="326">
                  <c:v>-9408</c:v>
                </c:pt>
                <c:pt idx="327">
                  <c:v>-7883</c:v>
                </c:pt>
                <c:pt idx="328">
                  <c:v>-8569</c:v>
                </c:pt>
                <c:pt idx="329">
                  <c:v>-8658</c:v>
                </c:pt>
                <c:pt idx="330">
                  <c:v>-8279</c:v>
                </c:pt>
                <c:pt idx="331">
                  <c:v>-8416</c:v>
                </c:pt>
                <c:pt idx="332">
                  <c:v>-9256</c:v>
                </c:pt>
                <c:pt idx="333">
                  <c:v>-10126</c:v>
                </c:pt>
                <c:pt idx="334">
                  <c:v>-10572</c:v>
                </c:pt>
                <c:pt idx="335">
                  <c:v>-10331</c:v>
                </c:pt>
                <c:pt idx="336">
                  <c:v>-8806</c:v>
                </c:pt>
                <c:pt idx="337">
                  <c:v>-6586</c:v>
                </c:pt>
                <c:pt idx="338">
                  <c:v>-5927</c:v>
                </c:pt>
                <c:pt idx="339">
                  <c:v>-5199</c:v>
                </c:pt>
                <c:pt idx="340">
                  <c:v>-5149</c:v>
                </c:pt>
                <c:pt idx="341">
                  <c:v>-5737</c:v>
                </c:pt>
                <c:pt idx="342">
                  <c:v>-5380</c:v>
                </c:pt>
                <c:pt idx="343">
                  <c:v>-5587</c:v>
                </c:pt>
                <c:pt idx="344">
                  <c:v>-5709</c:v>
                </c:pt>
                <c:pt idx="345">
                  <c:v>-4464</c:v>
                </c:pt>
                <c:pt idx="346">
                  <c:v>-2020</c:v>
                </c:pt>
                <c:pt idx="347">
                  <c:v>-18</c:v>
                </c:pt>
                <c:pt idx="348">
                  <c:v>802</c:v>
                </c:pt>
                <c:pt idx="349">
                  <c:v>1153</c:v>
                </c:pt>
                <c:pt idx="350">
                  <c:v>367</c:v>
                </c:pt>
                <c:pt idx="351">
                  <c:v>778</c:v>
                </c:pt>
                <c:pt idx="352">
                  <c:v>933</c:v>
                </c:pt>
                <c:pt idx="353">
                  <c:v>884</c:v>
                </c:pt>
                <c:pt idx="354">
                  <c:v>1727</c:v>
                </c:pt>
                <c:pt idx="355">
                  <c:v>3144</c:v>
                </c:pt>
                <c:pt idx="356">
                  <c:v>3568</c:v>
                </c:pt>
                <c:pt idx="357">
                  <c:v>2962</c:v>
                </c:pt>
                <c:pt idx="358">
                  <c:v>1679</c:v>
                </c:pt>
                <c:pt idx="359">
                  <c:v>1540</c:v>
                </c:pt>
                <c:pt idx="360">
                  <c:v>276</c:v>
                </c:pt>
                <c:pt idx="361">
                  <c:v>432</c:v>
                </c:pt>
                <c:pt idx="362">
                  <c:v>1607</c:v>
                </c:pt>
                <c:pt idx="363">
                  <c:v>3826</c:v>
                </c:pt>
                <c:pt idx="364">
                  <c:v>4753</c:v>
                </c:pt>
                <c:pt idx="365">
                  <c:v>4384</c:v>
                </c:pt>
                <c:pt idx="366">
                  <c:v>5360</c:v>
                </c:pt>
                <c:pt idx="367">
                  <c:v>8220</c:v>
                </c:pt>
                <c:pt idx="368">
                  <c:v>9687</c:v>
                </c:pt>
                <c:pt idx="369">
                  <c:v>8309</c:v>
                </c:pt>
                <c:pt idx="370">
                  <c:v>2781</c:v>
                </c:pt>
                <c:pt idx="371">
                  <c:v>10393</c:v>
                </c:pt>
                <c:pt idx="372">
                  <c:v>11811</c:v>
                </c:pt>
                <c:pt idx="373">
                  <c:v>10326</c:v>
                </c:pt>
                <c:pt idx="374">
                  <c:v>8680</c:v>
                </c:pt>
                <c:pt idx="375">
                  <c:v>8680</c:v>
                </c:pt>
                <c:pt idx="376">
                  <c:v>8680</c:v>
                </c:pt>
                <c:pt idx="377">
                  <c:v>1014</c:v>
                </c:pt>
                <c:pt idx="378">
                  <c:v>-2126</c:v>
                </c:pt>
                <c:pt idx="379">
                  <c:v>-6941</c:v>
                </c:pt>
                <c:pt idx="380">
                  <c:v>-8969</c:v>
                </c:pt>
                <c:pt idx="381">
                  <c:v>-9633</c:v>
                </c:pt>
                <c:pt idx="382">
                  <c:v>-9077</c:v>
                </c:pt>
                <c:pt idx="383">
                  <c:v>-6862</c:v>
                </c:pt>
                <c:pt idx="384">
                  <c:v>-4897</c:v>
                </c:pt>
                <c:pt idx="385">
                  <c:v>-4558</c:v>
                </c:pt>
                <c:pt idx="386">
                  <c:v>-5850</c:v>
                </c:pt>
                <c:pt idx="387">
                  <c:v>-7555</c:v>
                </c:pt>
                <c:pt idx="388">
                  <c:v>-8929</c:v>
                </c:pt>
                <c:pt idx="389">
                  <c:v>-10091</c:v>
                </c:pt>
                <c:pt idx="390">
                  <c:v>-11926</c:v>
                </c:pt>
                <c:pt idx="391">
                  <c:v>-10771</c:v>
                </c:pt>
                <c:pt idx="392">
                  <c:v>-9026</c:v>
                </c:pt>
                <c:pt idx="393">
                  <c:v>-7752</c:v>
                </c:pt>
                <c:pt idx="394">
                  <c:v>-8222</c:v>
                </c:pt>
                <c:pt idx="395">
                  <c:v>-9306</c:v>
                </c:pt>
                <c:pt idx="396">
                  <c:v>-9489</c:v>
                </c:pt>
                <c:pt idx="397">
                  <c:v>-8231</c:v>
                </c:pt>
                <c:pt idx="398">
                  <c:v>-7262</c:v>
                </c:pt>
                <c:pt idx="399">
                  <c:v>-6360</c:v>
                </c:pt>
                <c:pt idx="400">
                  <c:v>-5000</c:v>
                </c:pt>
                <c:pt idx="401">
                  <c:v>-4616</c:v>
                </c:pt>
                <c:pt idx="402">
                  <c:v>-5344</c:v>
                </c:pt>
                <c:pt idx="403">
                  <c:v>-4991</c:v>
                </c:pt>
                <c:pt idx="404">
                  <c:v>-6756</c:v>
                </c:pt>
                <c:pt idx="405">
                  <c:v>-6380</c:v>
                </c:pt>
                <c:pt idx="406">
                  <c:v>-4968</c:v>
                </c:pt>
                <c:pt idx="407">
                  <c:v>-3466</c:v>
                </c:pt>
                <c:pt idx="408">
                  <c:v>-3464</c:v>
                </c:pt>
                <c:pt idx="409">
                  <c:v>-3350</c:v>
                </c:pt>
                <c:pt idx="410">
                  <c:v>-1892</c:v>
                </c:pt>
                <c:pt idx="411">
                  <c:v>1599</c:v>
                </c:pt>
                <c:pt idx="412">
                  <c:v>3937</c:v>
                </c:pt>
                <c:pt idx="413">
                  <c:v>4906</c:v>
                </c:pt>
                <c:pt idx="414">
                  <c:v>6208</c:v>
                </c:pt>
                <c:pt idx="415">
                  <c:v>9313</c:v>
                </c:pt>
                <c:pt idx="416">
                  <c:v>13733</c:v>
                </c:pt>
                <c:pt idx="417">
                  <c:v>18356</c:v>
                </c:pt>
                <c:pt idx="418">
                  <c:v>20865</c:v>
                </c:pt>
                <c:pt idx="419">
                  <c:v>21052</c:v>
                </c:pt>
                <c:pt idx="420">
                  <c:v>20451</c:v>
                </c:pt>
                <c:pt idx="421">
                  <c:v>10703</c:v>
                </c:pt>
                <c:pt idx="422">
                  <c:v>5625</c:v>
                </c:pt>
                <c:pt idx="423">
                  <c:v>5775</c:v>
                </c:pt>
                <c:pt idx="424">
                  <c:v>8055</c:v>
                </c:pt>
                <c:pt idx="425">
                  <c:v>10579</c:v>
                </c:pt>
                <c:pt idx="426">
                  <c:v>12891</c:v>
                </c:pt>
                <c:pt idx="427">
                  <c:v>10894</c:v>
                </c:pt>
                <c:pt idx="428">
                  <c:v>1340</c:v>
                </c:pt>
                <c:pt idx="429">
                  <c:v>-2688</c:v>
                </c:pt>
                <c:pt idx="430">
                  <c:v>2426</c:v>
                </c:pt>
                <c:pt idx="431">
                  <c:v>11909</c:v>
                </c:pt>
                <c:pt idx="432">
                  <c:v>12532</c:v>
                </c:pt>
                <c:pt idx="433">
                  <c:v>6622</c:v>
                </c:pt>
                <c:pt idx="434">
                  <c:v>-1203</c:v>
                </c:pt>
                <c:pt idx="435">
                  <c:v>-10366</c:v>
                </c:pt>
                <c:pt idx="436">
                  <c:v>-14288</c:v>
                </c:pt>
                <c:pt idx="437">
                  <c:v>-14784</c:v>
                </c:pt>
                <c:pt idx="438">
                  <c:v>-14174</c:v>
                </c:pt>
                <c:pt idx="439">
                  <c:v>-11619</c:v>
                </c:pt>
                <c:pt idx="440">
                  <c:v>-9017</c:v>
                </c:pt>
                <c:pt idx="441">
                  <c:v>-8713</c:v>
                </c:pt>
                <c:pt idx="442">
                  <c:v>-9483</c:v>
                </c:pt>
                <c:pt idx="443">
                  <c:v>-10381</c:v>
                </c:pt>
                <c:pt idx="444">
                  <c:v>-12789</c:v>
                </c:pt>
                <c:pt idx="445">
                  <c:v>-13528</c:v>
                </c:pt>
                <c:pt idx="446">
                  <c:v>-13353</c:v>
                </c:pt>
                <c:pt idx="447">
                  <c:v>-11846</c:v>
                </c:pt>
                <c:pt idx="448">
                  <c:v>-12246</c:v>
                </c:pt>
                <c:pt idx="449">
                  <c:v>-11294</c:v>
                </c:pt>
                <c:pt idx="450">
                  <c:v>-10767</c:v>
                </c:pt>
                <c:pt idx="451">
                  <c:v>-9729</c:v>
                </c:pt>
                <c:pt idx="452">
                  <c:v>-11511</c:v>
                </c:pt>
                <c:pt idx="453">
                  <c:v>-13505</c:v>
                </c:pt>
                <c:pt idx="454">
                  <c:v>-13419</c:v>
                </c:pt>
                <c:pt idx="455">
                  <c:v>-13994</c:v>
                </c:pt>
                <c:pt idx="456">
                  <c:v>-12465</c:v>
                </c:pt>
                <c:pt idx="457">
                  <c:v>-9966</c:v>
                </c:pt>
                <c:pt idx="458">
                  <c:v>-8031</c:v>
                </c:pt>
                <c:pt idx="459">
                  <c:v>-7625</c:v>
                </c:pt>
                <c:pt idx="460">
                  <c:v>-7937</c:v>
                </c:pt>
                <c:pt idx="461">
                  <c:v>-8441</c:v>
                </c:pt>
                <c:pt idx="462">
                  <c:v>-8142</c:v>
                </c:pt>
                <c:pt idx="463">
                  <c:v>-6603</c:v>
                </c:pt>
                <c:pt idx="464">
                  <c:v>-5744</c:v>
                </c:pt>
                <c:pt idx="465">
                  <c:v>-5373</c:v>
                </c:pt>
                <c:pt idx="466">
                  <c:v>-3744</c:v>
                </c:pt>
                <c:pt idx="467">
                  <c:v>804</c:v>
                </c:pt>
                <c:pt idx="468">
                  <c:v>4381</c:v>
                </c:pt>
                <c:pt idx="469">
                  <c:v>5670</c:v>
                </c:pt>
                <c:pt idx="470">
                  <c:v>5175</c:v>
                </c:pt>
                <c:pt idx="471">
                  <c:v>5758</c:v>
                </c:pt>
                <c:pt idx="472">
                  <c:v>5846</c:v>
                </c:pt>
                <c:pt idx="473">
                  <c:v>6635</c:v>
                </c:pt>
                <c:pt idx="474">
                  <c:v>7983</c:v>
                </c:pt>
                <c:pt idx="475">
                  <c:v>8059</c:v>
                </c:pt>
                <c:pt idx="476">
                  <c:v>6032</c:v>
                </c:pt>
                <c:pt idx="477">
                  <c:v>5877</c:v>
                </c:pt>
                <c:pt idx="478">
                  <c:v>6537</c:v>
                </c:pt>
                <c:pt idx="479">
                  <c:v>11758</c:v>
                </c:pt>
                <c:pt idx="480">
                  <c:v>11965</c:v>
                </c:pt>
                <c:pt idx="481">
                  <c:v>7952</c:v>
                </c:pt>
                <c:pt idx="482">
                  <c:v>4607</c:v>
                </c:pt>
                <c:pt idx="483">
                  <c:v>5403</c:v>
                </c:pt>
                <c:pt idx="484">
                  <c:v>15951</c:v>
                </c:pt>
                <c:pt idx="485">
                  <c:v>22837</c:v>
                </c:pt>
                <c:pt idx="486">
                  <c:v>32767</c:v>
                </c:pt>
                <c:pt idx="487">
                  <c:v>32767</c:v>
                </c:pt>
                <c:pt idx="488">
                  <c:v>26248</c:v>
                </c:pt>
                <c:pt idx="489">
                  <c:v>12017</c:v>
                </c:pt>
                <c:pt idx="490">
                  <c:v>128</c:v>
                </c:pt>
                <c:pt idx="491">
                  <c:v>-7412</c:v>
                </c:pt>
                <c:pt idx="492">
                  <c:v>-11176</c:v>
                </c:pt>
                <c:pt idx="493">
                  <c:v>-12724</c:v>
                </c:pt>
                <c:pt idx="494">
                  <c:v>-11781</c:v>
                </c:pt>
                <c:pt idx="495">
                  <c:v>-10478</c:v>
                </c:pt>
                <c:pt idx="496">
                  <c:v>-7471</c:v>
                </c:pt>
                <c:pt idx="497">
                  <c:v>-6315</c:v>
                </c:pt>
                <c:pt idx="498">
                  <c:v>-7299</c:v>
                </c:pt>
                <c:pt idx="499">
                  <c:v>-6969</c:v>
                </c:pt>
                <c:pt idx="500">
                  <c:v>-7808</c:v>
                </c:pt>
                <c:pt idx="501">
                  <c:v>-9919</c:v>
                </c:pt>
                <c:pt idx="502">
                  <c:v>-11825</c:v>
                </c:pt>
                <c:pt idx="503">
                  <c:v>-11084</c:v>
                </c:pt>
                <c:pt idx="504">
                  <c:v>-9911</c:v>
                </c:pt>
                <c:pt idx="505">
                  <c:v>-9299</c:v>
                </c:pt>
                <c:pt idx="506">
                  <c:v>-7222</c:v>
                </c:pt>
                <c:pt idx="507">
                  <c:v>-6774</c:v>
                </c:pt>
                <c:pt idx="508">
                  <c:v>-6053</c:v>
                </c:pt>
                <c:pt idx="509">
                  <c:v>-5319</c:v>
                </c:pt>
                <c:pt idx="510">
                  <c:v>-4575</c:v>
                </c:pt>
                <c:pt idx="511">
                  <c:v>-1811</c:v>
                </c:pt>
                <c:pt idx="512">
                  <c:v>-2298</c:v>
                </c:pt>
                <c:pt idx="513">
                  <c:v>-4026</c:v>
                </c:pt>
                <c:pt idx="514">
                  <c:v>-5809</c:v>
                </c:pt>
                <c:pt idx="515">
                  <c:v>-8823</c:v>
                </c:pt>
                <c:pt idx="516">
                  <c:v>-10610</c:v>
                </c:pt>
                <c:pt idx="517">
                  <c:v>-7243</c:v>
                </c:pt>
                <c:pt idx="518">
                  <c:v>-6001</c:v>
                </c:pt>
                <c:pt idx="519">
                  <c:v>-812</c:v>
                </c:pt>
                <c:pt idx="520">
                  <c:v>150</c:v>
                </c:pt>
                <c:pt idx="521">
                  <c:v>353</c:v>
                </c:pt>
                <c:pt idx="522">
                  <c:v>1296</c:v>
                </c:pt>
                <c:pt idx="523">
                  <c:v>2067</c:v>
                </c:pt>
                <c:pt idx="524">
                  <c:v>2337</c:v>
                </c:pt>
                <c:pt idx="525">
                  <c:v>1720</c:v>
                </c:pt>
                <c:pt idx="526">
                  <c:v>3016</c:v>
                </c:pt>
                <c:pt idx="527">
                  <c:v>2210</c:v>
                </c:pt>
                <c:pt idx="528">
                  <c:v>1116</c:v>
                </c:pt>
                <c:pt idx="529">
                  <c:v>-11</c:v>
                </c:pt>
                <c:pt idx="530">
                  <c:v>186</c:v>
                </c:pt>
                <c:pt idx="531">
                  <c:v>1382</c:v>
                </c:pt>
                <c:pt idx="532">
                  <c:v>2829</c:v>
                </c:pt>
                <c:pt idx="533">
                  <c:v>8180</c:v>
                </c:pt>
                <c:pt idx="534">
                  <c:v>12785</c:v>
                </c:pt>
                <c:pt idx="535">
                  <c:v>13967</c:v>
                </c:pt>
                <c:pt idx="536">
                  <c:v>13607</c:v>
                </c:pt>
                <c:pt idx="537">
                  <c:v>10511</c:v>
                </c:pt>
                <c:pt idx="538">
                  <c:v>7922</c:v>
                </c:pt>
                <c:pt idx="539">
                  <c:v>12042</c:v>
                </c:pt>
                <c:pt idx="540">
                  <c:v>30657</c:v>
                </c:pt>
                <c:pt idx="541">
                  <c:v>31264</c:v>
                </c:pt>
                <c:pt idx="542">
                  <c:v>10863</c:v>
                </c:pt>
                <c:pt idx="543">
                  <c:v>-879</c:v>
                </c:pt>
                <c:pt idx="544">
                  <c:v>-2660</c:v>
                </c:pt>
                <c:pt idx="545">
                  <c:v>-5936</c:v>
                </c:pt>
                <c:pt idx="546">
                  <c:v>-8542</c:v>
                </c:pt>
                <c:pt idx="547">
                  <c:v>-9287</c:v>
                </c:pt>
                <c:pt idx="548">
                  <c:v>-10448</c:v>
                </c:pt>
                <c:pt idx="549">
                  <c:v>-12856</c:v>
                </c:pt>
                <c:pt idx="550">
                  <c:v>-13910</c:v>
                </c:pt>
                <c:pt idx="551">
                  <c:v>-14026</c:v>
                </c:pt>
                <c:pt idx="552">
                  <c:v>-16091</c:v>
                </c:pt>
                <c:pt idx="553">
                  <c:v>-15621</c:v>
                </c:pt>
                <c:pt idx="554">
                  <c:v>-14011</c:v>
                </c:pt>
                <c:pt idx="555">
                  <c:v>-9037</c:v>
                </c:pt>
                <c:pt idx="556">
                  <c:v>-8798</c:v>
                </c:pt>
                <c:pt idx="557">
                  <c:v>-5871</c:v>
                </c:pt>
                <c:pt idx="558">
                  <c:v>-4076</c:v>
                </c:pt>
                <c:pt idx="559">
                  <c:v>-4913</c:v>
                </c:pt>
                <c:pt idx="560">
                  <c:v>-8121</c:v>
                </c:pt>
                <c:pt idx="561">
                  <c:v>-8483</c:v>
                </c:pt>
                <c:pt idx="562">
                  <c:v>-9263</c:v>
                </c:pt>
                <c:pt idx="563">
                  <c:v>-9057</c:v>
                </c:pt>
                <c:pt idx="564">
                  <c:v>-9809</c:v>
                </c:pt>
                <c:pt idx="565">
                  <c:v>-7452</c:v>
                </c:pt>
                <c:pt idx="566">
                  <c:v>-5677</c:v>
                </c:pt>
                <c:pt idx="567">
                  <c:v>-6081</c:v>
                </c:pt>
                <c:pt idx="568">
                  <c:v>3220</c:v>
                </c:pt>
                <c:pt idx="569">
                  <c:v>1352</c:v>
                </c:pt>
                <c:pt idx="570">
                  <c:v>-5842</c:v>
                </c:pt>
                <c:pt idx="571">
                  <c:v>-1354</c:v>
                </c:pt>
                <c:pt idx="572">
                  <c:v>958</c:v>
                </c:pt>
                <c:pt idx="573">
                  <c:v>997</c:v>
                </c:pt>
                <c:pt idx="574">
                  <c:v>-243</c:v>
                </c:pt>
                <c:pt idx="575">
                  <c:v>-1908</c:v>
                </c:pt>
                <c:pt idx="576">
                  <c:v>-1922</c:v>
                </c:pt>
                <c:pt idx="577">
                  <c:v>597</c:v>
                </c:pt>
                <c:pt idx="578">
                  <c:v>1915</c:v>
                </c:pt>
                <c:pt idx="579">
                  <c:v>2231</c:v>
                </c:pt>
                <c:pt idx="580">
                  <c:v>3980</c:v>
                </c:pt>
                <c:pt idx="581">
                  <c:v>7129</c:v>
                </c:pt>
                <c:pt idx="582">
                  <c:v>9516</c:v>
                </c:pt>
                <c:pt idx="583">
                  <c:v>9699</c:v>
                </c:pt>
                <c:pt idx="584">
                  <c:v>10477</c:v>
                </c:pt>
                <c:pt idx="585">
                  <c:v>11683</c:v>
                </c:pt>
                <c:pt idx="586">
                  <c:v>11255</c:v>
                </c:pt>
                <c:pt idx="587">
                  <c:v>7916</c:v>
                </c:pt>
                <c:pt idx="588">
                  <c:v>4112</c:v>
                </c:pt>
                <c:pt idx="589">
                  <c:v>10244</c:v>
                </c:pt>
                <c:pt idx="590">
                  <c:v>6271</c:v>
                </c:pt>
                <c:pt idx="591">
                  <c:v>19367</c:v>
                </c:pt>
                <c:pt idx="592">
                  <c:v>17253</c:v>
                </c:pt>
                <c:pt idx="593">
                  <c:v>1927</c:v>
                </c:pt>
                <c:pt idx="594">
                  <c:v>1927</c:v>
                </c:pt>
                <c:pt idx="595">
                  <c:v>5664</c:v>
                </c:pt>
                <c:pt idx="596">
                  <c:v>2729</c:v>
                </c:pt>
                <c:pt idx="597">
                  <c:v>-1202</c:v>
                </c:pt>
                <c:pt idx="598">
                  <c:v>-3293</c:v>
                </c:pt>
                <c:pt idx="599">
                  <c:v>-6769</c:v>
                </c:pt>
                <c:pt idx="600">
                  <c:v>-9627</c:v>
                </c:pt>
                <c:pt idx="601">
                  <c:v>-9735</c:v>
                </c:pt>
                <c:pt idx="602">
                  <c:v>-7844</c:v>
                </c:pt>
                <c:pt idx="603">
                  <c:v>-6254</c:v>
                </c:pt>
                <c:pt idx="604">
                  <c:v>-5971</c:v>
                </c:pt>
                <c:pt idx="605">
                  <c:v>-4926</c:v>
                </c:pt>
                <c:pt idx="606">
                  <c:v>-4252</c:v>
                </c:pt>
                <c:pt idx="607">
                  <c:v>-2779</c:v>
                </c:pt>
                <c:pt idx="608">
                  <c:v>-1584</c:v>
                </c:pt>
                <c:pt idx="609">
                  <c:v>-2444</c:v>
                </c:pt>
                <c:pt idx="610">
                  <c:v>176</c:v>
                </c:pt>
                <c:pt idx="611">
                  <c:v>919</c:v>
                </c:pt>
                <c:pt idx="612">
                  <c:v>2175</c:v>
                </c:pt>
                <c:pt idx="613">
                  <c:v>1846</c:v>
                </c:pt>
                <c:pt idx="614">
                  <c:v>2580</c:v>
                </c:pt>
                <c:pt idx="615">
                  <c:v>5071</c:v>
                </c:pt>
                <c:pt idx="616">
                  <c:v>8986</c:v>
                </c:pt>
                <c:pt idx="617">
                  <c:v>11894</c:v>
                </c:pt>
                <c:pt idx="618">
                  <c:v>12947</c:v>
                </c:pt>
                <c:pt idx="619">
                  <c:v>10616</c:v>
                </c:pt>
                <c:pt idx="620">
                  <c:v>-29505</c:v>
                </c:pt>
                <c:pt idx="621">
                  <c:v>356</c:v>
                </c:pt>
                <c:pt idx="622">
                  <c:v>-611</c:v>
                </c:pt>
                <c:pt idx="623">
                  <c:v>1711</c:v>
                </c:pt>
                <c:pt idx="624">
                  <c:v>-3142</c:v>
                </c:pt>
                <c:pt idx="625">
                  <c:v>-3700</c:v>
                </c:pt>
                <c:pt idx="626">
                  <c:v>-16530</c:v>
                </c:pt>
                <c:pt idx="627">
                  <c:v>-31387</c:v>
                </c:pt>
                <c:pt idx="628">
                  <c:v>15521</c:v>
                </c:pt>
                <c:pt idx="629">
                  <c:v>32767</c:v>
                </c:pt>
                <c:pt idx="630">
                  <c:v>32767</c:v>
                </c:pt>
                <c:pt idx="631">
                  <c:v>16942</c:v>
                </c:pt>
                <c:pt idx="632">
                  <c:v>18553</c:v>
                </c:pt>
                <c:pt idx="633">
                  <c:v>32767</c:v>
                </c:pt>
                <c:pt idx="634">
                  <c:v>32767</c:v>
                </c:pt>
                <c:pt idx="635">
                  <c:v>32767</c:v>
                </c:pt>
                <c:pt idx="636">
                  <c:v>17692</c:v>
                </c:pt>
                <c:pt idx="637">
                  <c:v>-11849</c:v>
                </c:pt>
                <c:pt idx="638">
                  <c:v>-10269</c:v>
                </c:pt>
                <c:pt idx="639">
                  <c:v>-14299</c:v>
                </c:pt>
                <c:pt idx="640">
                  <c:v>-14079</c:v>
                </c:pt>
                <c:pt idx="641">
                  <c:v>-11481</c:v>
                </c:pt>
                <c:pt idx="642">
                  <c:v>-8589</c:v>
                </c:pt>
                <c:pt idx="643">
                  <c:v>-5370</c:v>
                </c:pt>
                <c:pt idx="644">
                  <c:v>-3250</c:v>
                </c:pt>
                <c:pt idx="645">
                  <c:v>-2065</c:v>
                </c:pt>
                <c:pt idx="646">
                  <c:v>-2055</c:v>
                </c:pt>
                <c:pt idx="647">
                  <c:v>-2387</c:v>
                </c:pt>
                <c:pt idx="648">
                  <c:v>-5902</c:v>
                </c:pt>
                <c:pt idx="649">
                  <c:v>-6861</c:v>
                </c:pt>
                <c:pt idx="650">
                  <c:v>-10283</c:v>
                </c:pt>
                <c:pt idx="651">
                  <c:v>-12749</c:v>
                </c:pt>
                <c:pt idx="652">
                  <c:v>-11884</c:v>
                </c:pt>
                <c:pt idx="653">
                  <c:v>-11258</c:v>
                </c:pt>
                <c:pt idx="654">
                  <c:v>-10713</c:v>
                </c:pt>
                <c:pt idx="655">
                  <c:v>-10482</c:v>
                </c:pt>
                <c:pt idx="656">
                  <c:v>-9426</c:v>
                </c:pt>
                <c:pt idx="657">
                  <c:v>-7459</c:v>
                </c:pt>
                <c:pt idx="658">
                  <c:v>-5950</c:v>
                </c:pt>
                <c:pt idx="659">
                  <c:v>-2913</c:v>
                </c:pt>
                <c:pt idx="660">
                  <c:v>152</c:v>
                </c:pt>
                <c:pt idx="661">
                  <c:v>1321</c:v>
                </c:pt>
                <c:pt idx="662">
                  <c:v>19</c:v>
                </c:pt>
                <c:pt idx="663">
                  <c:v>-4132</c:v>
                </c:pt>
                <c:pt idx="664">
                  <c:v>-8733</c:v>
                </c:pt>
                <c:pt idx="665">
                  <c:v>-12139</c:v>
                </c:pt>
                <c:pt idx="666">
                  <c:v>-11460</c:v>
                </c:pt>
                <c:pt idx="667">
                  <c:v>-14149</c:v>
                </c:pt>
                <c:pt idx="668">
                  <c:v>-8120</c:v>
                </c:pt>
                <c:pt idx="669">
                  <c:v>-10249</c:v>
                </c:pt>
                <c:pt idx="670">
                  <c:v>-8884</c:v>
                </c:pt>
                <c:pt idx="671">
                  <c:v>-9368</c:v>
                </c:pt>
                <c:pt idx="672">
                  <c:v>-7731</c:v>
                </c:pt>
                <c:pt idx="673">
                  <c:v>-6632</c:v>
                </c:pt>
                <c:pt idx="674">
                  <c:v>-6109</c:v>
                </c:pt>
                <c:pt idx="675">
                  <c:v>-5960</c:v>
                </c:pt>
                <c:pt idx="676">
                  <c:v>-6284</c:v>
                </c:pt>
                <c:pt idx="677">
                  <c:v>-5842</c:v>
                </c:pt>
                <c:pt idx="678">
                  <c:v>-7176</c:v>
                </c:pt>
                <c:pt idx="679">
                  <c:v>-10847</c:v>
                </c:pt>
                <c:pt idx="680">
                  <c:v>-10954</c:v>
                </c:pt>
                <c:pt idx="681">
                  <c:v>-8897</c:v>
                </c:pt>
                <c:pt idx="682">
                  <c:v>-6587</c:v>
                </c:pt>
                <c:pt idx="683">
                  <c:v>-5734</c:v>
                </c:pt>
                <c:pt idx="684">
                  <c:v>-4634</c:v>
                </c:pt>
                <c:pt idx="685">
                  <c:v>-3994</c:v>
                </c:pt>
                <c:pt idx="686">
                  <c:v>-2987</c:v>
                </c:pt>
                <c:pt idx="687">
                  <c:v>-1953</c:v>
                </c:pt>
                <c:pt idx="688">
                  <c:v>762</c:v>
                </c:pt>
                <c:pt idx="689">
                  <c:v>2629</c:v>
                </c:pt>
                <c:pt idx="690">
                  <c:v>2493</c:v>
                </c:pt>
                <c:pt idx="691">
                  <c:v>527</c:v>
                </c:pt>
                <c:pt idx="692">
                  <c:v>-2614</c:v>
                </c:pt>
                <c:pt idx="693">
                  <c:v>-7607</c:v>
                </c:pt>
                <c:pt idx="694">
                  <c:v>-10149</c:v>
                </c:pt>
                <c:pt idx="695">
                  <c:v>-9852</c:v>
                </c:pt>
                <c:pt idx="696">
                  <c:v>-7911</c:v>
                </c:pt>
                <c:pt idx="697">
                  <c:v>-4597</c:v>
                </c:pt>
                <c:pt idx="698">
                  <c:v>-2520</c:v>
                </c:pt>
                <c:pt idx="699">
                  <c:v>-1835</c:v>
                </c:pt>
                <c:pt idx="700">
                  <c:v>-2017</c:v>
                </c:pt>
                <c:pt idx="701">
                  <c:v>-1525</c:v>
                </c:pt>
                <c:pt idx="702">
                  <c:v>94</c:v>
                </c:pt>
                <c:pt idx="703">
                  <c:v>-2313</c:v>
                </c:pt>
                <c:pt idx="704">
                  <c:v>-1877</c:v>
                </c:pt>
                <c:pt idx="705">
                  <c:v>-2325</c:v>
                </c:pt>
                <c:pt idx="706">
                  <c:v>-3095</c:v>
                </c:pt>
                <c:pt idx="707">
                  <c:v>-2770</c:v>
                </c:pt>
                <c:pt idx="708">
                  <c:v>-2109</c:v>
                </c:pt>
                <c:pt idx="709">
                  <c:v>-1205</c:v>
                </c:pt>
                <c:pt idx="710">
                  <c:v>-1445</c:v>
                </c:pt>
                <c:pt idx="711">
                  <c:v>-3174</c:v>
                </c:pt>
                <c:pt idx="712">
                  <c:v>-4164</c:v>
                </c:pt>
                <c:pt idx="713">
                  <c:v>-3717</c:v>
                </c:pt>
                <c:pt idx="714">
                  <c:v>-2685</c:v>
                </c:pt>
                <c:pt idx="715">
                  <c:v>-2313</c:v>
                </c:pt>
                <c:pt idx="716">
                  <c:v>-228</c:v>
                </c:pt>
                <c:pt idx="717">
                  <c:v>1424</c:v>
                </c:pt>
                <c:pt idx="718">
                  <c:v>3290</c:v>
                </c:pt>
                <c:pt idx="719">
                  <c:v>3038</c:v>
                </c:pt>
                <c:pt idx="720">
                  <c:v>2076</c:v>
                </c:pt>
                <c:pt idx="721">
                  <c:v>-425</c:v>
                </c:pt>
                <c:pt idx="722">
                  <c:v>-389</c:v>
                </c:pt>
                <c:pt idx="723">
                  <c:v>7144</c:v>
                </c:pt>
                <c:pt idx="724">
                  <c:v>1064</c:v>
                </c:pt>
                <c:pt idx="725">
                  <c:v>-4045</c:v>
                </c:pt>
                <c:pt idx="726">
                  <c:v>-2634</c:v>
                </c:pt>
                <c:pt idx="727">
                  <c:v>826</c:v>
                </c:pt>
                <c:pt idx="728">
                  <c:v>-426</c:v>
                </c:pt>
                <c:pt idx="729">
                  <c:v>3805</c:v>
                </c:pt>
                <c:pt idx="730">
                  <c:v>2958</c:v>
                </c:pt>
                <c:pt idx="731">
                  <c:v>3370</c:v>
                </c:pt>
                <c:pt idx="732">
                  <c:v>3122</c:v>
                </c:pt>
                <c:pt idx="733">
                  <c:v>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16-4671-82F5-DD3DB98AF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793960"/>
        <c:axId val="428794944"/>
      </c:lineChart>
      <c:catAx>
        <c:axId val="428793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8794944"/>
        <c:crosses val="autoZero"/>
        <c:auto val="1"/>
        <c:lblAlgn val="ctr"/>
        <c:lblOffset val="100"/>
        <c:noMultiLvlLbl val="0"/>
      </c:catAx>
      <c:valAx>
        <c:axId val="4287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79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29349315011631"/>
          <c:y val="0.85064902214482119"/>
          <c:w val="0.51583333333333337"/>
          <c:h val="0.1493066491688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Series4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Up!$F$1:$F$734</c:f>
              <c:numCache>
                <c:formatCode>General</c:formatCode>
                <c:ptCount val="734"/>
                <c:pt idx="0">
                  <c:v>-3459</c:v>
                </c:pt>
                <c:pt idx="1">
                  <c:v>-2803</c:v>
                </c:pt>
                <c:pt idx="2">
                  <c:v>-2217</c:v>
                </c:pt>
                <c:pt idx="3">
                  <c:v>-1560</c:v>
                </c:pt>
                <c:pt idx="4">
                  <c:v>-744</c:v>
                </c:pt>
                <c:pt idx="5">
                  <c:v>47</c:v>
                </c:pt>
                <c:pt idx="6">
                  <c:v>810</c:v>
                </c:pt>
                <c:pt idx="7">
                  <c:v>1841</c:v>
                </c:pt>
                <c:pt idx="8">
                  <c:v>3016</c:v>
                </c:pt>
                <c:pt idx="9">
                  <c:v>4113</c:v>
                </c:pt>
                <c:pt idx="10">
                  <c:v>4776</c:v>
                </c:pt>
                <c:pt idx="11">
                  <c:v>4695</c:v>
                </c:pt>
                <c:pt idx="12">
                  <c:v>4065</c:v>
                </c:pt>
                <c:pt idx="13">
                  <c:v>3344</c:v>
                </c:pt>
                <c:pt idx="14">
                  <c:v>2773</c:v>
                </c:pt>
                <c:pt idx="15">
                  <c:v>1743</c:v>
                </c:pt>
                <c:pt idx="16">
                  <c:v>1146</c:v>
                </c:pt>
                <c:pt idx="17">
                  <c:v>-4</c:v>
                </c:pt>
                <c:pt idx="18">
                  <c:v>-656</c:v>
                </c:pt>
                <c:pt idx="19">
                  <c:v>-606</c:v>
                </c:pt>
                <c:pt idx="20">
                  <c:v>-872</c:v>
                </c:pt>
                <c:pt idx="21">
                  <c:v>-1512</c:v>
                </c:pt>
                <c:pt idx="22">
                  <c:v>-2833</c:v>
                </c:pt>
                <c:pt idx="23">
                  <c:v>-4161</c:v>
                </c:pt>
                <c:pt idx="24">
                  <c:v>-5466</c:v>
                </c:pt>
                <c:pt idx="25">
                  <c:v>-5973</c:v>
                </c:pt>
                <c:pt idx="26">
                  <c:v>-6319</c:v>
                </c:pt>
                <c:pt idx="27">
                  <c:v>-7395</c:v>
                </c:pt>
                <c:pt idx="28">
                  <c:v>-17071</c:v>
                </c:pt>
                <c:pt idx="29">
                  <c:v>-5214</c:v>
                </c:pt>
                <c:pt idx="30">
                  <c:v>-9729</c:v>
                </c:pt>
                <c:pt idx="31">
                  <c:v>-11748</c:v>
                </c:pt>
                <c:pt idx="32">
                  <c:v>-11735</c:v>
                </c:pt>
                <c:pt idx="33">
                  <c:v>-9893</c:v>
                </c:pt>
                <c:pt idx="34">
                  <c:v>-6037</c:v>
                </c:pt>
                <c:pt idx="35">
                  <c:v>-2825</c:v>
                </c:pt>
                <c:pt idx="36">
                  <c:v>503</c:v>
                </c:pt>
                <c:pt idx="37">
                  <c:v>4274</c:v>
                </c:pt>
                <c:pt idx="38">
                  <c:v>3257</c:v>
                </c:pt>
                <c:pt idx="39">
                  <c:v>-2011</c:v>
                </c:pt>
                <c:pt idx="40">
                  <c:v>-4753</c:v>
                </c:pt>
                <c:pt idx="41">
                  <c:v>-7634</c:v>
                </c:pt>
                <c:pt idx="42">
                  <c:v>-5261</c:v>
                </c:pt>
                <c:pt idx="43">
                  <c:v>-2764</c:v>
                </c:pt>
                <c:pt idx="44">
                  <c:v>6495</c:v>
                </c:pt>
                <c:pt idx="45">
                  <c:v>7832</c:v>
                </c:pt>
                <c:pt idx="46">
                  <c:v>7987</c:v>
                </c:pt>
                <c:pt idx="47">
                  <c:v>7805</c:v>
                </c:pt>
                <c:pt idx="48">
                  <c:v>6202</c:v>
                </c:pt>
                <c:pt idx="49">
                  <c:v>5350</c:v>
                </c:pt>
                <c:pt idx="50">
                  <c:v>3812</c:v>
                </c:pt>
                <c:pt idx="51">
                  <c:v>-79</c:v>
                </c:pt>
                <c:pt idx="52">
                  <c:v>-3146</c:v>
                </c:pt>
                <c:pt idx="53">
                  <c:v>-7703</c:v>
                </c:pt>
                <c:pt idx="54">
                  <c:v>-13122</c:v>
                </c:pt>
                <c:pt idx="55">
                  <c:v>-16303</c:v>
                </c:pt>
                <c:pt idx="56">
                  <c:v>-16892</c:v>
                </c:pt>
                <c:pt idx="57">
                  <c:v>-17717</c:v>
                </c:pt>
                <c:pt idx="58">
                  <c:v>-20484</c:v>
                </c:pt>
                <c:pt idx="59">
                  <c:v>-26461</c:v>
                </c:pt>
                <c:pt idx="60">
                  <c:v>-31012</c:v>
                </c:pt>
                <c:pt idx="61">
                  <c:v>-31445</c:v>
                </c:pt>
                <c:pt idx="62">
                  <c:v>-31502</c:v>
                </c:pt>
                <c:pt idx="63">
                  <c:v>-28388</c:v>
                </c:pt>
                <c:pt idx="64">
                  <c:v>-23827</c:v>
                </c:pt>
                <c:pt idx="65">
                  <c:v>-26958</c:v>
                </c:pt>
                <c:pt idx="66">
                  <c:v>-29999</c:v>
                </c:pt>
                <c:pt idx="67">
                  <c:v>-32768</c:v>
                </c:pt>
                <c:pt idx="68">
                  <c:v>-32768</c:v>
                </c:pt>
                <c:pt idx="69">
                  <c:v>-32768</c:v>
                </c:pt>
                <c:pt idx="70">
                  <c:v>-32768</c:v>
                </c:pt>
                <c:pt idx="71">
                  <c:v>-32768</c:v>
                </c:pt>
                <c:pt idx="72">
                  <c:v>-32768</c:v>
                </c:pt>
                <c:pt idx="73">
                  <c:v>-30074</c:v>
                </c:pt>
                <c:pt idx="74">
                  <c:v>-27353</c:v>
                </c:pt>
                <c:pt idx="75">
                  <c:v>-23709</c:v>
                </c:pt>
                <c:pt idx="76">
                  <c:v>-20173</c:v>
                </c:pt>
                <c:pt idx="77">
                  <c:v>-16389</c:v>
                </c:pt>
                <c:pt idx="78">
                  <c:v>-12589</c:v>
                </c:pt>
                <c:pt idx="79">
                  <c:v>-8746</c:v>
                </c:pt>
                <c:pt idx="80">
                  <c:v>-5238</c:v>
                </c:pt>
                <c:pt idx="81">
                  <c:v>-1363</c:v>
                </c:pt>
                <c:pt idx="82">
                  <c:v>2420</c:v>
                </c:pt>
                <c:pt idx="83">
                  <c:v>6143</c:v>
                </c:pt>
                <c:pt idx="84">
                  <c:v>10857</c:v>
                </c:pt>
                <c:pt idx="85">
                  <c:v>14469</c:v>
                </c:pt>
                <c:pt idx="86">
                  <c:v>18746</c:v>
                </c:pt>
                <c:pt idx="87">
                  <c:v>23213</c:v>
                </c:pt>
                <c:pt idx="88">
                  <c:v>28751</c:v>
                </c:pt>
                <c:pt idx="89">
                  <c:v>32767</c:v>
                </c:pt>
                <c:pt idx="90">
                  <c:v>32767</c:v>
                </c:pt>
                <c:pt idx="91">
                  <c:v>32767</c:v>
                </c:pt>
                <c:pt idx="92">
                  <c:v>32767</c:v>
                </c:pt>
                <c:pt idx="93">
                  <c:v>32767</c:v>
                </c:pt>
                <c:pt idx="94">
                  <c:v>32767</c:v>
                </c:pt>
                <c:pt idx="95">
                  <c:v>32767</c:v>
                </c:pt>
                <c:pt idx="96">
                  <c:v>32767</c:v>
                </c:pt>
                <c:pt idx="97">
                  <c:v>32767</c:v>
                </c:pt>
                <c:pt idx="98">
                  <c:v>32767</c:v>
                </c:pt>
                <c:pt idx="99">
                  <c:v>32767</c:v>
                </c:pt>
                <c:pt idx="100">
                  <c:v>32767</c:v>
                </c:pt>
                <c:pt idx="101">
                  <c:v>32767</c:v>
                </c:pt>
                <c:pt idx="102">
                  <c:v>29753</c:v>
                </c:pt>
                <c:pt idx="103">
                  <c:v>15630</c:v>
                </c:pt>
                <c:pt idx="104">
                  <c:v>-7881</c:v>
                </c:pt>
                <c:pt idx="105">
                  <c:v>-9636</c:v>
                </c:pt>
                <c:pt idx="106">
                  <c:v>-16326</c:v>
                </c:pt>
                <c:pt idx="107">
                  <c:v>-17753</c:v>
                </c:pt>
                <c:pt idx="108">
                  <c:v>-18091</c:v>
                </c:pt>
                <c:pt idx="109">
                  <c:v>-19784</c:v>
                </c:pt>
                <c:pt idx="110">
                  <c:v>-22287</c:v>
                </c:pt>
                <c:pt idx="111">
                  <c:v>-25460</c:v>
                </c:pt>
                <c:pt idx="112">
                  <c:v>-29079</c:v>
                </c:pt>
                <c:pt idx="113">
                  <c:v>-32768</c:v>
                </c:pt>
                <c:pt idx="114">
                  <c:v>-32768</c:v>
                </c:pt>
                <c:pt idx="115">
                  <c:v>-32768</c:v>
                </c:pt>
                <c:pt idx="116">
                  <c:v>-32768</c:v>
                </c:pt>
                <c:pt idx="117">
                  <c:v>-32768</c:v>
                </c:pt>
                <c:pt idx="118">
                  <c:v>-32768</c:v>
                </c:pt>
                <c:pt idx="119">
                  <c:v>-32768</c:v>
                </c:pt>
                <c:pt idx="120">
                  <c:v>-32768</c:v>
                </c:pt>
                <c:pt idx="121">
                  <c:v>-32768</c:v>
                </c:pt>
                <c:pt idx="122">
                  <c:v>-32768</c:v>
                </c:pt>
                <c:pt idx="123">
                  <c:v>-32768</c:v>
                </c:pt>
                <c:pt idx="124">
                  <c:v>-31334</c:v>
                </c:pt>
                <c:pt idx="125">
                  <c:v>-28190</c:v>
                </c:pt>
                <c:pt idx="126">
                  <c:v>-26128</c:v>
                </c:pt>
                <c:pt idx="127">
                  <c:v>-22497</c:v>
                </c:pt>
                <c:pt idx="128">
                  <c:v>-22253</c:v>
                </c:pt>
                <c:pt idx="129">
                  <c:v>-20692</c:v>
                </c:pt>
                <c:pt idx="130">
                  <c:v>-19035</c:v>
                </c:pt>
                <c:pt idx="131">
                  <c:v>-18568</c:v>
                </c:pt>
                <c:pt idx="132">
                  <c:v>-16934</c:v>
                </c:pt>
                <c:pt idx="133">
                  <c:v>-15197</c:v>
                </c:pt>
                <c:pt idx="134">
                  <c:v>-12071</c:v>
                </c:pt>
                <c:pt idx="135">
                  <c:v>-9188</c:v>
                </c:pt>
                <c:pt idx="136">
                  <c:v>-5467</c:v>
                </c:pt>
                <c:pt idx="137">
                  <c:v>-1284</c:v>
                </c:pt>
                <c:pt idx="138">
                  <c:v>3281</c:v>
                </c:pt>
                <c:pt idx="139">
                  <c:v>8492</c:v>
                </c:pt>
                <c:pt idx="140">
                  <c:v>14514</c:v>
                </c:pt>
                <c:pt idx="141">
                  <c:v>21598</c:v>
                </c:pt>
                <c:pt idx="142">
                  <c:v>29202</c:v>
                </c:pt>
                <c:pt idx="143">
                  <c:v>32767</c:v>
                </c:pt>
                <c:pt idx="144">
                  <c:v>32767</c:v>
                </c:pt>
                <c:pt idx="145">
                  <c:v>32767</c:v>
                </c:pt>
                <c:pt idx="146">
                  <c:v>32767</c:v>
                </c:pt>
                <c:pt idx="147">
                  <c:v>32767</c:v>
                </c:pt>
                <c:pt idx="148">
                  <c:v>32767</c:v>
                </c:pt>
                <c:pt idx="149">
                  <c:v>32767</c:v>
                </c:pt>
                <c:pt idx="150">
                  <c:v>32767</c:v>
                </c:pt>
                <c:pt idx="151">
                  <c:v>32767</c:v>
                </c:pt>
                <c:pt idx="152">
                  <c:v>32767</c:v>
                </c:pt>
                <c:pt idx="153">
                  <c:v>32767</c:v>
                </c:pt>
                <c:pt idx="154">
                  <c:v>15436</c:v>
                </c:pt>
                <c:pt idx="155">
                  <c:v>-3648</c:v>
                </c:pt>
                <c:pt idx="156">
                  <c:v>-14463</c:v>
                </c:pt>
                <c:pt idx="157">
                  <c:v>-16124</c:v>
                </c:pt>
                <c:pt idx="158">
                  <c:v>-14213</c:v>
                </c:pt>
                <c:pt idx="159">
                  <c:v>-12316</c:v>
                </c:pt>
                <c:pt idx="160">
                  <c:v>-12559</c:v>
                </c:pt>
                <c:pt idx="161">
                  <c:v>-14916</c:v>
                </c:pt>
                <c:pt idx="162">
                  <c:v>-18543</c:v>
                </c:pt>
                <c:pt idx="163">
                  <c:v>-23308</c:v>
                </c:pt>
                <c:pt idx="164">
                  <c:v>-28739</c:v>
                </c:pt>
                <c:pt idx="165">
                  <c:v>-32768</c:v>
                </c:pt>
                <c:pt idx="166">
                  <c:v>-32768</c:v>
                </c:pt>
                <c:pt idx="167">
                  <c:v>-32768</c:v>
                </c:pt>
                <c:pt idx="168">
                  <c:v>-32768</c:v>
                </c:pt>
                <c:pt idx="169">
                  <c:v>-32768</c:v>
                </c:pt>
                <c:pt idx="170">
                  <c:v>-32768</c:v>
                </c:pt>
                <c:pt idx="171">
                  <c:v>-32768</c:v>
                </c:pt>
                <c:pt idx="172">
                  <c:v>-32768</c:v>
                </c:pt>
                <c:pt idx="173">
                  <c:v>-32768</c:v>
                </c:pt>
                <c:pt idx="174">
                  <c:v>-32768</c:v>
                </c:pt>
                <c:pt idx="175">
                  <c:v>-32768</c:v>
                </c:pt>
                <c:pt idx="176">
                  <c:v>-32768</c:v>
                </c:pt>
                <c:pt idx="177">
                  <c:v>-32768</c:v>
                </c:pt>
                <c:pt idx="178">
                  <c:v>-32768</c:v>
                </c:pt>
                <c:pt idx="179">
                  <c:v>-32768</c:v>
                </c:pt>
                <c:pt idx="180">
                  <c:v>-32768</c:v>
                </c:pt>
                <c:pt idx="181">
                  <c:v>-30572</c:v>
                </c:pt>
                <c:pt idx="182">
                  <c:v>-28090</c:v>
                </c:pt>
                <c:pt idx="183">
                  <c:v>-23973</c:v>
                </c:pt>
                <c:pt idx="184">
                  <c:v>-25303</c:v>
                </c:pt>
                <c:pt idx="185">
                  <c:v>-20427</c:v>
                </c:pt>
                <c:pt idx="186">
                  <c:v>-15318</c:v>
                </c:pt>
                <c:pt idx="187">
                  <c:v>-12265</c:v>
                </c:pt>
                <c:pt idx="188">
                  <c:v>-7789</c:v>
                </c:pt>
                <c:pt idx="189">
                  <c:v>-3529</c:v>
                </c:pt>
                <c:pt idx="190">
                  <c:v>1347</c:v>
                </c:pt>
                <c:pt idx="191">
                  <c:v>5521</c:v>
                </c:pt>
                <c:pt idx="192">
                  <c:v>10466</c:v>
                </c:pt>
                <c:pt idx="193">
                  <c:v>15027</c:v>
                </c:pt>
                <c:pt idx="194">
                  <c:v>20271</c:v>
                </c:pt>
                <c:pt idx="195">
                  <c:v>25502</c:v>
                </c:pt>
                <c:pt idx="196">
                  <c:v>32030</c:v>
                </c:pt>
                <c:pt idx="197">
                  <c:v>32767</c:v>
                </c:pt>
                <c:pt idx="198">
                  <c:v>32767</c:v>
                </c:pt>
                <c:pt idx="199">
                  <c:v>32767</c:v>
                </c:pt>
                <c:pt idx="200">
                  <c:v>32767</c:v>
                </c:pt>
                <c:pt idx="201">
                  <c:v>32767</c:v>
                </c:pt>
                <c:pt idx="202">
                  <c:v>32767</c:v>
                </c:pt>
                <c:pt idx="203">
                  <c:v>32767</c:v>
                </c:pt>
                <c:pt idx="204">
                  <c:v>32767</c:v>
                </c:pt>
                <c:pt idx="205">
                  <c:v>32767</c:v>
                </c:pt>
                <c:pt idx="206">
                  <c:v>32767</c:v>
                </c:pt>
                <c:pt idx="207">
                  <c:v>32767</c:v>
                </c:pt>
                <c:pt idx="208">
                  <c:v>32767</c:v>
                </c:pt>
                <c:pt idx="209">
                  <c:v>25993</c:v>
                </c:pt>
                <c:pt idx="210">
                  <c:v>14058</c:v>
                </c:pt>
                <c:pt idx="211">
                  <c:v>1437</c:v>
                </c:pt>
                <c:pt idx="212">
                  <c:v>-9126</c:v>
                </c:pt>
                <c:pt idx="213">
                  <c:v>-16474</c:v>
                </c:pt>
                <c:pt idx="214">
                  <c:v>-20669</c:v>
                </c:pt>
                <c:pt idx="215">
                  <c:v>-22836</c:v>
                </c:pt>
                <c:pt idx="216">
                  <c:v>-24158</c:v>
                </c:pt>
                <c:pt idx="217">
                  <c:v>-26171</c:v>
                </c:pt>
                <c:pt idx="218">
                  <c:v>-28805</c:v>
                </c:pt>
                <c:pt idx="219">
                  <c:v>-31311</c:v>
                </c:pt>
                <c:pt idx="220">
                  <c:v>-32768</c:v>
                </c:pt>
                <c:pt idx="221">
                  <c:v>-32768</c:v>
                </c:pt>
                <c:pt idx="222">
                  <c:v>-32768</c:v>
                </c:pt>
                <c:pt idx="223">
                  <c:v>-32768</c:v>
                </c:pt>
                <c:pt idx="224">
                  <c:v>-32768</c:v>
                </c:pt>
                <c:pt idx="225">
                  <c:v>-32768</c:v>
                </c:pt>
                <c:pt idx="226">
                  <c:v>-32768</c:v>
                </c:pt>
                <c:pt idx="227">
                  <c:v>-32768</c:v>
                </c:pt>
                <c:pt idx="228">
                  <c:v>-32768</c:v>
                </c:pt>
                <c:pt idx="229">
                  <c:v>-32768</c:v>
                </c:pt>
                <c:pt idx="230">
                  <c:v>-32768</c:v>
                </c:pt>
                <c:pt idx="231">
                  <c:v>-32768</c:v>
                </c:pt>
                <c:pt idx="232">
                  <c:v>-32768</c:v>
                </c:pt>
                <c:pt idx="233">
                  <c:v>-32768</c:v>
                </c:pt>
                <c:pt idx="234">
                  <c:v>-31451</c:v>
                </c:pt>
                <c:pt idx="235">
                  <c:v>-29809</c:v>
                </c:pt>
                <c:pt idx="236">
                  <c:v>-28802</c:v>
                </c:pt>
                <c:pt idx="237">
                  <c:v>-27723</c:v>
                </c:pt>
                <c:pt idx="238">
                  <c:v>-25738</c:v>
                </c:pt>
                <c:pt idx="239">
                  <c:v>-23670</c:v>
                </c:pt>
                <c:pt idx="240">
                  <c:v>-21231</c:v>
                </c:pt>
                <c:pt idx="241">
                  <c:v>-19037</c:v>
                </c:pt>
                <c:pt idx="242">
                  <c:v>-15587</c:v>
                </c:pt>
                <c:pt idx="243">
                  <c:v>-12347</c:v>
                </c:pt>
                <c:pt idx="244">
                  <c:v>-8794</c:v>
                </c:pt>
                <c:pt idx="245">
                  <c:v>-5154</c:v>
                </c:pt>
                <c:pt idx="246">
                  <c:v>-83</c:v>
                </c:pt>
                <c:pt idx="247">
                  <c:v>4776</c:v>
                </c:pt>
                <c:pt idx="248">
                  <c:v>9998</c:v>
                </c:pt>
                <c:pt idx="249">
                  <c:v>15403</c:v>
                </c:pt>
                <c:pt idx="250">
                  <c:v>21246</c:v>
                </c:pt>
                <c:pt idx="251">
                  <c:v>27893</c:v>
                </c:pt>
                <c:pt idx="252">
                  <c:v>32767</c:v>
                </c:pt>
                <c:pt idx="253">
                  <c:v>32767</c:v>
                </c:pt>
                <c:pt idx="254">
                  <c:v>32767</c:v>
                </c:pt>
                <c:pt idx="255">
                  <c:v>32767</c:v>
                </c:pt>
                <c:pt idx="256">
                  <c:v>32767</c:v>
                </c:pt>
                <c:pt idx="257">
                  <c:v>32767</c:v>
                </c:pt>
                <c:pt idx="258">
                  <c:v>32767</c:v>
                </c:pt>
                <c:pt idx="259">
                  <c:v>32767</c:v>
                </c:pt>
                <c:pt idx="260">
                  <c:v>32767</c:v>
                </c:pt>
                <c:pt idx="261">
                  <c:v>32767</c:v>
                </c:pt>
                <c:pt idx="262">
                  <c:v>32767</c:v>
                </c:pt>
                <c:pt idx="263">
                  <c:v>32767</c:v>
                </c:pt>
                <c:pt idx="264">
                  <c:v>32767</c:v>
                </c:pt>
                <c:pt idx="265">
                  <c:v>31626</c:v>
                </c:pt>
                <c:pt idx="266">
                  <c:v>5798</c:v>
                </c:pt>
                <c:pt idx="267">
                  <c:v>-7446</c:v>
                </c:pt>
                <c:pt idx="268">
                  <c:v>-12841</c:v>
                </c:pt>
                <c:pt idx="269">
                  <c:v>-12319</c:v>
                </c:pt>
                <c:pt idx="270">
                  <c:v>-11455</c:v>
                </c:pt>
                <c:pt idx="271">
                  <c:v>-13852</c:v>
                </c:pt>
                <c:pt idx="272">
                  <c:v>-18913</c:v>
                </c:pt>
                <c:pt idx="273">
                  <c:v>-25310</c:v>
                </c:pt>
                <c:pt idx="274">
                  <c:v>-31299</c:v>
                </c:pt>
                <c:pt idx="275">
                  <c:v>-32768</c:v>
                </c:pt>
                <c:pt idx="276">
                  <c:v>-32768</c:v>
                </c:pt>
                <c:pt idx="277">
                  <c:v>-32768</c:v>
                </c:pt>
                <c:pt idx="278">
                  <c:v>-32768</c:v>
                </c:pt>
                <c:pt idx="279">
                  <c:v>-32768</c:v>
                </c:pt>
                <c:pt idx="280">
                  <c:v>-32768</c:v>
                </c:pt>
                <c:pt idx="281">
                  <c:v>-32768</c:v>
                </c:pt>
                <c:pt idx="282">
                  <c:v>-32768</c:v>
                </c:pt>
                <c:pt idx="283">
                  <c:v>-32768</c:v>
                </c:pt>
                <c:pt idx="284">
                  <c:v>-32768</c:v>
                </c:pt>
                <c:pt idx="285">
                  <c:v>-32768</c:v>
                </c:pt>
                <c:pt idx="286">
                  <c:v>-32768</c:v>
                </c:pt>
                <c:pt idx="287">
                  <c:v>-32768</c:v>
                </c:pt>
                <c:pt idx="288">
                  <c:v>-32768</c:v>
                </c:pt>
                <c:pt idx="289">
                  <c:v>-32768</c:v>
                </c:pt>
                <c:pt idx="290">
                  <c:v>-32768</c:v>
                </c:pt>
                <c:pt idx="291">
                  <c:v>-32768</c:v>
                </c:pt>
                <c:pt idx="292">
                  <c:v>-32768</c:v>
                </c:pt>
                <c:pt idx="293">
                  <c:v>-31137</c:v>
                </c:pt>
                <c:pt idx="294">
                  <c:v>-27706</c:v>
                </c:pt>
                <c:pt idx="295">
                  <c:v>-24126</c:v>
                </c:pt>
                <c:pt idx="296">
                  <c:v>-19725</c:v>
                </c:pt>
                <c:pt idx="297">
                  <c:v>-14116</c:v>
                </c:pt>
                <c:pt idx="298">
                  <c:v>-5886</c:v>
                </c:pt>
                <c:pt idx="299">
                  <c:v>-2071</c:v>
                </c:pt>
                <c:pt idx="300">
                  <c:v>2616</c:v>
                </c:pt>
                <c:pt idx="301">
                  <c:v>8765</c:v>
                </c:pt>
                <c:pt idx="302">
                  <c:v>14976</c:v>
                </c:pt>
                <c:pt idx="303">
                  <c:v>20453</c:v>
                </c:pt>
                <c:pt idx="304">
                  <c:v>25348</c:v>
                </c:pt>
                <c:pt idx="305">
                  <c:v>30611</c:v>
                </c:pt>
                <c:pt idx="306">
                  <c:v>32767</c:v>
                </c:pt>
                <c:pt idx="307">
                  <c:v>32767</c:v>
                </c:pt>
                <c:pt idx="308">
                  <c:v>32767</c:v>
                </c:pt>
                <c:pt idx="309">
                  <c:v>32767</c:v>
                </c:pt>
                <c:pt idx="310">
                  <c:v>32767</c:v>
                </c:pt>
                <c:pt idx="311">
                  <c:v>32767</c:v>
                </c:pt>
                <c:pt idx="312">
                  <c:v>32767</c:v>
                </c:pt>
                <c:pt idx="313">
                  <c:v>32767</c:v>
                </c:pt>
                <c:pt idx="314">
                  <c:v>32767</c:v>
                </c:pt>
                <c:pt idx="315">
                  <c:v>32767</c:v>
                </c:pt>
                <c:pt idx="316">
                  <c:v>32767</c:v>
                </c:pt>
                <c:pt idx="317">
                  <c:v>32767</c:v>
                </c:pt>
                <c:pt idx="318">
                  <c:v>29687</c:v>
                </c:pt>
                <c:pt idx="319">
                  <c:v>16234</c:v>
                </c:pt>
                <c:pt idx="320">
                  <c:v>9290</c:v>
                </c:pt>
                <c:pt idx="321">
                  <c:v>8777</c:v>
                </c:pt>
                <c:pt idx="322">
                  <c:v>7701</c:v>
                </c:pt>
                <c:pt idx="323">
                  <c:v>2233</c:v>
                </c:pt>
                <c:pt idx="324">
                  <c:v>-6733</c:v>
                </c:pt>
                <c:pt idx="325">
                  <c:v>-15603</c:v>
                </c:pt>
                <c:pt idx="326">
                  <c:v>-21654</c:v>
                </c:pt>
                <c:pt idx="327">
                  <c:v>-25184</c:v>
                </c:pt>
                <c:pt idx="328">
                  <c:v>-26671</c:v>
                </c:pt>
                <c:pt idx="329">
                  <c:v>-26886</c:v>
                </c:pt>
                <c:pt idx="330">
                  <c:v>-27346</c:v>
                </c:pt>
                <c:pt idx="331">
                  <c:v>-29610</c:v>
                </c:pt>
                <c:pt idx="332">
                  <c:v>-32768</c:v>
                </c:pt>
                <c:pt idx="333">
                  <c:v>-32768</c:v>
                </c:pt>
                <c:pt idx="334">
                  <c:v>-32768</c:v>
                </c:pt>
                <c:pt idx="335">
                  <c:v>-32768</c:v>
                </c:pt>
                <c:pt idx="336">
                  <c:v>-32768</c:v>
                </c:pt>
                <c:pt idx="337">
                  <c:v>-32768</c:v>
                </c:pt>
                <c:pt idx="338">
                  <c:v>-32768</c:v>
                </c:pt>
                <c:pt idx="339">
                  <c:v>-32768</c:v>
                </c:pt>
                <c:pt idx="340">
                  <c:v>-32768</c:v>
                </c:pt>
                <c:pt idx="341">
                  <c:v>-32768</c:v>
                </c:pt>
                <c:pt idx="342">
                  <c:v>-32768</c:v>
                </c:pt>
                <c:pt idx="343">
                  <c:v>-32768</c:v>
                </c:pt>
                <c:pt idx="344">
                  <c:v>-32768</c:v>
                </c:pt>
                <c:pt idx="345">
                  <c:v>-32768</c:v>
                </c:pt>
                <c:pt idx="346">
                  <c:v>-30044</c:v>
                </c:pt>
                <c:pt idx="347">
                  <c:v>-29217</c:v>
                </c:pt>
                <c:pt idx="348">
                  <c:v>-26747</c:v>
                </c:pt>
                <c:pt idx="349">
                  <c:v>-21986</c:v>
                </c:pt>
                <c:pt idx="350">
                  <c:v>-17474</c:v>
                </c:pt>
                <c:pt idx="351">
                  <c:v>-14206</c:v>
                </c:pt>
                <c:pt idx="352">
                  <c:v>-11270</c:v>
                </c:pt>
                <c:pt idx="353">
                  <c:v>-7944</c:v>
                </c:pt>
                <c:pt idx="354">
                  <c:v>-4407</c:v>
                </c:pt>
                <c:pt idx="355">
                  <c:v>-896</c:v>
                </c:pt>
                <c:pt idx="356">
                  <c:v>2769</c:v>
                </c:pt>
                <c:pt idx="357">
                  <c:v>6943</c:v>
                </c:pt>
                <c:pt idx="358">
                  <c:v>11331</c:v>
                </c:pt>
                <c:pt idx="359">
                  <c:v>16147</c:v>
                </c:pt>
                <c:pt idx="360">
                  <c:v>20711</c:v>
                </c:pt>
                <c:pt idx="361">
                  <c:v>25353</c:v>
                </c:pt>
                <c:pt idx="362">
                  <c:v>29646</c:v>
                </c:pt>
                <c:pt idx="363">
                  <c:v>32767</c:v>
                </c:pt>
                <c:pt idx="364">
                  <c:v>32767</c:v>
                </c:pt>
                <c:pt idx="365">
                  <c:v>32767</c:v>
                </c:pt>
                <c:pt idx="366">
                  <c:v>32767</c:v>
                </c:pt>
                <c:pt idx="367">
                  <c:v>32767</c:v>
                </c:pt>
                <c:pt idx="368">
                  <c:v>32767</c:v>
                </c:pt>
                <c:pt idx="369">
                  <c:v>32767</c:v>
                </c:pt>
                <c:pt idx="370">
                  <c:v>32767</c:v>
                </c:pt>
                <c:pt idx="371">
                  <c:v>32767</c:v>
                </c:pt>
                <c:pt idx="372">
                  <c:v>32767</c:v>
                </c:pt>
                <c:pt idx="373">
                  <c:v>32767</c:v>
                </c:pt>
                <c:pt idx="374">
                  <c:v>23340</c:v>
                </c:pt>
                <c:pt idx="375">
                  <c:v>23340</c:v>
                </c:pt>
                <c:pt idx="376">
                  <c:v>23340</c:v>
                </c:pt>
                <c:pt idx="377">
                  <c:v>-1311</c:v>
                </c:pt>
                <c:pt idx="378">
                  <c:v>-2513</c:v>
                </c:pt>
                <c:pt idx="379">
                  <c:v>-5128</c:v>
                </c:pt>
                <c:pt idx="380">
                  <c:v>-8160</c:v>
                </c:pt>
                <c:pt idx="381">
                  <c:v>-11603</c:v>
                </c:pt>
                <c:pt idx="382">
                  <c:v>-14018</c:v>
                </c:pt>
                <c:pt idx="383">
                  <c:v>-15433</c:v>
                </c:pt>
                <c:pt idx="384">
                  <c:v>-16474</c:v>
                </c:pt>
                <c:pt idx="385">
                  <c:v>-17706</c:v>
                </c:pt>
                <c:pt idx="386">
                  <c:v>-19564</c:v>
                </c:pt>
                <c:pt idx="387">
                  <c:v>-21754</c:v>
                </c:pt>
                <c:pt idx="388">
                  <c:v>-24821</c:v>
                </c:pt>
                <c:pt idx="389">
                  <c:v>-28882</c:v>
                </c:pt>
                <c:pt idx="390">
                  <c:v>-32768</c:v>
                </c:pt>
                <c:pt idx="391">
                  <c:v>-32768</c:v>
                </c:pt>
                <c:pt idx="392">
                  <c:v>-32768</c:v>
                </c:pt>
                <c:pt idx="393">
                  <c:v>-32768</c:v>
                </c:pt>
                <c:pt idx="394">
                  <c:v>-32768</c:v>
                </c:pt>
                <c:pt idx="395">
                  <c:v>-32768</c:v>
                </c:pt>
                <c:pt idx="396">
                  <c:v>-32768</c:v>
                </c:pt>
                <c:pt idx="397">
                  <c:v>-32768</c:v>
                </c:pt>
                <c:pt idx="398">
                  <c:v>-32768</c:v>
                </c:pt>
                <c:pt idx="399">
                  <c:v>-32768</c:v>
                </c:pt>
                <c:pt idx="400">
                  <c:v>-32768</c:v>
                </c:pt>
                <c:pt idx="401">
                  <c:v>-32768</c:v>
                </c:pt>
                <c:pt idx="402">
                  <c:v>-32511</c:v>
                </c:pt>
                <c:pt idx="403">
                  <c:v>-29384</c:v>
                </c:pt>
                <c:pt idx="404">
                  <c:v>-26661</c:v>
                </c:pt>
                <c:pt idx="405">
                  <c:v>-26417</c:v>
                </c:pt>
                <c:pt idx="406">
                  <c:v>-25348</c:v>
                </c:pt>
                <c:pt idx="407">
                  <c:v>-24180</c:v>
                </c:pt>
                <c:pt idx="408">
                  <c:v>-22420</c:v>
                </c:pt>
                <c:pt idx="409">
                  <c:v>-20908</c:v>
                </c:pt>
                <c:pt idx="410">
                  <c:v>-18834</c:v>
                </c:pt>
                <c:pt idx="411">
                  <c:v>-15149</c:v>
                </c:pt>
                <c:pt idx="412">
                  <c:v>-10448</c:v>
                </c:pt>
                <c:pt idx="413">
                  <c:v>-5276</c:v>
                </c:pt>
                <c:pt idx="414">
                  <c:v>571</c:v>
                </c:pt>
                <c:pt idx="415">
                  <c:v>7244</c:v>
                </c:pt>
                <c:pt idx="416">
                  <c:v>14091</c:v>
                </c:pt>
                <c:pt idx="417">
                  <c:v>21498</c:v>
                </c:pt>
                <c:pt idx="418">
                  <c:v>28625</c:v>
                </c:pt>
                <c:pt idx="419">
                  <c:v>32767</c:v>
                </c:pt>
                <c:pt idx="420">
                  <c:v>32767</c:v>
                </c:pt>
                <c:pt idx="421">
                  <c:v>32767</c:v>
                </c:pt>
                <c:pt idx="422">
                  <c:v>32767</c:v>
                </c:pt>
                <c:pt idx="423">
                  <c:v>32767</c:v>
                </c:pt>
                <c:pt idx="424">
                  <c:v>32767</c:v>
                </c:pt>
                <c:pt idx="425">
                  <c:v>32767</c:v>
                </c:pt>
                <c:pt idx="426">
                  <c:v>32767</c:v>
                </c:pt>
                <c:pt idx="427">
                  <c:v>32767</c:v>
                </c:pt>
                <c:pt idx="428">
                  <c:v>32767</c:v>
                </c:pt>
                <c:pt idx="429">
                  <c:v>32767</c:v>
                </c:pt>
                <c:pt idx="430">
                  <c:v>32767</c:v>
                </c:pt>
                <c:pt idx="431">
                  <c:v>32767</c:v>
                </c:pt>
                <c:pt idx="432">
                  <c:v>32767</c:v>
                </c:pt>
                <c:pt idx="433">
                  <c:v>10173</c:v>
                </c:pt>
                <c:pt idx="434">
                  <c:v>-6813</c:v>
                </c:pt>
                <c:pt idx="435">
                  <c:v>-18029</c:v>
                </c:pt>
                <c:pt idx="436">
                  <c:v>-20369</c:v>
                </c:pt>
                <c:pt idx="437">
                  <c:v>-18475</c:v>
                </c:pt>
                <c:pt idx="438">
                  <c:v>-16364</c:v>
                </c:pt>
                <c:pt idx="439">
                  <c:v>-15466</c:v>
                </c:pt>
                <c:pt idx="440">
                  <c:v>-16849</c:v>
                </c:pt>
                <c:pt idx="441">
                  <c:v>-20491</c:v>
                </c:pt>
                <c:pt idx="442">
                  <c:v>-25742</c:v>
                </c:pt>
                <c:pt idx="443">
                  <c:v>-30858</c:v>
                </c:pt>
                <c:pt idx="444">
                  <c:v>-32768</c:v>
                </c:pt>
                <c:pt idx="445">
                  <c:v>-32768</c:v>
                </c:pt>
                <c:pt idx="446">
                  <c:v>-32768</c:v>
                </c:pt>
                <c:pt idx="447">
                  <c:v>-32768</c:v>
                </c:pt>
                <c:pt idx="448">
                  <c:v>-32768</c:v>
                </c:pt>
                <c:pt idx="449">
                  <c:v>-32768</c:v>
                </c:pt>
                <c:pt idx="450">
                  <c:v>-32768</c:v>
                </c:pt>
                <c:pt idx="451">
                  <c:v>-32768</c:v>
                </c:pt>
                <c:pt idx="452">
                  <c:v>-32768</c:v>
                </c:pt>
                <c:pt idx="453">
                  <c:v>-32768</c:v>
                </c:pt>
                <c:pt idx="454">
                  <c:v>-32768</c:v>
                </c:pt>
                <c:pt idx="455">
                  <c:v>-32768</c:v>
                </c:pt>
                <c:pt idx="456">
                  <c:v>-32404</c:v>
                </c:pt>
                <c:pt idx="457">
                  <c:v>-30739</c:v>
                </c:pt>
                <c:pt idx="458">
                  <c:v>-29020</c:v>
                </c:pt>
                <c:pt idx="459">
                  <c:v>-26910</c:v>
                </c:pt>
                <c:pt idx="460">
                  <c:v>-25347</c:v>
                </c:pt>
                <c:pt idx="461">
                  <c:v>-24199</c:v>
                </c:pt>
                <c:pt idx="462">
                  <c:v>-22122</c:v>
                </c:pt>
                <c:pt idx="463">
                  <c:v>-20715</c:v>
                </c:pt>
                <c:pt idx="464">
                  <c:v>-19770</c:v>
                </c:pt>
                <c:pt idx="465">
                  <c:v>-17823</c:v>
                </c:pt>
                <c:pt idx="466">
                  <c:v>-15395</c:v>
                </c:pt>
                <c:pt idx="467">
                  <c:v>-12390</c:v>
                </c:pt>
                <c:pt idx="468">
                  <c:v>-9761</c:v>
                </c:pt>
                <c:pt idx="469">
                  <c:v>-6235</c:v>
                </c:pt>
                <c:pt idx="470">
                  <c:v>-3366</c:v>
                </c:pt>
                <c:pt idx="471">
                  <c:v>709</c:v>
                </c:pt>
                <c:pt idx="472">
                  <c:v>5990</c:v>
                </c:pt>
                <c:pt idx="473">
                  <c:v>11799</c:v>
                </c:pt>
                <c:pt idx="474">
                  <c:v>18280</c:v>
                </c:pt>
                <c:pt idx="475">
                  <c:v>24445</c:v>
                </c:pt>
                <c:pt idx="476">
                  <c:v>29831</c:v>
                </c:pt>
                <c:pt idx="477">
                  <c:v>32767</c:v>
                </c:pt>
                <c:pt idx="478">
                  <c:v>32767</c:v>
                </c:pt>
                <c:pt idx="479">
                  <c:v>32767</c:v>
                </c:pt>
                <c:pt idx="480">
                  <c:v>32767</c:v>
                </c:pt>
                <c:pt idx="481">
                  <c:v>32767</c:v>
                </c:pt>
                <c:pt idx="482">
                  <c:v>32767</c:v>
                </c:pt>
                <c:pt idx="483">
                  <c:v>32767</c:v>
                </c:pt>
                <c:pt idx="484">
                  <c:v>32767</c:v>
                </c:pt>
                <c:pt idx="485">
                  <c:v>32767</c:v>
                </c:pt>
                <c:pt idx="486">
                  <c:v>32767</c:v>
                </c:pt>
                <c:pt idx="487">
                  <c:v>32767</c:v>
                </c:pt>
                <c:pt idx="488">
                  <c:v>32002</c:v>
                </c:pt>
                <c:pt idx="489">
                  <c:v>7020</c:v>
                </c:pt>
                <c:pt idx="490">
                  <c:v>-11098</c:v>
                </c:pt>
                <c:pt idx="491">
                  <c:v>-20071</c:v>
                </c:pt>
                <c:pt idx="492">
                  <c:v>-22621</c:v>
                </c:pt>
                <c:pt idx="493">
                  <c:v>-21855</c:v>
                </c:pt>
                <c:pt idx="494">
                  <c:v>-20641</c:v>
                </c:pt>
                <c:pt idx="495">
                  <c:v>-20995</c:v>
                </c:pt>
                <c:pt idx="496">
                  <c:v>-23217</c:v>
                </c:pt>
                <c:pt idx="497">
                  <c:v>-28160</c:v>
                </c:pt>
                <c:pt idx="498">
                  <c:v>-32768</c:v>
                </c:pt>
                <c:pt idx="499">
                  <c:v>-32768</c:v>
                </c:pt>
                <c:pt idx="500">
                  <c:v>-32768</c:v>
                </c:pt>
                <c:pt idx="501">
                  <c:v>-32768</c:v>
                </c:pt>
                <c:pt idx="502">
                  <c:v>-32768</c:v>
                </c:pt>
                <c:pt idx="503">
                  <c:v>-32768</c:v>
                </c:pt>
                <c:pt idx="504">
                  <c:v>-32768</c:v>
                </c:pt>
                <c:pt idx="505">
                  <c:v>-32768</c:v>
                </c:pt>
                <c:pt idx="506">
                  <c:v>-32768</c:v>
                </c:pt>
                <c:pt idx="507">
                  <c:v>-32768</c:v>
                </c:pt>
                <c:pt idx="508">
                  <c:v>-32768</c:v>
                </c:pt>
                <c:pt idx="509">
                  <c:v>-32768</c:v>
                </c:pt>
                <c:pt idx="510">
                  <c:v>-32768</c:v>
                </c:pt>
                <c:pt idx="511">
                  <c:v>-32768</c:v>
                </c:pt>
                <c:pt idx="512">
                  <c:v>-32768</c:v>
                </c:pt>
                <c:pt idx="513">
                  <c:v>-32567</c:v>
                </c:pt>
                <c:pt idx="514">
                  <c:v>-32170</c:v>
                </c:pt>
                <c:pt idx="515">
                  <c:v>-30651</c:v>
                </c:pt>
                <c:pt idx="516">
                  <c:v>-25533</c:v>
                </c:pt>
                <c:pt idx="517">
                  <c:v>-18695</c:v>
                </c:pt>
                <c:pt idx="518">
                  <c:v>-15089</c:v>
                </c:pt>
                <c:pt idx="519">
                  <c:v>-11160</c:v>
                </c:pt>
                <c:pt idx="520">
                  <c:v>-7079</c:v>
                </c:pt>
                <c:pt idx="521">
                  <c:v>-3290</c:v>
                </c:pt>
                <c:pt idx="522">
                  <c:v>331</c:v>
                </c:pt>
                <c:pt idx="523">
                  <c:v>2550</c:v>
                </c:pt>
                <c:pt idx="524">
                  <c:v>5032</c:v>
                </c:pt>
                <c:pt idx="525">
                  <c:v>7246</c:v>
                </c:pt>
                <c:pt idx="526">
                  <c:v>10106</c:v>
                </c:pt>
                <c:pt idx="527">
                  <c:v>13252</c:v>
                </c:pt>
                <c:pt idx="528">
                  <c:v>15212</c:v>
                </c:pt>
                <c:pt idx="529">
                  <c:v>19172</c:v>
                </c:pt>
                <c:pt idx="530">
                  <c:v>22581</c:v>
                </c:pt>
                <c:pt idx="531">
                  <c:v>26614</c:v>
                </c:pt>
                <c:pt idx="532">
                  <c:v>32687</c:v>
                </c:pt>
                <c:pt idx="533">
                  <c:v>32767</c:v>
                </c:pt>
                <c:pt idx="534">
                  <c:v>32767</c:v>
                </c:pt>
                <c:pt idx="535">
                  <c:v>32767</c:v>
                </c:pt>
                <c:pt idx="536">
                  <c:v>32767</c:v>
                </c:pt>
                <c:pt idx="537">
                  <c:v>32767</c:v>
                </c:pt>
                <c:pt idx="538">
                  <c:v>32767</c:v>
                </c:pt>
                <c:pt idx="539">
                  <c:v>32767</c:v>
                </c:pt>
                <c:pt idx="540">
                  <c:v>32767</c:v>
                </c:pt>
                <c:pt idx="541">
                  <c:v>32767</c:v>
                </c:pt>
                <c:pt idx="542">
                  <c:v>32767</c:v>
                </c:pt>
                <c:pt idx="543">
                  <c:v>4839</c:v>
                </c:pt>
                <c:pt idx="544">
                  <c:v>-13535</c:v>
                </c:pt>
                <c:pt idx="545">
                  <c:v>-20139</c:v>
                </c:pt>
                <c:pt idx="546">
                  <c:v>-19031</c:v>
                </c:pt>
                <c:pt idx="547">
                  <c:v>-16623</c:v>
                </c:pt>
                <c:pt idx="548">
                  <c:v>-16047</c:v>
                </c:pt>
                <c:pt idx="549">
                  <c:v>-18439</c:v>
                </c:pt>
                <c:pt idx="550">
                  <c:v>-23396</c:v>
                </c:pt>
                <c:pt idx="551">
                  <c:v>-29855</c:v>
                </c:pt>
                <c:pt idx="552">
                  <c:v>-32768</c:v>
                </c:pt>
                <c:pt idx="553">
                  <c:v>-32768</c:v>
                </c:pt>
                <c:pt idx="554">
                  <c:v>-32768</c:v>
                </c:pt>
                <c:pt idx="555">
                  <c:v>-32768</c:v>
                </c:pt>
                <c:pt idx="556">
                  <c:v>-32768</c:v>
                </c:pt>
                <c:pt idx="557">
                  <c:v>-32768</c:v>
                </c:pt>
                <c:pt idx="558">
                  <c:v>-32768</c:v>
                </c:pt>
                <c:pt idx="559">
                  <c:v>-32768</c:v>
                </c:pt>
                <c:pt idx="560">
                  <c:v>-32768</c:v>
                </c:pt>
                <c:pt idx="561">
                  <c:v>-32768</c:v>
                </c:pt>
                <c:pt idx="562">
                  <c:v>-32768</c:v>
                </c:pt>
                <c:pt idx="563">
                  <c:v>-32768</c:v>
                </c:pt>
                <c:pt idx="564">
                  <c:v>-32768</c:v>
                </c:pt>
                <c:pt idx="565">
                  <c:v>-28952</c:v>
                </c:pt>
                <c:pt idx="566">
                  <c:v>-21167</c:v>
                </c:pt>
                <c:pt idx="567">
                  <c:v>-29389</c:v>
                </c:pt>
                <c:pt idx="568">
                  <c:v>-32768</c:v>
                </c:pt>
                <c:pt idx="569">
                  <c:v>-26579</c:v>
                </c:pt>
                <c:pt idx="570">
                  <c:v>-18882</c:v>
                </c:pt>
                <c:pt idx="571">
                  <c:v>-16387</c:v>
                </c:pt>
                <c:pt idx="572">
                  <c:v>-10222</c:v>
                </c:pt>
                <c:pt idx="573">
                  <c:v>-8585</c:v>
                </c:pt>
                <c:pt idx="574">
                  <c:v>-4636</c:v>
                </c:pt>
                <c:pt idx="575">
                  <c:v>-410</c:v>
                </c:pt>
                <c:pt idx="576">
                  <c:v>5825</c:v>
                </c:pt>
                <c:pt idx="577">
                  <c:v>6413</c:v>
                </c:pt>
                <c:pt idx="578">
                  <c:v>8986</c:v>
                </c:pt>
                <c:pt idx="579">
                  <c:v>12439</c:v>
                </c:pt>
                <c:pt idx="580">
                  <c:v>17497</c:v>
                </c:pt>
                <c:pt idx="581">
                  <c:v>21926</c:v>
                </c:pt>
                <c:pt idx="582">
                  <c:v>28848</c:v>
                </c:pt>
                <c:pt idx="583">
                  <c:v>32767</c:v>
                </c:pt>
                <c:pt idx="584">
                  <c:v>32767</c:v>
                </c:pt>
                <c:pt idx="585">
                  <c:v>32767</c:v>
                </c:pt>
                <c:pt idx="586">
                  <c:v>32767</c:v>
                </c:pt>
                <c:pt idx="587">
                  <c:v>32767</c:v>
                </c:pt>
                <c:pt idx="588">
                  <c:v>32767</c:v>
                </c:pt>
                <c:pt idx="589">
                  <c:v>32767</c:v>
                </c:pt>
                <c:pt idx="590">
                  <c:v>32767</c:v>
                </c:pt>
                <c:pt idx="591">
                  <c:v>32767</c:v>
                </c:pt>
                <c:pt idx="592">
                  <c:v>32767</c:v>
                </c:pt>
                <c:pt idx="593">
                  <c:v>32767</c:v>
                </c:pt>
                <c:pt idx="594">
                  <c:v>32767</c:v>
                </c:pt>
                <c:pt idx="595">
                  <c:v>-6222</c:v>
                </c:pt>
                <c:pt idx="596">
                  <c:v>-7707</c:v>
                </c:pt>
                <c:pt idx="597">
                  <c:v>-3486</c:v>
                </c:pt>
                <c:pt idx="598">
                  <c:v>-719</c:v>
                </c:pt>
                <c:pt idx="599">
                  <c:v>-1800</c:v>
                </c:pt>
                <c:pt idx="600">
                  <c:v>-4882</c:v>
                </c:pt>
                <c:pt idx="601">
                  <c:v>-7409</c:v>
                </c:pt>
                <c:pt idx="602">
                  <c:v>-8092</c:v>
                </c:pt>
                <c:pt idx="603">
                  <c:v>-8206</c:v>
                </c:pt>
                <c:pt idx="604">
                  <c:v>-7332</c:v>
                </c:pt>
                <c:pt idx="605">
                  <c:v>-5963</c:v>
                </c:pt>
                <c:pt idx="606">
                  <c:v>-4523</c:v>
                </c:pt>
                <c:pt idx="607">
                  <c:v>-3472</c:v>
                </c:pt>
                <c:pt idx="608">
                  <c:v>-2347</c:v>
                </c:pt>
                <c:pt idx="609">
                  <c:v>-1906</c:v>
                </c:pt>
                <c:pt idx="610">
                  <c:v>-2143</c:v>
                </c:pt>
                <c:pt idx="611">
                  <c:v>-2487</c:v>
                </c:pt>
                <c:pt idx="612">
                  <c:v>-2088</c:v>
                </c:pt>
                <c:pt idx="613">
                  <c:v>-2652</c:v>
                </c:pt>
                <c:pt idx="614">
                  <c:v>-3575</c:v>
                </c:pt>
                <c:pt idx="615">
                  <c:v>-5145</c:v>
                </c:pt>
                <c:pt idx="616">
                  <c:v>-6259</c:v>
                </c:pt>
                <c:pt idx="617">
                  <c:v>-1712</c:v>
                </c:pt>
                <c:pt idx="618">
                  <c:v>7802</c:v>
                </c:pt>
                <c:pt idx="619">
                  <c:v>3980</c:v>
                </c:pt>
                <c:pt idx="620">
                  <c:v>2253</c:v>
                </c:pt>
                <c:pt idx="621">
                  <c:v>-3257</c:v>
                </c:pt>
                <c:pt idx="622">
                  <c:v>-8373</c:v>
                </c:pt>
                <c:pt idx="623">
                  <c:v>-13848</c:v>
                </c:pt>
                <c:pt idx="624">
                  <c:v>-19926</c:v>
                </c:pt>
                <c:pt idx="625">
                  <c:v>-22917</c:v>
                </c:pt>
                <c:pt idx="626">
                  <c:v>-23275</c:v>
                </c:pt>
                <c:pt idx="627">
                  <c:v>-20950</c:v>
                </c:pt>
                <c:pt idx="628">
                  <c:v>-13745</c:v>
                </c:pt>
                <c:pt idx="629">
                  <c:v>-7405</c:v>
                </c:pt>
                <c:pt idx="630">
                  <c:v>-189</c:v>
                </c:pt>
                <c:pt idx="631">
                  <c:v>2260</c:v>
                </c:pt>
                <c:pt idx="632">
                  <c:v>1582</c:v>
                </c:pt>
                <c:pt idx="633">
                  <c:v>5145</c:v>
                </c:pt>
                <c:pt idx="634">
                  <c:v>12362</c:v>
                </c:pt>
                <c:pt idx="635">
                  <c:v>14579</c:v>
                </c:pt>
                <c:pt idx="636">
                  <c:v>13757</c:v>
                </c:pt>
                <c:pt idx="637">
                  <c:v>12925</c:v>
                </c:pt>
                <c:pt idx="638">
                  <c:v>14453</c:v>
                </c:pt>
                <c:pt idx="639">
                  <c:v>13411</c:v>
                </c:pt>
                <c:pt idx="640">
                  <c:v>11275</c:v>
                </c:pt>
                <c:pt idx="641">
                  <c:v>8019</c:v>
                </c:pt>
                <c:pt idx="642">
                  <c:v>4706</c:v>
                </c:pt>
                <c:pt idx="643">
                  <c:v>1671</c:v>
                </c:pt>
                <c:pt idx="644">
                  <c:v>-1467</c:v>
                </c:pt>
                <c:pt idx="645">
                  <c:v>-3689</c:v>
                </c:pt>
                <c:pt idx="646">
                  <c:v>-5462</c:v>
                </c:pt>
                <c:pt idx="647">
                  <c:v>-6704</c:v>
                </c:pt>
                <c:pt idx="648">
                  <c:v>-5958</c:v>
                </c:pt>
                <c:pt idx="649">
                  <c:v>-3803</c:v>
                </c:pt>
                <c:pt idx="650">
                  <c:v>-1664</c:v>
                </c:pt>
                <c:pt idx="651">
                  <c:v>673</c:v>
                </c:pt>
                <c:pt idx="652">
                  <c:v>2548</c:v>
                </c:pt>
                <c:pt idx="653">
                  <c:v>3783</c:v>
                </c:pt>
                <c:pt idx="654">
                  <c:v>4428</c:v>
                </c:pt>
                <c:pt idx="655">
                  <c:v>4701</c:v>
                </c:pt>
                <c:pt idx="656">
                  <c:v>4660</c:v>
                </c:pt>
                <c:pt idx="657">
                  <c:v>4375</c:v>
                </c:pt>
                <c:pt idx="658">
                  <c:v>3837</c:v>
                </c:pt>
                <c:pt idx="659">
                  <c:v>3238</c:v>
                </c:pt>
                <c:pt idx="660">
                  <c:v>2261</c:v>
                </c:pt>
                <c:pt idx="661">
                  <c:v>1282</c:v>
                </c:pt>
                <c:pt idx="662">
                  <c:v>338</c:v>
                </c:pt>
                <c:pt idx="663">
                  <c:v>-479</c:v>
                </c:pt>
                <c:pt idx="664">
                  <c:v>-826</c:v>
                </c:pt>
                <c:pt idx="665">
                  <c:v>-788</c:v>
                </c:pt>
                <c:pt idx="666">
                  <c:v>-241</c:v>
                </c:pt>
                <c:pt idx="667">
                  <c:v>-5231</c:v>
                </c:pt>
                <c:pt idx="668">
                  <c:v>-1723</c:v>
                </c:pt>
                <c:pt idx="669">
                  <c:v>-2283</c:v>
                </c:pt>
                <c:pt idx="670">
                  <c:v>-479</c:v>
                </c:pt>
                <c:pt idx="671">
                  <c:v>-443</c:v>
                </c:pt>
                <c:pt idx="672">
                  <c:v>535</c:v>
                </c:pt>
                <c:pt idx="673">
                  <c:v>1510</c:v>
                </c:pt>
                <c:pt idx="674">
                  <c:v>2260</c:v>
                </c:pt>
                <c:pt idx="675">
                  <c:v>2677</c:v>
                </c:pt>
                <c:pt idx="676">
                  <c:v>3392</c:v>
                </c:pt>
                <c:pt idx="677">
                  <c:v>3993</c:v>
                </c:pt>
                <c:pt idx="678">
                  <c:v>4552</c:v>
                </c:pt>
                <c:pt idx="679">
                  <c:v>4831</c:v>
                </c:pt>
                <c:pt idx="680">
                  <c:v>5424</c:v>
                </c:pt>
                <c:pt idx="681">
                  <c:v>6118</c:v>
                </c:pt>
                <c:pt idx="682">
                  <c:v>6892</c:v>
                </c:pt>
                <c:pt idx="683">
                  <c:v>5884</c:v>
                </c:pt>
                <c:pt idx="684">
                  <c:v>6143</c:v>
                </c:pt>
                <c:pt idx="685">
                  <c:v>6414</c:v>
                </c:pt>
                <c:pt idx="686">
                  <c:v>6349</c:v>
                </c:pt>
                <c:pt idx="687">
                  <c:v>6134</c:v>
                </c:pt>
                <c:pt idx="688">
                  <c:v>7781</c:v>
                </c:pt>
                <c:pt idx="689">
                  <c:v>8120</c:v>
                </c:pt>
                <c:pt idx="690">
                  <c:v>7903</c:v>
                </c:pt>
                <c:pt idx="691">
                  <c:v>7449</c:v>
                </c:pt>
                <c:pt idx="692">
                  <c:v>7256</c:v>
                </c:pt>
                <c:pt idx="693">
                  <c:v>7054</c:v>
                </c:pt>
                <c:pt idx="694">
                  <c:v>7253</c:v>
                </c:pt>
                <c:pt idx="695">
                  <c:v>7228</c:v>
                </c:pt>
                <c:pt idx="696">
                  <c:v>6580</c:v>
                </c:pt>
                <c:pt idx="697">
                  <c:v>5118</c:v>
                </c:pt>
                <c:pt idx="698">
                  <c:v>4274</c:v>
                </c:pt>
                <c:pt idx="699">
                  <c:v>3521</c:v>
                </c:pt>
                <c:pt idx="700">
                  <c:v>2723</c:v>
                </c:pt>
                <c:pt idx="701">
                  <c:v>2448</c:v>
                </c:pt>
                <c:pt idx="702">
                  <c:v>2275</c:v>
                </c:pt>
                <c:pt idx="703">
                  <c:v>2250</c:v>
                </c:pt>
                <c:pt idx="704">
                  <c:v>2410</c:v>
                </c:pt>
                <c:pt idx="705">
                  <c:v>2285</c:v>
                </c:pt>
                <c:pt idx="706">
                  <c:v>2184</c:v>
                </c:pt>
                <c:pt idx="707">
                  <c:v>2202</c:v>
                </c:pt>
                <c:pt idx="708">
                  <c:v>2579</c:v>
                </c:pt>
                <c:pt idx="709">
                  <c:v>2602</c:v>
                </c:pt>
                <c:pt idx="710">
                  <c:v>2234</c:v>
                </c:pt>
                <c:pt idx="711">
                  <c:v>1880</c:v>
                </c:pt>
                <c:pt idx="712">
                  <c:v>1681</c:v>
                </c:pt>
                <c:pt idx="713">
                  <c:v>2094</c:v>
                </c:pt>
                <c:pt idx="714">
                  <c:v>2237</c:v>
                </c:pt>
                <c:pt idx="715">
                  <c:v>1570</c:v>
                </c:pt>
                <c:pt idx="716">
                  <c:v>1278</c:v>
                </c:pt>
                <c:pt idx="717">
                  <c:v>810</c:v>
                </c:pt>
                <c:pt idx="718">
                  <c:v>548</c:v>
                </c:pt>
                <c:pt idx="719">
                  <c:v>472</c:v>
                </c:pt>
                <c:pt idx="720">
                  <c:v>1682</c:v>
                </c:pt>
                <c:pt idx="721">
                  <c:v>2519</c:v>
                </c:pt>
                <c:pt idx="722">
                  <c:v>4361</c:v>
                </c:pt>
                <c:pt idx="723">
                  <c:v>3389</c:v>
                </c:pt>
                <c:pt idx="724">
                  <c:v>3331</c:v>
                </c:pt>
                <c:pt idx="725">
                  <c:v>3523</c:v>
                </c:pt>
                <c:pt idx="726">
                  <c:v>3180</c:v>
                </c:pt>
                <c:pt idx="727">
                  <c:v>4426</c:v>
                </c:pt>
                <c:pt idx="728">
                  <c:v>3157</c:v>
                </c:pt>
                <c:pt idx="729">
                  <c:v>3211</c:v>
                </c:pt>
                <c:pt idx="730">
                  <c:v>2806</c:v>
                </c:pt>
                <c:pt idx="731">
                  <c:v>2404</c:v>
                </c:pt>
                <c:pt idx="732">
                  <c:v>1896</c:v>
                </c:pt>
                <c:pt idx="733">
                  <c:v>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B3-4B1F-854C-312323CC2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903432"/>
        <c:axId val="649903104"/>
      </c:lineChart>
      <c:catAx>
        <c:axId val="649903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9903104"/>
        <c:crosses val="autoZero"/>
        <c:auto val="1"/>
        <c:lblAlgn val="ctr"/>
        <c:lblOffset val="100"/>
        <c:noMultiLvlLbl val="0"/>
      </c:catAx>
      <c:valAx>
        <c:axId val="64990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903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remix3d.com/details/G009SXDBRZ4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www.remix3d.com/details/G009SXDBRZ4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remix3d.com/details/G009SXDBRZ4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hyperlink" Target="https://www.remix3d.com/details/G009SXDBRZ4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www.remix3d.com/details/G009SX74FGLW" TargetMode="External"/><Relationship Id="rId4" Type="http://schemas.microsoft.com/office/2017/06/relationships/model3d" Target="../media/model3d3.glb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www.remix3d.com/details/G009SX74FGLW" TargetMode="External"/><Relationship Id="rId4" Type="http://schemas.microsoft.com/office/2017/06/relationships/model3d" Target="../media/model3d3.glb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www.remix3d.com/details/G009SX74FGLW" TargetMode="External"/><Relationship Id="rId4" Type="http://schemas.microsoft.com/office/2017/06/relationships/model3d" Target="../media/model3d3.glb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remix3d.com/details/G009SXDBRZ4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s://www.remix3d.com/details/G009SXDBRZ4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www.remix3d.com/details/G009SXDBRZ4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hyperlink" Target="https://www.remix3d.com/details/G009SXDBRZ4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www.remix3d.com/details/G009SXDBRZ4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280D-87B2-4BF2-8203-403C1E278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ABF8-38B7-4857-91BE-A7DE91D4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#GROUP 2</a:t>
            </a:r>
          </a:p>
        </p:txBody>
      </p:sp>
    </p:spTree>
    <p:extLst>
      <p:ext uri="{BB962C8B-B14F-4D97-AF65-F5344CB8AC3E}">
        <p14:creationId xmlns:p14="http://schemas.microsoft.com/office/powerpoint/2010/main" val="4714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66923" y="677446"/>
              <a:ext cx="1265324" cy="223572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5324" cy="2235721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1822568" ay="-783613" az="-452562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6923" y="677446"/>
                <a:ext cx="1265324" cy="2235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0746627"/>
                  </p:ext>
                </p:extLst>
              </p:nvPr>
            </p:nvGraphicFramePr>
            <p:xfrm>
              <a:off x="747893" y="693687"/>
              <a:ext cx="2089040" cy="220323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089040" cy="2203236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2629204" ay="330069" az="315780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893" y="693687"/>
                <a:ext cx="2089040" cy="22032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708DA8-E87A-4272-A36D-0386EF6F0993}"/>
              </a:ext>
            </a:extLst>
          </p:cNvPr>
          <p:cNvSpPr/>
          <p:nvPr/>
        </p:nvSpPr>
        <p:spPr>
          <a:xfrm>
            <a:off x="3032293" y="1944032"/>
            <a:ext cx="1744980" cy="1402080"/>
          </a:xfrm>
          <a:prstGeom prst="ellipse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4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4901557"/>
                  </p:ext>
                </p:extLst>
              </p:nvPr>
            </p:nvGraphicFramePr>
            <p:xfrm>
              <a:off x="9414916" y="717082"/>
              <a:ext cx="1969337" cy="215644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969337" cy="2156448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250675" ay="-2509141" az="-256368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4916" y="717082"/>
                <a:ext cx="1969337" cy="2156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7893" y="693687"/>
              <a:ext cx="2089040" cy="220323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089040" cy="2203236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2629204" ay="330069" az="315780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893" y="693687"/>
                <a:ext cx="2089040" cy="22032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708DA8-E87A-4272-A36D-0386EF6F0993}"/>
              </a:ext>
            </a:extLst>
          </p:cNvPr>
          <p:cNvSpPr/>
          <p:nvPr/>
        </p:nvSpPr>
        <p:spPr>
          <a:xfrm>
            <a:off x="7275680" y="1965463"/>
            <a:ext cx="1744980" cy="1402080"/>
          </a:xfrm>
          <a:prstGeom prst="ellipse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2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14916" y="717082"/>
              <a:ext cx="1969337" cy="215644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969337" cy="2156448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250675" ay="-2509141" az="-256368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4916" y="717082"/>
                <a:ext cx="1969337" cy="2156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7573508"/>
                  </p:ext>
                </p:extLst>
              </p:nvPr>
            </p:nvGraphicFramePr>
            <p:xfrm>
              <a:off x="665039" y="744040"/>
              <a:ext cx="2254747" cy="210252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54747" cy="2102529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4156087" ay="-2426301" az="-3583592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039" y="744040"/>
                <a:ext cx="2254747" cy="210252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708DA8-E87A-4272-A36D-0386EF6F0993}"/>
              </a:ext>
            </a:extLst>
          </p:cNvPr>
          <p:cNvSpPr/>
          <p:nvPr/>
        </p:nvSpPr>
        <p:spPr>
          <a:xfrm>
            <a:off x="4775367" y="3571875"/>
            <a:ext cx="2436019" cy="2436019"/>
          </a:xfrm>
          <a:prstGeom prst="ellipse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57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06607"/>
                  </p:ext>
                </p:extLst>
              </p:nvPr>
            </p:nvGraphicFramePr>
            <p:xfrm>
              <a:off x="9319121" y="729739"/>
              <a:ext cx="2160926" cy="213113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160926" cy="2131133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405509" ay="473784" az="710521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9121" y="729739"/>
                <a:ext cx="2160926" cy="213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5039" y="744040"/>
              <a:ext cx="2254747" cy="210252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54747" cy="2102529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4156087" ay="-2426301" az="-3583592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039" y="744040"/>
                <a:ext cx="2254747" cy="210252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708DA8-E87A-4272-A36D-0386EF6F0993}"/>
              </a:ext>
            </a:extLst>
          </p:cNvPr>
          <p:cNvSpPr/>
          <p:nvPr/>
        </p:nvSpPr>
        <p:spPr>
          <a:xfrm>
            <a:off x="4775367" y="3571875"/>
            <a:ext cx="2436019" cy="2436019"/>
          </a:xfrm>
          <a:prstGeom prst="ellipse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33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685400E-E1E5-4836-A81E-EFAEED44C7ED}"/>
              </a:ext>
            </a:extLst>
          </p:cNvPr>
          <p:cNvGrpSpPr/>
          <p:nvPr/>
        </p:nvGrpSpPr>
        <p:grpSpPr>
          <a:xfrm>
            <a:off x="569118" y="842963"/>
            <a:ext cx="11139487" cy="1209675"/>
            <a:chOff x="569119" y="828675"/>
            <a:chExt cx="4064794" cy="12096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A52D11-5127-47E0-84CC-48B678C32FD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828675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4C5296-B877-4402-AC65-9BE000E547E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131094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4AC69D-C2D2-42E8-A9E0-63D00D58C102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433513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B5F173-5C2C-4E2B-B1F9-A870F4F225B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735932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CCDBA5-1570-4801-A54C-548E1A5A766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2038350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5098" y="497776"/>
              <a:ext cx="5750352" cy="58624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750352" cy="5862448"/>
                    </a:xfrm>
                    <a:prstGeom prst="rect">
                      <a:avLst/>
                    </a:prstGeom>
                  </am3d:spPr>
                  <am3d:camera>
                    <am3d:pos x="0" y="0" z="729959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8613" d="1000000"/>
                    <am3d:preTrans dx="1148852" dy="672119" dz="-16118569"/>
                    <am3d:scale>
                      <am3d:sx n="1000000" d="1000000"/>
                      <am3d:sy n="1000000" d="1000000"/>
                      <am3d:sz n="1000000" d="1000000"/>
                    </am3d:scale>
                    <am3d:rot ax="8933970" ay="673632" az="1039806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2147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098" y="497776"/>
                <a:ext cx="5750352" cy="586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533" y="3876443"/>
              <a:ext cx="1237615" cy="129473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37615" cy="1294737"/>
                    </a:xfrm>
                    <a:prstGeom prst="rect">
                      <a:avLst/>
                    </a:prstGeom>
                  </am3d:spPr>
                  <am3d:camera>
                    <am3d:pos x="0" y="0" z="809959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366" d="1000000"/>
                    <am3d:preTrans dx="5077448" dy="64960" dz="-35714636"/>
                    <am3d:scale>
                      <am3d:sx n="1000000" d="1000000"/>
                      <am3d:sy n="1000000" d="1000000"/>
                      <am3d:sz n="1000000" d="1000000"/>
                    </am3d:scale>
                    <am3d:rot ax="-4345743" ay="2982042" az="-4047067"/>
                    <am3d:postTrans dx="0" dy="0" dz="0"/>
                  </am3d:trans>
                  <am3d:attrSrcUrl r:id="rId5"/>
                  <am3d:raster rName="Office3DRenderer" rVer="16.0.8326">
                    <am3d:blip r:embed="rId6"/>
                  </am3d:raster>
                  <am3d:objViewport viewportSz="24181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2533" y="3876443"/>
                <a:ext cx="1237615" cy="1294737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Music">
            <a:extLst>
              <a:ext uri="{FF2B5EF4-FFF2-40B4-BE49-F238E27FC236}">
                <a16:creationId xmlns:a16="http://schemas.microsoft.com/office/drawing/2014/main" id="{E44FF0D1-4B26-44D5-98C6-2EDC9C978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514" y="1750220"/>
            <a:ext cx="1094857" cy="1094857"/>
          </a:xfrm>
          <a:prstGeom prst="rect">
            <a:avLst/>
          </a:prstGeom>
        </p:spPr>
      </p:pic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A9C30F9F-DDF9-4CDD-B0A1-291637881702}"/>
              </a:ext>
            </a:extLst>
          </p:cNvPr>
          <p:cNvSpPr/>
          <p:nvPr/>
        </p:nvSpPr>
        <p:spPr>
          <a:xfrm>
            <a:off x="3386896" y="2925321"/>
            <a:ext cx="2801973" cy="27872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71142"/>
              <a:gd name="adj5" fmla="val 12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1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685400E-E1E5-4836-A81E-EFAEED44C7ED}"/>
              </a:ext>
            </a:extLst>
          </p:cNvPr>
          <p:cNvGrpSpPr/>
          <p:nvPr/>
        </p:nvGrpSpPr>
        <p:grpSpPr>
          <a:xfrm>
            <a:off x="569118" y="842963"/>
            <a:ext cx="11139487" cy="1209675"/>
            <a:chOff x="569119" y="828675"/>
            <a:chExt cx="4064794" cy="12096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A52D11-5127-47E0-84CC-48B678C32FD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828675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4C5296-B877-4402-AC65-9BE000E547E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131094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4AC69D-C2D2-42E8-A9E0-63D00D58C102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433513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B5F173-5C2C-4E2B-B1F9-A870F4F225B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735932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CCDBA5-1570-4801-A54C-548E1A5A766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2038350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5098" y="497776"/>
              <a:ext cx="5750352" cy="58624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750352" cy="5862448"/>
                    </a:xfrm>
                    <a:prstGeom prst="rect">
                      <a:avLst/>
                    </a:prstGeom>
                  </am3d:spPr>
                  <am3d:camera>
                    <am3d:pos x="0" y="0" z="729959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8613" d="1000000"/>
                    <am3d:preTrans dx="1148852" dy="672119" dz="-16118569"/>
                    <am3d:scale>
                      <am3d:sx n="1000000" d="1000000"/>
                      <am3d:sy n="1000000" d="1000000"/>
                      <am3d:sz n="1000000" d="1000000"/>
                    </am3d:scale>
                    <am3d:rot ax="8933970" ay="673632" az="1039806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2147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098" y="497776"/>
                <a:ext cx="5750352" cy="586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533" y="3876443"/>
              <a:ext cx="1237615" cy="129473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37615" cy="1294737"/>
                    </a:xfrm>
                    <a:prstGeom prst="rect">
                      <a:avLst/>
                    </a:prstGeom>
                  </am3d:spPr>
                  <am3d:camera>
                    <am3d:pos x="0" y="0" z="809959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366" d="1000000"/>
                    <am3d:preTrans dx="5077448" dy="64960" dz="-35714636"/>
                    <am3d:scale>
                      <am3d:sx n="1000000" d="1000000"/>
                      <am3d:sy n="1000000" d="1000000"/>
                      <am3d:sz n="1000000" d="1000000"/>
                    </am3d:scale>
                    <am3d:rot ax="-4345743" ay="2982042" az="-4047067"/>
                    <am3d:postTrans dx="0" dy="0" dz="0"/>
                  </am3d:trans>
                  <am3d:attrSrcUrl r:id="rId5"/>
                  <am3d:raster rName="Office3DRenderer" rVer="16.0.8326">
                    <am3d:blip r:embed="rId6"/>
                  </am3d:raster>
                  <am3d:objViewport viewportSz="24181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2533" y="3876443"/>
                <a:ext cx="1237615" cy="1294737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Music">
            <a:extLst>
              <a:ext uri="{FF2B5EF4-FFF2-40B4-BE49-F238E27FC236}">
                <a16:creationId xmlns:a16="http://schemas.microsoft.com/office/drawing/2014/main" id="{E44FF0D1-4B26-44D5-98C6-2EDC9C978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2039" y="655363"/>
            <a:ext cx="1094857" cy="1094857"/>
          </a:xfrm>
          <a:prstGeom prst="rect">
            <a:avLst/>
          </a:prstGeom>
        </p:spPr>
      </p:pic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A9C30F9F-DDF9-4CDD-B0A1-291637881702}"/>
              </a:ext>
            </a:extLst>
          </p:cNvPr>
          <p:cNvSpPr/>
          <p:nvPr/>
        </p:nvSpPr>
        <p:spPr>
          <a:xfrm>
            <a:off x="3386896" y="2925321"/>
            <a:ext cx="2801973" cy="27872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71142"/>
              <a:gd name="adj5" fmla="val 12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1E896859-7176-44DA-943F-740401888E25}"/>
              </a:ext>
            </a:extLst>
          </p:cNvPr>
          <p:cNvSpPr/>
          <p:nvPr/>
        </p:nvSpPr>
        <p:spPr>
          <a:xfrm flipH="1">
            <a:off x="3475003" y="2925321"/>
            <a:ext cx="2801972" cy="27872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71142"/>
              <a:gd name="adj5" fmla="val 12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72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685400E-E1E5-4836-A81E-EFAEED44C7ED}"/>
              </a:ext>
            </a:extLst>
          </p:cNvPr>
          <p:cNvGrpSpPr/>
          <p:nvPr/>
        </p:nvGrpSpPr>
        <p:grpSpPr>
          <a:xfrm>
            <a:off x="569118" y="842963"/>
            <a:ext cx="11139487" cy="1209675"/>
            <a:chOff x="569119" y="828675"/>
            <a:chExt cx="4064794" cy="12096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A52D11-5127-47E0-84CC-48B678C32FD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828675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4C5296-B877-4402-AC65-9BE000E547E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131094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4AC69D-C2D2-42E8-A9E0-63D00D58C102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433513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B5F173-5C2C-4E2B-B1F9-A870F4F225B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1735932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CCDBA5-1570-4801-A54C-548E1A5A766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9" y="2038350"/>
              <a:ext cx="4064794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5098" y="497776"/>
              <a:ext cx="5750352" cy="58624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750352" cy="5862448"/>
                    </a:xfrm>
                    <a:prstGeom prst="rect">
                      <a:avLst/>
                    </a:prstGeom>
                  </am3d:spPr>
                  <am3d:camera>
                    <am3d:pos x="0" y="0" z="729959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8613" d="1000000"/>
                    <am3d:preTrans dx="1148852" dy="672119" dz="-16118569"/>
                    <am3d:scale>
                      <am3d:sx n="1000000" d="1000000"/>
                      <am3d:sy n="1000000" d="1000000"/>
                      <am3d:sz n="1000000" d="1000000"/>
                    </am3d:scale>
                    <am3d:rot ax="8933970" ay="673632" az="1039806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2147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3E56B6C6-2911-4662-8686-47B4C5EE0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098" y="497776"/>
                <a:ext cx="5750352" cy="586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533" y="3876443"/>
              <a:ext cx="1237615" cy="129473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37615" cy="1294737"/>
                    </a:xfrm>
                    <a:prstGeom prst="rect">
                      <a:avLst/>
                    </a:prstGeom>
                  </am3d:spPr>
                  <am3d:camera>
                    <am3d:pos x="0" y="0" z="809959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60366" d="1000000"/>
                    <am3d:preTrans dx="5077448" dy="64960" dz="-35714636"/>
                    <am3d:scale>
                      <am3d:sx n="1000000" d="1000000"/>
                      <am3d:sy n="1000000" d="1000000"/>
                      <am3d:sz n="1000000" d="1000000"/>
                    </am3d:scale>
                    <am3d:rot ax="-4345743" ay="2982042" az="-4047067"/>
                    <am3d:postTrans dx="0" dy="0" dz="0"/>
                  </am3d:trans>
                  <am3d:attrSrcUrl r:id="rId5"/>
                  <am3d:raster rName="Office3DRenderer" rVer="16.0.8326">
                    <am3d:blip r:embed="rId6"/>
                  </am3d:raster>
                  <am3d:objViewport viewportSz="24181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ylinder">
                <a:extLst>
                  <a:ext uri="{FF2B5EF4-FFF2-40B4-BE49-F238E27FC236}">
                    <a16:creationId xmlns:a16="http://schemas.microsoft.com/office/drawing/2014/main" id="{EBB18862-2E66-476A-93A0-EE10E2EE9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2533" y="3876443"/>
                <a:ext cx="1237615" cy="1294737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Music">
            <a:extLst>
              <a:ext uri="{FF2B5EF4-FFF2-40B4-BE49-F238E27FC236}">
                <a16:creationId xmlns:a16="http://schemas.microsoft.com/office/drawing/2014/main" id="{E44FF0D1-4B26-44D5-98C6-2EDC9C978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720" y="1669776"/>
            <a:ext cx="1094857" cy="1094857"/>
          </a:xfrm>
          <a:prstGeom prst="rect">
            <a:avLst/>
          </a:prstGeom>
        </p:spPr>
      </p:pic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1E896859-7176-44DA-943F-740401888E25}"/>
              </a:ext>
            </a:extLst>
          </p:cNvPr>
          <p:cNvSpPr/>
          <p:nvPr/>
        </p:nvSpPr>
        <p:spPr>
          <a:xfrm flipH="1">
            <a:off x="3475003" y="2925321"/>
            <a:ext cx="2801972" cy="27872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71142"/>
              <a:gd name="adj5" fmla="val 12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EC6A-3C44-4C45-A19B-D556AFC5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HOW DOES Smart Drum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887223-073D-4250-8AED-85E26BDA0AFD}"/>
              </a:ext>
            </a:extLst>
          </p:cNvPr>
          <p:cNvSpPr/>
          <p:nvPr/>
        </p:nvSpPr>
        <p:spPr>
          <a:xfrm rot="19189937">
            <a:off x="4799561" y="-5471207"/>
            <a:ext cx="1076870" cy="159544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1CEA1-7B11-4179-BA79-B14718FB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9" y="2119861"/>
            <a:ext cx="3377067" cy="3251058"/>
          </a:xfrm>
          <a:prstGeom prst="rect">
            <a:avLst/>
          </a:prstGeom>
        </p:spPr>
      </p:pic>
      <p:pic>
        <p:nvPicPr>
          <p:cNvPr id="4" name="Picture 3" descr="A circuit board&#10;&#10;Description generated with high confidence">
            <a:extLst>
              <a:ext uri="{FF2B5EF4-FFF2-40B4-BE49-F238E27FC236}">
                <a16:creationId xmlns:a16="http://schemas.microsoft.com/office/drawing/2014/main" id="{3BEEA8D6-2365-44CC-8473-3C7EC6E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33" y="465180"/>
            <a:ext cx="3309361" cy="3309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496EFC-F14F-4768-86EB-FFF816F843CB}"/>
              </a:ext>
            </a:extLst>
          </p:cNvPr>
          <p:cNvSpPr/>
          <p:nvPr/>
        </p:nvSpPr>
        <p:spPr>
          <a:xfrm>
            <a:off x="8917701" y="3745390"/>
            <a:ext cx="1680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gyroscope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B084A-5269-4368-8B88-143F8643FBB6}"/>
              </a:ext>
            </a:extLst>
          </p:cNvPr>
          <p:cNvSpPr/>
          <p:nvPr/>
        </p:nvSpPr>
        <p:spPr>
          <a:xfrm>
            <a:off x="3003057" y="5305929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5478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887223-073D-4250-8AED-85E26BDA0AFD}"/>
              </a:ext>
            </a:extLst>
          </p:cNvPr>
          <p:cNvSpPr/>
          <p:nvPr/>
        </p:nvSpPr>
        <p:spPr>
          <a:xfrm>
            <a:off x="0" y="0"/>
            <a:ext cx="7262734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generated with high confidence">
            <a:extLst>
              <a:ext uri="{FF2B5EF4-FFF2-40B4-BE49-F238E27FC236}">
                <a16:creationId xmlns:a16="http://schemas.microsoft.com/office/drawing/2014/main" id="{3BEEA8D6-2365-44CC-8473-3C7EC6E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81" y="1087273"/>
            <a:ext cx="3309361" cy="3309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496EFC-F14F-4768-86EB-FFF816F843CB}"/>
              </a:ext>
            </a:extLst>
          </p:cNvPr>
          <p:cNvSpPr/>
          <p:nvPr/>
        </p:nvSpPr>
        <p:spPr>
          <a:xfrm>
            <a:off x="9014191" y="4624841"/>
            <a:ext cx="1680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gyroscope</a:t>
            </a: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4DFC27CE-DE44-45C5-A6BE-DF22BE152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042825"/>
              </p:ext>
            </p:extLst>
          </p:nvPr>
        </p:nvGraphicFramePr>
        <p:xfrm>
          <a:off x="1023126" y="681405"/>
          <a:ext cx="4818184" cy="274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แผนภูมิ 3">
            <a:extLst>
              <a:ext uri="{FF2B5EF4-FFF2-40B4-BE49-F238E27FC236}">
                <a16:creationId xmlns:a16="http://schemas.microsoft.com/office/drawing/2014/main" id="{27597BB8-CFCC-464C-BB04-9D8010591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66021"/>
              </p:ext>
            </p:extLst>
          </p:nvPr>
        </p:nvGraphicFramePr>
        <p:xfrm>
          <a:off x="1029733" y="3568383"/>
          <a:ext cx="4818184" cy="274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246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69EA4D5-3EE1-40C7-B98C-AD66148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908024" y="-591823"/>
            <a:ext cx="10251389" cy="80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EC6A-3C44-4C45-A19B-D556AFC5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LET’s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7E90-20E7-44C2-9CEF-B5AEBE2A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352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F6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811F2-DC53-4131-83B1-BF8DEBB0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OVERVIEW</a:t>
            </a:r>
          </a:p>
        </p:txBody>
      </p:sp>
      <p:pic>
        <p:nvPicPr>
          <p:cNvPr id="4" name="Picture 3" descr="A picture containing wall&#10;&#10;Description generated with very high confidence">
            <a:extLst>
              <a:ext uri="{FF2B5EF4-FFF2-40B4-BE49-F238E27FC236}">
                <a16:creationId xmlns:a16="http://schemas.microsoft.com/office/drawing/2014/main" id="{DCC50F91-C519-4EC2-B805-1DDBA4145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 b="1062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7D540-A14D-40A9-AC1A-31B60060C6A6}"/>
              </a:ext>
            </a:extLst>
          </p:cNvPr>
          <p:cNvSpPr txBox="1"/>
          <p:nvPr/>
        </p:nvSpPr>
        <p:spPr>
          <a:xfrm>
            <a:off x="5952060" y="398106"/>
            <a:ext cx="217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Control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30254-F28A-40DD-9094-C0DF31CCDE5A}"/>
              </a:ext>
            </a:extLst>
          </p:cNvPr>
          <p:cNvSpPr txBox="1"/>
          <p:nvPr/>
        </p:nvSpPr>
        <p:spPr>
          <a:xfrm>
            <a:off x="8626837" y="5054080"/>
            <a:ext cx="160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Drumstick</a:t>
            </a:r>
          </a:p>
        </p:txBody>
      </p:sp>
    </p:spTree>
    <p:extLst>
      <p:ext uri="{BB962C8B-B14F-4D97-AF65-F5344CB8AC3E}">
        <p14:creationId xmlns:p14="http://schemas.microsoft.com/office/powerpoint/2010/main" val="1526459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EC6A-3C44-4C45-A19B-D556AFC5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What Smart Drum can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4174625"/>
                  </p:ext>
                </p:extLst>
              </p:nvPr>
            </p:nvGraphicFramePr>
            <p:xfrm>
              <a:off x="9757410" y="489050"/>
              <a:ext cx="1284351" cy="26125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84351" cy="2612514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373606" ay="-388489" az="-574058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7410" y="489050"/>
                <a:ext cx="1284351" cy="2612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9789234"/>
                  </p:ext>
                </p:extLst>
              </p:nvPr>
            </p:nvGraphicFramePr>
            <p:xfrm>
              <a:off x="1150240" y="467562"/>
              <a:ext cx="1284350" cy="265549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84350" cy="2655491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4221025" ay="-1112280" az="-2500431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240" y="467562"/>
                <a:ext cx="1284350" cy="26554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5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57410" y="489050"/>
              <a:ext cx="1284351" cy="26125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84351" cy="2612514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373606" ay="-388489" az="-574058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7410" y="489050"/>
                <a:ext cx="1284351" cy="2612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1416273"/>
                  </p:ext>
                </p:extLst>
              </p:nvPr>
            </p:nvGraphicFramePr>
            <p:xfrm>
              <a:off x="1559329" y="477010"/>
              <a:ext cx="466171" cy="263659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66171" cy="2636594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6098356" ay="365147" az="-1635241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329" y="477010"/>
                <a:ext cx="466171" cy="26365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326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57410" y="489050"/>
              <a:ext cx="1284351" cy="26125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84351" cy="2612514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3373606" ay="-388489" az="-574058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7410" y="489050"/>
                <a:ext cx="1284351" cy="2612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6388965"/>
                  </p:ext>
                </p:extLst>
              </p:nvPr>
            </p:nvGraphicFramePr>
            <p:xfrm>
              <a:off x="1169266" y="598526"/>
              <a:ext cx="1246295" cy="239355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295" cy="2393559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2826955" ay="-1848588" az="-1732205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9266" y="598526"/>
                <a:ext cx="1246295" cy="239355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41AFB6D-22D2-4302-BEAF-E54031D6EAA7}"/>
              </a:ext>
            </a:extLst>
          </p:cNvPr>
          <p:cNvSpPr/>
          <p:nvPr/>
        </p:nvSpPr>
        <p:spPr>
          <a:xfrm>
            <a:off x="4351020" y="2659380"/>
            <a:ext cx="1744980" cy="1402080"/>
          </a:xfrm>
          <a:prstGeom prst="ellipse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8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9052"/>
                  </p:ext>
                </p:extLst>
              </p:nvPr>
            </p:nvGraphicFramePr>
            <p:xfrm>
              <a:off x="10080876" y="467941"/>
              <a:ext cx="637418" cy="265473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37418" cy="2654731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6047371" ay="274166" az="-1361852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0876" y="467941"/>
                <a:ext cx="637418" cy="2654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69266" y="598526"/>
              <a:ext cx="1246295" cy="239355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295" cy="2393559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2826955" ay="-1848588" az="-1732205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9266" y="598526"/>
                <a:ext cx="1246295" cy="2393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185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00A15D48-2D56-4A38-BF18-C68C5D7A5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55"/>
          <a:stretch/>
        </p:blipFill>
        <p:spPr>
          <a:xfrm>
            <a:off x="2750131" y="1463433"/>
            <a:ext cx="6691738" cy="524933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9474509"/>
                  </p:ext>
                </p:extLst>
              </p:nvPr>
            </p:nvGraphicFramePr>
            <p:xfrm>
              <a:off x="9766923" y="677446"/>
              <a:ext cx="1265324" cy="223572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5324" cy="2235721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1822568" ay="-783613" az="-452562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187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innamon stick">
                <a:extLst>
                  <a:ext uri="{FF2B5EF4-FFF2-40B4-BE49-F238E27FC236}">
                    <a16:creationId xmlns:a16="http://schemas.microsoft.com/office/drawing/2014/main" id="{A5411244-BA7B-458C-8C59-268B7E4A7E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6923" y="677446"/>
                <a:ext cx="1265324" cy="2235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69266" y="598526"/>
              <a:ext cx="1246295" cy="239355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295" cy="2393559"/>
                    </a:xfrm>
                    <a:prstGeom prst="rect">
                      <a:avLst/>
                    </a:prstGeom>
                  </am3d:spPr>
                  <am3d:camera>
                    <am3d:pos x="0" y="0" z="5713339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1197" d="1000000"/>
                    <am3d:preTrans dx="3741459" dy="425123" dz="-33882672"/>
                    <am3d:scale>
                      <am3d:sx n="1000000" d="1000000"/>
                      <am3d:sy n="1000000" d="1000000"/>
                      <am3d:sz n="1000000" d="1000000"/>
                    </am3d:scale>
                    <am3d:rot ax="2826955" ay="-1848588" az="-1732205"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31870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innamon stick">
                <a:extLst>
                  <a:ext uri="{FF2B5EF4-FFF2-40B4-BE49-F238E27FC236}">
                    <a16:creationId xmlns:a16="http://schemas.microsoft.com/office/drawing/2014/main" id="{C890455C-20BA-4229-8361-ABA31045E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9266" y="598526"/>
                <a:ext cx="1246295" cy="239355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708DA8-E87A-4272-A36D-0386EF6F0993}"/>
              </a:ext>
            </a:extLst>
          </p:cNvPr>
          <p:cNvSpPr/>
          <p:nvPr/>
        </p:nvSpPr>
        <p:spPr>
          <a:xfrm>
            <a:off x="5906122" y="2578514"/>
            <a:ext cx="1744980" cy="1402080"/>
          </a:xfrm>
          <a:prstGeom prst="ellipse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173</TotalTime>
  <Words>30</Words>
  <Application>Microsoft Office PowerPoint</Application>
  <PresentationFormat>Widescreen</PresentationFormat>
  <Paragraphs>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SMART Drum</vt:lpstr>
      <vt:lpstr>PowerPoint Presentation</vt:lpstr>
      <vt:lpstr>OVERVIEW</vt:lpstr>
      <vt:lpstr>What Smart Drum can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Smart Drum WORK?</vt:lpstr>
      <vt:lpstr>PowerPoint Presentation</vt:lpstr>
      <vt:lpstr>PowerPoint Presentation</vt:lpstr>
      <vt:lpstr>LET’s Play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Drum</dc:title>
  <dc:creator>Karnkitti Kittikamron</dc:creator>
  <cp:lastModifiedBy>Karnkitti Kittikamron</cp:lastModifiedBy>
  <cp:revision>15</cp:revision>
  <dcterms:created xsi:type="dcterms:W3CDTF">2018-11-27T10:22:05Z</dcterms:created>
  <dcterms:modified xsi:type="dcterms:W3CDTF">2018-11-27T13:16:01Z</dcterms:modified>
</cp:coreProperties>
</file>