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84" r:id="rId3"/>
    <p:sldId id="260" r:id="rId4"/>
    <p:sldId id="362" r:id="rId5"/>
    <p:sldId id="371" r:id="rId6"/>
    <p:sldId id="281" r:id="rId7"/>
    <p:sldId id="367" r:id="rId8"/>
    <p:sldId id="368" r:id="rId9"/>
    <p:sldId id="37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09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1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8/10/2021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>
            <a:normAutofit/>
          </a:bodyPr>
          <a:lstStyle>
            <a:lvl1pPr algn="r">
              <a:defRPr lang="en-US" sz="2800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17D7-6C43-4004-AB1C-C9E0465A3E2D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7FCE-1A51-44D9-ADED-73049EF27947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F797-F588-4811-8F68-4BD6A3210D39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2E635-5AD4-4BD7-860B-5721932DE3E9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9568-6DEA-4B23-8B47-7239F21A46B8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22064"/>
            <a:ext cx="3019436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04B0-AD43-47A2-9389-0B22B50A2632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5E87777-C7B1-4D6E-B678-695950EC5EE4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8/10/2021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Ratings-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IN" sz="3600" b="1" dirty="0" smtClean="0">
                <a:latin typeface="Aharoni" pitchFamily="2" charset="-79"/>
                <a:cs typeface="Aharoni" pitchFamily="2" charset="-79"/>
              </a:rPr>
              <a:t>Prediction Project</a:t>
            </a:r>
            <a:r>
              <a:rPr lang="en-IN" sz="27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7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8286808" cy="365125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Steps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285860"/>
            <a:ext cx="8429684" cy="742955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</a:t>
            </a:r>
            <a:r>
              <a:rPr lang="en-IN" sz="2600" dirty="0" smtClean="0"/>
              <a:t>Collecting data using web scrapping and make my dataset.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Importing 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the libraries needed for my project</a:t>
            </a: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Loading the dataset/Creating my </a:t>
            </a:r>
            <a:r>
              <a:rPr lang="en-IN" sz="2600" dirty="0" err="1" smtClean="0"/>
              <a:t>dataframe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Checking the head of the dataset(first five rows)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shape of the dataset</a:t>
            </a:r>
          </a:p>
          <a:p>
            <a:pPr algn="l">
              <a:buBlip>
                <a:blip r:embed="rId2"/>
              </a:buBlip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Checking the </a:t>
            </a:r>
            <a:r>
              <a:rPr lang="en-IN" sz="2600" dirty="0" err="1" smtClean="0"/>
              <a:t>datatypes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 smtClean="0"/>
              <a:t>Checking for null values if any</a:t>
            </a:r>
          </a:p>
          <a:p>
            <a:pPr algn="l">
              <a:buBlip>
                <a:blip r:embed="rId2"/>
              </a:buBlip>
            </a:pPr>
            <a:endParaRPr lang="en-IN" sz="2600" dirty="0" smtClean="0"/>
          </a:p>
          <a:p>
            <a:pPr algn="l">
              <a:buBlip>
                <a:blip r:embed="rId2"/>
              </a:buBlip>
            </a:pPr>
            <a:r>
              <a:rPr lang="en-IN" sz="2600" dirty="0" smtClean="0"/>
              <a:t> These data analysis steps help us to get an overview of our dataset and also help us in our </a:t>
            </a:r>
            <a:r>
              <a:rPr lang="en-IN" sz="2600" dirty="0" err="1" smtClean="0"/>
              <a:t>preprocessing</a:t>
            </a:r>
            <a:r>
              <a:rPr lang="en-IN" sz="2600" dirty="0" smtClean="0"/>
              <a:t> of our data.</a:t>
            </a:r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/>
          </a:p>
          <a:p>
            <a:pPr algn="l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buBlip>
                <a:blip r:embed="rId2"/>
              </a:buBlip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Steps and Description</a:t>
            </a:r>
            <a:endParaRPr lang="en-IN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 have  dropped the ‘Index’ column as it is of no use for the rating prediction.</a:t>
            </a:r>
          </a:p>
          <a:p>
            <a:pPr lvl="0"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Then I have converted the train data into lowercase as it is an NLP project.</a:t>
            </a:r>
          </a:p>
          <a:p>
            <a:pPr lvl="0"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Then I have removed punctuations ,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to get a clean length.</a:t>
            </a:r>
          </a:p>
          <a:p>
            <a:pPr lvl="0"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Then I have converted text into vectors using TF-IDF so that the data gets ready for model building.</a:t>
            </a:r>
          </a:p>
          <a:p>
            <a:pPr lvl="0"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 have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splitted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independent and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dependant variables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into x and y.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642918"/>
            <a:ext cx="8143932" cy="785818"/>
          </a:xfrm>
        </p:spPr>
        <p:txBody>
          <a:bodyPr/>
          <a:lstStyle/>
          <a:p>
            <a:pPr algn="ctr"/>
            <a:r>
              <a:rPr lang="en-IN" dirty="0" smtClean="0"/>
              <a:t>Observation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285860"/>
            <a:ext cx="8265998" cy="2928958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r>
              <a:rPr lang="en-IN" dirty="0" smtClean="0"/>
              <a:t> </a:t>
            </a:r>
            <a:r>
              <a:rPr lang="en-IN" sz="3200" dirty="0" smtClean="0"/>
              <a:t>In my dataset ,there are two columns ,one is for ‘Reviews’ and other is  for ‘Ratings’.</a:t>
            </a:r>
          </a:p>
          <a:p>
            <a:pPr algn="just"/>
            <a:endParaRPr lang="en-IN" sz="3200" dirty="0" smtClean="0"/>
          </a:p>
          <a:p>
            <a:pPr algn="just">
              <a:buBlip>
                <a:blip r:embed="rId2"/>
              </a:buBlip>
            </a:pPr>
            <a:r>
              <a:rPr lang="en-IN" sz="3200" dirty="0" smtClean="0"/>
              <a:t> Ratings are given according to the reviews and it is observed that ratings are calculated out of 5,so there are 5 ratings in total.</a:t>
            </a:r>
          </a:p>
          <a:p>
            <a:pPr algn="just"/>
            <a:endParaRPr lang="en-IN" dirty="0" smtClean="0"/>
          </a:p>
          <a:p>
            <a:pPr algn="just">
              <a:buBlip>
                <a:blip r:embed="rId2"/>
              </a:buBlip>
            </a:pPr>
            <a:endParaRPr lang="en-IN" b="1" u="sng" dirty="0" smtClean="0">
              <a:solidFill>
                <a:srgbClr val="FFC000"/>
              </a:solidFill>
            </a:endParaRPr>
          </a:p>
          <a:p>
            <a:r>
              <a:rPr lang="en-IN" dirty="0" smtClean="0"/>
              <a:t>  </a:t>
            </a:r>
          </a:p>
          <a:p>
            <a:endParaRPr lang="en-IN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874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Explanation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928670"/>
            <a:ext cx="8715436" cy="2857520"/>
          </a:xfrm>
        </p:spPr>
        <p:txBody>
          <a:bodyPr>
            <a:noAutofit/>
          </a:bodyPr>
          <a:lstStyle/>
          <a:p>
            <a:pPr lvl="0" algn="l">
              <a:buBlip>
                <a:blip r:embed="rId2"/>
              </a:buBlip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/>
              <a:t>I have </a:t>
            </a:r>
            <a:r>
              <a:rPr lang="en-IN" sz="2400" dirty="0" smtClean="0"/>
              <a:t>used Multinomial Naïve </a:t>
            </a:r>
            <a:r>
              <a:rPr lang="en-IN" sz="2400" dirty="0" err="1" smtClean="0"/>
              <a:t>Bayes</a:t>
            </a:r>
            <a:r>
              <a:rPr lang="en-IN" sz="2400" dirty="0" smtClean="0"/>
              <a:t> classifier which is generally used for NLP project.</a:t>
            </a:r>
          </a:p>
          <a:p>
            <a:pPr lvl="0" algn="l">
              <a:buBlip>
                <a:blip r:embed="rId2"/>
              </a:buBlip>
            </a:pPr>
            <a:r>
              <a:rPr lang="en-IN" sz="2400" dirty="0" smtClean="0"/>
              <a:t> </a:t>
            </a:r>
            <a:r>
              <a:rPr lang="en-IN" sz="2400" dirty="0" smtClean="0"/>
              <a:t>The accuracy score that is obtained is 60% which is not satisfactory.</a:t>
            </a:r>
            <a:r>
              <a:rPr lang="en-IN" sz="2400" dirty="0" smtClean="0"/>
              <a:t>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Blip>
                <a:blip r:embed="rId2"/>
              </a:buBlip>
            </a:pPr>
            <a:endParaRPr lang="en-IN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428868"/>
            <a:ext cx="82153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Metrics used </a:t>
            </a:r>
            <a:r>
              <a:rPr lang="en-IN" sz="4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sz="4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90063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 smtClean="0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143932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86190"/>
            <a:ext cx="821537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2571</TotalTime>
  <Words>268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Ratings- Prediction Project </vt:lpstr>
      <vt:lpstr>Slide 2</vt:lpstr>
      <vt:lpstr>Steps</vt:lpstr>
      <vt:lpstr>Slide 4</vt:lpstr>
      <vt:lpstr>Steps and Description</vt:lpstr>
      <vt:lpstr>Observation</vt:lpstr>
      <vt:lpstr>Slide 7</vt:lpstr>
      <vt:lpstr>Explanation </vt:lpstr>
      <vt:lpstr>Metrics used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Neeti Sarma</cp:lastModifiedBy>
  <cp:revision>266</cp:revision>
  <dcterms:created xsi:type="dcterms:W3CDTF">2016-07-15T05:07:08Z</dcterms:created>
  <dcterms:modified xsi:type="dcterms:W3CDTF">2021-08-10T06:53:49Z</dcterms:modified>
</cp:coreProperties>
</file>