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8/25/2021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>
            <a:normAutofit/>
          </a:bodyPr>
          <a:lstStyle>
            <a:lvl1pPr algn="r">
              <a:defRPr lang="en-US" sz="28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019436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E87777-C7B1-4D6E-B678-695950EC5EE4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8/25/2021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/>
              <a:t>For model building, I have used 5 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models(</a:t>
            </a:r>
            <a:r>
              <a:rPr lang="en-IN" sz="2400" dirty="0" err="1" smtClean="0"/>
              <a:t>DecisionTreeRegressor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KNeighborsRegressor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AdaBoostRegressor</a:t>
            </a:r>
            <a:r>
              <a:rPr lang="en-IN" sz="2400" dirty="0" smtClean="0"/>
              <a:t>(),</a:t>
            </a:r>
            <a:r>
              <a:rPr lang="en-IN" sz="2400" dirty="0" err="1" smtClean="0"/>
              <a:t>LinearRegression</a:t>
            </a:r>
            <a:r>
              <a:rPr lang="en-IN" sz="2400" dirty="0" smtClean="0"/>
              <a:t>(),</a:t>
            </a:r>
            <a:r>
              <a:rPr lang="en-IN" sz="2400" dirty="0" err="1" smtClean="0"/>
              <a:t>GradientBoostingRegressor</a:t>
            </a:r>
            <a:r>
              <a:rPr lang="en-IN" sz="2400" dirty="0" smtClean="0"/>
              <a:t>()),out of which </a:t>
            </a:r>
            <a:r>
              <a:rPr lang="en-IN" sz="2400" dirty="0" err="1" smtClean="0"/>
              <a:t>AdaBoostRegressor</a:t>
            </a:r>
            <a:r>
              <a:rPr lang="en-IN" sz="2400" dirty="0" smtClean="0"/>
              <a:t>  model is the best model for my dataset</a:t>
            </a:r>
            <a:r>
              <a:rPr lang="en-IN" sz="24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r>
              <a:rPr lang="en-IN" sz="2400" dirty="0" smtClean="0"/>
              <a:t> </a:t>
            </a:r>
            <a:r>
              <a:rPr lang="en-IN" sz="2400" dirty="0" smtClean="0"/>
              <a:t>For better accuracy of the model, I have used </a:t>
            </a:r>
            <a:r>
              <a:rPr lang="en-IN" sz="2400" dirty="0" err="1" smtClean="0"/>
              <a:t>hyperparameter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tuning (</a:t>
            </a:r>
            <a:r>
              <a:rPr lang="en-IN" sz="2400" dirty="0" err="1" smtClean="0"/>
              <a:t>RandomizedSearchCV</a:t>
            </a:r>
            <a:r>
              <a:rPr lang="en-IN" sz="2400" dirty="0" smtClean="0"/>
              <a:t>) and I have achieved 99% accuracy.</a:t>
            </a:r>
            <a:endParaRPr lang="en-IN" sz="2400" dirty="0" smtClean="0"/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428736"/>
            <a:ext cx="8429684" cy="69294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</a:t>
            </a:r>
            <a:r>
              <a:rPr lang="en-IN" sz="2600" dirty="0" smtClean="0"/>
              <a:t>Importing the libraries needed for my project</a:t>
            </a: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Loading the dataset/Creating my </a:t>
            </a:r>
            <a:r>
              <a:rPr lang="en-IN" sz="2600" dirty="0" err="1" smtClean="0"/>
              <a:t>dataframe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</a:t>
            </a:r>
            <a:r>
              <a:rPr lang="en-IN" sz="2600" dirty="0" err="1" smtClean="0"/>
              <a:t>datatypes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These data analysis steps help us to get an overview of our dataset and also help us in our </a:t>
            </a:r>
            <a:r>
              <a:rPr lang="en-IN" sz="2600" dirty="0" err="1" smtClean="0"/>
              <a:t>preprocessing</a:t>
            </a:r>
            <a:r>
              <a:rPr lang="en-IN" sz="2600" dirty="0" smtClean="0"/>
              <a:t> of our data.</a:t>
            </a:r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1536" y="1214422"/>
            <a:ext cx="9144064" cy="4929222"/>
          </a:xfrm>
        </p:spPr>
        <p:txBody>
          <a:bodyPr>
            <a:normAutofit fontScale="775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for null values and there are some null values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present,I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have removed it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SimpleImputer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method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label encoded the object type columns in the dataset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checked the correlation between dependant and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independent variables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I have seen most of the independent variables are correlated with each other and the target variable is positively correlated with a very few independent variables.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outliers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boxplots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,but no outliers are present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present is very negligible, so I don’t consider 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dependant and independent variables into x and 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scaled the data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sz="2800" dirty="0" smtClean="0"/>
              <a:t>From </a:t>
            </a:r>
            <a:r>
              <a:rPr lang="en-IN" sz="2800" dirty="0" smtClean="0"/>
              <a:t>the correlation matrix (</a:t>
            </a:r>
            <a:r>
              <a:rPr lang="en-IN" sz="2800" dirty="0" err="1" smtClean="0"/>
              <a:t>heatmap</a:t>
            </a:r>
            <a:r>
              <a:rPr lang="en-IN" sz="2800" dirty="0" smtClean="0"/>
              <a:t>), </a:t>
            </a:r>
            <a:r>
              <a:rPr lang="en-IN" sz="2800" dirty="0" smtClean="0"/>
              <a:t>I have seen most of the independent variables are correlated with each other and the target variable is positively correlated with a very few independent variables. </a:t>
            </a:r>
            <a:endParaRPr lang="en-IN" sz="2800" b="1" u="sng" dirty="0" smtClean="0">
              <a:solidFill>
                <a:srgbClr val="FFC000"/>
              </a:solidFill>
            </a:endParaRPr>
          </a:p>
          <a:p>
            <a:r>
              <a:rPr lang="en-IN" dirty="0" smtClean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 smtClean="0"/>
              <a:t>Some more </a:t>
            </a:r>
            <a:r>
              <a:rPr lang="en-IN" dirty="0" err="1" smtClean="0"/>
              <a:t>preprocessing</a:t>
            </a:r>
            <a:r>
              <a:rPr lang="en-IN" dirty="0" smtClean="0"/>
              <a:t>  steps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dirty="0" smtClean="0"/>
              <a:t> Some visualization is done using </a:t>
            </a:r>
            <a:r>
              <a:rPr lang="en-IN" dirty="0" err="1" smtClean="0"/>
              <a:t>histogram,boxplots</a:t>
            </a:r>
            <a:r>
              <a:rPr lang="en-IN" dirty="0" smtClean="0"/>
              <a:t> </a:t>
            </a:r>
            <a:r>
              <a:rPr lang="en-IN" dirty="0" smtClean="0"/>
              <a:t>where we can see how our data look like. I have attached some of the screenshots.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925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 smtClean="0"/>
              <a:t> </a:t>
            </a:r>
            <a:r>
              <a:rPr lang="en-IN" b="1" dirty="0" smtClean="0"/>
              <a:t>Now, I will see if any outliers are present in the data using </a:t>
            </a:r>
            <a:r>
              <a:rPr lang="en-IN" b="1" dirty="0" err="1" smtClean="0"/>
              <a:t>boxplots</a:t>
            </a:r>
            <a:r>
              <a:rPr lang="en-IN" b="1" dirty="0" smtClean="0"/>
              <a:t>. If  there are outliers, I will use </a:t>
            </a:r>
            <a:r>
              <a:rPr lang="en-IN" b="1" dirty="0" err="1" smtClean="0"/>
              <a:t>zscore</a:t>
            </a:r>
            <a:r>
              <a:rPr lang="en-IN" b="1" dirty="0" smtClean="0"/>
              <a:t> method to remove </a:t>
            </a:r>
            <a:r>
              <a:rPr lang="en-IN" b="1" dirty="0" err="1" smtClean="0"/>
              <a:t>it.By</a:t>
            </a:r>
            <a:r>
              <a:rPr lang="en-IN" b="1" dirty="0" smtClean="0"/>
              <a:t> removing outliers ,we can clean our data.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Outliers are </a:t>
            </a:r>
            <a:r>
              <a:rPr lang="en-IN" dirty="0" smtClean="0"/>
              <a:t> not present </a:t>
            </a:r>
            <a:r>
              <a:rPr lang="en-IN" dirty="0" smtClean="0"/>
              <a:t>which can be seen from the </a:t>
            </a:r>
            <a:r>
              <a:rPr lang="en-IN" dirty="0" smtClean="0"/>
              <a:t>plots.</a:t>
            </a: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1798</TotalTime>
  <Words>296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Car-Price-Prediction Project </vt:lpstr>
      <vt:lpstr>Slide 2</vt:lpstr>
      <vt:lpstr>Steps</vt:lpstr>
      <vt:lpstr>Slide 4</vt:lpstr>
      <vt:lpstr>Steps and Description</vt:lpstr>
      <vt:lpstr>Observation</vt:lpstr>
      <vt:lpstr>Some more preprocessing  steps</vt:lpstr>
      <vt:lpstr>Slide 8</vt:lpstr>
      <vt:lpstr>Slide 9</vt:lpstr>
      <vt:lpstr>Explanation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Neeti Sarma</cp:lastModifiedBy>
  <cp:revision>232</cp:revision>
  <dcterms:created xsi:type="dcterms:W3CDTF">2016-07-15T05:07:08Z</dcterms:created>
  <dcterms:modified xsi:type="dcterms:W3CDTF">2021-08-25T12:55:13Z</dcterms:modified>
</cp:coreProperties>
</file>