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84" r:id="rId3"/>
    <p:sldId id="260" r:id="rId4"/>
    <p:sldId id="362" r:id="rId5"/>
    <p:sldId id="261" r:id="rId6"/>
    <p:sldId id="262" r:id="rId7"/>
    <p:sldId id="281" r:id="rId8"/>
    <p:sldId id="280" r:id="rId9"/>
    <p:sldId id="346" r:id="rId10"/>
    <p:sldId id="364" r:id="rId11"/>
    <p:sldId id="365" r:id="rId12"/>
    <p:sldId id="366" r:id="rId13"/>
    <p:sldId id="367" r:id="rId14"/>
    <p:sldId id="3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5/1/2021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5/1/2021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Micro-Credit Defaulter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92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 smtClean="0"/>
              <a:t> </a:t>
            </a:r>
            <a:r>
              <a:rPr lang="en-IN" b="1" dirty="0" smtClean="0"/>
              <a:t>Now, I will see if any outliers are present in the data using </a:t>
            </a:r>
            <a:r>
              <a:rPr lang="en-IN" b="1" dirty="0" err="1" smtClean="0"/>
              <a:t>boxplots</a:t>
            </a:r>
            <a:r>
              <a:rPr lang="en-IN" b="1" dirty="0" smtClean="0"/>
              <a:t>. If  there are outliers, I will use </a:t>
            </a:r>
            <a:r>
              <a:rPr lang="en-IN" b="1" dirty="0" err="1" smtClean="0"/>
              <a:t>zscore</a:t>
            </a:r>
            <a:r>
              <a:rPr lang="en-IN" b="1" dirty="0" smtClean="0"/>
              <a:t> method to remove </a:t>
            </a:r>
            <a:r>
              <a:rPr lang="en-IN" b="1" dirty="0" err="1" smtClean="0"/>
              <a:t>it.By</a:t>
            </a:r>
            <a:r>
              <a:rPr lang="en-IN" b="1" dirty="0" smtClean="0"/>
              <a:t> removing outliers ,we can clean our data.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Outliers are present which can be seen from the plots. So we have to remove it.</a:t>
            </a: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122" name="Picture 2" descr="C:\Users\Neeti\Desktop\bo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8215371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Preprocessing</a:t>
            </a:r>
            <a:r>
              <a:rPr lang="en-IN" dirty="0" smtClean="0"/>
              <a:t>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428736"/>
            <a:ext cx="8715436" cy="1571636"/>
          </a:xfrm>
        </p:spPr>
        <p:txBody>
          <a:bodyPr>
            <a:normAutofit lnSpcReduction="10000"/>
          </a:bodyPr>
          <a:lstStyle/>
          <a:p>
            <a:pPr lvl="0" algn="just">
              <a:buBlip>
                <a:blip r:embed="rId2"/>
              </a:buBlip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Next,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data is checked  and is removed using power transform function.</a:t>
            </a:r>
          </a:p>
          <a:p>
            <a:pPr lvl="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dirty="0" smtClean="0"/>
              <a:t>Then the target variable ‘label’ is visualized using </a:t>
            </a:r>
            <a:r>
              <a:rPr lang="en-US" dirty="0" err="1" smtClean="0"/>
              <a:t>barplot.I</a:t>
            </a:r>
            <a:r>
              <a:rPr lang="en-US" dirty="0" smtClean="0"/>
              <a:t> am attaching the snapshot of it where we can clearly see that the dataset is imbalanced.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146" name="Picture 2" descr="C:\Users\Neeti\Desktop\lab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71744"/>
            <a:ext cx="8429684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Preprocessing</a:t>
            </a:r>
            <a:r>
              <a:rPr lang="en-IN" dirty="0" smtClean="0"/>
              <a:t>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428736"/>
            <a:ext cx="8715436" cy="1571636"/>
          </a:xfrm>
        </p:spPr>
        <p:txBody>
          <a:bodyPr>
            <a:noAutofit/>
          </a:bodyPr>
          <a:lstStyle/>
          <a:p>
            <a:pPr lvl="0" algn="just"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I am using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RandomOverSampler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to balance my dataset.</a:t>
            </a: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sz="2200" dirty="0" smtClean="0"/>
              <a:t> </a:t>
            </a:r>
            <a:r>
              <a:rPr lang="en-US" sz="2200" dirty="0" smtClean="0"/>
              <a:t> Then scaling the data to a standard form using </a:t>
            </a:r>
            <a:r>
              <a:rPr lang="en-US" sz="2200" dirty="0" err="1" smtClean="0"/>
              <a:t>StandardScaler</a:t>
            </a:r>
            <a:r>
              <a:rPr lang="en-US" sz="2200" dirty="0" smtClean="0"/>
              <a:t>.</a:t>
            </a:r>
          </a:p>
          <a:p>
            <a:pPr lvl="0" algn="just">
              <a:buBlip>
                <a:blip r:embed="rId2"/>
              </a:buBlip>
            </a:pPr>
            <a:endParaRPr lang="en-US" sz="2200" dirty="0" smtClean="0"/>
          </a:p>
          <a:p>
            <a:pPr lvl="0" algn="just">
              <a:buBlip>
                <a:blip r:embed="rId2"/>
              </a:buBlip>
            </a:pPr>
            <a:r>
              <a:rPr lang="en-US" sz="2200" dirty="0" smtClean="0"/>
              <a:t> </a:t>
            </a:r>
            <a:r>
              <a:rPr lang="en-US" sz="2200" dirty="0" smtClean="0"/>
              <a:t> Now my data is clean and ready for model building.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00462"/>
          </a:xfrm>
        </p:spPr>
        <p:txBody>
          <a:bodyPr>
            <a:noAutofit/>
          </a:bodyPr>
          <a:lstStyle/>
          <a:p>
            <a:pPr lvl="0" algn="just"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I have used Balanced Random Forest Classifier to build the model using imbalanced dataset because this algorithm can be easily used on imbalanced data. The accuracy that I have achieved after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tuning(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RandomizedSearchCV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is 84%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f1-score for 0 is 57% and for 1 it is 90%.I am not satisfied with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200" dirty="0" smtClean="0"/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score and so tried to build the model using another classifier. </a:t>
            </a: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sz="2200" dirty="0" smtClean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Next,I</a:t>
            </a:r>
            <a:r>
              <a:rPr lang="en-US" sz="2200" dirty="0" smtClean="0"/>
              <a:t> have used Decision Tree Classifier to build the model using balanced set of data which is achieved by </a:t>
            </a:r>
            <a:r>
              <a:rPr lang="en-US" sz="2200" dirty="0" err="1" smtClean="0"/>
              <a:t>RandomOverSampler</a:t>
            </a:r>
            <a:r>
              <a:rPr lang="en-US" sz="2200" dirty="0" smtClean="0"/>
              <a:t> method. Here the accuracy after </a:t>
            </a:r>
            <a:r>
              <a:rPr lang="en-US" sz="2200" dirty="0" err="1" smtClean="0"/>
              <a:t>hyperparameter</a:t>
            </a:r>
            <a:r>
              <a:rPr lang="en-US" sz="2200" dirty="0" smtClean="0"/>
              <a:t> tuning (</a:t>
            </a:r>
            <a:r>
              <a:rPr lang="en-US" sz="2200" dirty="0" err="1" smtClean="0"/>
              <a:t>GridSearchCV</a:t>
            </a:r>
            <a:r>
              <a:rPr lang="en-US" sz="2200" dirty="0" smtClean="0"/>
              <a:t>) is 94% and f1-score for 0 is 95% and for 1 is 94% which is quite satisfactory.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429684" cy="628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Importing the libraries needed for my project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Checking the head of the dataset(first five rows)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</a:t>
            </a:r>
            <a:r>
              <a:rPr lang="en-IN" sz="2600" dirty="0" smtClean="0"/>
              <a:t>Checking the shape of the dataset</a:t>
            </a: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</a:t>
            </a:r>
            <a:r>
              <a:rPr lang="en-IN" sz="2600" dirty="0" smtClean="0"/>
              <a:t>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  <a:endParaRPr lang="en-IN" sz="26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715436" cy="4857784"/>
          </a:xfrm>
        </p:spPr>
        <p:txBody>
          <a:bodyPr>
            <a:normAutofit/>
          </a:bodyPr>
          <a:lstStyle/>
          <a:p>
            <a:pPr lvl="0" algn="just">
              <a:buBlip>
                <a:blip r:embed="rId2"/>
              </a:buBlip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Dropping some irrelevant columns from the data like ‘Unnamed:0’,’msisdn’,’aon’.(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msisdn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-phone numbers of the users,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-age on   cellular network in days)</a:t>
            </a:r>
          </a:p>
          <a:p>
            <a:pPr lvl="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dirty="0" smtClean="0"/>
              <a:t>Dropping again two columns ‘</a:t>
            </a:r>
            <a:r>
              <a:rPr lang="en-US" dirty="0" err="1" smtClean="0"/>
              <a:t>pcircle</a:t>
            </a:r>
            <a:r>
              <a:rPr lang="en-US" dirty="0" smtClean="0"/>
              <a:t>’ and ‘</a:t>
            </a:r>
            <a:r>
              <a:rPr lang="en-US" dirty="0" err="1" smtClean="0"/>
              <a:t>pdate</a:t>
            </a:r>
            <a:r>
              <a:rPr lang="en-US" dirty="0" smtClean="0"/>
              <a:t>’ as </a:t>
            </a:r>
            <a:r>
              <a:rPr lang="en-US" dirty="0" err="1" smtClean="0"/>
              <a:t>pcircle</a:t>
            </a:r>
            <a:r>
              <a:rPr lang="en-US" dirty="0" smtClean="0"/>
              <a:t> is telling a specific telecom circle and </a:t>
            </a:r>
            <a:r>
              <a:rPr lang="en-US" dirty="0" err="1" smtClean="0"/>
              <a:t>pdate</a:t>
            </a:r>
            <a:r>
              <a:rPr lang="en-US" dirty="0" smtClean="0"/>
              <a:t> is about dates, so these two columns are not playing any significant role.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 I will visualize my data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heatmap,I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see the correlation between the data. The screenshot of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attached below.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1"/>
            <a:ext cx="8715436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ssx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nMx,m,x,xmaxaxnk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8715436" cy="607223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2738" y="6429396"/>
            <a:ext cx="8706980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C:\Users\Neeti\Desktop\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28"/>
            <a:ext cx="6643734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786082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From the </a:t>
            </a:r>
            <a:r>
              <a:rPr lang="en-IN" dirty="0" err="1" smtClean="0"/>
              <a:t>heatmap</a:t>
            </a:r>
            <a:r>
              <a:rPr lang="en-IN" dirty="0" smtClean="0"/>
              <a:t>, it is seen that there are some columns which are 0% correlated with the target variable ‘label’.</a:t>
            </a:r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dirty="0" smtClean="0"/>
              <a:t>So I think those columns which are not correlated with  the target variable will not give any fruitful result.</a:t>
            </a:r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dirty="0" smtClean="0"/>
              <a:t>That’s why I have dropped those columns from the dataset.</a:t>
            </a:r>
            <a:endParaRPr lang="en-IN" dirty="0" smtClean="0"/>
          </a:p>
          <a:p>
            <a:endParaRPr lang="en-IN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050" name="Picture 2" descr="C:\Users\Neeti\Desktop\d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286124"/>
            <a:ext cx="8001056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 smtClean="0"/>
              <a:t> </a:t>
            </a:r>
            <a:r>
              <a:rPr lang="en-IN" dirty="0" smtClean="0"/>
              <a:t>Statistical summary of the dataset is studied. </a:t>
            </a:r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Some visualization is done using distribution plots 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074" name="Picture 2" descr="C:\Users\Neeti\Desktop\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7858180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100" name="Picture 4" descr="C:\Users\Neeti\Desktop\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1"/>
            <a:ext cx="8429684" cy="2286015"/>
          </a:xfrm>
          <a:prstGeom prst="rect">
            <a:avLst/>
          </a:prstGeom>
          <a:noFill/>
        </p:spPr>
      </p:pic>
      <p:pic>
        <p:nvPicPr>
          <p:cNvPr id="4101" name="Picture 5" descr="C:\Users\Neeti\Desktop\3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71745"/>
            <a:ext cx="8429684" cy="2071702"/>
          </a:xfrm>
          <a:prstGeom prst="rect">
            <a:avLst/>
          </a:prstGeom>
          <a:noFill/>
        </p:spPr>
      </p:pic>
      <p:pic>
        <p:nvPicPr>
          <p:cNvPr id="4102" name="Picture 6" descr="C:\Users\Neeti\Desktop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14885"/>
            <a:ext cx="8429684" cy="192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776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1770</TotalTime>
  <Words>548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Micro-Credit Defaulter Project </vt:lpstr>
      <vt:lpstr>Slide 2</vt:lpstr>
      <vt:lpstr>Steps</vt:lpstr>
      <vt:lpstr>Slide 4</vt:lpstr>
      <vt:lpstr>Steps and Description</vt:lpstr>
      <vt:lpstr>Bc ssx nMx,m,x,xmaxaxnk</vt:lpstr>
      <vt:lpstr>Observation</vt:lpstr>
      <vt:lpstr>Some more preprocessing  steps</vt:lpstr>
      <vt:lpstr>Slide 9</vt:lpstr>
      <vt:lpstr>Slide 10</vt:lpstr>
      <vt:lpstr>Preprocessing (contd…)</vt:lpstr>
      <vt:lpstr>Preprocessing (contd…)</vt:lpstr>
      <vt:lpstr>Slide 13</vt:lpstr>
      <vt:lpstr>Explanation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Neeti Sarma</cp:lastModifiedBy>
  <cp:revision>226</cp:revision>
  <dcterms:created xsi:type="dcterms:W3CDTF">2016-07-15T05:07:08Z</dcterms:created>
  <dcterms:modified xsi:type="dcterms:W3CDTF">2021-05-01T14:56:39Z</dcterms:modified>
</cp:coreProperties>
</file>