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9" r:id="rId2"/>
    <p:sldId id="284" r:id="rId3"/>
    <p:sldId id="260" r:id="rId4"/>
    <p:sldId id="362" r:id="rId5"/>
    <p:sldId id="261" r:id="rId6"/>
    <p:sldId id="281" r:id="rId7"/>
    <p:sldId id="280" r:id="rId8"/>
    <p:sldId id="346" r:id="rId9"/>
    <p:sldId id="364" r:id="rId10"/>
    <p:sldId id="369" r:id="rId11"/>
    <p:sldId id="365" r:id="rId12"/>
    <p:sldId id="367" r:id="rId13"/>
    <p:sldId id="368" r:id="rId14"/>
    <p:sldId id="3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9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38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7/6/2021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>
            <a:normAutofit/>
          </a:bodyPr>
          <a:lstStyle>
            <a:lvl1pPr algn="r">
              <a:defRPr lang="en-US" sz="2800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7/6/2021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7/6/2021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7/6/2021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7/6/2021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7/6/2021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7/6/2021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7/6/2021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7/6/2021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7/6/2021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3019436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7/6/2021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E87777-C7B1-4D6E-B678-695950EC5EE4}" type="datetime1">
              <a:rPr lang="en-US" smtClean="0"/>
              <a:pPr/>
              <a:t>7/6/2021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7/6/2021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Housing-Price Prediction </a:t>
            </a:r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Project</a:t>
            </a:r>
            <a:r>
              <a:rPr lang="en-IN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8286808" cy="365125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358246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14752"/>
            <a:ext cx="835824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dirty="0" err="1" smtClean="0"/>
              <a:t>Preprocessing</a:t>
            </a:r>
            <a:r>
              <a:rPr lang="en-IN" dirty="0" smtClean="0"/>
              <a:t> (</a:t>
            </a:r>
            <a:r>
              <a:rPr lang="en-IN" dirty="0" err="1" smtClean="0"/>
              <a:t>contd</a:t>
            </a:r>
            <a:r>
              <a:rPr lang="en-IN" dirty="0" smtClean="0"/>
              <a:t>…)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857232"/>
            <a:ext cx="8715436" cy="5357850"/>
          </a:xfrm>
        </p:spPr>
        <p:txBody>
          <a:bodyPr>
            <a:normAutofit/>
          </a:bodyPr>
          <a:lstStyle/>
          <a:p>
            <a:pPr lvl="0" algn="just">
              <a:buBlip>
                <a:blip r:embed="rId2"/>
              </a:buBlip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At the end of the preprocessing, I  have again checked if any null values are present in any columns.</a:t>
            </a:r>
          </a:p>
          <a:p>
            <a:pPr lvl="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r>
              <a:rPr lang="en-US" dirty="0" smtClean="0"/>
              <a:t> I have found null values in </a:t>
            </a:r>
            <a:r>
              <a:rPr lang="en-US" dirty="0" smtClean="0"/>
              <a:t>a column ‘</a:t>
            </a:r>
            <a:r>
              <a:rPr lang="en-US" dirty="0" err="1" smtClean="0"/>
              <a:t>GarageYrBlt</a:t>
            </a:r>
            <a:r>
              <a:rPr lang="en-US" dirty="0" smtClean="0"/>
              <a:t>’ again , then the null values are replaced using mean.</a:t>
            </a:r>
          </a:p>
          <a:p>
            <a:pPr lvl="0" algn="just"/>
            <a:endParaRPr lang="en-US" dirty="0" smtClean="0"/>
          </a:p>
          <a:p>
            <a:pPr lvl="0" algn="just">
              <a:buBlip>
                <a:blip r:embed="rId2"/>
              </a:buBlip>
            </a:pPr>
            <a:r>
              <a:rPr lang="en-US" dirty="0" smtClean="0"/>
              <a:t> Then scaling the data to a standard form using </a:t>
            </a:r>
            <a:r>
              <a:rPr lang="en-US" dirty="0" err="1" smtClean="0"/>
              <a:t>StandardScaler</a:t>
            </a:r>
            <a:endParaRPr lang="en-US" dirty="0" smtClean="0"/>
          </a:p>
          <a:p>
            <a:pPr lvl="0" algn="just">
              <a:buBlip>
                <a:blip r:embed="rId2"/>
              </a:buBlip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r>
              <a:rPr lang="en-US" dirty="0" smtClean="0"/>
              <a:t> </a:t>
            </a:r>
            <a:r>
              <a:rPr lang="en-US" dirty="0" smtClean="0"/>
              <a:t>Now my train dataset is cleaned completely and is ready for model building.</a:t>
            </a:r>
          </a:p>
          <a:p>
            <a:pPr lvl="0" algn="just">
              <a:buBlip>
                <a:blip r:embed="rId2"/>
              </a:buBlip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same preprocessing steps are followed for the test dataset  as I have done </a:t>
            </a:r>
            <a:r>
              <a:rPr lang="en-US" dirty="0" smtClean="0"/>
              <a:t>with my train dataset.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Explanation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571744"/>
            <a:ext cx="8715436" cy="2143140"/>
          </a:xfrm>
        </p:spPr>
        <p:txBody>
          <a:bodyPr>
            <a:noAutofit/>
          </a:bodyPr>
          <a:lstStyle/>
          <a:p>
            <a:pPr lvl="0" algn="l"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/>
              <a:t>I have used six algorithms for testing, out of </a:t>
            </a:r>
            <a:r>
              <a:rPr lang="en-IN" sz="2400" dirty="0" smtClean="0"/>
              <a:t>which Gradient Boosting </a:t>
            </a:r>
            <a:r>
              <a:rPr lang="en-IN" sz="2400" dirty="0" err="1" smtClean="0"/>
              <a:t>Regressor</a:t>
            </a:r>
            <a:r>
              <a:rPr lang="en-IN" sz="2400" dirty="0" smtClean="0"/>
              <a:t> </a:t>
            </a:r>
            <a:r>
              <a:rPr lang="en-IN" sz="2400" dirty="0" smtClean="0"/>
              <a:t>gives a good accuracy score. So, I have selected </a:t>
            </a:r>
            <a:r>
              <a:rPr lang="en-IN" sz="2400" dirty="0" smtClean="0"/>
              <a:t>this algorithm for </a:t>
            </a:r>
            <a:r>
              <a:rPr lang="en-IN" sz="2400" dirty="0" smtClean="0"/>
              <a:t>my project</a:t>
            </a:r>
            <a:r>
              <a:rPr lang="en-IN" sz="2400" dirty="0" smtClean="0"/>
              <a:t>. The cross validation score for the model is 87% which was further increased using </a:t>
            </a:r>
            <a:r>
              <a:rPr lang="en-IN" sz="2400" dirty="0" err="1" smtClean="0"/>
              <a:t>hyperparameter</a:t>
            </a:r>
            <a:r>
              <a:rPr lang="en-IN" sz="2400" dirty="0" smtClean="0"/>
              <a:t> </a:t>
            </a:r>
            <a:r>
              <a:rPr lang="en-IN" sz="2400" dirty="0" smtClean="0"/>
              <a:t>tuning (</a:t>
            </a:r>
            <a:r>
              <a:rPr lang="en-IN" sz="2400" dirty="0" err="1" smtClean="0"/>
              <a:t>RandomizedSearchCV</a:t>
            </a:r>
            <a:r>
              <a:rPr lang="en-IN" sz="2400" dirty="0" smtClean="0"/>
              <a:t>).The accuracy score that is obtained finally is 91%.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357562"/>
            <a:ext cx="857256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 the test dataset: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90063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 have created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for the test dataset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follow all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cleaning steps as I have done in the train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dataset.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have trained my model on my train dataset and predict 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my test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dataset.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429684" cy="6286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Importing the libraries needed for my project</a:t>
            </a: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Loading the dataset/Creating my </a:t>
            </a:r>
            <a:r>
              <a:rPr lang="en-IN" sz="2600" dirty="0" err="1" smtClean="0"/>
              <a:t>dataframe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Checking the head of the dataset(first five rows)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Checking the shape of the dataset</a:t>
            </a:r>
          </a:p>
          <a:p>
            <a:pPr algn="l">
              <a:buBlip>
                <a:blip r:embed="rId2"/>
              </a:buBlip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Checking the </a:t>
            </a:r>
            <a:r>
              <a:rPr lang="en-IN" sz="2600" dirty="0" err="1" smtClean="0"/>
              <a:t>datatypes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Checking for null values if any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These data analysis steps help us to get an overview of our dataset and also help us in our </a:t>
            </a:r>
            <a:r>
              <a:rPr lang="en-IN" sz="2600" dirty="0" err="1" smtClean="0"/>
              <a:t>preprocessing</a:t>
            </a:r>
            <a:r>
              <a:rPr lang="en-IN" sz="2600" dirty="0" smtClean="0"/>
              <a:t> of our data.</a:t>
            </a:r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571480"/>
            <a:ext cx="8715436" cy="85725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 and Description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857232"/>
            <a:ext cx="8715436" cy="7072362"/>
          </a:xfrm>
        </p:spPr>
        <p:txBody>
          <a:bodyPr>
            <a:normAutofit fontScale="32500" lnSpcReduction="20000"/>
          </a:bodyPr>
          <a:lstStyle/>
          <a:p>
            <a:pPr lvl="0" algn="l">
              <a:buBlip>
                <a:blip r:embed="rId2"/>
              </a:buBlip>
            </a:pP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4300" dirty="0" smtClean="0"/>
              <a:t>I have dropped the column ‘ Id’ as it is of no use, it is </a:t>
            </a:r>
            <a:r>
              <a:rPr lang="en-IN" sz="4300" dirty="0" smtClean="0"/>
              <a:t>only giving some </a:t>
            </a:r>
            <a:r>
              <a:rPr lang="en-IN" sz="4300" dirty="0" smtClean="0"/>
              <a:t>numbers</a:t>
            </a:r>
            <a:r>
              <a:rPr lang="en-IN" sz="4300" dirty="0" smtClean="0"/>
              <a:t>.</a:t>
            </a:r>
          </a:p>
          <a:p>
            <a:pPr lvl="0" algn="l"/>
            <a:endParaRPr lang="en-IN" sz="4300" dirty="0" smtClean="0"/>
          </a:p>
          <a:p>
            <a:pPr lvl="0" algn="l">
              <a:buBlip>
                <a:blip r:embed="rId2"/>
              </a:buBlip>
            </a:pPr>
            <a:r>
              <a:rPr lang="en-IN" sz="4300" dirty="0" smtClean="0"/>
              <a:t>  Then </a:t>
            </a:r>
            <a:r>
              <a:rPr lang="en-IN" sz="4300" dirty="0" smtClean="0"/>
              <a:t>I have checked the shape and </a:t>
            </a:r>
            <a:r>
              <a:rPr lang="en-IN" sz="4300" dirty="0" err="1" smtClean="0"/>
              <a:t>datatypes</a:t>
            </a:r>
            <a:r>
              <a:rPr lang="en-IN" sz="4300" dirty="0" smtClean="0"/>
              <a:t> of the </a:t>
            </a:r>
            <a:r>
              <a:rPr lang="en-IN" sz="4300" dirty="0" smtClean="0"/>
              <a:t>train dataset.</a:t>
            </a:r>
          </a:p>
          <a:p>
            <a:pPr lvl="0" algn="l"/>
            <a:endParaRPr lang="en-IN" sz="4300" dirty="0" smtClean="0"/>
          </a:p>
          <a:p>
            <a:pPr lvl="0" algn="l">
              <a:buBlip>
                <a:blip r:embed="rId2"/>
              </a:buBlip>
            </a:pPr>
            <a:r>
              <a:rPr lang="en-IN" sz="4300" dirty="0" smtClean="0"/>
              <a:t>  Again </a:t>
            </a:r>
            <a:r>
              <a:rPr lang="en-IN" sz="4300" dirty="0" smtClean="0"/>
              <a:t>I have dropped some columns which are </a:t>
            </a:r>
            <a:r>
              <a:rPr lang="en-IN" sz="4300" dirty="0" smtClean="0"/>
              <a:t>not efficient.</a:t>
            </a:r>
          </a:p>
          <a:p>
            <a:pPr lvl="0" algn="l"/>
            <a:endParaRPr lang="en-IN" sz="4300" dirty="0" smtClean="0"/>
          </a:p>
          <a:p>
            <a:pPr lvl="0" algn="l">
              <a:buBlip>
                <a:blip r:embed="rId2"/>
              </a:buBlip>
            </a:pPr>
            <a:r>
              <a:rPr lang="en-IN" sz="4300" dirty="0" smtClean="0"/>
              <a:t>  I </a:t>
            </a:r>
            <a:r>
              <a:rPr lang="en-IN" sz="4300" dirty="0" smtClean="0"/>
              <a:t>have checked the value counts of the necessary </a:t>
            </a:r>
            <a:r>
              <a:rPr lang="en-IN" sz="4300" dirty="0" smtClean="0"/>
              <a:t>columns and </a:t>
            </a:r>
            <a:r>
              <a:rPr lang="en-IN" sz="4300" dirty="0" smtClean="0"/>
              <a:t>also checked if any null values are present</a:t>
            </a:r>
            <a:r>
              <a:rPr lang="en-IN" sz="4300" dirty="0" smtClean="0"/>
              <a:t>.</a:t>
            </a:r>
          </a:p>
          <a:p>
            <a:pPr lvl="0" algn="l"/>
            <a:endParaRPr lang="en-IN" sz="4300" dirty="0" smtClean="0"/>
          </a:p>
          <a:p>
            <a:pPr lvl="0" algn="l">
              <a:buBlip>
                <a:blip r:embed="rId2"/>
              </a:buBlip>
            </a:pPr>
            <a:r>
              <a:rPr lang="en-IN" sz="4300" dirty="0" smtClean="0"/>
              <a:t> </a:t>
            </a:r>
            <a:r>
              <a:rPr lang="en-IN" sz="4300" dirty="0" smtClean="0"/>
              <a:t> </a:t>
            </a:r>
            <a:r>
              <a:rPr lang="en-IN" sz="4300" dirty="0" smtClean="0"/>
              <a:t>I have used Label Encoder to encode the object </a:t>
            </a:r>
            <a:r>
              <a:rPr lang="en-IN" sz="4300" dirty="0" smtClean="0"/>
              <a:t>type columns </a:t>
            </a:r>
            <a:r>
              <a:rPr lang="en-IN" sz="4300" dirty="0" smtClean="0"/>
              <a:t>and used mean to replace the null values</a:t>
            </a:r>
            <a:r>
              <a:rPr lang="en-IN" sz="4300" dirty="0" smtClean="0"/>
              <a:t>.</a:t>
            </a:r>
          </a:p>
          <a:p>
            <a:pPr lvl="0" algn="l"/>
            <a:endParaRPr lang="en-IN" sz="4300" dirty="0" smtClean="0"/>
          </a:p>
          <a:p>
            <a:pPr lvl="0" algn="l">
              <a:buBlip>
                <a:blip r:embed="rId2"/>
              </a:buBlip>
            </a:pPr>
            <a:r>
              <a:rPr lang="en-IN" sz="4300" dirty="0" smtClean="0"/>
              <a:t>  I </a:t>
            </a:r>
            <a:r>
              <a:rPr lang="en-IN" sz="4300" dirty="0" smtClean="0"/>
              <a:t>have done some visualizations using </a:t>
            </a:r>
            <a:r>
              <a:rPr lang="en-IN" sz="4300" dirty="0" err="1" smtClean="0"/>
              <a:t>heatmap,barplots,cat</a:t>
            </a:r>
            <a:r>
              <a:rPr lang="en-IN" sz="4300" dirty="0" smtClean="0"/>
              <a:t>-plot and scatter-plots</a:t>
            </a:r>
            <a:r>
              <a:rPr lang="en-IN" sz="4300" dirty="0" smtClean="0"/>
              <a:t>.</a:t>
            </a:r>
          </a:p>
          <a:p>
            <a:pPr lvl="0" algn="l"/>
            <a:endParaRPr lang="en-IN" sz="4300" dirty="0" smtClean="0"/>
          </a:p>
          <a:p>
            <a:pPr lvl="0" algn="l">
              <a:buBlip>
                <a:blip r:embed="rId2"/>
              </a:buBlip>
            </a:pPr>
            <a:r>
              <a:rPr lang="en-IN" sz="4300" dirty="0" smtClean="0"/>
              <a:t> </a:t>
            </a:r>
            <a:r>
              <a:rPr lang="en-IN" sz="4300" dirty="0" smtClean="0"/>
              <a:t> </a:t>
            </a:r>
            <a:r>
              <a:rPr lang="en-IN" sz="4300" dirty="0" smtClean="0"/>
              <a:t>I have checked the correlation between dependant </a:t>
            </a:r>
            <a:r>
              <a:rPr lang="en-IN" sz="4300" dirty="0" smtClean="0"/>
              <a:t>and independent </a:t>
            </a:r>
            <a:r>
              <a:rPr lang="en-IN" sz="4300" dirty="0" smtClean="0"/>
              <a:t>variables using </a:t>
            </a:r>
            <a:r>
              <a:rPr lang="en-IN" sz="4300" dirty="0" err="1" smtClean="0"/>
              <a:t>heatmap</a:t>
            </a:r>
            <a:r>
              <a:rPr lang="en-IN" sz="4300" dirty="0" smtClean="0"/>
              <a:t>.</a:t>
            </a:r>
          </a:p>
          <a:p>
            <a:pPr lvl="0" algn="l"/>
            <a:endParaRPr lang="en-IN" sz="4300" dirty="0" smtClean="0"/>
          </a:p>
          <a:p>
            <a:pPr lvl="0" algn="l">
              <a:buBlip>
                <a:blip r:embed="rId2"/>
              </a:buBlip>
            </a:pPr>
            <a:r>
              <a:rPr lang="en-IN" sz="4300" dirty="0" smtClean="0"/>
              <a:t> </a:t>
            </a:r>
            <a:r>
              <a:rPr lang="en-IN" sz="4300" dirty="0" smtClean="0"/>
              <a:t> </a:t>
            </a:r>
            <a:r>
              <a:rPr lang="en-IN" sz="4300" dirty="0" smtClean="0"/>
              <a:t>I have </a:t>
            </a:r>
            <a:r>
              <a:rPr lang="en-IN" sz="4300" dirty="0" err="1" smtClean="0"/>
              <a:t>splitted</a:t>
            </a:r>
            <a:r>
              <a:rPr lang="en-IN" sz="4300" dirty="0" smtClean="0"/>
              <a:t> the dependant and independent </a:t>
            </a:r>
            <a:r>
              <a:rPr lang="en-IN" sz="4300" dirty="0" smtClean="0"/>
              <a:t>variables into </a:t>
            </a:r>
            <a:r>
              <a:rPr lang="en-IN" sz="4300" dirty="0" smtClean="0"/>
              <a:t>x and y</a:t>
            </a:r>
            <a:r>
              <a:rPr lang="en-IN" sz="4300" dirty="0" smtClean="0"/>
              <a:t>.</a:t>
            </a:r>
          </a:p>
          <a:p>
            <a:pPr lvl="0" algn="l"/>
            <a:endParaRPr lang="en-IN" sz="4300" dirty="0" smtClean="0"/>
          </a:p>
          <a:p>
            <a:pPr lvl="0" algn="l">
              <a:buBlip>
                <a:blip r:embed="rId2"/>
              </a:buBlip>
            </a:pPr>
            <a:r>
              <a:rPr lang="en-IN" sz="4300" dirty="0" smtClean="0"/>
              <a:t> </a:t>
            </a:r>
            <a:r>
              <a:rPr lang="en-IN" sz="4300" dirty="0" smtClean="0"/>
              <a:t> </a:t>
            </a:r>
            <a:r>
              <a:rPr lang="en-IN" sz="4300" dirty="0" smtClean="0"/>
              <a:t>I have scaled the data using </a:t>
            </a:r>
            <a:r>
              <a:rPr lang="en-IN" sz="4300" dirty="0" err="1" smtClean="0"/>
              <a:t>StandardScaler</a:t>
            </a:r>
            <a:r>
              <a:rPr lang="en-IN" sz="4300" dirty="0" smtClean="0"/>
              <a:t> method </a:t>
            </a:r>
            <a:r>
              <a:rPr lang="en-IN" sz="4300" dirty="0" smtClean="0"/>
              <a:t>and made </a:t>
            </a:r>
            <a:r>
              <a:rPr lang="en-IN" sz="4300" dirty="0" smtClean="0"/>
              <a:t>my data ready for model building</a:t>
            </a:r>
            <a:r>
              <a:rPr lang="en-IN" sz="4300" dirty="0" smtClean="0"/>
              <a:t>.</a:t>
            </a:r>
            <a:r>
              <a:rPr lang="en-IN" sz="4300" dirty="0" smtClean="0"/>
              <a:t/>
            </a:r>
            <a:br>
              <a:rPr lang="en-IN" sz="4300" dirty="0" smtClean="0"/>
            </a:br>
            <a:r>
              <a:rPr lang="en-IN" sz="4300" dirty="0" smtClean="0"/>
              <a:t/>
            </a:r>
            <a:br>
              <a:rPr lang="en-IN" sz="4300" dirty="0" smtClean="0"/>
            </a:br>
            <a:r>
              <a:rPr lang="en-IN" sz="4300" dirty="0" smtClean="0"/>
              <a:t/>
            </a:r>
            <a:br>
              <a:rPr lang="en-IN" sz="4300" dirty="0" smtClean="0"/>
            </a:br>
            <a:r>
              <a:rPr lang="en-IN" sz="4300" dirty="0" smtClean="0"/>
              <a:t/>
            </a:r>
            <a:br>
              <a:rPr lang="en-IN" sz="4300" dirty="0" smtClean="0"/>
            </a:br>
            <a:r>
              <a:rPr lang="en-IN" sz="4300" dirty="0" smtClean="0"/>
              <a:t/>
            </a:r>
            <a:br>
              <a:rPr lang="en-IN" sz="4300" dirty="0" smtClean="0"/>
            </a:br>
            <a:r>
              <a:rPr lang="en-IN" sz="4300" dirty="0" smtClean="0"/>
              <a:t/>
            </a:r>
            <a:br>
              <a:rPr lang="en-IN" sz="4300" dirty="0" smtClean="0"/>
            </a:br>
            <a:r>
              <a:rPr lang="en-IN" sz="4300" dirty="0" smtClean="0"/>
              <a:t/>
            </a:r>
            <a:br>
              <a:rPr lang="en-IN" sz="4300" dirty="0" smtClean="0"/>
            </a:br>
            <a:r>
              <a:rPr lang="en-IN" sz="4300" dirty="0" smtClean="0"/>
              <a:t/>
            </a:r>
            <a:br>
              <a:rPr lang="en-IN" sz="4300" dirty="0" smtClean="0"/>
            </a:br>
            <a:r>
              <a:rPr lang="en-IN" sz="4300" dirty="0" smtClean="0"/>
              <a:t/>
            </a:r>
            <a:br>
              <a:rPr lang="en-IN" sz="4300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714356"/>
            <a:ext cx="8715436" cy="6429420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8143932" cy="785818"/>
          </a:xfrm>
        </p:spPr>
        <p:txBody>
          <a:bodyPr/>
          <a:lstStyle/>
          <a:p>
            <a:pPr algn="ctr"/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714488"/>
            <a:ext cx="8265998" cy="4857784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From the </a:t>
            </a:r>
            <a:r>
              <a:rPr lang="en-IN" dirty="0" smtClean="0"/>
              <a:t>train dataset</a:t>
            </a:r>
            <a:r>
              <a:rPr lang="en-IN" dirty="0" smtClean="0"/>
              <a:t>, </a:t>
            </a:r>
            <a:r>
              <a:rPr lang="en-IN" dirty="0" smtClean="0"/>
              <a:t>it is seen that there are some columns which are </a:t>
            </a:r>
            <a:r>
              <a:rPr lang="en-IN" dirty="0" smtClean="0"/>
              <a:t>highly</a:t>
            </a:r>
            <a:r>
              <a:rPr lang="en-IN" dirty="0" smtClean="0"/>
              <a:t> </a:t>
            </a:r>
            <a:r>
              <a:rPr lang="en-IN" dirty="0" smtClean="0"/>
              <a:t>correlated with the target variable </a:t>
            </a:r>
            <a:r>
              <a:rPr lang="en-IN" dirty="0" smtClean="0"/>
              <a:t>‘</a:t>
            </a:r>
            <a:r>
              <a:rPr lang="en-IN" dirty="0" err="1" smtClean="0"/>
              <a:t>SalePrice</a:t>
            </a:r>
            <a:r>
              <a:rPr lang="en-IN" dirty="0" smtClean="0"/>
              <a:t>’.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So I think those columns which are not correlated with  the target variable will not give any fruitful result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That’s why I have dropped those columns from the dataset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  <a:r>
              <a:rPr lang="en-IN" dirty="0" smtClean="0"/>
              <a:t>Also I have observed that there are null values in most of the columns, so I have checked null values  for  almost each and every column and replace them with mean.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  <a:r>
              <a:rPr lang="en-IN" dirty="0" smtClean="0"/>
              <a:t>There are also some object type columns present in the dataset, I have observed it when I have checked the </a:t>
            </a:r>
            <a:r>
              <a:rPr lang="en-IN" dirty="0" err="1" smtClean="0"/>
              <a:t>datatypes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IN" b="1" u="sng" dirty="0" smtClean="0">
              <a:solidFill>
                <a:srgbClr val="FFC000"/>
              </a:solidFill>
            </a:endParaRPr>
          </a:p>
          <a:p>
            <a:r>
              <a:rPr lang="en-IN" dirty="0" smtClean="0"/>
              <a:t>  </a:t>
            </a:r>
          </a:p>
          <a:p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r>
              <a:rPr lang="en-IN" dirty="0" smtClean="0"/>
              <a:t>Some </a:t>
            </a:r>
            <a:r>
              <a:rPr lang="en-IN" dirty="0" smtClean="0"/>
              <a:t>more </a:t>
            </a:r>
            <a:r>
              <a:rPr lang="en-IN" dirty="0" err="1" smtClean="0"/>
              <a:t>preprocessing</a:t>
            </a:r>
            <a:r>
              <a:rPr lang="en-IN" dirty="0" smtClean="0"/>
              <a:t>  steps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357850"/>
          </a:xfrm>
        </p:spPr>
        <p:txBody>
          <a:bodyPr>
            <a:normAutofit/>
          </a:bodyPr>
          <a:lstStyle/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smtClean="0"/>
              <a:t>Some visualization is done using </a:t>
            </a:r>
            <a:r>
              <a:rPr lang="en-IN" dirty="0" smtClean="0"/>
              <a:t>bar-</a:t>
            </a:r>
            <a:r>
              <a:rPr lang="en-IN" dirty="0" smtClean="0"/>
              <a:t>plots, cat-plot and scatter-plots </a:t>
            </a:r>
            <a:r>
              <a:rPr lang="en-IN" dirty="0" smtClean="0"/>
              <a:t>where we can see </a:t>
            </a:r>
            <a:r>
              <a:rPr lang="en-IN" dirty="0" smtClean="0"/>
              <a:t>the relation of our input variables with the target variable</a:t>
            </a:r>
            <a:r>
              <a:rPr lang="en-IN" dirty="0" smtClean="0"/>
              <a:t>. </a:t>
            </a:r>
            <a:r>
              <a:rPr lang="en-IN" dirty="0" smtClean="0"/>
              <a:t>I have attached some of the screenshots</a:t>
            </a:r>
            <a:r>
              <a:rPr lang="en-IN" dirty="0" smtClean="0"/>
              <a:t>.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714620"/>
            <a:ext cx="8143932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807249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3143248"/>
            <a:ext cx="807249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7760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857232"/>
            <a:ext cx="8001056" cy="535785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endParaRPr lang="en-IN" b="1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85729"/>
            <a:ext cx="81439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714752"/>
            <a:ext cx="8143932" cy="285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2380</TotalTime>
  <Words>603</Words>
  <Application>Microsoft Office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Housing-Price Prediction Project </vt:lpstr>
      <vt:lpstr>Slide 2</vt:lpstr>
      <vt:lpstr>Steps</vt:lpstr>
      <vt:lpstr>Slide 4</vt:lpstr>
      <vt:lpstr>Steps and Description</vt:lpstr>
      <vt:lpstr>Observation</vt:lpstr>
      <vt:lpstr>Some more preprocessing  steps</vt:lpstr>
      <vt:lpstr>Slide 8</vt:lpstr>
      <vt:lpstr>Slide 9</vt:lpstr>
      <vt:lpstr>Slide 10</vt:lpstr>
      <vt:lpstr>Preprocessing (contd…)</vt:lpstr>
      <vt:lpstr>Slide 12</vt:lpstr>
      <vt:lpstr>Explanation </vt:lpstr>
      <vt:lpstr>For the test dataset: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Neeti Sarma</cp:lastModifiedBy>
  <cp:revision>250</cp:revision>
  <dcterms:created xsi:type="dcterms:W3CDTF">2016-07-15T05:07:08Z</dcterms:created>
  <dcterms:modified xsi:type="dcterms:W3CDTF">2021-07-06T12:26:47Z</dcterms:modified>
</cp:coreProperties>
</file>