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84" r:id="rId3"/>
    <p:sldId id="260" r:id="rId4"/>
    <p:sldId id="362" r:id="rId5"/>
    <p:sldId id="371" r:id="rId6"/>
    <p:sldId id="281" r:id="rId7"/>
    <p:sldId id="280" r:id="rId8"/>
    <p:sldId id="346" r:id="rId9"/>
    <p:sldId id="3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9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1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B7B2-BDB0-4610-9424-DA3F9E5B52C7}" type="datetimeFigureOut">
              <a:rPr lang="en-US" smtClean="0"/>
              <a:pPr/>
              <a:t>7/19/2021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3409-6977-4C0C-878E-F4DED632C9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9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>
            <a:normAutofit/>
          </a:bodyPr>
          <a:lstStyle>
            <a:lvl1pPr algn="r">
              <a:defRPr lang="en-US" sz="2800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EDD3-AD2D-4BCA-AAB5-16FB7FC5E91D}" type="datetime1">
              <a:rPr lang="en-US" smtClean="0"/>
              <a:pPr/>
              <a:t>7/19/2021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17D7-6C43-4004-AB1C-C9E0465A3E2D}" type="datetime1">
              <a:rPr lang="en-US" smtClean="0"/>
              <a:pPr/>
              <a:t>7/19/2021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7FCE-1A51-44D9-ADED-73049EF27947}" type="datetime1">
              <a:rPr lang="en-US" smtClean="0"/>
              <a:pPr/>
              <a:t>7/19/2021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F797-F588-4811-8F68-4BD6A3210D39}" type="datetime1">
              <a:rPr lang="en-US" smtClean="0"/>
              <a:pPr/>
              <a:t>7/19/2021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A08-1B04-4DB1-A1BA-9B67C06256CA}" type="datetime1">
              <a:rPr lang="en-US" smtClean="0"/>
              <a:pPr/>
              <a:t>7/19/2021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E635-5AD4-4BD7-860B-5721932DE3E9}" type="datetime1">
              <a:rPr lang="en-US" smtClean="0"/>
              <a:pPr/>
              <a:t>7/19/2021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9568-6DEA-4B23-8B47-7239F21A46B8}" type="datetime1">
              <a:rPr lang="en-US" smtClean="0"/>
              <a:pPr/>
              <a:t>7/19/2021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949-7E44-48D9-B5E7-22C23BEF2A0E}" type="datetime1">
              <a:rPr lang="en-US" smtClean="0"/>
              <a:pPr/>
              <a:t>7/19/2021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797A-622A-44AA-9F85-070663572CB2}" type="datetime1">
              <a:rPr lang="en-US" smtClean="0"/>
              <a:pPr/>
              <a:t>7/19/2021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3019436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B0-AD43-47A2-9389-0B22B50A2632}" type="datetime1">
              <a:rPr lang="en-US" smtClean="0"/>
              <a:pPr/>
              <a:t>7/19/2021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5E87777-C7B1-4D6E-B678-695950EC5EE4}" type="datetime1">
              <a:rPr lang="en-US" smtClean="0"/>
              <a:pPr/>
              <a:t>7/19/2021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62C8EE6-8FAC-441D-9BEC-0037BEF789B2}" type="datetime1">
              <a:rPr lang="en-US" smtClean="0"/>
              <a:pPr/>
              <a:t>7/19/2021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3116"/>
            <a:ext cx="8229600" cy="207170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Aharoni" pitchFamily="2" charset="-79"/>
                <a:cs typeface="Aharoni" pitchFamily="2" charset="-79"/>
              </a:rPr>
              <a:t>Customer</a:t>
            </a:r>
            <a:r>
              <a:rPr lang="en-IN" sz="3600" b="1" dirty="0" smtClean="0">
                <a:latin typeface="Aharoni" pitchFamily="2" charset="-79"/>
                <a:cs typeface="Aharoni" pitchFamily="2" charset="-79"/>
              </a:rPr>
              <a:t>-Retention </a:t>
            </a:r>
            <a:r>
              <a:rPr lang="en-IN" sz="3600" b="1" dirty="0" smtClean="0">
                <a:latin typeface="Aharoni" pitchFamily="2" charset="-79"/>
                <a:cs typeface="Aharoni" pitchFamily="2" charset="-79"/>
              </a:rPr>
              <a:t>Project</a:t>
            </a:r>
            <a:r>
              <a:rPr lang="en-IN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8286808" cy="365125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Steps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071678"/>
            <a:ext cx="8429684" cy="62865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Importing the libraries needed for my project</a:t>
            </a:r>
          </a:p>
          <a:p>
            <a:pPr algn="l"/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/>
              <a:t>Loading the dataset/Creating my </a:t>
            </a:r>
            <a:r>
              <a:rPr lang="en-IN" sz="2600" dirty="0" err="1" smtClean="0"/>
              <a:t>dataframe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Checking the head of the dataset(first five rows)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Checking the shape of the </a:t>
            </a:r>
            <a:r>
              <a:rPr lang="en-IN" sz="2600" dirty="0" smtClean="0"/>
              <a:t>dataset, there are 71 columns where we have to work upon.</a:t>
            </a:r>
            <a:endParaRPr lang="en-IN" sz="2600" dirty="0" smtClean="0"/>
          </a:p>
          <a:p>
            <a:pPr algn="l">
              <a:buBlip>
                <a:blip r:embed="rId2"/>
              </a:buBlip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Checking the </a:t>
            </a:r>
            <a:r>
              <a:rPr lang="en-IN" sz="2600" dirty="0" err="1" smtClean="0"/>
              <a:t>datatypes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/>
              <a:t>Checking for null values if any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These data analysis steps help us to get an overview of our dataset and also help us in our </a:t>
            </a:r>
            <a:r>
              <a:rPr lang="en-IN" sz="2600" dirty="0" err="1" smtClean="0"/>
              <a:t>preprocessing</a:t>
            </a:r>
            <a:r>
              <a:rPr lang="en-IN" sz="2600" dirty="0" smtClean="0"/>
              <a:t> of our data.</a:t>
            </a:r>
          </a:p>
          <a:p>
            <a:pPr algn="l"/>
            <a:endParaRPr lang="en-IN" sz="2400" dirty="0" smtClean="0"/>
          </a:p>
          <a:p>
            <a:pPr algn="l"/>
            <a:endParaRPr lang="en-IN" sz="2400" dirty="0" smtClean="0"/>
          </a:p>
          <a:p>
            <a:pPr algn="l"/>
            <a:endParaRPr lang="en-IN" sz="2400" dirty="0" smtClean="0"/>
          </a:p>
          <a:p>
            <a:pPr algn="l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58" y="6429396"/>
            <a:ext cx="8501122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Steps and Description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 have renamed almost all the columns of the dataset and minimise the lengthy names of the columns.</a:t>
            </a:r>
          </a:p>
          <a:p>
            <a:pPr algn="jus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 have checked the value counts of all the columns to get some valuable information.</a:t>
            </a:r>
          </a:p>
          <a:p>
            <a:pPr algn="jus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the dataset ,almost all the columns are object type ,so I have used Label Encoder to encode those columns.</a:t>
            </a:r>
          </a:p>
          <a:p>
            <a:pPr algn="jus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data visualization, I have used histogram 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8143932" cy="785818"/>
          </a:xfrm>
        </p:spPr>
        <p:txBody>
          <a:bodyPr/>
          <a:lstStyle/>
          <a:p>
            <a:pPr algn="ctr"/>
            <a:r>
              <a:rPr lang="en-IN" dirty="0" smtClean="0"/>
              <a:t>Observation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714488"/>
            <a:ext cx="8265998" cy="4071966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 </a:t>
            </a:r>
            <a:r>
              <a:rPr lang="en-IN" dirty="0" smtClean="0"/>
              <a:t>When I started analysing my data, I have observed that my data is all about Indian online shoppers and customer satisfaction.</a:t>
            </a:r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 I have observed that most of the columns ar</a:t>
            </a:r>
            <a:r>
              <a:rPr lang="en-IN" dirty="0" smtClean="0"/>
              <a:t>e object type, which needs to be encoded so that machine can process it .</a:t>
            </a:r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 As columns are of object type, there is no need for outliers removal. We generally go for outliers removal for continuous type data.</a:t>
            </a:r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 I also observed that among all the online shopping websites ,</a:t>
            </a:r>
            <a:r>
              <a:rPr lang="en-IN" dirty="0" err="1" smtClean="0"/>
              <a:t>amazon.in</a:t>
            </a:r>
            <a:r>
              <a:rPr lang="en-IN" dirty="0" smtClean="0"/>
              <a:t>  is considered  best among the customers in many aspects.</a:t>
            </a:r>
            <a:endParaRPr lang="en-IN" dirty="0" smtClean="0"/>
          </a:p>
          <a:p>
            <a:pPr algn="just"/>
            <a:endParaRPr lang="en-IN" dirty="0" smtClean="0"/>
          </a:p>
          <a:p>
            <a:endParaRPr lang="en-IN" b="1" u="sng" dirty="0" smtClean="0">
              <a:solidFill>
                <a:srgbClr val="FFC000"/>
              </a:solidFill>
            </a:endParaRPr>
          </a:p>
          <a:p>
            <a:r>
              <a:rPr lang="en-IN" dirty="0" smtClean="0"/>
              <a:t>  </a:t>
            </a:r>
          </a:p>
          <a:p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/>
          <a:lstStyle/>
          <a:p>
            <a:pPr algn="ctr"/>
            <a:r>
              <a:rPr lang="en-IN" dirty="0" smtClean="0"/>
              <a:t>Some more </a:t>
            </a:r>
            <a:r>
              <a:rPr lang="en-IN" dirty="0" err="1" smtClean="0"/>
              <a:t>preprocessing</a:t>
            </a:r>
            <a:r>
              <a:rPr lang="en-IN" dirty="0" smtClean="0"/>
              <a:t>  steps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857232"/>
            <a:ext cx="7929618" cy="5357850"/>
          </a:xfrm>
        </p:spPr>
        <p:txBody>
          <a:bodyPr>
            <a:normAutofit/>
          </a:bodyPr>
          <a:lstStyle/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/>
              <a:t> </a:t>
            </a:r>
            <a:r>
              <a:rPr lang="en-IN" dirty="0" smtClean="0"/>
              <a:t> Some visualization is done </a:t>
            </a:r>
            <a:r>
              <a:rPr lang="en-IN" dirty="0" smtClean="0"/>
              <a:t>using histogram. </a:t>
            </a:r>
            <a:r>
              <a:rPr lang="en-IN" dirty="0" smtClean="0"/>
              <a:t>I have attached some of the screenshots</a:t>
            </a:r>
            <a:r>
              <a:rPr lang="en-IN" dirty="0" smtClean="0"/>
              <a:t>.</a:t>
            </a: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071678"/>
            <a:ext cx="800105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9"/>
            <a:ext cx="842968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71876"/>
            <a:ext cx="8429684" cy="292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7760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dirty="0" err="1" smtClean="0"/>
              <a:t>Preprocessing</a:t>
            </a:r>
            <a:r>
              <a:rPr lang="en-IN" dirty="0" smtClean="0"/>
              <a:t> (</a:t>
            </a:r>
            <a:r>
              <a:rPr lang="en-IN" dirty="0" err="1" smtClean="0"/>
              <a:t>contd</a:t>
            </a:r>
            <a:r>
              <a:rPr lang="en-IN" dirty="0" smtClean="0"/>
              <a:t>…)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928670"/>
            <a:ext cx="8715436" cy="3286148"/>
          </a:xfrm>
        </p:spPr>
        <p:txBody>
          <a:bodyPr>
            <a:normAutofit/>
          </a:bodyPr>
          <a:lstStyle/>
          <a:p>
            <a:pPr lvl="0" algn="just">
              <a:buBlip>
                <a:blip r:embed="rId2"/>
              </a:buBlip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Blip>
                <a:blip r:embed="rId2"/>
              </a:buBlip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At the end of the preprocessing, I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checked </a:t>
            </a:r>
            <a:r>
              <a:rPr lang="en-US" dirty="0" smtClean="0"/>
              <a:t> </a:t>
            </a:r>
            <a:r>
              <a:rPr lang="en-US" smtClean="0"/>
              <a:t>the  renamed columns  again.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Blip>
                <a:blip r:embed="rId2"/>
              </a:buBlip>
            </a:pPr>
            <a:r>
              <a:rPr lang="en-US" dirty="0" smtClean="0"/>
              <a:t> I have </a:t>
            </a:r>
            <a:r>
              <a:rPr lang="en-US" dirty="0" smtClean="0"/>
              <a:t>found </a:t>
            </a:r>
            <a:r>
              <a:rPr lang="en-US" dirty="0" err="1" smtClean="0"/>
              <a:t>amazon.in</a:t>
            </a:r>
            <a:r>
              <a:rPr lang="en-US" dirty="0" smtClean="0"/>
              <a:t>  the  most recommended Indian online retailer.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>
              <a:buBlip>
                <a:blip r:embed="rId2"/>
              </a:buBlip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2662</TotalTime>
  <Words>316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Customer-Retention Project </vt:lpstr>
      <vt:lpstr>Slide 2</vt:lpstr>
      <vt:lpstr>Steps</vt:lpstr>
      <vt:lpstr>Slide 4</vt:lpstr>
      <vt:lpstr>Steps and Description</vt:lpstr>
      <vt:lpstr>Observation</vt:lpstr>
      <vt:lpstr>Some more preprocessing  steps</vt:lpstr>
      <vt:lpstr>Slide 8</vt:lpstr>
      <vt:lpstr>Preprocessing (contd…)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 AND MEASURING INSTRUMENTS</dc:title>
  <dc:creator>Neeti Sarma</dc:creator>
  <cp:lastModifiedBy>Neeti Sarma</cp:lastModifiedBy>
  <cp:revision>264</cp:revision>
  <dcterms:created xsi:type="dcterms:W3CDTF">2016-07-15T05:07:08Z</dcterms:created>
  <dcterms:modified xsi:type="dcterms:W3CDTF">2021-07-19T06:58:20Z</dcterms:modified>
</cp:coreProperties>
</file>