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6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0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29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09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4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1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09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0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DFDA-2F94-4364-A76B-B8F5DB6D52D5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361D-8F42-4E6C-9217-CE83D12717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ado.net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Eckelmann</a:t>
            </a:r>
          </a:p>
          <a:p>
            <a:r>
              <a:rPr lang="de-DE" dirty="0" smtClean="0"/>
              <a:t>Julian Heise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Bibliothek für die Interaktion mit </a:t>
            </a:r>
            <a:r>
              <a:rPr lang="de-DE" i="1" dirty="0" smtClean="0"/>
              <a:t>Datenquellen</a:t>
            </a:r>
          </a:p>
          <a:p>
            <a:pPr lvl="1"/>
            <a:r>
              <a:rPr lang="de-DE" dirty="0" smtClean="0"/>
              <a:t>Dateien (Text, Excel, XML)</a:t>
            </a:r>
          </a:p>
          <a:p>
            <a:pPr lvl="1"/>
            <a:r>
              <a:rPr lang="de-DE" dirty="0" smtClean="0"/>
              <a:t>Access</a:t>
            </a:r>
          </a:p>
          <a:p>
            <a:pPr lvl="1"/>
            <a:r>
              <a:rPr lang="de-DE" b="1" dirty="0" smtClean="0"/>
              <a:t>Datenbanken</a:t>
            </a:r>
          </a:p>
          <a:p>
            <a:pPr lvl="1"/>
            <a:endParaRPr lang="de-DE" b="1" dirty="0" smtClean="0"/>
          </a:p>
          <a:p>
            <a:r>
              <a:rPr lang="de-DE" dirty="0" smtClean="0"/>
              <a:t>Für jede Datenquelle eigene Klassenbibliothek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93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Grundbegriffe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Data Provider</a:t>
            </a:r>
          </a:p>
          <a:p>
            <a:pPr lvl="1"/>
            <a:r>
              <a:rPr lang="de-DE" dirty="0" smtClean="0"/>
              <a:t>Objekt für Zugriff auf Datenquelle</a:t>
            </a:r>
          </a:p>
          <a:p>
            <a:pPr lvl="1"/>
            <a:r>
              <a:rPr lang="de-DE" dirty="0" smtClean="0"/>
              <a:t>Implementierung Protokollabhängig</a:t>
            </a:r>
          </a:p>
          <a:p>
            <a:pPr lvl="1"/>
            <a:endParaRPr lang="de-DE" dirty="0"/>
          </a:p>
          <a:p>
            <a:r>
              <a:rPr lang="de-DE" dirty="0" smtClean="0"/>
              <a:t>Z.B.:</a:t>
            </a:r>
          </a:p>
          <a:p>
            <a:pPr lvl="1"/>
            <a:r>
              <a:rPr lang="de-DE" dirty="0" smtClean="0"/>
              <a:t>ODBC</a:t>
            </a:r>
          </a:p>
          <a:p>
            <a:pPr lvl="1"/>
            <a:r>
              <a:rPr lang="de-DE" dirty="0" err="1" smtClean="0"/>
              <a:t>OleDb</a:t>
            </a:r>
            <a:endParaRPr lang="de-DE" dirty="0" smtClean="0"/>
          </a:p>
          <a:p>
            <a:pPr lvl="1"/>
            <a:r>
              <a:rPr lang="de-DE" dirty="0" smtClean="0"/>
              <a:t>Oracle, </a:t>
            </a:r>
            <a:r>
              <a:rPr lang="de-DE" b="1" dirty="0" smtClean="0"/>
              <a:t>MySQL</a:t>
            </a:r>
            <a:r>
              <a:rPr lang="de-DE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7220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ado.net 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Connection</a:t>
            </a:r>
          </a:p>
          <a:p>
            <a:pPr lvl="1"/>
            <a:r>
              <a:rPr lang="de-DE" dirty="0" smtClean="0"/>
              <a:t>Kommunikation mit der Datenquelle</a:t>
            </a:r>
          </a:p>
          <a:p>
            <a:r>
              <a:rPr lang="de-DE" b="1" dirty="0" smtClean="0"/>
              <a:t>Command</a:t>
            </a:r>
          </a:p>
          <a:p>
            <a:pPr lvl="1"/>
            <a:r>
              <a:rPr lang="de-DE" dirty="0" smtClean="0"/>
              <a:t>Wrapper für SQL-Statements</a:t>
            </a:r>
          </a:p>
          <a:p>
            <a:pPr lvl="1"/>
            <a:r>
              <a:rPr lang="de-DE" dirty="0" smtClean="0"/>
              <a:t>Wird durch Connection erzeugt</a:t>
            </a:r>
          </a:p>
          <a:p>
            <a:r>
              <a:rPr lang="de-DE" b="1" dirty="0" err="1" smtClean="0"/>
              <a:t>DataReader</a:t>
            </a:r>
            <a:endParaRPr lang="de-DE" b="1" dirty="0" smtClean="0"/>
          </a:p>
          <a:p>
            <a:pPr lvl="1"/>
            <a:r>
              <a:rPr lang="de-DE" dirty="0" smtClean="0"/>
              <a:t>Serieller Zugriff auf Ergebnisse von </a:t>
            </a:r>
            <a:r>
              <a:rPr lang="de-DE" dirty="0" err="1" smtClean="0"/>
              <a:t>SELECT‘s</a:t>
            </a:r>
            <a:endParaRPr lang="de-DE" dirty="0" smtClean="0"/>
          </a:p>
          <a:p>
            <a:pPr lvl="1"/>
            <a:r>
              <a:rPr lang="de-DE" dirty="0" smtClean="0"/>
              <a:t>Wird durch Command erzeugt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ado.net 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DataSet</a:t>
            </a:r>
            <a:endParaRPr lang="de-DE" b="1" dirty="0" smtClean="0"/>
          </a:p>
          <a:p>
            <a:pPr lvl="1"/>
            <a:r>
              <a:rPr lang="de-DE" dirty="0" smtClean="0"/>
              <a:t>Repräsentation der Daten im Speicher</a:t>
            </a:r>
          </a:p>
          <a:p>
            <a:pPr lvl="1"/>
            <a:r>
              <a:rPr lang="de-DE" dirty="0" smtClean="0"/>
              <a:t>Formale 1:1 Entsprechung mit der Datenbank:</a:t>
            </a:r>
            <a:br>
              <a:rPr lang="de-DE" dirty="0" smtClean="0"/>
            </a:br>
            <a:r>
              <a:rPr lang="de-DE" dirty="0" smtClean="0"/>
              <a:t>Tabellen, Spalten, Relationen…</a:t>
            </a:r>
          </a:p>
          <a:p>
            <a:pPr lvl="1"/>
            <a:r>
              <a:rPr lang="de-DE" dirty="0" smtClean="0"/>
              <a:t>Offline-Bearbeitung möglich</a:t>
            </a:r>
          </a:p>
          <a:p>
            <a:pPr lvl="1"/>
            <a:r>
              <a:rPr lang="de-DE" dirty="0" smtClean="0"/>
              <a:t>Unabhängig vom Data Provider</a:t>
            </a:r>
          </a:p>
        </p:txBody>
      </p:sp>
    </p:spTree>
    <p:extLst>
      <p:ext uri="{BB962C8B-B14F-4D97-AF65-F5344CB8AC3E}">
        <p14:creationId xmlns:p14="http://schemas.microsoft.com/office/powerpoint/2010/main" val="24842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ado.net 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DataAdapter</a:t>
            </a:r>
            <a:endParaRPr lang="de-DE" b="1" dirty="0" smtClean="0"/>
          </a:p>
          <a:p>
            <a:pPr lvl="1"/>
            <a:r>
              <a:rPr lang="de-DE" dirty="0" smtClean="0"/>
              <a:t>Caching für Lesezugriffe</a:t>
            </a:r>
          </a:p>
          <a:p>
            <a:pPr lvl="1"/>
            <a:r>
              <a:rPr lang="de-DE" dirty="0" smtClean="0"/>
              <a:t>Verwaltet eigene Connection-Referenz, öffnet und schließt selbstständig</a:t>
            </a:r>
          </a:p>
          <a:p>
            <a:pPr lvl="1"/>
            <a:r>
              <a:rPr lang="de-DE" dirty="0" smtClean="0"/>
              <a:t>Füllt ein </a:t>
            </a:r>
            <a:r>
              <a:rPr lang="de-DE" dirty="0" err="1" smtClean="0"/>
              <a:t>DataSet</a:t>
            </a:r>
            <a:r>
              <a:rPr lang="de-DE" dirty="0" smtClean="0"/>
              <a:t> beim Lesen</a:t>
            </a:r>
          </a:p>
          <a:p>
            <a:pPr lvl="1"/>
            <a:r>
              <a:rPr lang="de-DE" dirty="0" smtClean="0"/>
              <a:t>Erlaubt Batchverarbeitung beim Schreiben</a:t>
            </a:r>
          </a:p>
          <a:p>
            <a:pPr lvl="1"/>
            <a:r>
              <a:rPr lang="de-DE" dirty="0" smtClean="0"/>
              <a:t>Normalerweise </a:t>
            </a:r>
            <a:r>
              <a:rPr lang="de-DE" b="1" dirty="0" smtClean="0"/>
              <a:t>ein </a:t>
            </a:r>
            <a:r>
              <a:rPr lang="de-DE" b="1" dirty="0" err="1" smtClean="0"/>
              <a:t>DataAdapter</a:t>
            </a:r>
            <a:r>
              <a:rPr lang="de-DE" b="1" dirty="0" smtClean="0"/>
              <a:t> pro Tabelle </a:t>
            </a:r>
            <a:r>
              <a:rPr lang="de-DE" dirty="0" smtClean="0"/>
              <a:t>in </a:t>
            </a:r>
            <a:r>
              <a:rPr lang="de-DE" dirty="0" err="1" smtClean="0"/>
              <a:t>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061116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ado.net</vt:lpstr>
      <vt:lpstr>Überblick</vt:lpstr>
      <vt:lpstr>Grundbegriffe</vt:lpstr>
      <vt:lpstr>ado.net Objekte</vt:lpstr>
      <vt:lpstr>ado.net Objekte</vt:lpstr>
      <vt:lpstr>ado.net Objekte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jule</dc:creator>
  <cp:lastModifiedBy>jule</cp:lastModifiedBy>
  <cp:revision>18</cp:revision>
  <dcterms:created xsi:type="dcterms:W3CDTF">2012-05-28T09:21:58Z</dcterms:created>
  <dcterms:modified xsi:type="dcterms:W3CDTF">2012-05-28T09:59:13Z</dcterms:modified>
</cp:coreProperties>
</file>