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34beba65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034beba658_2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243775" y="341275"/>
            <a:ext cx="370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Progetto Tecnologie Web 2021/2022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Massimiliano Giordano Orsini 0124002114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Dominick Ferraro 0124002048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-617370" y="1430285"/>
            <a:ext cx="12193954" cy="4363910"/>
          </a:xfrm>
          <a:custGeom>
            <a:rect b="b" l="l" r="r" t="t"/>
            <a:pathLst>
              <a:path extrusionOk="0" h="2763" w="7768">
                <a:moveTo>
                  <a:pt x="7715" y="953"/>
                </a:moveTo>
                <a:cubicBezTo>
                  <a:pt x="7715" y="900"/>
                  <a:pt x="7715" y="900"/>
                  <a:pt x="7715" y="900"/>
                </a:cubicBezTo>
                <a:cubicBezTo>
                  <a:pt x="7397" y="900"/>
                  <a:pt x="7397" y="900"/>
                  <a:pt x="7397" y="900"/>
                </a:cubicBezTo>
                <a:cubicBezTo>
                  <a:pt x="7397" y="953"/>
                  <a:pt x="7397" y="953"/>
                  <a:pt x="7397" y="953"/>
                </a:cubicBezTo>
                <a:cubicBezTo>
                  <a:pt x="7344" y="953"/>
                  <a:pt x="7344" y="953"/>
                  <a:pt x="7344" y="953"/>
                </a:cubicBezTo>
                <a:cubicBezTo>
                  <a:pt x="7344" y="1915"/>
                  <a:pt x="7344" y="1915"/>
                  <a:pt x="7344" y="1915"/>
                </a:cubicBezTo>
                <a:cubicBezTo>
                  <a:pt x="7314" y="1915"/>
                  <a:pt x="7314" y="1915"/>
                  <a:pt x="7314" y="1915"/>
                </a:cubicBezTo>
                <a:cubicBezTo>
                  <a:pt x="7314" y="1173"/>
                  <a:pt x="7314" y="1173"/>
                  <a:pt x="7314" y="1173"/>
                </a:cubicBezTo>
                <a:cubicBezTo>
                  <a:pt x="7283" y="1173"/>
                  <a:pt x="7283" y="1173"/>
                  <a:pt x="7283" y="1173"/>
                </a:cubicBezTo>
                <a:cubicBezTo>
                  <a:pt x="7283" y="1135"/>
                  <a:pt x="7283" y="1135"/>
                  <a:pt x="7283" y="1135"/>
                </a:cubicBezTo>
                <a:cubicBezTo>
                  <a:pt x="7011" y="1135"/>
                  <a:pt x="7011" y="1135"/>
                  <a:pt x="7011" y="1135"/>
                </a:cubicBezTo>
                <a:cubicBezTo>
                  <a:pt x="7011" y="1173"/>
                  <a:pt x="7011" y="1173"/>
                  <a:pt x="7011" y="1173"/>
                </a:cubicBezTo>
                <a:cubicBezTo>
                  <a:pt x="6981" y="1173"/>
                  <a:pt x="6981" y="1173"/>
                  <a:pt x="6981" y="1173"/>
                </a:cubicBezTo>
                <a:cubicBezTo>
                  <a:pt x="6981" y="1892"/>
                  <a:pt x="6981" y="1892"/>
                  <a:pt x="6981" y="1892"/>
                </a:cubicBezTo>
                <a:cubicBezTo>
                  <a:pt x="6912" y="1892"/>
                  <a:pt x="6912" y="1892"/>
                  <a:pt x="6912" y="1892"/>
                </a:cubicBezTo>
                <a:cubicBezTo>
                  <a:pt x="6912" y="855"/>
                  <a:pt x="6912" y="855"/>
                  <a:pt x="6912" y="855"/>
                </a:cubicBezTo>
                <a:cubicBezTo>
                  <a:pt x="6943" y="855"/>
                  <a:pt x="6943" y="855"/>
                  <a:pt x="6943" y="855"/>
                </a:cubicBezTo>
                <a:cubicBezTo>
                  <a:pt x="6943" y="802"/>
                  <a:pt x="6943" y="802"/>
                  <a:pt x="6943" y="802"/>
                </a:cubicBezTo>
                <a:cubicBezTo>
                  <a:pt x="6912" y="802"/>
                  <a:pt x="6912" y="802"/>
                  <a:pt x="6912" y="802"/>
                </a:cubicBezTo>
                <a:cubicBezTo>
                  <a:pt x="6844" y="802"/>
                  <a:pt x="6844" y="802"/>
                  <a:pt x="6844" y="802"/>
                </a:cubicBezTo>
                <a:cubicBezTo>
                  <a:pt x="6844" y="393"/>
                  <a:pt x="6844" y="393"/>
                  <a:pt x="6844" y="393"/>
                </a:cubicBezTo>
                <a:cubicBezTo>
                  <a:pt x="6868" y="393"/>
                  <a:pt x="6868" y="393"/>
                  <a:pt x="6868" y="393"/>
                </a:cubicBezTo>
                <a:cubicBezTo>
                  <a:pt x="6868" y="355"/>
                  <a:pt x="6868" y="355"/>
                  <a:pt x="6868" y="355"/>
                </a:cubicBezTo>
                <a:cubicBezTo>
                  <a:pt x="6844" y="355"/>
                  <a:pt x="6844" y="355"/>
                  <a:pt x="6844" y="355"/>
                </a:cubicBezTo>
                <a:cubicBezTo>
                  <a:pt x="6799" y="355"/>
                  <a:pt x="6799" y="355"/>
                  <a:pt x="6799" y="355"/>
                </a:cubicBezTo>
                <a:cubicBezTo>
                  <a:pt x="6799" y="310"/>
                  <a:pt x="6799" y="310"/>
                  <a:pt x="6799" y="310"/>
                </a:cubicBezTo>
                <a:cubicBezTo>
                  <a:pt x="6746" y="310"/>
                  <a:pt x="6746" y="310"/>
                  <a:pt x="6746" y="310"/>
                </a:cubicBezTo>
                <a:cubicBezTo>
                  <a:pt x="6746" y="265"/>
                  <a:pt x="6746" y="265"/>
                  <a:pt x="6746" y="265"/>
                </a:cubicBezTo>
                <a:cubicBezTo>
                  <a:pt x="6716" y="265"/>
                  <a:pt x="6716" y="265"/>
                  <a:pt x="6716" y="265"/>
                </a:cubicBezTo>
                <a:cubicBezTo>
                  <a:pt x="6708" y="0"/>
                  <a:pt x="6708" y="0"/>
                  <a:pt x="6708" y="0"/>
                </a:cubicBezTo>
                <a:cubicBezTo>
                  <a:pt x="6700" y="0"/>
                  <a:pt x="6700" y="0"/>
                  <a:pt x="6700" y="0"/>
                </a:cubicBezTo>
                <a:cubicBezTo>
                  <a:pt x="6693" y="265"/>
                  <a:pt x="6693" y="265"/>
                  <a:pt x="6693" y="265"/>
                </a:cubicBezTo>
                <a:cubicBezTo>
                  <a:pt x="6663" y="265"/>
                  <a:pt x="6663" y="265"/>
                  <a:pt x="6663" y="265"/>
                </a:cubicBezTo>
                <a:cubicBezTo>
                  <a:pt x="6663" y="310"/>
                  <a:pt x="6663" y="310"/>
                  <a:pt x="6663" y="310"/>
                </a:cubicBezTo>
                <a:cubicBezTo>
                  <a:pt x="6610" y="310"/>
                  <a:pt x="6610" y="310"/>
                  <a:pt x="6610" y="310"/>
                </a:cubicBezTo>
                <a:cubicBezTo>
                  <a:pt x="6610" y="355"/>
                  <a:pt x="6610" y="355"/>
                  <a:pt x="6610" y="355"/>
                </a:cubicBezTo>
                <a:cubicBezTo>
                  <a:pt x="6549" y="355"/>
                  <a:pt x="6549" y="355"/>
                  <a:pt x="6549" y="355"/>
                </a:cubicBezTo>
                <a:cubicBezTo>
                  <a:pt x="6526" y="355"/>
                  <a:pt x="6526" y="355"/>
                  <a:pt x="6526" y="355"/>
                </a:cubicBezTo>
                <a:cubicBezTo>
                  <a:pt x="6526" y="393"/>
                  <a:pt x="6526" y="393"/>
                  <a:pt x="6526" y="393"/>
                </a:cubicBezTo>
                <a:cubicBezTo>
                  <a:pt x="6549" y="393"/>
                  <a:pt x="6549" y="393"/>
                  <a:pt x="6549" y="393"/>
                </a:cubicBezTo>
                <a:cubicBezTo>
                  <a:pt x="6549" y="802"/>
                  <a:pt x="6549" y="802"/>
                  <a:pt x="6549" y="802"/>
                </a:cubicBezTo>
                <a:cubicBezTo>
                  <a:pt x="6473" y="802"/>
                  <a:pt x="6473" y="802"/>
                  <a:pt x="6473" y="802"/>
                </a:cubicBezTo>
                <a:cubicBezTo>
                  <a:pt x="6443" y="802"/>
                  <a:pt x="6443" y="802"/>
                  <a:pt x="6443" y="802"/>
                </a:cubicBezTo>
                <a:cubicBezTo>
                  <a:pt x="6443" y="855"/>
                  <a:pt x="6443" y="855"/>
                  <a:pt x="6443" y="855"/>
                </a:cubicBezTo>
                <a:cubicBezTo>
                  <a:pt x="6473" y="855"/>
                  <a:pt x="6473" y="855"/>
                  <a:pt x="6473" y="855"/>
                </a:cubicBezTo>
                <a:cubicBezTo>
                  <a:pt x="6473" y="1930"/>
                  <a:pt x="6473" y="1930"/>
                  <a:pt x="6473" y="1930"/>
                </a:cubicBezTo>
                <a:cubicBezTo>
                  <a:pt x="6375" y="1930"/>
                  <a:pt x="6375" y="1930"/>
                  <a:pt x="6375" y="1930"/>
                </a:cubicBezTo>
                <a:cubicBezTo>
                  <a:pt x="6375" y="1211"/>
                  <a:pt x="6375" y="1211"/>
                  <a:pt x="6375" y="1211"/>
                </a:cubicBezTo>
                <a:cubicBezTo>
                  <a:pt x="6276" y="1211"/>
                  <a:pt x="6276" y="1211"/>
                  <a:pt x="6276" y="1211"/>
                </a:cubicBezTo>
                <a:cubicBezTo>
                  <a:pt x="6276" y="1128"/>
                  <a:pt x="6276" y="1128"/>
                  <a:pt x="6276" y="1128"/>
                </a:cubicBezTo>
                <a:cubicBezTo>
                  <a:pt x="5913" y="1128"/>
                  <a:pt x="5913" y="1128"/>
                  <a:pt x="5913" y="1128"/>
                </a:cubicBezTo>
                <a:cubicBezTo>
                  <a:pt x="5913" y="1211"/>
                  <a:pt x="5913" y="1211"/>
                  <a:pt x="5913" y="1211"/>
                </a:cubicBezTo>
                <a:cubicBezTo>
                  <a:pt x="5815" y="1211"/>
                  <a:pt x="5815" y="1211"/>
                  <a:pt x="5815" y="1211"/>
                </a:cubicBezTo>
                <a:cubicBezTo>
                  <a:pt x="5815" y="2135"/>
                  <a:pt x="5815" y="2135"/>
                  <a:pt x="5815" y="2135"/>
                </a:cubicBezTo>
                <a:cubicBezTo>
                  <a:pt x="5724" y="2135"/>
                  <a:pt x="5724" y="2135"/>
                  <a:pt x="5724" y="2135"/>
                </a:cubicBezTo>
                <a:cubicBezTo>
                  <a:pt x="5724" y="514"/>
                  <a:pt x="5724" y="514"/>
                  <a:pt x="5724" y="514"/>
                </a:cubicBezTo>
                <a:cubicBezTo>
                  <a:pt x="5254" y="817"/>
                  <a:pt x="5254" y="817"/>
                  <a:pt x="5254" y="817"/>
                </a:cubicBezTo>
                <a:cubicBezTo>
                  <a:pt x="5254" y="2135"/>
                  <a:pt x="5254" y="2135"/>
                  <a:pt x="5254" y="2135"/>
                </a:cubicBezTo>
                <a:cubicBezTo>
                  <a:pt x="5186" y="2135"/>
                  <a:pt x="5186" y="2135"/>
                  <a:pt x="5186" y="2135"/>
                </a:cubicBezTo>
                <a:cubicBezTo>
                  <a:pt x="5186" y="1824"/>
                  <a:pt x="5186" y="1824"/>
                  <a:pt x="5186" y="1824"/>
                </a:cubicBezTo>
                <a:cubicBezTo>
                  <a:pt x="4914" y="1824"/>
                  <a:pt x="4914" y="1824"/>
                  <a:pt x="4914" y="1824"/>
                </a:cubicBezTo>
                <a:cubicBezTo>
                  <a:pt x="4914" y="1234"/>
                  <a:pt x="4914" y="1234"/>
                  <a:pt x="4914" y="1234"/>
                </a:cubicBezTo>
                <a:cubicBezTo>
                  <a:pt x="4944" y="1234"/>
                  <a:pt x="4944" y="1234"/>
                  <a:pt x="4944" y="1234"/>
                </a:cubicBezTo>
                <a:cubicBezTo>
                  <a:pt x="4944" y="1181"/>
                  <a:pt x="4944" y="1181"/>
                  <a:pt x="4944" y="1181"/>
                </a:cubicBezTo>
                <a:cubicBezTo>
                  <a:pt x="4914" y="1181"/>
                  <a:pt x="4914" y="1181"/>
                  <a:pt x="4914" y="1181"/>
                </a:cubicBezTo>
                <a:cubicBezTo>
                  <a:pt x="4732" y="1181"/>
                  <a:pt x="4732" y="1181"/>
                  <a:pt x="4732" y="1181"/>
                </a:cubicBezTo>
                <a:cubicBezTo>
                  <a:pt x="4732" y="1135"/>
                  <a:pt x="4732" y="1135"/>
                  <a:pt x="4732" y="1135"/>
                </a:cubicBezTo>
                <a:cubicBezTo>
                  <a:pt x="4505" y="1135"/>
                  <a:pt x="4505" y="1135"/>
                  <a:pt x="4505" y="1135"/>
                </a:cubicBezTo>
                <a:cubicBezTo>
                  <a:pt x="4505" y="1181"/>
                  <a:pt x="4505" y="1181"/>
                  <a:pt x="4505" y="1181"/>
                </a:cubicBezTo>
                <a:cubicBezTo>
                  <a:pt x="4452" y="1181"/>
                  <a:pt x="4452" y="1181"/>
                  <a:pt x="4452" y="1181"/>
                </a:cubicBezTo>
                <a:cubicBezTo>
                  <a:pt x="4422" y="1181"/>
                  <a:pt x="4422" y="1181"/>
                  <a:pt x="4422" y="1181"/>
                </a:cubicBezTo>
                <a:cubicBezTo>
                  <a:pt x="4422" y="1234"/>
                  <a:pt x="4422" y="1234"/>
                  <a:pt x="4422" y="1234"/>
                </a:cubicBezTo>
                <a:cubicBezTo>
                  <a:pt x="4452" y="1234"/>
                  <a:pt x="4452" y="1234"/>
                  <a:pt x="4452" y="1234"/>
                </a:cubicBezTo>
                <a:cubicBezTo>
                  <a:pt x="4452" y="1907"/>
                  <a:pt x="4452" y="1907"/>
                  <a:pt x="4452" y="1907"/>
                </a:cubicBezTo>
                <a:cubicBezTo>
                  <a:pt x="4323" y="1907"/>
                  <a:pt x="4323" y="1907"/>
                  <a:pt x="4323" y="1907"/>
                </a:cubicBezTo>
                <a:cubicBezTo>
                  <a:pt x="4323" y="1037"/>
                  <a:pt x="4323" y="1037"/>
                  <a:pt x="4323" y="1037"/>
                </a:cubicBezTo>
                <a:cubicBezTo>
                  <a:pt x="4270" y="1037"/>
                  <a:pt x="4270" y="1037"/>
                  <a:pt x="4270" y="1037"/>
                </a:cubicBezTo>
                <a:cubicBezTo>
                  <a:pt x="4270" y="969"/>
                  <a:pt x="4270" y="969"/>
                  <a:pt x="4270" y="969"/>
                </a:cubicBezTo>
                <a:cubicBezTo>
                  <a:pt x="4247" y="969"/>
                  <a:pt x="4247" y="969"/>
                  <a:pt x="4247" y="969"/>
                </a:cubicBezTo>
                <a:cubicBezTo>
                  <a:pt x="4247" y="893"/>
                  <a:pt x="4247" y="893"/>
                  <a:pt x="4247" y="893"/>
                </a:cubicBezTo>
                <a:cubicBezTo>
                  <a:pt x="4077" y="734"/>
                  <a:pt x="4077" y="734"/>
                  <a:pt x="4077" y="734"/>
                </a:cubicBezTo>
                <a:cubicBezTo>
                  <a:pt x="3902" y="893"/>
                  <a:pt x="3902" y="893"/>
                  <a:pt x="3902" y="893"/>
                </a:cubicBezTo>
                <a:cubicBezTo>
                  <a:pt x="3902" y="969"/>
                  <a:pt x="3902" y="969"/>
                  <a:pt x="3902" y="969"/>
                </a:cubicBezTo>
                <a:cubicBezTo>
                  <a:pt x="3880" y="969"/>
                  <a:pt x="3880" y="969"/>
                  <a:pt x="3880" y="969"/>
                </a:cubicBezTo>
                <a:cubicBezTo>
                  <a:pt x="3880" y="1037"/>
                  <a:pt x="3880" y="1037"/>
                  <a:pt x="3880" y="1037"/>
                </a:cubicBezTo>
                <a:cubicBezTo>
                  <a:pt x="3831" y="1037"/>
                  <a:pt x="3831" y="1037"/>
                  <a:pt x="3831" y="1037"/>
                </a:cubicBezTo>
                <a:cubicBezTo>
                  <a:pt x="3831" y="1824"/>
                  <a:pt x="3831" y="1824"/>
                  <a:pt x="3831" y="1824"/>
                </a:cubicBezTo>
                <a:cubicBezTo>
                  <a:pt x="3717" y="1824"/>
                  <a:pt x="3717" y="1824"/>
                  <a:pt x="3717" y="1824"/>
                </a:cubicBezTo>
                <a:cubicBezTo>
                  <a:pt x="3717" y="2135"/>
                  <a:pt x="3717" y="2135"/>
                  <a:pt x="3717" y="2135"/>
                </a:cubicBezTo>
                <a:cubicBezTo>
                  <a:pt x="3634" y="2135"/>
                  <a:pt x="3634" y="2135"/>
                  <a:pt x="3634" y="2135"/>
                </a:cubicBezTo>
                <a:cubicBezTo>
                  <a:pt x="3634" y="1211"/>
                  <a:pt x="3634" y="1211"/>
                  <a:pt x="3634" y="1211"/>
                </a:cubicBezTo>
                <a:cubicBezTo>
                  <a:pt x="3583" y="1211"/>
                  <a:pt x="3583" y="1211"/>
                  <a:pt x="3583" y="1211"/>
                </a:cubicBezTo>
                <a:cubicBezTo>
                  <a:pt x="3527" y="1135"/>
                  <a:pt x="3527" y="1135"/>
                  <a:pt x="3527" y="1135"/>
                </a:cubicBezTo>
                <a:cubicBezTo>
                  <a:pt x="3258" y="1135"/>
                  <a:pt x="3258" y="1135"/>
                  <a:pt x="3258" y="1135"/>
                </a:cubicBezTo>
                <a:cubicBezTo>
                  <a:pt x="3202" y="1211"/>
                  <a:pt x="3202" y="1211"/>
                  <a:pt x="3202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991"/>
                  <a:pt x="3157" y="1991"/>
                  <a:pt x="3157" y="1991"/>
                </a:cubicBezTo>
                <a:cubicBezTo>
                  <a:pt x="3051" y="1991"/>
                  <a:pt x="3051" y="1991"/>
                  <a:pt x="3051" y="1991"/>
                </a:cubicBezTo>
                <a:cubicBezTo>
                  <a:pt x="3051" y="1546"/>
                  <a:pt x="3051" y="1546"/>
                  <a:pt x="3051" y="1546"/>
                </a:cubicBezTo>
                <a:cubicBezTo>
                  <a:pt x="2938" y="1546"/>
                  <a:pt x="2938" y="1546"/>
                  <a:pt x="2938" y="1546"/>
                </a:cubicBezTo>
                <a:cubicBezTo>
                  <a:pt x="2938" y="1483"/>
                  <a:pt x="2938" y="1483"/>
                  <a:pt x="2938" y="1483"/>
                </a:cubicBezTo>
                <a:cubicBezTo>
                  <a:pt x="2589" y="1483"/>
                  <a:pt x="2589" y="1483"/>
                  <a:pt x="2589" y="1483"/>
                </a:cubicBezTo>
                <a:cubicBezTo>
                  <a:pt x="2589" y="1546"/>
                  <a:pt x="2589" y="1546"/>
                  <a:pt x="2589" y="1546"/>
                </a:cubicBezTo>
                <a:cubicBezTo>
                  <a:pt x="2491" y="1546"/>
                  <a:pt x="2491" y="1546"/>
                  <a:pt x="2491" y="1546"/>
                </a:cubicBezTo>
                <a:cubicBezTo>
                  <a:pt x="2491" y="1824"/>
                  <a:pt x="2491" y="1824"/>
                  <a:pt x="2491" y="1824"/>
                </a:cubicBezTo>
                <a:cubicBezTo>
                  <a:pt x="2370" y="1824"/>
                  <a:pt x="2370" y="1824"/>
                  <a:pt x="2370" y="1824"/>
                </a:cubicBezTo>
                <a:cubicBezTo>
                  <a:pt x="2370" y="689"/>
                  <a:pt x="2370" y="689"/>
                  <a:pt x="2370" y="689"/>
                </a:cubicBezTo>
                <a:cubicBezTo>
                  <a:pt x="2339" y="689"/>
                  <a:pt x="2339" y="689"/>
                  <a:pt x="2339" y="689"/>
                </a:cubicBezTo>
                <a:cubicBezTo>
                  <a:pt x="2339" y="598"/>
                  <a:pt x="2231" y="524"/>
                  <a:pt x="2096" y="522"/>
                </a:cubicBezTo>
                <a:cubicBezTo>
                  <a:pt x="2090" y="333"/>
                  <a:pt x="2090" y="333"/>
                  <a:pt x="2090" y="333"/>
                </a:cubicBezTo>
                <a:cubicBezTo>
                  <a:pt x="2074" y="333"/>
                  <a:pt x="2074" y="333"/>
                  <a:pt x="2074" y="333"/>
                </a:cubicBezTo>
                <a:cubicBezTo>
                  <a:pt x="2068" y="523"/>
                  <a:pt x="2068" y="523"/>
                  <a:pt x="2068" y="523"/>
                </a:cubicBezTo>
                <a:cubicBezTo>
                  <a:pt x="1940" y="530"/>
                  <a:pt x="1840" y="601"/>
                  <a:pt x="1840" y="689"/>
                </a:cubicBezTo>
                <a:cubicBezTo>
                  <a:pt x="1810" y="689"/>
                  <a:pt x="1810" y="689"/>
                  <a:pt x="1810" y="689"/>
                </a:cubicBezTo>
                <a:cubicBezTo>
                  <a:pt x="1810" y="2135"/>
                  <a:pt x="1810" y="2135"/>
                  <a:pt x="1810" y="2135"/>
                </a:cubicBezTo>
                <a:cubicBezTo>
                  <a:pt x="1734" y="2135"/>
                  <a:pt x="1734" y="2135"/>
                  <a:pt x="1734" y="2135"/>
                </a:cubicBezTo>
                <a:cubicBezTo>
                  <a:pt x="1734" y="1925"/>
                  <a:pt x="1734" y="1925"/>
                  <a:pt x="1734" y="1925"/>
                </a:cubicBezTo>
                <a:cubicBezTo>
                  <a:pt x="1682" y="1925"/>
                  <a:pt x="1682" y="1925"/>
                  <a:pt x="1682" y="1925"/>
                </a:cubicBezTo>
                <a:cubicBezTo>
                  <a:pt x="1682" y="1885"/>
                  <a:pt x="1682" y="1885"/>
                  <a:pt x="1682" y="1885"/>
                </a:cubicBezTo>
                <a:cubicBezTo>
                  <a:pt x="1522" y="1885"/>
                  <a:pt x="1522" y="1885"/>
                  <a:pt x="1522" y="1885"/>
                </a:cubicBezTo>
                <a:cubicBezTo>
                  <a:pt x="1522" y="1925"/>
                  <a:pt x="1522" y="1925"/>
                  <a:pt x="1522" y="1925"/>
                </a:cubicBezTo>
                <a:cubicBezTo>
                  <a:pt x="1476" y="1925"/>
                  <a:pt x="1476" y="1925"/>
                  <a:pt x="1476" y="1925"/>
                </a:cubicBezTo>
                <a:cubicBezTo>
                  <a:pt x="1476" y="2135"/>
                  <a:pt x="1476" y="2135"/>
                  <a:pt x="1476" y="2135"/>
                </a:cubicBezTo>
                <a:cubicBezTo>
                  <a:pt x="1446" y="2135"/>
                  <a:pt x="1446" y="2135"/>
                  <a:pt x="1446" y="2135"/>
                </a:cubicBezTo>
                <a:cubicBezTo>
                  <a:pt x="1446" y="1294"/>
                  <a:pt x="1446" y="1294"/>
                  <a:pt x="1446" y="1294"/>
                </a:cubicBezTo>
                <a:cubicBezTo>
                  <a:pt x="1469" y="1294"/>
                  <a:pt x="1469" y="1294"/>
                  <a:pt x="1469" y="1294"/>
                </a:cubicBezTo>
                <a:cubicBezTo>
                  <a:pt x="1469" y="1241"/>
                  <a:pt x="1469" y="1241"/>
                  <a:pt x="1469" y="1241"/>
                </a:cubicBezTo>
                <a:cubicBezTo>
                  <a:pt x="1363" y="1241"/>
                  <a:pt x="1363" y="1241"/>
                  <a:pt x="1363" y="1241"/>
                </a:cubicBezTo>
                <a:cubicBezTo>
                  <a:pt x="1363" y="1188"/>
                  <a:pt x="1363" y="1188"/>
                  <a:pt x="1363" y="1188"/>
                </a:cubicBezTo>
                <a:cubicBezTo>
                  <a:pt x="1045" y="1188"/>
                  <a:pt x="1045" y="1188"/>
                  <a:pt x="1045" y="1188"/>
                </a:cubicBezTo>
                <a:cubicBezTo>
                  <a:pt x="1045" y="1241"/>
                  <a:pt x="1045" y="1241"/>
                  <a:pt x="1045" y="1241"/>
                </a:cubicBezTo>
                <a:cubicBezTo>
                  <a:pt x="931" y="1241"/>
                  <a:pt x="931" y="1241"/>
                  <a:pt x="931" y="1241"/>
                </a:cubicBezTo>
                <a:cubicBezTo>
                  <a:pt x="931" y="1294"/>
                  <a:pt x="931" y="1294"/>
                  <a:pt x="931" y="1294"/>
                </a:cubicBezTo>
                <a:cubicBezTo>
                  <a:pt x="954" y="1294"/>
                  <a:pt x="954" y="1294"/>
                  <a:pt x="954" y="1294"/>
                </a:cubicBezTo>
                <a:cubicBezTo>
                  <a:pt x="954" y="2135"/>
                  <a:pt x="954" y="2135"/>
                  <a:pt x="954" y="2135"/>
                </a:cubicBezTo>
                <a:cubicBezTo>
                  <a:pt x="901" y="2135"/>
                  <a:pt x="901" y="2135"/>
                  <a:pt x="901" y="2135"/>
                </a:cubicBezTo>
                <a:cubicBezTo>
                  <a:pt x="901" y="1620"/>
                  <a:pt x="901" y="1620"/>
                  <a:pt x="901" y="1620"/>
                </a:cubicBezTo>
                <a:cubicBezTo>
                  <a:pt x="606" y="1620"/>
                  <a:pt x="606" y="1620"/>
                  <a:pt x="606" y="1620"/>
                </a:cubicBezTo>
                <a:cubicBezTo>
                  <a:pt x="606" y="1514"/>
                  <a:pt x="606" y="1514"/>
                  <a:pt x="606" y="1514"/>
                </a:cubicBezTo>
                <a:cubicBezTo>
                  <a:pt x="447" y="1514"/>
                  <a:pt x="447" y="1514"/>
                  <a:pt x="447" y="1514"/>
                </a:cubicBezTo>
                <a:cubicBezTo>
                  <a:pt x="447" y="1309"/>
                  <a:pt x="447" y="1309"/>
                  <a:pt x="447" y="1309"/>
                </a:cubicBezTo>
                <a:cubicBezTo>
                  <a:pt x="386" y="1309"/>
                  <a:pt x="386" y="1309"/>
                  <a:pt x="386" y="1309"/>
                </a:cubicBezTo>
                <a:cubicBezTo>
                  <a:pt x="386" y="1264"/>
                  <a:pt x="386" y="1264"/>
                  <a:pt x="386" y="1264"/>
                </a:cubicBezTo>
                <a:cubicBezTo>
                  <a:pt x="61" y="1264"/>
                  <a:pt x="61" y="1264"/>
                  <a:pt x="61" y="1264"/>
                </a:cubicBezTo>
                <a:cubicBezTo>
                  <a:pt x="61" y="1309"/>
                  <a:pt x="61" y="1309"/>
                  <a:pt x="61" y="1309"/>
                </a:cubicBezTo>
                <a:cubicBezTo>
                  <a:pt x="0" y="1309"/>
                  <a:pt x="0" y="1309"/>
                  <a:pt x="0" y="1309"/>
                </a:cubicBezTo>
                <a:cubicBezTo>
                  <a:pt x="0" y="2135"/>
                  <a:pt x="0" y="2135"/>
                  <a:pt x="0" y="2135"/>
                </a:cubicBezTo>
                <a:cubicBezTo>
                  <a:pt x="0" y="2559"/>
                  <a:pt x="0" y="2559"/>
                  <a:pt x="0" y="2559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7768" y="2763"/>
                  <a:pt x="7768" y="2763"/>
                  <a:pt x="7768" y="2763"/>
                </a:cubicBezTo>
                <a:cubicBezTo>
                  <a:pt x="7768" y="2248"/>
                  <a:pt x="7768" y="2248"/>
                  <a:pt x="7768" y="2248"/>
                </a:cubicBezTo>
                <a:cubicBezTo>
                  <a:pt x="7768" y="2135"/>
                  <a:pt x="7768" y="2135"/>
                  <a:pt x="7768" y="2135"/>
                </a:cubicBezTo>
                <a:cubicBezTo>
                  <a:pt x="7768" y="953"/>
                  <a:pt x="7768" y="953"/>
                  <a:pt x="7768" y="953"/>
                </a:cubicBezTo>
                <a:lnTo>
                  <a:pt x="7715" y="953"/>
                </a:lnTo>
                <a:close/>
              </a:path>
            </a:pathLst>
          </a:custGeom>
          <a:solidFill>
            <a:schemeClr val="dk1">
              <a:alpha val="98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567816" y="332035"/>
            <a:ext cx="1076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-US" sz="5000">
                <a:solidFill>
                  <a:schemeClr val="dk1"/>
                </a:solidFill>
              </a:rPr>
              <a:t>E-</a:t>
            </a:r>
            <a:r>
              <a:rPr b="1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1512283" y="243039"/>
            <a:ext cx="451200" cy="4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3647277" y="1387518"/>
            <a:ext cx="48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Vivi un’esperienza turistica ecosostenibile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97497" y="4107124"/>
            <a:ext cx="507000" cy="2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4189746"/>
            <a:ext cx="702000" cy="266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496580" y="4169417"/>
            <a:ext cx="775200" cy="26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462455" y="4072548"/>
            <a:ext cx="843300" cy="9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642826" y="3972829"/>
            <a:ext cx="497100" cy="9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3909629" y="4612723"/>
            <a:ext cx="877500" cy="224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4065624" y="4495908"/>
            <a:ext cx="546000" cy="236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315555" y="5326154"/>
            <a:ext cx="404700" cy="15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2388676" y="5252079"/>
            <a:ext cx="253500" cy="49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015564" y="3691155"/>
            <a:ext cx="770100" cy="316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6088688" y="3568643"/>
            <a:ext cx="614100" cy="246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6127687" y="3135578"/>
            <a:ext cx="541110" cy="2763634"/>
          </a:xfrm>
          <a:custGeom>
            <a:rect b="b" l="l" r="r" t="t"/>
            <a:pathLst>
              <a:path extrusionOk="0" h="970" w="111">
                <a:moveTo>
                  <a:pt x="111" y="970"/>
                </a:moveTo>
                <a:lnTo>
                  <a:pt x="0" y="970"/>
                </a:lnTo>
                <a:lnTo>
                  <a:pt x="0" y="103"/>
                </a:lnTo>
                <a:lnTo>
                  <a:pt x="56" y="0"/>
                </a:lnTo>
                <a:lnTo>
                  <a:pt x="111" y="103"/>
                </a:lnTo>
                <a:lnTo>
                  <a:pt x="111" y="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9130595" y="4013407"/>
            <a:ext cx="877500" cy="283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2842039" y="3001736"/>
            <a:ext cx="877500" cy="385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248245" y="2737007"/>
            <a:ext cx="742430" cy="4120998"/>
          </a:xfrm>
          <a:custGeom>
            <a:rect b="b" l="l" r="r" t="t"/>
            <a:pathLst>
              <a:path extrusionOk="0" h="11004" w="10086">
                <a:moveTo>
                  <a:pt x="10086" y="11004"/>
                </a:moveTo>
                <a:lnTo>
                  <a:pt x="0" y="11004"/>
                </a:lnTo>
                <a:lnTo>
                  <a:pt x="0" y="1482"/>
                </a:lnTo>
                <a:lnTo>
                  <a:pt x="10000" y="0"/>
                </a:lnTo>
                <a:cubicBezTo>
                  <a:pt x="10029" y="3668"/>
                  <a:pt x="10057" y="7336"/>
                  <a:pt x="10086" y="1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9281713" y="3862404"/>
            <a:ext cx="570300" cy="24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4957723" y="3997316"/>
            <a:ext cx="745800" cy="286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5025971" y="3857709"/>
            <a:ext cx="599608" cy="139607"/>
          </a:xfrm>
          <a:custGeom>
            <a:rect b="b" l="l" r="r" t="t"/>
            <a:pathLst>
              <a:path extrusionOk="0" h="49" w="123">
                <a:moveTo>
                  <a:pt x="123" y="49"/>
                </a:moveTo>
                <a:lnTo>
                  <a:pt x="0" y="49"/>
                </a:lnTo>
                <a:lnTo>
                  <a:pt x="18" y="0"/>
                </a:lnTo>
                <a:lnTo>
                  <a:pt x="105" y="0"/>
                </a:lnTo>
                <a:lnTo>
                  <a:pt x="123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991130" y="3956121"/>
            <a:ext cx="721500" cy="290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7073408" y="3870648"/>
            <a:ext cx="355800" cy="9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6941786" y="3956121"/>
            <a:ext cx="819000" cy="9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1611891" y="3443148"/>
            <a:ext cx="497100" cy="96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1007410" y="3873362"/>
            <a:ext cx="424200" cy="8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p5"/>
          <p:cNvGrpSpPr/>
          <p:nvPr/>
        </p:nvGrpSpPr>
        <p:grpSpPr>
          <a:xfrm>
            <a:off x="10097770" y="1790482"/>
            <a:ext cx="806700" cy="5067530"/>
            <a:chOff x="10102850" y="1790482"/>
            <a:chExt cx="806700" cy="5067530"/>
          </a:xfrm>
        </p:grpSpPr>
        <p:sp>
          <p:nvSpPr>
            <p:cNvPr id="62" name="Google Shape;62;p5"/>
            <p:cNvSpPr/>
            <p:nvPr/>
          </p:nvSpPr>
          <p:spPr>
            <a:xfrm>
              <a:off x="10281059" y="2440395"/>
              <a:ext cx="463200" cy="4042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0102850" y="3262213"/>
              <a:ext cx="806700" cy="9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10233147" y="2440781"/>
              <a:ext cx="556200" cy="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0147951" y="3262212"/>
              <a:ext cx="711600" cy="3595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0373467" y="2358069"/>
              <a:ext cx="300600" cy="82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0458660" y="2278208"/>
              <a:ext cx="130200" cy="79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0503764" y="1790482"/>
              <a:ext cx="40092" cy="487726"/>
            </a:xfrm>
            <a:custGeom>
              <a:rect b="b" l="l" r="r" t="t"/>
              <a:pathLst>
                <a:path extrusionOk="0" h="171" w="8">
                  <a:moveTo>
                    <a:pt x="8" y="171"/>
                  </a:moveTo>
                  <a:lnTo>
                    <a:pt x="0" y="171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5"/>
          <p:cNvSpPr/>
          <p:nvPr/>
        </p:nvSpPr>
        <p:spPr>
          <a:xfrm>
            <a:off x="3246650" y="2349290"/>
            <a:ext cx="43875" cy="415970"/>
          </a:xfrm>
          <a:custGeom>
            <a:rect b="b" l="l" r="r" t="t"/>
            <a:pathLst>
              <a:path extrusionOk="0" h="146" w="9">
                <a:moveTo>
                  <a:pt x="9" y="146"/>
                </a:moveTo>
                <a:lnTo>
                  <a:pt x="0" y="146"/>
                </a:lnTo>
                <a:lnTo>
                  <a:pt x="2" y="0"/>
                </a:lnTo>
                <a:lnTo>
                  <a:pt x="7" y="0"/>
                </a:lnTo>
                <a:lnTo>
                  <a:pt x="9" y="1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2890787" y="2696881"/>
            <a:ext cx="7800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1529020" y="3540017"/>
            <a:ext cx="672600" cy="237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545983" y="4565828"/>
            <a:ext cx="404700" cy="22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950597" y="4759568"/>
            <a:ext cx="463200" cy="209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5835196" y="5135651"/>
            <a:ext cx="463200" cy="172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4621357" y="5427568"/>
            <a:ext cx="336300" cy="14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3719507" y="5122712"/>
            <a:ext cx="229200" cy="17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0958662" y="3944591"/>
            <a:ext cx="521700" cy="19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10778294" y="5260878"/>
            <a:ext cx="1423500" cy="159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1373025" y="5303614"/>
            <a:ext cx="463200" cy="131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634672" y="5286655"/>
            <a:ext cx="463200" cy="15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7705906" y="5135651"/>
            <a:ext cx="458400" cy="172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5703577" y="5702300"/>
            <a:ext cx="465600" cy="115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2268747" y="5702300"/>
            <a:ext cx="579300" cy="11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457200" y="6349245"/>
            <a:ext cx="1136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1235077" y="5702300"/>
            <a:ext cx="264000" cy="11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7838463" y="5702300"/>
            <a:ext cx="2309400" cy="115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0008066" y="5329065"/>
            <a:ext cx="140700" cy="115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1097239" y="5326133"/>
            <a:ext cx="5816372" cy="575542"/>
          </a:xfrm>
          <a:prstGeom prst="ellipse">
            <a:avLst/>
          </a:prstGeom>
          <a:solidFill>
            <a:schemeClr val="dk2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6"/>
          <p:cNvGrpSpPr/>
          <p:nvPr/>
        </p:nvGrpSpPr>
        <p:grpSpPr>
          <a:xfrm>
            <a:off x="1250950" y="1758950"/>
            <a:ext cx="5263414" cy="3619501"/>
            <a:chOff x="4935538" y="2633663"/>
            <a:chExt cx="2317750" cy="1593851"/>
          </a:xfrm>
        </p:grpSpPr>
        <p:sp>
          <p:nvSpPr>
            <p:cNvPr id="94" name="Google Shape;94;p6"/>
            <p:cNvSpPr/>
            <p:nvPr/>
          </p:nvSpPr>
          <p:spPr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935538" y="3298826"/>
              <a:ext cx="2317750" cy="928688"/>
            </a:xfrm>
            <a:custGeom>
              <a:rect b="b" l="l" r="r" t="t"/>
              <a:pathLst>
                <a:path extrusionOk="0" h="291" w="727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411913" y="2636838"/>
              <a:ext cx="704850" cy="1006475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6"/>
          <p:cNvSpPr txBox="1"/>
          <p:nvPr/>
        </p:nvSpPr>
        <p:spPr>
          <a:xfrm>
            <a:off x="457200" y="350500"/>
            <a:ext cx="1026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5000">
                <a:solidFill>
                  <a:schemeClr val="lt1"/>
                </a:solidFill>
              </a:rPr>
              <a:t>Scopri la tua città grazie a E-City</a:t>
            </a:r>
            <a:endParaRPr sz="8500">
              <a:solidFill>
                <a:srgbClr val="FFFFFF"/>
              </a:solidFill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8156821" y="2124140"/>
            <a:ext cx="277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E-City permette di visitare la tua città in maniera eco-friendly grazie alle nostre e-bike.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t/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8156821" y="3330640"/>
            <a:ext cx="2777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asterà attivare il GPS del tuo dispositivo per goderti le attrazioni della tua città.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8156821" y="4562540"/>
            <a:ext cx="277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E-City invierà una notifica quando sarai vicino un’attrazione e ti mostrerà le informazioni relative.</a:t>
            </a:r>
            <a:endParaRPr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grpSp>
        <p:nvGrpSpPr>
          <p:cNvPr id="101" name="Google Shape;101;p6"/>
          <p:cNvGrpSpPr/>
          <p:nvPr/>
        </p:nvGrpSpPr>
        <p:grpSpPr>
          <a:xfrm>
            <a:off x="7478257" y="3367955"/>
            <a:ext cx="452893" cy="722595"/>
            <a:chOff x="7478257" y="3367955"/>
            <a:chExt cx="452893" cy="722595"/>
          </a:xfrm>
        </p:grpSpPr>
        <p:sp>
          <p:nvSpPr>
            <p:cNvPr id="102" name="Google Shape;102;p6"/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solidFill>
              <a:schemeClr val="dk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478257" y="336795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6"/>
          <p:cNvGrpSpPr/>
          <p:nvPr/>
        </p:nvGrpSpPr>
        <p:grpSpPr>
          <a:xfrm>
            <a:off x="7478257" y="4606205"/>
            <a:ext cx="452893" cy="699312"/>
            <a:chOff x="7478257" y="4606205"/>
            <a:chExt cx="452893" cy="699312"/>
          </a:xfrm>
        </p:grpSpPr>
        <p:sp>
          <p:nvSpPr>
            <p:cNvPr id="105" name="Google Shape;105;p6"/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dk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478257" y="4606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7478257" y="2193205"/>
            <a:ext cx="452893" cy="700189"/>
            <a:chOff x="7478257" y="2193205"/>
            <a:chExt cx="452893" cy="700189"/>
          </a:xfrm>
        </p:grpSpPr>
        <p:sp>
          <p:nvSpPr>
            <p:cNvPr id="108" name="Google Shape;108;p6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dk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6"/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457200" y="6349245"/>
            <a:ext cx="1136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7"/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117" name="Google Shape;117;p7"/>
            <p:cNvSpPr/>
            <p:nvPr/>
          </p:nvSpPr>
          <p:spPr>
            <a:xfrm>
              <a:off x="4549775" y="1466850"/>
              <a:ext cx="3092450" cy="3922713"/>
            </a:xfrm>
            <a:custGeom>
              <a:rect b="b" l="l" r="r" t="t"/>
              <a:pathLst>
                <a:path extrusionOk="0" h="2798" w="4410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49775" y="1466850"/>
              <a:ext cx="3081338" cy="3763963"/>
            </a:xfrm>
            <a:custGeom>
              <a:rect b="b" l="l" r="r" t="t"/>
              <a:pathLst>
                <a:path extrusionOk="0" h="2685" w="439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rgbClr val="3942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7"/>
          <p:cNvSpPr txBox="1"/>
          <p:nvPr/>
        </p:nvSpPr>
        <p:spPr>
          <a:xfrm>
            <a:off x="553182" y="347455"/>
            <a:ext cx="654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</a:rPr>
              <a:t>Tecnologie</a:t>
            </a:r>
            <a:endParaRPr b="1"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7"/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21" name="Google Shape;121;p7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dk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7"/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</p:grpSpPr>
        <p:sp>
          <p:nvSpPr>
            <p:cNvPr id="124" name="Google Shape;124;p7"/>
            <p:cNvSpPr/>
            <p:nvPr/>
          </p:nvSpPr>
          <p:spPr>
            <a:xfrm>
              <a:off x="2943225" y="6856413"/>
              <a:ext cx="6305550" cy="0"/>
            </a:xfrm>
            <a:custGeom>
              <a:rect b="b" l="l" r="r" t="t"/>
              <a:pathLst>
                <a:path extrusionOk="0" h="120000"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410325" y="5073650"/>
              <a:ext cx="330200" cy="195263"/>
            </a:xfrm>
            <a:custGeom>
              <a:rect b="b" l="l" r="r" t="t"/>
              <a:pathLst>
                <a:path extrusionOk="0" h="238" w="803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848350" y="5321300"/>
              <a:ext cx="330200" cy="184150"/>
            </a:xfrm>
            <a:custGeom>
              <a:rect b="b" l="l" r="r" t="t"/>
              <a:pathLst>
                <a:path extrusionOk="0" h="224" w="80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286375" y="5554663"/>
              <a:ext cx="331788" cy="204788"/>
            </a:xfrm>
            <a:custGeom>
              <a:rect b="b" l="l" r="r" t="t"/>
              <a:pathLst>
                <a:path extrusionOk="0" h="250" w="807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969125" y="4754563"/>
              <a:ext cx="323850" cy="255588"/>
            </a:xfrm>
            <a:custGeom>
              <a:rect b="b" l="l" r="r" t="t"/>
              <a:pathLst>
                <a:path extrusionOk="0" h="311" w="790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735513" y="5840413"/>
              <a:ext cx="323850" cy="257175"/>
            </a:xfrm>
            <a:custGeom>
              <a:rect b="b" l="l" r="r" t="t"/>
              <a:pathLst>
                <a:path extrusionOk="0" h="314" w="787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248400" y="2874963"/>
              <a:ext cx="130175" cy="155575"/>
            </a:xfrm>
            <a:custGeom>
              <a:rect b="b" l="l" r="r" t="t"/>
              <a:pathLst>
                <a:path extrusionOk="0" h="190" w="316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210425" y="3732213"/>
              <a:ext cx="128588" cy="165100"/>
            </a:xfrm>
            <a:custGeom>
              <a:rect b="b" l="l" r="r" t="t"/>
              <a:pathLst>
                <a:path extrusionOk="0" h="202" w="31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31000" y="3297238"/>
              <a:ext cx="133350" cy="142875"/>
            </a:xfrm>
            <a:custGeom>
              <a:rect b="b" l="l" r="r" t="t"/>
              <a:pathLst>
                <a:path extrusionOk="0" h="174" w="322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488113" y="3095625"/>
              <a:ext cx="133350" cy="142875"/>
            </a:xfrm>
            <a:custGeom>
              <a:rect b="b" l="l" r="r" t="t"/>
              <a:pathLst>
                <a:path extrusionOk="0" h="174" w="323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419975" y="4445000"/>
              <a:ext cx="120650" cy="185738"/>
            </a:xfrm>
            <a:custGeom>
              <a:rect b="b" l="l" r="r" t="t"/>
              <a:pathLst>
                <a:path extrusionOk="0" h="226" w="291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973888" y="3505200"/>
              <a:ext cx="131763" cy="149225"/>
            </a:xfrm>
            <a:custGeom>
              <a:rect b="b" l="l" r="r" t="t"/>
              <a:pathLst>
                <a:path extrusionOk="0" h="181" w="320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432675" y="4010025"/>
              <a:ext cx="107950" cy="217488"/>
            </a:xfrm>
            <a:custGeom>
              <a:rect b="b" l="l" r="r" t="t"/>
              <a:pathLst>
                <a:path extrusionOk="0" h="266" w="262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256463" y="1908175"/>
              <a:ext cx="103188" cy="61913"/>
            </a:xfrm>
            <a:custGeom>
              <a:rect b="b" l="l" r="r" t="t"/>
              <a:pathLst>
                <a:path extrusionOk="0" h="76" w="251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451725" y="1847850"/>
              <a:ext cx="103188" cy="57150"/>
            </a:xfrm>
            <a:custGeom>
              <a:rect b="b" l="l" r="r" t="t"/>
              <a:pathLst>
                <a:path extrusionOk="0" h="71" w="252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484938" y="2205038"/>
              <a:ext cx="100013" cy="77788"/>
            </a:xfrm>
            <a:custGeom>
              <a:rect b="b" l="l" r="r" t="t"/>
              <a:pathLst>
                <a:path extrusionOk="0" h="95" w="242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7645400" y="1778000"/>
              <a:ext cx="103188" cy="61913"/>
            </a:xfrm>
            <a:custGeom>
              <a:rect b="b" l="l" r="r" t="t"/>
              <a:pathLst>
                <a:path extrusionOk="0" h="77" w="248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061200" y="1970088"/>
              <a:ext cx="104775" cy="61913"/>
            </a:xfrm>
            <a:custGeom>
              <a:rect b="b" l="l" r="r" t="t"/>
              <a:pathLst>
                <a:path extrusionOk="0" h="75" w="253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165850" y="2497138"/>
              <a:ext cx="57150" cy="184150"/>
            </a:xfrm>
            <a:custGeom>
              <a:rect b="b" l="l" r="r" t="t"/>
              <a:pathLst>
                <a:path extrusionOk="0" h="223" w="139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677025" y="2116138"/>
              <a:ext cx="100013" cy="66675"/>
            </a:xfrm>
            <a:custGeom>
              <a:rect b="b" l="l" r="r" t="t"/>
              <a:pathLst>
                <a:path extrusionOk="0" h="82" w="246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867525" y="2039938"/>
              <a:ext cx="103188" cy="61913"/>
            </a:xfrm>
            <a:custGeom>
              <a:rect b="b" l="l" r="r" t="t"/>
              <a:pathLst>
                <a:path extrusionOk="0" h="76" w="252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296025" y="2322513"/>
              <a:ext cx="101600" cy="98425"/>
            </a:xfrm>
            <a:custGeom>
              <a:rect b="b" l="l" r="r" t="t"/>
              <a:pathLst>
                <a:path extrusionOk="0" h="120" w="245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7839075" y="1689100"/>
              <a:ext cx="103188" cy="73025"/>
            </a:xfrm>
            <a:custGeom>
              <a:rect b="b" l="l" r="r" t="t"/>
              <a:pathLst>
                <a:path extrusionOk="0" h="88" w="251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029575" y="1565275"/>
              <a:ext cx="100013" cy="92075"/>
            </a:xfrm>
            <a:custGeom>
              <a:rect b="b" l="l" r="r" t="t"/>
              <a:pathLst>
                <a:path extrusionOk="0" h="111" w="244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735888" y="1001713"/>
              <a:ext cx="71438" cy="44450"/>
            </a:xfrm>
            <a:custGeom>
              <a:rect b="b" l="l" r="r" t="t"/>
              <a:pathLst>
                <a:path extrusionOk="0" h="54" w="172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480300" y="890588"/>
              <a:ext cx="71438" cy="44450"/>
            </a:xfrm>
            <a:custGeom>
              <a:rect b="b" l="l" r="r" t="t"/>
              <a:pathLst>
                <a:path extrusionOk="0" h="54" w="171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610475" y="942975"/>
              <a:ext cx="68263" cy="46038"/>
            </a:xfrm>
            <a:custGeom>
              <a:rect b="b" l="l" r="r" t="t"/>
              <a:pathLst>
                <a:path extrusionOk="0" h="56" w="167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351713" y="835025"/>
              <a:ext cx="71438" cy="46038"/>
            </a:xfrm>
            <a:custGeom>
              <a:rect b="b" l="l" r="r" t="t"/>
              <a:pathLst>
                <a:path extrusionOk="0" h="57" w="175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226300" y="760413"/>
              <a:ext cx="65088" cy="60325"/>
            </a:xfrm>
            <a:custGeom>
              <a:rect b="b" l="l" r="r" t="t"/>
              <a:pathLst>
                <a:path extrusionOk="0" h="74" w="160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166100" y="1408113"/>
              <a:ext cx="42863" cy="109538"/>
            </a:xfrm>
            <a:custGeom>
              <a:rect b="b" l="l" r="r" t="t"/>
              <a:pathLst>
                <a:path extrusionOk="0" h="133" w="10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64475" y="1058863"/>
              <a:ext cx="68263" cy="50800"/>
            </a:xfrm>
            <a:custGeom>
              <a:rect b="b" l="l" r="r" t="t"/>
              <a:pathLst>
                <a:path extrusionOk="0" h="61" w="168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993063" y="1130300"/>
              <a:ext cx="66675" cy="58738"/>
            </a:xfrm>
            <a:custGeom>
              <a:rect b="b" l="l" r="r" t="t"/>
              <a:pathLst>
                <a:path extrusionOk="0" h="72" w="161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112125" y="1225550"/>
              <a:ext cx="63500" cy="79375"/>
            </a:xfrm>
            <a:custGeom>
              <a:rect b="b" l="l" r="r" t="t"/>
              <a:pathLst>
                <a:path extrusionOk="0" h="97" w="153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593013" y="354013"/>
              <a:ext cx="38100" cy="28575"/>
            </a:xfrm>
            <a:custGeom>
              <a:rect b="b" l="l" r="r" t="t"/>
              <a:pathLst>
                <a:path extrusionOk="0" h="35" w="94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7985125" y="242888"/>
              <a:ext cx="38100" cy="31750"/>
            </a:xfrm>
            <a:custGeom>
              <a:rect b="b" l="l" r="r" t="t"/>
              <a:pathLst>
                <a:path extrusionOk="0" h="39" w="92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529513" y="376238"/>
              <a:ext cx="36513" cy="26988"/>
            </a:xfrm>
            <a:custGeom>
              <a:rect b="b" l="l" r="r" t="t"/>
              <a:pathLst>
                <a:path extrusionOk="0" h="34" w="90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7466013" y="393700"/>
              <a:ext cx="38100" cy="34925"/>
            </a:xfrm>
            <a:custGeom>
              <a:rect b="b" l="l" r="r" t="t"/>
              <a:pathLst>
                <a:path extrusionOk="0" h="44" w="96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400925" y="419100"/>
              <a:ext cx="34925" cy="33338"/>
            </a:xfrm>
            <a:custGeom>
              <a:rect b="b" l="l" r="r" t="t"/>
              <a:pathLst>
                <a:path extrusionOk="0" h="41" w="84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337425" y="447675"/>
              <a:ext cx="36513" cy="41275"/>
            </a:xfrm>
            <a:custGeom>
              <a:rect b="b" l="l" r="r" t="t"/>
              <a:pathLst>
                <a:path extrusionOk="0" h="49" w="8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8183563" y="182563"/>
              <a:ext cx="34925" cy="31750"/>
            </a:xfrm>
            <a:custGeom>
              <a:rect b="b" l="l" r="r" t="t"/>
              <a:pathLst>
                <a:path extrusionOk="0" h="38" w="85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245475" y="165100"/>
              <a:ext cx="38100" cy="31750"/>
            </a:xfrm>
            <a:custGeom>
              <a:rect b="b" l="l" r="r" t="t"/>
              <a:pathLst>
                <a:path extrusionOk="0" h="38" w="90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116888" y="207963"/>
              <a:ext cx="36513" cy="25400"/>
            </a:xfrm>
            <a:custGeom>
              <a:rect b="b" l="l" r="r" t="t"/>
              <a:pathLst>
                <a:path extrusionOk="0" h="32" w="87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920038" y="263525"/>
              <a:ext cx="38100" cy="26988"/>
            </a:xfrm>
            <a:custGeom>
              <a:rect b="b" l="l" r="r" t="t"/>
              <a:pathLst>
                <a:path extrusionOk="0" h="32" w="95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54950" y="280988"/>
              <a:ext cx="36513" cy="31750"/>
            </a:xfrm>
            <a:custGeom>
              <a:rect b="b" l="l" r="r" t="t"/>
              <a:pathLst>
                <a:path extrusionOk="0" h="39" w="90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791450" y="292100"/>
              <a:ext cx="36513" cy="33338"/>
            </a:xfrm>
            <a:custGeom>
              <a:rect b="b" l="l" r="r" t="t"/>
              <a:pathLst>
                <a:path extrusionOk="0" h="41" w="90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59688" y="334963"/>
              <a:ext cx="36513" cy="31750"/>
            </a:xfrm>
            <a:custGeom>
              <a:rect b="b" l="l" r="r" t="t"/>
              <a:pathLst>
                <a:path extrusionOk="0" h="37" w="8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440738" y="79375"/>
              <a:ext cx="34925" cy="36513"/>
            </a:xfrm>
            <a:custGeom>
              <a:rect b="b" l="l" r="r" t="t"/>
              <a:pathLst>
                <a:path extrusionOk="0" h="44" w="85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375650" y="111125"/>
              <a:ext cx="36513" cy="38100"/>
            </a:xfrm>
            <a:custGeom>
              <a:rect b="b" l="l" r="r" t="t"/>
              <a:pathLst>
                <a:path extrusionOk="0" h="47" w="86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208838" y="523875"/>
              <a:ext cx="36513" cy="41275"/>
            </a:xfrm>
            <a:custGeom>
              <a:rect b="b" l="l" r="r" t="t"/>
              <a:pathLst>
                <a:path extrusionOk="0" h="51" w="92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723188" y="317500"/>
              <a:ext cx="39688" cy="25400"/>
            </a:xfrm>
            <a:custGeom>
              <a:rect b="b" l="l" r="r" t="t"/>
              <a:pathLst>
                <a:path extrusionOk="0" h="32" w="98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312150" y="139700"/>
              <a:ext cx="34925" cy="31750"/>
            </a:xfrm>
            <a:custGeom>
              <a:rect b="b" l="l" r="r" t="t"/>
              <a:pathLst>
                <a:path extrusionOk="0" h="38" w="87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8051800" y="220663"/>
              <a:ext cx="36513" cy="33338"/>
            </a:xfrm>
            <a:custGeom>
              <a:rect b="b" l="l" r="r" t="t"/>
              <a:pathLst>
                <a:path extrusionOk="0" h="42" w="88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273925" y="479425"/>
              <a:ext cx="33338" cy="36513"/>
            </a:xfrm>
            <a:custGeom>
              <a:rect b="b" l="l" r="r" t="t"/>
              <a:pathLst>
                <a:path extrusionOk="0" h="44" w="81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169150" y="588963"/>
              <a:ext cx="20638" cy="68263"/>
            </a:xfrm>
            <a:custGeom>
              <a:rect b="b" l="l" r="r" t="t"/>
              <a:pathLst>
                <a:path extrusionOk="0" h="84" w="53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502650" y="38100"/>
              <a:ext cx="34925" cy="39688"/>
            </a:xfrm>
            <a:custGeom>
              <a:rect b="b" l="l" r="r" t="t"/>
              <a:pathLst>
                <a:path extrusionOk="0" h="48" w="8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185025" y="700088"/>
              <a:ext cx="15875" cy="30163"/>
            </a:xfrm>
            <a:custGeom>
              <a:rect b="b" l="l" r="r" t="t"/>
              <a:pathLst>
                <a:path extrusionOk="0" h="36" w="38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81" name="Google Shape;181;p7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dk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84" name="Google Shape;184;p7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dk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7"/>
          <p:cNvSpPr txBox="1"/>
          <p:nvPr/>
        </p:nvSpPr>
        <p:spPr>
          <a:xfrm>
            <a:off x="2131221" y="4064219"/>
            <a:ext cx="103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7"/>
          <p:cNvGrpSpPr/>
          <p:nvPr/>
        </p:nvGrpSpPr>
        <p:grpSpPr>
          <a:xfrm>
            <a:off x="4955323" y="1181256"/>
            <a:ext cx="1033882" cy="1598313"/>
            <a:chOff x="7478257" y="2193205"/>
            <a:chExt cx="453000" cy="700308"/>
          </a:xfrm>
        </p:grpSpPr>
        <p:sp>
          <p:nvSpPr>
            <p:cNvPr id="188" name="Google Shape;188;p7"/>
            <p:cNvSpPr/>
            <p:nvPr/>
          </p:nvSpPr>
          <p:spPr>
            <a:xfrm>
              <a:off x="7478257" y="2786413"/>
              <a:ext cx="453000" cy="107100"/>
            </a:xfrm>
            <a:prstGeom prst="ellipse">
              <a:avLst/>
            </a:prstGeom>
            <a:solidFill>
              <a:schemeClr val="dk2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7"/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246935" y="3076010"/>
            <a:ext cx="1931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HTML: per la descrizione semantica delle pagine web, front-end.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2833120" y="1654279"/>
            <a:ext cx="193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PYTHON: per lo sviluppo back-end dell’applicazione.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9082140" y="3382900"/>
            <a:ext cx="1931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per la formattazione gr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afica dei documenti HTML, front-end.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0046720" y="1087013"/>
            <a:ext cx="193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LEAFLET: per l’utilizzo di API gratuite di geolocalizzazione.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0" y="6401986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7881825" y="6354225"/>
            <a:ext cx="40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Sono </a:t>
            </a:r>
            <a:r>
              <a:rPr lang="en-US"/>
              <a:t>possibili integrazioni con altre tecnologie.</a:t>
            </a:r>
            <a:endParaRPr/>
          </a:p>
        </p:txBody>
      </p:sp>
      <p:pic>
        <p:nvPicPr>
          <p:cNvPr id="204" name="Google Shape;20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016" y="1440986"/>
            <a:ext cx="451125" cy="4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113" y="4218250"/>
            <a:ext cx="707874" cy="7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5587" y="2861787"/>
            <a:ext cx="554000" cy="5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3300" y="410450"/>
            <a:ext cx="630950" cy="6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9235" y="4190680"/>
            <a:ext cx="554002" cy="5540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7"/>
          <p:cNvGrpSpPr/>
          <p:nvPr/>
        </p:nvGrpSpPr>
        <p:grpSpPr>
          <a:xfrm>
            <a:off x="5395019" y="3913585"/>
            <a:ext cx="1342420" cy="1905748"/>
            <a:chOff x="7478257" y="2193205"/>
            <a:chExt cx="453000" cy="700308"/>
          </a:xfrm>
        </p:grpSpPr>
        <p:sp>
          <p:nvSpPr>
            <p:cNvPr id="210" name="Google Shape;210;p7"/>
            <p:cNvSpPr/>
            <p:nvPr/>
          </p:nvSpPr>
          <p:spPr>
            <a:xfrm>
              <a:off x="7478257" y="2786413"/>
              <a:ext cx="453000" cy="107100"/>
            </a:xfrm>
            <a:prstGeom prst="ellipse">
              <a:avLst/>
            </a:prstGeom>
            <a:solidFill>
              <a:schemeClr val="dk2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7"/>
          <p:cNvSpPr txBox="1"/>
          <p:nvPr/>
        </p:nvSpPr>
        <p:spPr>
          <a:xfrm>
            <a:off x="8263220" y="5466825"/>
            <a:ext cx="1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JAVASCRIPT: per lo sviluppo front-end.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357240" y="5350075"/>
            <a:ext cx="1755000" cy="8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/>
          <p:nvPr/>
        </p:nvSpPr>
        <p:spPr>
          <a:xfrm>
            <a:off x="1310150" y="5213825"/>
            <a:ext cx="4303200" cy="380100"/>
          </a:xfrm>
          <a:prstGeom prst="ellipse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616970" y="951374"/>
            <a:ext cx="47812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 b="0" i="0" sz="7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8"/>
          <p:cNvGrpSpPr/>
          <p:nvPr/>
        </p:nvGrpSpPr>
        <p:grpSpPr>
          <a:xfrm>
            <a:off x="1352609" y="1319309"/>
            <a:ext cx="4260930" cy="3748370"/>
            <a:chOff x="1111250" y="2736547"/>
            <a:chExt cx="3473207" cy="3016554"/>
          </a:xfrm>
        </p:grpSpPr>
        <p:sp>
          <p:nvSpPr>
            <p:cNvPr id="221" name="Google Shape;221;p8"/>
            <p:cNvSpPr/>
            <p:nvPr/>
          </p:nvSpPr>
          <p:spPr>
            <a:xfrm>
              <a:off x="1199068" y="3392988"/>
              <a:ext cx="3385389" cy="2360113"/>
            </a:xfrm>
            <a:custGeom>
              <a:rect b="b" l="l" r="r" t="t"/>
              <a:pathLst>
                <a:path extrusionOk="0" h="535" w="768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689782" y="2736547"/>
              <a:ext cx="1159199" cy="1918826"/>
            </a:xfrm>
            <a:custGeom>
              <a:rect b="b" l="l" r="r" t="t"/>
              <a:pathLst>
                <a:path extrusionOk="0" h="435" w="263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111250" y="4178960"/>
              <a:ext cx="656441" cy="1124072"/>
            </a:xfrm>
            <a:custGeom>
              <a:rect b="b" l="l" r="r" t="t"/>
              <a:pathLst>
                <a:path extrusionOk="0" h="255" w="149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837946" y="3856228"/>
              <a:ext cx="656441" cy="1121877"/>
            </a:xfrm>
            <a:custGeom>
              <a:rect b="b" l="l" r="r" t="t"/>
              <a:pathLst>
                <a:path extrusionOk="0" h="254" w="149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8"/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E-City</a:t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6616975" y="2782950"/>
            <a:ext cx="4910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Diminuire l’emissione di </a:t>
            </a:r>
            <a:r>
              <a:rPr i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CO2.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Incentivare la scoperta della città e valorizzare le risorse.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Fornire un’esperienza innovativa.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