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85180-8430-40A6-9498-CBEE559ABCF7}" v="98" dt="2023-07-09T11:19:17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apkush Kumar" userId="feffd02c6b57e0a1" providerId="LiveId" clId="{16D85180-8430-40A6-9498-CBEE559ABCF7}"/>
    <pc:docChg chg="undo custSel modSld">
      <pc:chgData name="Pratapkush Kumar" userId="feffd02c6b57e0a1" providerId="LiveId" clId="{16D85180-8430-40A6-9498-CBEE559ABCF7}" dt="2023-07-09T11:19:51.220" v="180" actId="207"/>
      <pc:docMkLst>
        <pc:docMk/>
      </pc:docMkLst>
      <pc:sldChg chg="addSp delSp modSp mod">
        <pc:chgData name="Pratapkush Kumar" userId="feffd02c6b57e0a1" providerId="LiveId" clId="{16D85180-8430-40A6-9498-CBEE559ABCF7}" dt="2023-07-09T11:19:51.220" v="180" actId="207"/>
        <pc:sldMkLst>
          <pc:docMk/>
          <pc:sldMk cId="3343239301" sldId="256"/>
        </pc:sldMkLst>
        <pc:spChg chg="mod">
          <ac:chgData name="Pratapkush Kumar" userId="feffd02c6b57e0a1" providerId="LiveId" clId="{16D85180-8430-40A6-9498-CBEE559ABCF7}" dt="2023-07-09T11:19:51.220" v="180" actId="207"/>
          <ac:spMkLst>
            <pc:docMk/>
            <pc:sldMk cId="3343239301" sldId="256"/>
            <ac:spMk id="4" creationId="{FB0380A1-7AF2-D557-7898-5FC12F16E30A}"/>
          </ac:spMkLst>
        </pc:spChg>
        <pc:spChg chg="mod">
          <ac:chgData name="Pratapkush Kumar" userId="feffd02c6b57e0a1" providerId="LiveId" clId="{16D85180-8430-40A6-9498-CBEE559ABCF7}" dt="2023-07-09T11:18:13.032" v="149" actId="1076"/>
          <ac:spMkLst>
            <pc:docMk/>
            <pc:sldMk cId="3343239301" sldId="256"/>
            <ac:spMk id="24" creationId="{62F2ABAB-D4AF-3EFB-9B99-E6AA2F3C1C02}"/>
          </ac:spMkLst>
        </pc:spChg>
        <pc:spChg chg="mod">
          <ac:chgData name="Pratapkush Kumar" userId="feffd02c6b57e0a1" providerId="LiveId" clId="{16D85180-8430-40A6-9498-CBEE559ABCF7}" dt="2023-07-09T11:18:13.032" v="149" actId="1076"/>
          <ac:spMkLst>
            <pc:docMk/>
            <pc:sldMk cId="3343239301" sldId="256"/>
            <ac:spMk id="26" creationId="{C1552CDF-0B5A-EE0C-98F7-80C1CF50F777}"/>
          </ac:spMkLst>
        </pc:spChg>
        <pc:picChg chg="add mod">
          <ac:chgData name="Pratapkush Kumar" userId="feffd02c6b57e0a1" providerId="LiveId" clId="{16D85180-8430-40A6-9498-CBEE559ABCF7}" dt="2023-07-09T11:19:17.410" v="174" actId="1076"/>
          <ac:picMkLst>
            <pc:docMk/>
            <pc:sldMk cId="3343239301" sldId="256"/>
            <ac:picMk id="2" creationId="{12A95866-E0C0-FEA3-81B9-F94187459FFA}"/>
          </ac:picMkLst>
        </pc:picChg>
        <pc:picChg chg="del mod">
          <ac:chgData name="Pratapkush Kumar" userId="feffd02c6b57e0a1" providerId="LiveId" clId="{16D85180-8430-40A6-9498-CBEE559ABCF7}" dt="2023-07-09T11:07:12.977" v="29" actId="478"/>
          <ac:picMkLst>
            <pc:docMk/>
            <pc:sldMk cId="3343239301" sldId="256"/>
            <ac:picMk id="6" creationId="{EE5D3E7C-BDC9-2DCF-69C1-F1AC71261144}"/>
          </ac:picMkLst>
        </pc:picChg>
        <pc:picChg chg="add 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7" creationId="{373C089A-CCEF-6388-6CE1-C4BF2840ED3B}"/>
          </ac:picMkLst>
        </pc:picChg>
        <pc:picChg chg="del mod">
          <ac:chgData name="Pratapkush Kumar" userId="feffd02c6b57e0a1" providerId="LiveId" clId="{16D85180-8430-40A6-9498-CBEE559ABCF7}" dt="2023-07-09T11:08:55.683" v="51" actId="478"/>
          <ac:picMkLst>
            <pc:docMk/>
            <pc:sldMk cId="3343239301" sldId="256"/>
            <ac:picMk id="8" creationId="{5BD89E35-1C6D-BC1B-46DA-A52FEE62E679}"/>
          </ac:picMkLst>
        </pc:picChg>
        <pc:picChg chg="add 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15" creationId="{BB6D0618-EF15-B850-EA7B-5D179D2A3C6B}"/>
          </ac:picMkLst>
        </pc:picChg>
        <pc:picChg chg="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16" creationId="{E9000BCB-814E-50F9-B814-AE987470A494}"/>
          </ac:picMkLst>
        </pc:picChg>
        <pc:picChg chg="add 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19" creationId="{9B7AF7AB-D382-E19D-4342-B83C40884F96}"/>
          </ac:picMkLst>
        </pc:picChg>
        <pc:picChg chg="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21" creationId="{97D17B7A-A8BF-EDB8-A2A6-5E9E4E4C1C94}"/>
          </ac:picMkLst>
        </pc:picChg>
        <pc:picChg chg="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22" creationId="{D36482C5-F9AD-F1B3-3389-033DEF4469AD}"/>
          </ac:picMkLst>
        </pc:picChg>
        <pc:picChg chg="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23" creationId="{B1F4EBC4-6811-50CA-F9E2-8CA188C36E94}"/>
          </ac:picMkLst>
        </pc:picChg>
        <pc:picChg chg="add del mod">
          <ac:chgData name="Pratapkush Kumar" userId="feffd02c6b57e0a1" providerId="LiveId" clId="{16D85180-8430-40A6-9498-CBEE559ABCF7}" dt="2023-07-09T11:17:05.718" v="143" actId="478"/>
          <ac:picMkLst>
            <pc:docMk/>
            <pc:sldMk cId="3343239301" sldId="256"/>
            <ac:picMk id="30" creationId="{98C73202-5A7D-4A76-C87A-E00E5B1B8593}"/>
          </ac:picMkLst>
        </pc:picChg>
        <pc:picChg chg="add mod">
          <ac:chgData name="Pratapkush Kumar" userId="feffd02c6b57e0a1" providerId="LiveId" clId="{16D85180-8430-40A6-9498-CBEE559ABCF7}" dt="2023-07-09T11:19:17.410" v="174" actId="1076"/>
          <ac:picMkLst>
            <pc:docMk/>
            <pc:sldMk cId="3343239301" sldId="256"/>
            <ac:picMk id="1026" creationId="{8B052FEE-E850-78EA-FC40-49C1310661B7}"/>
          </ac:picMkLst>
        </pc:picChg>
        <pc:picChg chg="del mod">
          <ac:chgData name="Pratapkush Kumar" userId="feffd02c6b57e0a1" providerId="LiveId" clId="{16D85180-8430-40A6-9498-CBEE559ABCF7}" dt="2023-07-09T11:08:58.928" v="53" actId="478"/>
          <ac:picMkLst>
            <pc:docMk/>
            <pc:sldMk cId="3343239301" sldId="256"/>
            <ac:picMk id="1028" creationId="{1AC3466E-22F4-1717-01AF-AEA7F454F73E}"/>
          </ac:picMkLst>
        </pc:picChg>
        <pc:picChg chg="add 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1030" creationId="{DE42FEC9-4D46-FF5C-677D-E213F1156F29}"/>
          </ac:picMkLst>
        </pc:picChg>
        <pc:picChg chg="add 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1032" creationId="{A51FF814-8916-3942-EA68-EDB8F0302C93}"/>
          </ac:picMkLst>
        </pc:picChg>
        <pc:picChg chg="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1034" creationId="{FC2E5C27-C2D6-9809-419F-5EDB7690F4E3}"/>
          </ac:picMkLst>
        </pc:picChg>
        <pc:picChg chg="add 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1036" creationId="{7A09779C-E6A2-F3A8-8A99-DF1D6D266BD0}"/>
          </ac:picMkLst>
        </pc:picChg>
        <pc:picChg chg="del mod">
          <ac:chgData name="Pratapkush Kumar" userId="feffd02c6b57e0a1" providerId="LiveId" clId="{16D85180-8430-40A6-9498-CBEE559ABCF7}" dt="2023-07-09T11:14:40.614" v="118" actId="478"/>
          <ac:picMkLst>
            <pc:docMk/>
            <pc:sldMk cId="3343239301" sldId="256"/>
            <ac:picMk id="1038" creationId="{9006DD69-47F8-95F5-35C2-63F87DA410A0}"/>
          </ac:picMkLst>
        </pc:picChg>
        <pc:picChg chg="del">
          <ac:chgData name="Pratapkush Kumar" userId="feffd02c6b57e0a1" providerId="LiveId" clId="{16D85180-8430-40A6-9498-CBEE559ABCF7}" dt="2023-07-09T11:16:16.482" v="132" actId="478"/>
          <ac:picMkLst>
            <pc:docMk/>
            <pc:sldMk cId="3343239301" sldId="256"/>
            <ac:picMk id="1040" creationId="{24917ACC-D606-F95B-C2A5-29C9813F0B77}"/>
          </ac:picMkLst>
        </pc:picChg>
        <pc:picChg chg="add mod">
          <ac:chgData name="Pratapkush Kumar" userId="feffd02c6b57e0a1" providerId="LiveId" clId="{16D85180-8430-40A6-9498-CBEE559ABCF7}" dt="2023-07-09T11:18:13.032" v="149" actId="1076"/>
          <ac:picMkLst>
            <pc:docMk/>
            <pc:sldMk cId="3343239301" sldId="256"/>
            <ac:picMk id="1042" creationId="{12AD12C7-9EC9-DB68-5BFD-72E48FC92AF8}"/>
          </ac:picMkLst>
        </pc:picChg>
        <pc:cxnChg chg="add del mod">
          <ac:chgData name="Pratapkush Kumar" userId="feffd02c6b57e0a1" providerId="LiveId" clId="{16D85180-8430-40A6-9498-CBEE559ABCF7}" dt="2023-07-09T11:18:13.032" v="149" actId="1076"/>
          <ac:cxnSpMkLst>
            <pc:docMk/>
            <pc:sldMk cId="3343239301" sldId="256"/>
            <ac:cxnSpMk id="3" creationId="{AB367229-27DD-F814-6FC3-59F7F5D4C607}"/>
          </ac:cxnSpMkLst>
        </pc:cxnChg>
        <pc:cxnChg chg="mod">
          <ac:chgData name="Pratapkush Kumar" userId="feffd02c6b57e0a1" providerId="LiveId" clId="{16D85180-8430-40A6-9498-CBEE559ABCF7}" dt="2023-07-09T11:18:13.032" v="149" actId="1076"/>
          <ac:cxnSpMkLst>
            <pc:docMk/>
            <pc:sldMk cId="3343239301" sldId="256"/>
            <ac:cxnSpMk id="10" creationId="{DAB78288-5661-B189-55D6-D0776679A33E}"/>
          </ac:cxnSpMkLst>
        </pc:cxnChg>
        <pc:cxnChg chg="add mod">
          <ac:chgData name="Pratapkush Kumar" userId="feffd02c6b57e0a1" providerId="LiveId" clId="{16D85180-8430-40A6-9498-CBEE559ABCF7}" dt="2023-07-09T11:18:13.032" v="149" actId="1076"/>
          <ac:cxnSpMkLst>
            <pc:docMk/>
            <pc:sldMk cId="3343239301" sldId="256"/>
            <ac:cxnSpMk id="11" creationId="{6D6A3242-0D42-8516-3F34-FDF66506EDF1}"/>
          </ac:cxnSpMkLst>
        </pc:cxnChg>
        <pc:cxnChg chg="mod">
          <ac:chgData name="Pratapkush Kumar" userId="feffd02c6b57e0a1" providerId="LiveId" clId="{16D85180-8430-40A6-9498-CBEE559ABCF7}" dt="2023-07-09T11:18:13.032" v="149" actId="1076"/>
          <ac:cxnSpMkLst>
            <pc:docMk/>
            <pc:sldMk cId="3343239301" sldId="256"/>
            <ac:cxnSpMk id="25" creationId="{863C4989-BAD2-42C1-7009-EC10B9483E70}"/>
          </ac:cxnSpMkLst>
        </pc:cxnChg>
        <pc:cxnChg chg="mod">
          <ac:chgData name="Pratapkush Kumar" userId="feffd02c6b57e0a1" providerId="LiveId" clId="{16D85180-8430-40A6-9498-CBEE559ABCF7}" dt="2023-07-09T11:18:13.032" v="149" actId="1076"/>
          <ac:cxnSpMkLst>
            <pc:docMk/>
            <pc:sldMk cId="3343239301" sldId="256"/>
            <ac:cxnSpMk id="27" creationId="{AA5F110E-6D9F-7ACE-E160-1FC3033610F3}"/>
          </ac:cxnSpMkLst>
        </pc:cxnChg>
        <pc:cxnChg chg="mod">
          <ac:chgData name="Pratapkush Kumar" userId="feffd02c6b57e0a1" providerId="LiveId" clId="{16D85180-8430-40A6-9498-CBEE559ABCF7}" dt="2023-07-09T11:18:13.032" v="149" actId="1076"/>
          <ac:cxnSpMkLst>
            <pc:docMk/>
            <pc:sldMk cId="3343239301" sldId="256"/>
            <ac:cxnSpMk id="28" creationId="{EEC3CA31-E63C-5902-05C1-6048FF2656CA}"/>
          </ac:cxnSpMkLst>
        </pc:cxnChg>
        <pc:cxnChg chg="mod">
          <ac:chgData name="Pratapkush Kumar" userId="feffd02c6b57e0a1" providerId="LiveId" clId="{16D85180-8430-40A6-9498-CBEE559ABCF7}" dt="2023-07-09T11:18:13.032" v="149" actId="1076"/>
          <ac:cxnSpMkLst>
            <pc:docMk/>
            <pc:sldMk cId="3343239301" sldId="256"/>
            <ac:cxnSpMk id="29" creationId="{3598BA29-07E8-E75A-6A9D-FABBEC890E2C}"/>
          </ac:cxnSpMkLst>
        </pc:cxnChg>
        <pc:cxnChg chg="add mod">
          <ac:chgData name="Pratapkush Kumar" userId="feffd02c6b57e0a1" providerId="LiveId" clId="{16D85180-8430-40A6-9498-CBEE559ABCF7}" dt="2023-07-09T11:18:13.032" v="149" actId="1076"/>
          <ac:cxnSpMkLst>
            <pc:docMk/>
            <pc:sldMk cId="3343239301" sldId="256"/>
            <ac:cxnSpMk id="31" creationId="{FBC77EF8-1B96-0B32-EB9D-B4D883EDF9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BA3E-22AE-CCE6-1522-85D9FCB4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0BD8B-F383-5C2A-CAA0-CC488362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5306-8195-A969-674F-859D1076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2F8F-A03D-16A8-C400-5D173ED2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15D9-C077-5DD7-79AC-64B72B9F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99BE-3E6A-B30F-5391-5DF9CEB1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639B5-9FAF-1C35-8FAD-015E1A500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58DE-895F-93B0-7AD2-1CF4BC0E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9B48-D50F-9BAD-8DA2-0DD05384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0F39-2983-213A-9505-267817C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2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ADC2A-C804-8AA9-29AF-4478BDF54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B0EA3-058B-CDD4-2994-B4B1DD65E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C013-282F-85B0-8229-E7FF9B97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FB29-69DD-E347-0DD9-15230AD2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D908-C50A-8FA6-C654-506B4947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4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505-473F-1E58-70FD-220B00F1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3D8E-608D-5976-5093-092F1D8A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54C7-ECFA-CF3A-13F4-994534B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C04D-D2A1-68FB-4435-75D784AA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AB4B-D81D-9E00-64E3-B27E92C6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3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8274-30E0-6534-122E-4CAF8F64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B7502-F4F6-DF15-DC3D-ABB7506AC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BC749-08B0-D227-E661-2BBA2303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04DA-7808-8701-4D71-97F50074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EF4D-ADE5-027C-FEF1-4697D637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5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6A7A-A704-4C0A-0AB6-F55FE61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B5F6-328C-1128-8694-6ABD5BA2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2FCB-07B0-8BA4-03EE-296DAB2D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DF332-F8CE-E74A-77E3-97DFDEFA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05CD-447E-0184-AB75-098BCBAA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D5EFC-66D8-C180-B2BB-213E0302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290-4329-929B-E3C6-8B5D6F8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0D8C-B9A7-5C65-C4B6-2B564BA5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1C6C3-22E9-CA4B-2D81-77D0DBEB5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AE27D-A8BC-2EFC-2B92-F6D79DB43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289A5-44D8-A24A-74DA-2CD9EF706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BA4A6-BBD6-567A-7FCB-6AE112FB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7B40D-6F8D-F6A4-36B4-4A6C8946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08B4E-431B-D658-39C1-BEE9BDD4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6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F2AB-CBB9-4A7A-1012-B8B551C0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01A2E-CE88-DBE4-29AE-3AE74F00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61960-D1CA-6267-43FE-443E4AE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39A0D-7D3F-0488-7737-71E65DF9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3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93BB8-674C-21A3-C0C7-F26BCC1C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2BA0B-7F76-8585-32B7-2AF09E6F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69201-3563-7CD5-F539-A866DA38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9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8E1F-8E10-9672-7CAF-4C8DFB7C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7783-D406-32FE-5424-F9AE53F50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C4586-7326-7433-E018-AE7E9274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372AC-476F-104E-0671-5E9B1950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A19B7-B107-6471-2FD9-51415B80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B5755-492D-5759-596F-D5CE7221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0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9C39-AB70-80A2-31E2-B993158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A2FDF-4A65-2847-BBB3-CBEE27C9F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536EA-FA09-F1AD-5453-CFDB37C8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DC6E8-3F73-D4D3-6DA9-20410A7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62E9-2E36-78D0-9FE2-D067BCBE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07121-C04A-3466-EEEB-E2EDCCCE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1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A949D-C6CB-7764-F49A-8AE96F98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2567D-4409-9EDF-CA94-E37A6FD1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2599-04AC-C29D-884F-BB69D7B4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7F35-1B42-4BF8-9363-FFA1FF238483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D8F1-35A6-FCA0-A941-DD61ECDD9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D3D4-5940-2839-A8D3-670D6CEB0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41DD-3D7C-48CD-AB58-8A1064D6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0380A1-7AF2-D557-7898-5FC12F16E30A}"/>
              </a:ext>
            </a:extLst>
          </p:cNvPr>
          <p:cNvSpPr txBox="1"/>
          <p:nvPr/>
        </p:nvSpPr>
        <p:spPr>
          <a:xfrm>
            <a:off x="1059147" y="301752"/>
            <a:ext cx="1095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Abadi Extra Light" panose="020B0204020104020204" pitchFamily="34" charset="0"/>
              </a:rPr>
              <a:t>Covid – 19 </a:t>
            </a:r>
            <a:r>
              <a:rPr lang="en-US" sz="3600" b="1" dirty="0">
                <a:latin typeface="Abadi Extra Light" panose="020B0204020104020204" pitchFamily="34" charset="0"/>
              </a:rPr>
              <a:t>: </a:t>
            </a:r>
            <a:r>
              <a:rPr lang="en-US" sz="3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Vaccines Tweets Globally</a:t>
            </a:r>
            <a:r>
              <a:rPr lang="en-US" sz="3600" b="1" dirty="0">
                <a:latin typeface="Abadi Extra Light" panose="020B0204020104020204" pitchFamily="34" charset="0"/>
              </a:rPr>
              <a:t>(Real Time Processing)</a:t>
            </a:r>
            <a:endParaRPr lang="en-IN" sz="3600" b="1" dirty="0">
              <a:latin typeface="Abadi Extra Light" panose="020B0204020104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B78288-5661-B189-55D6-D0776679A33E}"/>
              </a:ext>
            </a:extLst>
          </p:cNvPr>
          <p:cNvCxnSpPr>
            <a:cxnSpLocks/>
          </p:cNvCxnSpPr>
          <p:nvPr/>
        </p:nvCxnSpPr>
        <p:spPr>
          <a:xfrm>
            <a:off x="2138521" y="2793431"/>
            <a:ext cx="7441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00BCB-814E-50F9-B814-AE987470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93" y="1417226"/>
            <a:ext cx="1435610" cy="11418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D17B7A-A8BF-EDB8-A2A6-5E9E4E4C1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18" y="2897446"/>
            <a:ext cx="582930" cy="582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6482C5-F9AD-F1B3-3389-033DEF44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48" y="2897446"/>
            <a:ext cx="582930" cy="582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F4EBC4-6811-50CA-F9E2-8CA188C3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878" y="2897446"/>
            <a:ext cx="582930" cy="582930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62F2ABAB-D4AF-3EFB-9B99-E6AA2F3C1C02}"/>
              </a:ext>
            </a:extLst>
          </p:cNvPr>
          <p:cNvSpPr/>
          <p:nvPr/>
        </p:nvSpPr>
        <p:spPr>
          <a:xfrm rot="5400000">
            <a:off x="3551560" y="1851622"/>
            <a:ext cx="512064" cy="1461820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What is PySpark and Why Should I Use It? - The Left Join">
            <a:extLst>
              <a:ext uri="{FF2B5EF4-FFF2-40B4-BE49-F238E27FC236}">
                <a16:creationId xmlns:a16="http://schemas.microsoft.com/office/drawing/2014/main" id="{FC2E5C27-C2D6-9809-419F-5EDB7690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68885" y="1890838"/>
            <a:ext cx="2487165" cy="100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3C4989-BAD2-42C1-7009-EC10B9483E70}"/>
              </a:ext>
            </a:extLst>
          </p:cNvPr>
          <p:cNvCxnSpPr>
            <a:cxnSpLocks/>
          </p:cNvCxnSpPr>
          <p:nvPr/>
        </p:nvCxnSpPr>
        <p:spPr>
          <a:xfrm>
            <a:off x="5141344" y="1836820"/>
            <a:ext cx="527376" cy="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1552CDF-0B5A-EE0C-98F7-80C1CF50F777}"/>
              </a:ext>
            </a:extLst>
          </p:cNvPr>
          <p:cNvSpPr/>
          <p:nvPr/>
        </p:nvSpPr>
        <p:spPr>
          <a:xfrm>
            <a:off x="4746520" y="1417225"/>
            <a:ext cx="512064" cy="1983025"/>
          </a:xfrm>
          <a:prstGeom prst="rightBrac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5F110E-6D9F-7ACE-E160-1FC3033610F3}"/>
              </a:ext>
            </a:extLst>
          </p:cNvPr>
          <p:cNvCxnSpPr>
            <a:cxnSpLocks/>
          </p:cNvCxnSpPr>
          <p:nvPr/>
        </p:nvCxnSpPr>
        <p:spPr>
          <a:xfrm>
            <a:off x="6799528" y="2224904"/>
            <a:ext cx="46391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C3CA31-E63C-5902-05C1-6048FF2656CA}"/>
              </a:ext>
            </a:extLst>
          </p:cNvPr>
          <p:cNvCxnSpPr>
            <a:cxnSpLocks/>
          </p:cNvCxnSpPr>
          <p:nvPr/>
        </p:nvCxnSpPr>
        <p:spPr>
          <a:xfrm>
            <a:off x="5141344" y="2850771"/>
            <a:ext cx="5273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98BA29-07E8-E75A-6A9D-FABBEC890E2C}"/>
              </a:ext>
            </a:extLst>
          </p:cNvPr>
          <p:cNvCxnSpPr>
            <a:cxnSpLocks/>
          </p:cNvCxnSpPr>
          <p:nvPr/>
        </p:nvCxnSpPr>
        <p:spPr>
          <a:xfrm>
            <a:off x="8579560" y="2171051"/>
            <a:ext cx="3574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52FEE-E850-78EA-FC40-49C131066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7" y="222970"/>
            <a:ext cx="582929" cy="5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THE NEW TWITTER LOGO BLACK - eDigital Agency">
            <a:extLst>
              <a:ext uri="{FF2B5EF4-FFF2-40B4-BE49-F238E27FC236}">
                <a16:creationId xmlns:a16="http://schemas.microsoft.com/office/drawing/2014/main" id="{12A95866-E0C0-FEA3-81B9-F9418745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6" y="503443"/>
            <a:ext cx="288401" cy="28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 SVG Vector Logos - Vector Logo Zone">
            <a:extLst>
              <a:ext uri="{FF2B5EF4-FFF2-40B4-BE49-F238E27FC236}">
                <a16:creationId xmlns:a16="http://schemas.microsoft.com/office/drawing/2014/main" id="{DE42FEC9-4D46-FF5C-677D-E213F115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14986" y="1540073"/>
            <a:ext cx="1526990" cy="7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367229-27DD-F814-6FC3-59F7F5D4C607}"/>
              </a:ext>
            </a:extLst>
          </p:cNvPr>
          <p:cNvCxnSpPr>
            <a:cxnSpLocks/>
          </p:cNvCxnSpPr>
          <p:nvPr/>
        </p:nvCxnSpPr>
        <p:spPr>
          <a:xfrm>
            <a:off x="672232" y="1836894"/>
            <a:ext cx="3025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Not Allowed Vector Art, Icons, and Graphics for Free Download">
            <a:extLst>
              <a:ext uri="{FF2B5EF4-FFF2-40B4-BE49-F238E27FC236}">
                <a16:creationId xmlns:a16="http://schemas.microsoft.com/office/drawing/2014/main" id="{A51FF814-8916-3942-EA68-EDB8F030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33" y="1738140"/>
            <a:ext cx="192011" cy="19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ow to Download Kaggle Datasets on Ubuntu | endtoend.ai">
            <a:extLst>
              <a:ext uri="{FF2B5EF4-FFF2-40B4-BE49-F238E27FC236}">
                <a16:creationId xmlns:a16="http://schemas.microsoft.com/office/drawing/2014/main" id="{373C089A-CCEF-6388-6CE1-C4BF2840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4772" y="2432877"/>
            <a:ext cx="1354299" cy="7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rajeTech | World's Best E-Learning Platform">
            <a:extLst>
              <a:ext uri="{FF2B5EF4-FFF2-40B4-BE49-F238E27FC236}">
                <a16:creationId xmlns:a16="http://schemas.microsoft.com/office/drawing/2014/main" id="{7A09779C-E6A2-F3A8-8A99-DF1D6D26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91" y="1656654"/>
            <a:ext cx="424507" cy="38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6A3242-0D42-8516-3F34-FDF66506EDF1}"/>
              </a:ext>
            </a:extLst>
          </p:cNvPr>
          <p:cNvCxnSpPr>
            <a:cxnSpLocks/>
          </p:cNvCxnSpPr>
          <p:nvPr/>
        </p:nvCxnSpPr>
        <p:spPr>
          <a:xfrm>
            <a:off x="1255541" y="1836820"/>
            <a:ext cx="20232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Apache, hive, logo Icon in Vector Logo">
            <a:extLst>
              <a:ext uri="{FF2B5EF4-FFF2-40B4-BE49-F238E27FC236}">
                <a16:creationId xmlns:a16="http://schemas.microsoft.com/office/drawing/2014/main" id="{BB6D0618-EF15-B850-EA7B-5D179D2A3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329" y="1759571"/>
            <a:ext cx="1620710" cy="8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7AF7AB-D382-E19D-4342-B83C40884F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5300" y="1857352"/>
            <a:ext cx="617594" cy="6273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C77EF8-1B96-0B32-EB9D-B4D883EDF904}"/>
              </a:ext>
            </a:extLst>
          </p:cNvPr>
          <p:cNvCxnSpPr>
            <a:cxnSpLocks/>
          </p:cNvCxnSpPr>
          <p:nvPr/>
        </p:nvCxnSpPr>
        <p:spPr>
          <a:xfrm>
            <a:off x="9706745" y="2171050"/>
            <a:ext cx="3574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2" name="Picture 18" descr="cdn2.iconfinder.com/data/icons/metro-ui-icon-set/5...">
            <a:extLst>
              <a:ext uri="{FF2B5EF4-FFF2-40B4-BE49-F238E27FC236}">
                <a16:creationId xmlns:a16="http://schemas.microsoft.com/office/drawing/2014/main" id="{12AD12C7-9EC9-DB68-5BFD-72E48FC9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270" y="1396049"/>
            <a:ext cx="1657709" cy="165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3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Pratapkush Kumar</dc:creator>
  <cp:lastModifiedBy>Pratapkush Kumar</cp:lastModifiedBy>
  <cp:revision>4</cp:revision>
  <dcterms:created xsi:type="dcterms:W3CDTF">2023-05-24T06:59:46Z</dcterms:created>
  <dcterms:modified xsi:type="dcterms:W3CDTF">2023-07-09T11:19:53Z</dcterms:modified>
</cp:coreProperties>
</file>