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FBB6-D947-6E2F-6A01-07AEB0A61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69E5D-7218-540A-3916-D885C1DE7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65BAD-3661-F586-A9D5-D013B5CA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225E-B175-41EE-9FE1-D5A738B3FAF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9661E-F44A-E2C4-6FD1-DFCA7A25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B282E-7E7A-EE86-587E-4456209D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E678-21F0-45BB-B4C8-5BCCC609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91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28FA-BA26-59FC-E917-CD57F93E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CEEE9-9A43-335F-749D-A9133ACDC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058C9-58D8-80D9-0AAF-C9860B52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225E-B175-41EE-9FE1-D5A738B3FAF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3A7BF-7EF8-A833-AAF1-7B971321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91D60-4D08-D7B9-EEBB-A5295860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E678-21F0-45BB-B4C8-5BCCC609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55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BD8487-0BD3-C59C-8116-ACF3E4D5C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A6B7E-B2B3-A97D-F5D3-85A6F0E3B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B0AFB-8758-5300-390D-3CD01ECC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225E-B175-41EE-9FE1-D5A738B3FAF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C293-0320-56DE-5449-98A1EEF7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6A090-8333-8F3B-9FCC-96BFC794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E678-21F0-45BB-B4C8-5BCCC609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5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8D693-BB8E-2AF5-A658-AF999EFB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E9-16D7-F5CA-6301-936A87C7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AEAB1-AD20-82FE-3656-84CADD9B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225E-B175-41EE-9FE1-D5A738B3FAF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0B93C-08BE-9145-3958-1A59AD69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2BE9B-7A80-7943-750C-5EAEB1CC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E678-21F0-45BB-B4C8-5BCCC609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42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AB4E-C05A-1969-D58B-A84E776D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16267-D43D-0D55-30B9-080CF50A9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670D5-C863-A553-532F-F411B2E3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225E-B175-41EE-9FE1-D5A738B3FAF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F5C92-5CC4-FEC2-D84E-85EF26E0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E1DEF-70EC-BC88-62C0-B22A7563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E678-21F0-45BB-B4C8-5BCCC609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9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E6AF-65D7-2B48-C10E-4E169D68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0CB05-2799-B916-8D6A-5779D0D01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0E13A-7479-8F01-4BD5-457BAC8AB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41166-449F-9953-33D5-8B92AB1E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225E-B175-41EE-9FE1-D5A738B3FAF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5A7-B64B-EDDF-8BAE-45310CC7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933AA-726F-9E53-77E4-EDD2104F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E678-21F0-45BB-B4C8-5BCCC609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30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3911-E801-6073-7DA6-2C7D7361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F4C3B-206F-7E92-BFDC-7AD20CE1E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B7B08-67D5-6E99-1B2B-BFB36D149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0F86B-FC22-55CB-E031-985B422FD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4ED3F-AB00-20D1-7682-39D14CCFF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9BA0F-AA6A-A1E6-9DBF-1E8C983C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225E-B175-41EE-9FE1-D5A738B3FAF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7031A-8603-77F8-B415-62E9894A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3CBAD7-41F5-4A75-8398-4A19966A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E678-21F0-45BB-B4C8-5BCCC609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09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77952-058B-CA5D-4C87-FF9D35DB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084A3-A598-C7D0-99B0-B9D7C64F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225E-B175-41EE-9FE1-D5A738B3FAF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AB1A7-33EA-6DF6-B5EF-B50DDEAF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142D2-7CC9-BB21-6863-D25104B4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E678-21F0-45BB-B4C8-5BCCC609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73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DFAD3-A39E-B6CA-1474-E8F21809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225E-B175-41EE-9FE1-D5A738B3FAF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354DFF-823E-19C7-6CDD-E6BFD800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71B95-1D66-FF9C-9825-7BD808B5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E678-21F0-45BB-B4C8-5BCCC609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35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510E-F45A-5339-CFFB-5245DBD54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586B8-0C04-D470-12E0-0FC2F918F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073B0-14E5-BA7E-2E5A-5786415A6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5A047-8776-2A04-6E2C-8F2A91E0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225E-B175-41EE-9FE1-D5A738B3FAF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D1E05-7CED-B770-61E3-33B28319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F91B1-C59C-B32E-FD5A-E3AEBBC1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E678-21F0-45BB-B4C8-5BCCC609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59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0C33-20F4-6DF8-9CAD-6DAD8A43A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10F40-2EAD-8FA4-8796-D73B9EDA6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B292D-AF03-8753-4257-BC294B847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9DBBC-255D-8B12-2794-6E634761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225E-B175-41EE-9FE1-D5A738B3FAF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83E83-84A0-A35B-8C5D-E1184F56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41805-3D71-2F97-F8D2-D07C2401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E678-21F0-45BB-B4C8-5BCCC609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45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3FC86-D592-0957-731C-414BFF1D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788E4-9F83-4DA3-76FF-54A9EB694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14F21-DA24-BAE9-98B4-FA5326B08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E8225E-B175-41EE-9FE1-D5A738B3FAF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7CDA4-BCA3-FC96-7B65-ED440E630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CB35A-9A8E-6CFF-2752-394902BC0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6CE678-21F0-45BB-B4C8-5BCCC609FF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22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0139-5616-715A-38BA-6400651C5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 chrome driver does stuff</a:t>
            </a:r>
          </a:p>
        </p:txBody>
      </p:sp>
    </p:spTree>
    <p:extLst>
      <p:ext uri="{BB962C8B-B14F-4D97-AF65-F5344CB8AC3E}">
        <p14:creationId xmlns:p14="http://schemas.microsoft.com/office/powerpoint/2010/main" val="322380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ADB4-9D79-0FB7-1C21-44B65358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Stuff to install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6C77A-49CC-A6A5-20FB-E56157C7C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06" y="1456615"/>
            <a:ext cx="8258175" cy="6762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FE1C95C-C7FD-849E-E18A-D61F35F96B13}"/>
              </a:ext>
            </a:extLst>
          </p:cNvPr>
          <p:cNvSpPr/>
          <p:nvPr/>
        </p:nvSpPr>
        <p:spPr>
          <a:xfrm>
            <a:off x="6809362" y="1427432"/>
            <a:ext cx="992221" cy="7807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96560A-0D90-393D-B0A4-4E5BB3AEB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2452687"/>
            <a:ext cx="76962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9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746A-82CC-61F6-3BE5-FC08DEB4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D5ABD-CCCB-3E3C-2107-A449FAFA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06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How chrome driver does stuff</vt:lpstr>
      <vt:lpstr>Stuff to install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Dominic Beaumont</dc:creator>
  <cp:lastModifiedBy>Dominic Beaumont</cp:lastModifiedBy>
  <cp:revision>2</cp:revision>
  <dcterms:created xsi:type="dcterms:W3CDTF">2025-05-14T11:57:13Z</dcterms:created>
  <dcterms:modified xsi:type="dcterms:W3CDTF">2025-05-14T12:04:26Z</dcterms:modified>
</cp:coreProperties>
</file>