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2f53f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2f53f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2f53f0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2f53f0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2f53f0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2f53f0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02f53f0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02f53f0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02f53f0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02f53f0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2f53f0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2f53f0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2f53f0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2f53f0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2f53f0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02f53f0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linear_model.html" TargetMode="External"/><Relationship Id="rId4" Type="http://schemas.openxmlformats.org/officeDocument/2006/relationships/hyperlink" Target="https://stackabuse.com/overview-of-classification-methods-in-python-with-scikit-learn/" TargetMode="External"/><Relationship Id="rId5" Type="http://schemas.openxmlformats.org/officeDocument/2006/relationships/hyperlink" Target="https://scikit-learn.org/stable/modules/tre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nsorflow.org/tutorials/keras/basic_classification" TargetMode="External"/><Relationship Id="rId4" Type="http://schemas.openxmlformats.org/officeDocument/2006/relationships/hyperlink" Target="https://colab.research.google.com/github/tensorflow/docs/blob/r2.0rc/site/en/tutorials/keras/basic_classifica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getting computers to do things without explicit instructions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Considered a subset of 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of the available libraries are in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 become much more prevalent due to the amount of data that people want to process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output variable takes category 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Predicting what digit is drawn based on an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output variable takes continuous values.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Ex: </a:t>
            </a:r>
            <a:r>
              <a:rPr lang="en"/>
              <a:t>Prediction the length of a fish based on weight and 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it’s much simpler to pick up and very easy to start basic machine learning and different types of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https://scikit-learn.org/stable/modules/linear_model.html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https://stackabuse.com/overview-of-classification-methods-in-python-with-scikit-learn/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https://scikit-learn.org/stable/modules/tree.html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example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50" y="1066225"/>
            <a:ext cx="7299700" cy="32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475" y="4042950"/>
            <a:ext cx="1057425" cy="10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Data Gathering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513" y="1186050"/>
            <a:ext cx="54269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Prediction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0" y="1924050"/>
            <a:ext cx="32289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library for numerical computation and machine learning built by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Bundles machine learning and neural networks(subset of machine learning)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python front end is just an easy to use api that connects to a highly optimized C++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Tutorial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https://www.tensorflow.org/tutorials/keras/basic_classification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Online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https://colab.research.google.com/github/tensorflow/docs/blob/r2.0rc/site/en/tutorials/keras/basic_classification.ipynb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