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2" r:id="rId5"/>
    <p:sldId id="263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618"/>
  </p:normalViewPr>
  <p:slideViewPr>
    <p:cSldViewPr snapToGrid="0" snapToObjects="1">
      <p:cViewPr>
        <p:scale>
          <a:sx n="110" d="100"/>
          <a:sy n="110" d="100"/>
        </p:scale>
        <p:origin x="63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1C9A-2425-F74C-BD8E-95D9497722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876C-F698-F34A-905D-E4A1F8D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MOSCOW to prioritise the functionalities to design MVC</a:t>
            </a:r>
            <a:r>
              <a:rPr lang="en-GB" baseline="0" dirty="0" smtClean="0"/>
              <a:t> model / database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5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r>
              <a:rPr lang="en-US" baseline="0" dirty="0" smtClean="0"/>
              <a:t> used to develop database design and wireframes.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Registration form </a:t>
            </a:r>
            <a:r>
              <a:rPr lang="mr-IN" dirty="0" smtClean="0"/>
              <a:t>–</a:t>
            </a:r>
            <a:r>
              <a:rPr lang="en-GB" dirty="0" smtClean="0"/>
              <a:t> add new users, password confirmation</a:t>
            </a:r>
          </a:p>
          <a:p>
            <a:pPr lvl="1"/>
            <a:r>
              <a:rPr lang="en-GB" dirty="0" smtClean="0"/>
              <a:t>Dynamic navigation bar</a:t>
            </a:r>
          </a:p>
          <a:p>
            <a:pPr lvl="1"/>
            <a:r>
              <a:rPr lang="en-GB" dirty="0" smtClean="0"/>
              <a:t>Log in / Log out (sessions)</a:t>
            </a:r>
          </a:p>
          <a:p>
            <a:pPr lvl="1"/>
            <a:r>
              <a:rPr lang="en-GB" dirty="0" smtClean="0"/>
              <a:t>Sharing posts (Reddit, Twitter, Facebook)</a:t>
            </a:r>
          </a:p>
          <a:p>
            <a:pPr lvl="1"/>
            <a:r>
              <a:rPr lang="en-GB" dirty="0" smtClean="0"/>
              <a:t>My Posts (update, delete, create, </a:t>
            </a:r>
            <a:r>
              <a:rPr lang="en-GB" dirty="0" err="1" smtClean="0"/>
              <a:t>viewAll</a:t>
            </a:r>
            <a:r>
              <a:rPr lang="en-GB" dirty="0" smtClean="0"/>
              <a:t>, read)</a:t>
            </a:r>
          </a:p>
          <a:p>
            <a:pPr lvl="1"/>
            <a:r>
              <a:rPr lang="en-GB" dirty="0" smtClean="0"/>
              <a:t>My Profile (amend user</a:t>
            </a:r>
            <a:r>
              <a:rPr lang="en-GB" baseline="0" dirty="0" smtClean="0"/>
              <a:t> information)</a:t>
            </a:r>
            <a:endParaRPr lang="en-GB" dirty="0" smtClean="0"/>
          </a:p>
          <a:p>
            <a:pPr lvl="1"/>
            <a:r>
              <a:rPr lang="en-GB" dirty="0" smtClean="0"/>
              <a:t>Search function (%like%)</a:t>
            </a:r>
          </a:p>
          <a:p>
            <a:pPr lvl="1"/>
            <a:r>
              <a:rPr lang="en-GB" dirty="0" smtClean="0"/>
              <a:t>Top stories </a:t>
            </a:r>
            <a:r>
              <a:rPr lang="mr-IN" dirty="0" smtClean="0"/>
              <a:t>–</a:t>
            </a:r>
            <a:r>
              <a:rPr lang="en-GB" dirty="0" smtClean="0"/>
              <a:t> choses three random posts </a:t>
            </a:r>
            <a:r>
              <a:rPr lang="en-GB" dirty="0" err="1" smtClean="0"/>
              <a:t>everytime</a:t>
            </a:r>
            <a:r>
              <a:rPr lang="en-GB" dirty="0" smtClean="0"/>
              <a:t> page refreshes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CBB7-F88F-6F45-A538-14051D9A558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8000/index.php?controller=pages&amp;action=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9247"/>
            <a:ext cx="9144000" cy="1139537"/>
          </a:xfrm>
        </p:spPr>
        <p:txBody>
          <a:bodyPr/>
          <a:lstStyle/>
          <a:p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London Frolics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36590"/>
            <a:ext cx="9144000" cy="1042194"/>
          </a:xfrm>
        </p:spPr>
        <p:txBody>
          <a:bodyPr/>
          <a:lstStyle/>
          <a:p>
            <a:r>
              <a:rPr lang="en-US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Dom, Lydia, Allegra and </a:t>
            </a:r>
            <a:r>
              <a:rPr lang="en-US" dirty="0" err="1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Cynthujaa</a:t>
            </a:r>
            <a:endParaRPr lang="en-US" dirty="0" smtClean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68" y="571500"/>
            <a:ext cx="3604063" cy="3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User Stories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Drafted user stories based </a:t>
            </a:r>
            <a:r>
              <a:rPr lang="en-GB" dirty="0" smtClean="0"/>
              <a:t>on four types of users:</a:t>
            </a:r>
            <a:endParaRPr lang="en-GB" dirty="0" smtClean="0"/>
          </a:p>
          <a:p>
            <a:pPr lvl="1"/>
            <a:r>
              <a:rPr lang="en-GB" dirty="0" smtClean="0"/>
              <a:t>Blogger</a:t>
            </a:r>
          </a:p>
          <a:p>
            <a:pPr lvl="1"/>
            <a:r>
              <a:rPr lang="en-GB" dirty="0" smtClean="0"/>
              <a:t>Administrator</a:t>
            </a:r>
          </a:p>
          <a:p>
            <a:pPr lvl="1"/>
            <a:r>
              <a:rPr lang="en-GB" dirty="0" smtClean="0"/>
              <a:t>Subscriber</a:t>
            </a:r>
          </a:p>
          <a:p>
            <a:pPr lvl="1"/>
            <a:r>
              <a:rPr lang="en-GB" dirty="0" smtClean="0"/>
              <a:t>Reader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4" t="-1" r="13995" b="5327"/>
          <a:stretch/>
        </p:blipFill>
        <p:spPr>
          <a:xfrm>
            <a:off x="3257174" y="4311047"/>
            <a:ext cx="2838826" cy="22250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99117" y="1880363"/>
            <a:ext cx="5520401" cy="2430684"/>
          </a:xfrm>
          <a:prstGeom prst="wedgeEllipseCallout">
            <a:avLst>
              <a:gd name="adj1" fmla="val -50534"/>
              <a:gd name="adj2" fmla="val 47625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As a 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Blogger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, I want to 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add posts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 so I can 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share my experiences with others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.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03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6" y="147638"/>
            <a:ext cx="1657350" cy="54768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MVC </a:t>
            </a:r>
            <a:r>
              <a:rPr lang="en-US" sz="1800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model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hlinkClick r:id="rId3" invalidUrl="https://github.com/doma1991/MVC-Skeleton/blob/master/Documents/MVC Model New.png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59" y="147638"/>
            <a:ext cx="5333785" cy="7233713"/>
          </a:xfrm>
        </p:spPr>
      </p:pic>
    </p:spTree>
    <p:extLst>
      <p:ext uri="{BB962C8B-B14F-4D97-AF65-F5344CB8AC3E}">
        <p14:creationId xmlns:p14="http://schemas.microsoft.com/office/powerpoint/2010/main" val="11889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774" y="365125"/>
            <a:ext cx="7439025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Database Design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2" t="-5263" r="35316" b="5263"/>
          <a:stretch/>
        </p:blipFill>
        <p:spPr>
          <a:xfrm>
            <a:off x="4801987" y="4088438"/>
            <a:ext cx="7248525" cy="21717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0" t="11132" r="24968" b="11821"/>
          <a:stretch/>
        </p:blipFill>
        <p:spPr>
          <a:xfrm>
            <a:off x="514350" y="1400175"/>
            <a:ext cx="4500563" cy="5043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1760" y="1967696"/>
            <a:ext cx="6227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dirty="0"/>
              <a:t>Designed database </a:t>
            </a:r>
            <a:r>
              <a:rPr lang="mr-IN" sz="2400" dirty="0"/>
              <a:t>–</a:t>
            </a:r>
            <a:r>
              <a:rPr lang="en-GB" sz="2400" dirty="0"/>
              <a:t> with post / user tables and normalisation included.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/>
              <a:t>MySQL default functionalities: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/>
              <a:t>Unique </a:t>
            </a:r>
            <a:r>
              <a:rPr lang="en-GB" sz="2400" dirty="0"/>
              <a:t>keys </a:t>
            </a:r>
            <a:endParaRPr lang="en-GB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/>
              <a:t>Date </a:t>
            </a:r>
            <a:r>
              <a:rPr lang="en-GB" sz="2400" dirty="0"/>
              <a:t>- timestamp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7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Wireframe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30" y="1267099"/>
            <a:ext cx="6794339" cy="51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Frolicking through our Website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Designed </a:t>
            </a:r>
            <a:r>
              <a:rPr lang="en-GB" dirty="0" smtClean="0">
                <a:hlinkClick r:id="rId3"/>
              </a:rPr>
              <a:t>website</a:t>
            </a:r>
            <a:r>
              <a:rPr lang="en-GB" dirty="0" smtClean="0"/>
              <a:t> based on wireframe and </a:t>
            </a:r>
            <a:r>
              <a:rPr lang="en-GB" dirty="0" smtClean="0"/>
              <a:t>added the </a:t>
            </a:r>
            <a:r>
              <a:rPr lang="en-GB" dirty="0" smtClean="0"/>
              <a:t>following functionalities:</a:t>
            </a:r>
            <a:endParaRPr lang="en-GB" dirty="0" smtClean="0"/>
          </a:p>
          <a:p>
            <a:pPr lvl="1"/>
            <a:r>
              <a:rPr lang="en-GB" dirty="0" smtClean="0"/>
              <a:t>Registration form </a:t>
            </a:r>
            <a:endParaRPr lang="en-GB" dirty="0" smtClean="0"/>
          </a:p>
          <a:p>
            <a:pPr lvl="1"/>
            <a:r>
              <a:rPr lang="en-GB" dirty="0" smtClean="0"/>
              <a:t>Dynamic </a:t>
            </a:r>
            <a:r>
              <a:rPr lang="en-GB" dirty="0" smtClean="0"/>
              <a:t>navigation bar</a:t>
            </a:r>
          </a:p>
          <a:p>
            <a:pPr lvl="1"/>
            <a:r>
              <a:rPr lang="en-GB" dirty="0" smtClean="0"/>
              <a:t>Log in / Log out </a:t>
            </a:r>
            <a:endParaRPr lang="en-GB" dirty="0" smtClean="0"/>
          </a:p>
          <a:p>
            <a:pPr lvl="1"/>
            <a:r>
              <a:rPr lang="en-GB" dirty="0" smtClean="0"/>
              <a:t>Sharing </a:t>
            </a:r>
            <a:r>
              <a:rPr lang="en-GB" dirty="0" smtClean="0"/>
              <a:t>posts </a:t>
            </a:r>
            <a:endParaRPr lang="en-GB" dirty="0" smtClean="0"/>
          </a:p>
          <a:p>
            <a:pPr lvl="1"/>
            <a:r>
              <a:rPr lang="en-GB" dirty="0" smtClean="0"/>
              <a:t>My Posts </a:t>
            </a:r>
          </a:p>
          <a:p>
            <a:pPr lvl="1"/>
            <a:r>
              <a:rPr lang="en-GB" dirty="0" smtClean="0"/>
              <a:t>My </a:t>
            </a:r>
            <a:r>
              <a:rPr lang="en-GB" dirty="0" smtClean="0"/>
              <a:t>Profile </a:t>
            </a:r>
          </a:p>
          <a:p>
            <a:pPr lvl="1"/>
            <a:r>
              <a:rPr lang="en-GB" dirty="0" smtClean="0"/>
              <a:t>Search function </a:t>
            </a:r>
            <a:endParaRPr lang="en-GB" dirty="0" smtClean="0"/>
          </a:p>
          <a:p>
            <a:pPr lvl="1"/>
            <a:r>
              <a:rPr lang="en-GB" dirty="0" smtClean="0"/>
              <a:t>Top stories</a:t>
            </a:r>
          </a:p>
          <a:p>
            <a:pPr lvl="1"/>
            <a:r>
              <a:rPr lang="en-GB" dirty="0" smtClean="0"/>
              <a:t>Contact us</a:t>
            </a:r>
            <a:endParaRPr lang="en-GB" dirty="0"/>
          </a:p>
          <a:p>
            <a:pPr lvl="1"/>
            <a:r>
              <a:rPr lang="en-GB" dirty="0" smtClean="0"/>
              <a:t>Responsive layout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96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No Frolicking 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Organisation</a:t>
            </a:r>
            <a:endParaRPr lang="en-US" dirty="0" smtClean="0"/>
          </a:p>
          <a:p>
            <a:pPr lvl="1"/>
            <a:r>
              <a:rPr lang="en-US" dirty="0" smtClean="0"/>
              <a:t>Weekend / weekday Hangouts</a:t>
            </a:r>
          </a:p>
          <a:p>
            <a:pPr lvl="1"/>
            <a:r>
              <a:rPr lang="en-US" dirty="0" smtClean="0"/>
              <a:t>Daily standups</a:t>
            </a:r>
          </a:p>
          <a:p>
            <a:pPr lvl="1"/>
            <a:r>
              <a:rPr lang="en-US" dirty="0" smtClean="0"/>
              <a:t>Final Hangout</a:t>
            </a:r>
          </a:p>
          <a:p>
            <a:pPr lvl="1"/>
            <a:r>
              <a:rPr lang="en-US" dirty="0" smtClean="0"/>
              <a:t>Agile / Scrum </a:t>
            </a:r>
            <a:r>
              <a:rPr lang="mr-IN" dirty="0" smtClean="0"/>
              <a:t>–</a:t>
            </a:r>
            <a:r>
              <a:rPr lang="en-US" dirty="0" smtClean="0"/>
              <a:t> designated scrum master</a:t>
            </a:r>
          </a:p>
          <a:p>
            <a:r>
              <a:rPr lang="en-US" dirty="0" smtClean="0"/>
              <a:t>Tools we used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err="1" smtClean="0"/>
              <a:t>Whatsapp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72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220</Words>
  <Application>Microsoft Macintosh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Hebrew</vt:lpstr>
      <vt:lpstr>Calibri</vt:lpstr>
      <vt:lpstr>Calibri Light</vt:lpstr>
      <vt:lpstr>Mangal</vt:lpstr>
      <vt:lpstr>Arial</vt:lpstr>
      <vt:lpstr>Office Theme</vt:lpstr>
      <vt:lpstr>London Frolics</vt:lpstr>
      <vt:lpstr>User Stories</vt:lpstr>
      <vt:lpstr>MVC model</vt:lpstr>
      <vt:lpstr>Database Design</vt:lpstr>
      <vt:lpstr>Wireframe </vt:lpstr>
      <vt:lpstr>Frolicking through our Website</vt:lpstr>
      <vt:lpstr>No Frolicking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Bookworms Library</dc:title>
  <dc:creator>Microsoft Office User</dc:creator>
  <cp:lastModifiedBy>Microsoft Office User</cp:lastModifiedBy>
  <cp:revision>20</cp:revision>
  <dcterms:created xsi:type="dcterms:W3CDTF">2019-04-04T09:23:34Z</dcterms:created>
  <dcterms:modified xsi:type="dcterms:W3CDTF">2019-04-29T19:43:30Z</dcterms:modified>
</cp:coreProperties>
</file>