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1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9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1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3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8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8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6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1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2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5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7000"/>
        </a:lnSpc>
        <a:spcBef>
          <a:spcPts val="1000"/>
        </a:spcBef>
        <a:buFont typeface="Arial" panose="020B0604020202020204" pitchFamily="34" charset="0"/>
        <a:buNone/>
        <a:defRPr sz="2200" kern="1200" spc="1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2000" kern="1200" spc="1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800" kern="1200" spc="1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CE82FC2-F860-45B2-A3D6-C0687566A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AE907D-B057-4259-A679-952AEED00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48" y="0"/>
            <a:ext cx="1221114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3F65B8-62B3-EEBC-7B43-0179A637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092683"/>
            <a:ext cx="4129645" cy="2787805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홍길동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112905" cy="2787805"/>
          </a:xfrm>
          <a:prstGeom prst="rect">
            <a:avLst/>
          </a:prstGeom>
          <a:ln>
            <a:noFill/>
          </a:ln>
          <a:effectLst>
            <a:outerShdw blurRad="254000" dist="139700" dir="522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BD19D-495C-5DF5-040E-DFACF3F1F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991922"/>
            <a:ext cx="4114800" cy="1372137"/>
          </a:xfrm>
        </p:spPr>
        <p:txBody>
          <a:bodyPr anchor="b"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1900" dirty="0"/>
              <a:t>주차 위치 </a:t>
            </a:r>
            <a:r>
              <a:rPr lang="en-US" altLang="ko-KR" sz="1900" dirty="0"/>
              <a:t>1</a:t>
            </a:r>
          </a:p>
          <a:p>
            <a:pPr>
              <a:lnSpc>
                <a:spcPct val="107000"/>
              </a:lnSpc>
            </a:pPr>
            <a:r>
              <a:rPr lang="ko-KR" altLang="en-US" sz="1900" dirty="0"/>
              <a:t>주차 위치</a:t>
            </a:r>
            <a:r>
              <a:rPr lang="en-US" altLang="ko-KR" sz="1900" dirty="0"/>
              <a:t>2</a:t>
            </a:r>
          </a:p>
          <a:p>
            <a:pPr>
              <a:lnSpc>
                <a:spcPct val="107000"/>
              </a:lnSpc>
            </a:pPr>
            <a:r>
              <a:rPr lang="ko-KR" altLang="en-US" sz="1900" dirty="0"/>
              <a:t>연락처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29BEE-13D1-4CDD-8A7D-0A9F9688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900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이미지">
            <a:extLst>
              <a:ext uri="{FF2B5EF4-FFF2-40B4-BE49-F238E27FC236}">
                <a16:creationId xmlns:a16="http://schemas.microsoft.com/office/drawing/2014/main" id="{092B9C1F-5694-51C6-CFD6-DD18AF3633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89"/>
          <a:stretch/>
        </p:blipFill>
        <p:spPr>
          <a:xfrm>
            <a:off x="6096001" y="10"/>
            <a:ext cx="6095999" cy="6857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7F52B2-AC35-82B9-D9E6-1D6A3B44A09C}"/>
              </a:ext>
            </a:extLst>
          </p:cNvPr>
          <p:cNvSpPr txBox="1"/>
          <p:nvPr/>
        </p:nvSpPr>
        <p:spPr>
          <a:xfrm>
            <a:off x="620325" y="5617378"/>
            <a:ext cx="308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구리고등학교 </a:t>
            </a:r>
          </a:p>
        </p:txBody>
      </p:sp>
    </p:spTree>
    <p:extLst>
      <p:ext uri="{BB962C8B-B14F-4D97-AF65-F5344CB8AC3E}">
        <p14:creationId xmlns:p14="http://schemas.microsoft.com/office/powerpoint/2010/main" val="160645335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1F3F0"/>
      </a:lt2>
      <a:accent1>
        <a:srgbClr val="D12CE4"/>
      </a:accent1>
      <a:accent2>
        <a:srgbClr val="721AD2"/>
      </a:accent2>
      <a:accent3>
        <a:srgbClr val="3B30E4"/>
      </a:accent3>
      <a:accent4>
        <a:srgbClr val="1A5BD2"/>
      </a:accent4>
      <a:accent5>
        <a:srgbClr val="2CBAE4"/>
      </a:accent5>
      <a:accent6>
        <a:srgbClr val="18C1A1"/>
      </a:accent6>
      <a:hlink>
        <a:srgbClr val="3F8CBF"/>
      </a:hlink>
      <a:folHlink>
        <a:srgbClr val="7F7F7F"/>
      </a:folHlink>
    </a:clrScheme>
    <a:fontScheme name="Custom 53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Malgun Gothic</vt:lpstr>
      <vt:lpstr>Malgun Gothic Semilight</vt:lpstr>
      <vt:lpstr>Arial</vt:lpstr>
      <vt:lpstr>Bierstadt</vt:lpstr>
      <vt:lpstr>BevelVTI</vt:lpstr>
      <vt:lpstr>홍길동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홍길동</dc:title>
  <dc:creator>doma yun</dc:creator>
  <cp:lastModifiedBy>doma yun</cp:lastModifiedBy>
  <cp:revision>1</cp:revision>
  <dcterms:created xsi:type="dcterms:W3CDTF">2023-09-20T11:46:01Z</dcterms:created>
  <dcterms:modified xsi:type="dcterms:W3CDTF">2023-09-20T11:49:51Z</dcterms:modified>
</cp:coreProperties>
</file>