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258" r:id="rId6"/>
    <p:sldId id="265" r:id="rId7"/>
    <p:sldId id="259" r:id="rId8"/>
    <p:sldId id="263" r:id="rId9"/>
    <p:sldId id="264" r:id="rId10"/>
    <p:sldId id="273" r:id="rId11"/>
    <p:sldId id="278" r:id="rId12"/>
    <p:sldId id="279" r:id="rId13"/>
    <p:sldId id="281" r:id="rId14"/>
    <p:sldId id="282" r:id="rId15"/>
    <p:sldId id="275" r:id="rId16"/>
    <p:sldId id="266" r:id="rId17"/>
    <p:sldId id="276" r:id="rId18"/>
    <p:sldId id="27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1FB9B-3069-42E9-90BE-F1D09B23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552849" cy="2618554"/>
          </a:xfrm>
        </p:spPr>
        <p:txBody>
          <a:bodyPr/>
          <a:lstStyle/>
          <a:p>
            <a:r>
              <a:rPr lang="pt-BR" dirty="0"/>
              <a:t>API </a:t>
            </a:r>
            <a:br>
              <a:rPr lang="pt-BR" dirty="0"/>
            </a:br>
            <a:r>
              <a:rPr lang="pt-BR" dirty="0"/>
              <a:t>Previsão do Tempo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F8A65-BAD2-4286-BCAA-133F351C9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 de Bolsas Compasso UOL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MuleSoft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3: Juliane Maran, Leonardo Mafra, William Bernardes</a:t>
            </a:r>
          </a:p>
        </p:txBody>
      </p:sp>
    </p:spTree>
    <p:extLst>
      <p:ext uri="{BB962C8B-B14F-4D97-AF65-F5344CB8AC3E}">
        <p14:creationId xmlns:p14="http://schemas.microsoft.com/office/powerpoint/2010/main" val="15462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2CF5-6249-4864-9BE0-E6CDC6FD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96" y="117861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ANYPOINT STUDIO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7FB373-3E5B-43EB-846E-1C86FBEEC019}"/>
              </a:ext>
            </a:extLst>
          </p:cNvPr>
          <p:cNvSpPr txBox="1"/>
          <p:nvPr/>
        </p:nvSpPr>
        <p:spPr>
          <a:xfrm>
            <a:off x="1201595" y="2504662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Anypoint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Studio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utilizamos para desenvolver, projetar e testar API.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Message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Global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Elements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Configuration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XML.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16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605-AB32-4BC2-AF1F-9A1FCA2E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 do api-previsao-do-tempo.xml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F7A5C-DF69-4008-9F39-DD3D144C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9" y="1855893"/>
            <a:ext cx="2419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5E9144-5A59-4CD6-8007-2E6465D2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84" y="1850605"/>
            <a:ext cx="2536763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E7F5F4-E024-4A41-B761-7F7F42F9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33" y="2236647"/>
            <a:ext cx="4363703" cy="19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4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943E-E67A-4521-813C-661097F9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 do implementation.xml</a:t>
            </a:r>
            <a:endParaRPr lang="pt-BR" dirty="0"/>
          </a:p>
        </p:txBody>
      </p:sp>
      <p:pic>
        <p:nvPicPr>
          <p:cNvPr id="2050" name="Picture 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B0B7DB1C-C76A-4A13-8A43-6C2C365A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270" y="1808008"/>
            <a:ext cx="9598825" cy="23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D2E8774-64A8-4E3B-A609-385E33B7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118" y="4472255"/>
            <a:ext cx="1990977" cy="13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9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626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B71304-DCA1-4A24-A3D8-ACA19E16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7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4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EBAAD38-B922-40DE-BB10-4D1AAB4E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98" y="1385637"/>
            <a:ext cx="53721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65F882F-59D2-4949-A513-9576359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48" y="3676148"/>
            <a:ext cx="5391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07633B-CEEB-4442-96BA-4DDEA4AA2918}"/>
              </a:ext>
            </a:extLst>
          </p:cNvPr>
          <p:cNvSpPr txBox="1"/>
          <p:nvPr/>
        </p:nvSpPr>
        <p:spPr>
          <a:xfrm>
            <a:off x="7110663" y="1997242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Transformar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salvar arquivo.csv na pasta local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CC1E64-B5E0-420B-BD42-D144E6B4E547}"/>
              </a:ext>
            </a:extLst>
          </p:cNvPr>
          <p:cNvSpPr txBox="1"/>
          <p:nvPr/>
        </p:nvSpPr>
        <p:spPr>
          <a:xfrm>
            <a:off x="7110663" y="4214428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Enviar o arquivo.csv para o FTP nuvem.</a:t>
            </a:r>
          </a:p>
        </p:txBody>
      </p:sp>
    </p:spTree>
    <p:extLst>
      <p:ext uri="{BB962C8B-B14F-4D97-AF65-F5344CB8AC3E}">
        <p14:creationId xmlns:p14="http://schemas.microsoft.com/office/powerpoint/2010/main" val="300457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2CF5-6249-4864-9BE0-E6CDC6FD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45690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RESULTADO DOS DESAFIOS</a:t>
            </a:r>
            <a:b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30B165-5B72-4489-B168-76A8B79649D3}"/>
              </a:ext>
            </a:extLst>
          </p:cNvPr>
          <p:cNvSpPr txBox="1"/>
          <p:nvPr/>
        </p:nvSpPr>
        <p:spPr>
          <a:xfrm>
            <a:off x="1470990" y="2890391"/>
            <a:ext cx="4717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Sistemas Operacionais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Windows: valor, história, png, vector">
            <a:extLst>
              <a:ext uri="{FF2B5EF4-FFF2-40B4-BE49-F238E27FC236}">
                <a16:creationId xmlns:a16="http://schemas.microsoft.com/office/drawing/2014/main" id="{6993093E-BF3C-40BA-B92B-2EEB5F27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036" y="3226242"/>
            <a:ext cx="1773549" cy="11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uart&amp;#39;s Place | Computing | Software | Operating Systems | macOS">
            <a:extLst>
              <a:ext uri="{FF2B5EF4-FFF2-40B4-BE49-F238E27FC236}">
                <a16:creationId xmlns:a16="http://schemas.microsoft.com/office/drawing/2014/main" id="{45CE2851-F234-4432-AEA1-44C59F46C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50" y="3226242"/>
            <a:ext cx="1265077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43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5557E-8BC1-416E-AB91-7E51594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38332"/>
          </a:xfrm>
        </p:spPr>
        <p:txBody>
          <a:bodyPr>
            <a:no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Desafio 1: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 Response com alteração no nome dos atributos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67FDCB1-3F46-4AA0-A550-3B717962F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2" y="1760326"/>
            <a:ext cx="3469481" cy="31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2F8C61B-4ED0-4529-A26D-6013C1E2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30" y="1760326"/>
            <a:ext cx="3005445" cy="31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28EC4EA-3B93-411D-9950-5F902B82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70" y="1760327"/>
            <a:ext cx="3212728" cy="31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5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5557E-8BC1-416E-AB91-7E51594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16449"/>
          </a:xfrm>
        </p:spPr>
        <p:txBody>
          <a:bodyPr>
            <a:no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Desafio 2: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 O resultado acima é salvo em arquivo.csv na pasta local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34625C-EC80-47EA-81AA-2A5AB03FD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07" y="1669773"/>
            <a:ext cx="5053238" cy="289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4DAF875-0C01-4BA3-AE63-B014B068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48" y="1923045"/>
            <a:ext cx="4267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3995075-D5DC-4FC6-9043-A52719C9EC53}"/>
              </a:ext>
            </a:extLst>
          </p:cNvPr>
          <p:cNvCxnSpPr/>
          <p:nvPr/>
        </p:nvCxnSpPr>
        <p:spPr>
          <a:xfrm>
            <a:off x="2976948" y="3429000"/>
            <a:ext cx="256404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2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5557E-8BC1-416E-AB91-7E51594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16449"/>
          </a:xfrm>
        </p:spPr>
        <p:txBody>
          <a:bodyPr>
            <a:no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 3: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arquivo.csv é salvo no FTP em servidor na nuvem</a:t>
            </a:r>
          </a:p>
        </p:txBody>
      </p:sp>
      <p:pic>
        <p:nvPicPr>
          <p:cNvPr id="4" name="Espaço Reservado para Conteúdo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15A681B-41A1-499D-86DE-AA8E142727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9" b="42541"/>
          <a:stretch/>
        </p:blipFill>
        <p:spPr bwMode="auto">
          <a:xfrm>
            <a:off x="6096000" y="1569193"/>
            <a:ext cx="5641075" cy="42038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0433899-2224-4F99-B6B4-4F67133C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5" y="1669773"/>
            <a:ext cx="5308979" cy="14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DEE7AD6-654A-474A-8E26-90309E2AB11B}"/>
              </a:ext>
            </a:extLst>
          </p:cNvPr>
          <p:cNvCxnSpPr/>
          <p:nvPr/>
        </p:nvCxnSpPr>
        <p:spPr>
          <a:xfrm>
            <a:off x="4544704" y="2524836"/>
            <a:ext cx="181515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8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BA84B-F357-4552-B875-16969DA5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288" y="954157"/>
            <a:ext cx="9688386" cy="412142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Obrigado(a) a Compasso UOL por nos dar está oportunidade e aos instrutores pela dedicação, por proporcionar um treinamento com novas ferramentas e aprofundar nossos conhecimentos na área da Tecnologia da Informação!</a:t>
            </a:r>
          </a:p>
        </p:txBody>
      </p:sp>
    </p:spTree>
    <p:extLst>
      <p:ext uri="{BB962C8B-B14F-4D97-AF65-F5344CB8AC3E}">
        <p14:creationId xmlns:p14="http://schemas.microsoft.com/office/powerpoint/2010/main" val="25497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0C183-7A29-454B-AEBA-4B9F2F5E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8E853-B9BB-4FBD-8278-36BC9C4C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6035"/>
            <a:ext cx="9603275" cy="3717058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Organização da Equipe (Scrum):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do Projeto: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Anypoint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Anypoint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Studio </a:t>
            </a: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853BC-E5FA-49BF-B586-373B3BC1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18" y="1948070"/>
            <a:ext cx="9603275" cy="3815056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Design Center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Publicação 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Utilizando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Mocking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Importação da API para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Anypoint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Retorno com os atributos substituídos (ex.: date para data)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Converter JSON para 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Salvar arquivo.csv na pasta local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Salvar arquivo.csv no FTP em nuvem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44DB66-15EC-4B8F-8409-9BFF1D52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35140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2CF5-6249-4864-9BE0-E6CDC6FD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5210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ANYPOINT PLATFORM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98F0BC-742D-468C-9D8B-AE0621CAAA4F}"/>
              </a:ext>
            </a:extLst>
          </p:cNvPr>
          <p:cNvSpPr txBox="1"/>
          <p:nvPr/>
        </p:nvSpPr>
        <p:spPr>
          <a:xfrm>
            <a:off x="1294361" y="2332383"/>
            <a:ext cx="960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Design Center: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utilizado para modelar a API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</a:rPr>
              <a:t>Exchange: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 compartilhar a API.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2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C796BF-F2B2-4279-937A-A05391AC5A6A}"/>
              </a:ext>
            </a:extLst>
          </p:cNvPr>
          <p:cNvSpPr txBox="1"/>
          <p:nvPr/>
        </p:nvSpPr>
        <p:spPr>
          <a:xfrm>
            <a:off x="1714078" y="1152940"/>
            <a:ext cx="4065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Foram inseridos no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os tipo de dados, que adicionam regras e descrevem os parâmetros URI .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5E4F978A-E1DA-41A6-9164-796975E36DBC}"/>
              </a:ext>
            </a:extLst>
          </p:cNvPr>
          <p:cNvSpPr txBox="1">
            <a:spLocks/>
          </p:cNvSpPr>
          <p:nvPr/>
        </p:nvSpPr>
        <p:spPr>
          <a:xfrm>
            <a:off x="5216410" y="5202030"/>
            <a:ext cx="1428444" cy="35258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api.raml</a:t>
            </a: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3146830-1A91-497C-A1DD-F9B1D1B8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15" y="309363"/>
            <a:ext cx="3963389" cy="53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5DA2091-CE4A-4C1A-A740-BC5B4E06DF6F}"/>
              </a:ext>
            </a:extLst>
          </p:cNvPr>
          <p:cNvSpPr txBox="1"/>
          <p:nvPr/>
        </p:nvSpPr>
        <p:spPr>
          <a:xfrm>
            <a:off x="1453810" y="2162960"/>
            <a:ext cx="396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retorno de previsão do tempo da cidade de Pelotas/RS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15D170E-FC4E-4681-A7E2-7D1E862C17D2}"/>
              </a:ext>
            </a:extLst>
          </p:cNvPr>
          <p:cNvSpPr txBox="1">
            <a:spLocks/>
          </p:cNvSpPr>
          <p:nvPr/>
        </p:nvSpPr>
        <p:spPr>
          <a:xfrm>
            <a:off x="4646964" y="5437767"/>
            <a:ext cx="4543620" cy="45058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exemplo.json</a:t>
            </a: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5DAAD-0922-4666-8BB8-C6FDBFD8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03" y="969647"/>
            <a:ext cx="3065105" cy="49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1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2DF73F-6981-42BC-BB93-B43D18270399}"/>
              </a:ext>
            </a:extLst>
          </p:cNvPr>
          <p:cNvSpPr txBox="1"/>
          <p:nvPr/>
        </p:nvSpPr>
        <p:spPr>
          <a:xfrm>
            <a:off x="861390" y="1850064"/>
            <a:ext cx="4712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findPredictTimeWeek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Método: GET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Neste método especificamos o cabeçalho de solicitação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B070635-445F-4DDB-BA10-EB4F7B15C7C1}"/>
              </a:ext>
            </a:extLst>
          </p:cNvPr>
          <p:cNvSpPr txBox="1">
            <a:spLocks/>
          </p:cNvSpPr>
          <p:nvPr/>
        </p:nvSpPr>
        <p:spPr>
          <a:xfrm>
            <a:off x="7089914" y="5157883"/>
            <a:ext cx="4543620" cy="45058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api</a:t>
            </a:r>
            <a:r>
              <a:rPr lang="en-US" sz="2400" dirty="0"/>
              <a:t>-</a:t>
            </a:r>
            <a:r>
              <a:rPr lang="en-US" sz="2400" dirty="0" err="1"/>
              <a:t>previsao</a:t>
            </a:r>
            <a:r>
              <a:rPr lang="en-US" sz="2400" dirty="0"/>
              <a:t>-do-</a:t>
            </a:r>
            <a:r>
              <a:rPr lang="en-US" sz="2400" dirty="0" err="1"/>
              <a:t>tempo.raml</a:t>
            </a:r>
            <a:endParaRPr lang="en-US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D14A38D-6C54-4DE7-8FB2-3E3B3F01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32" y="1169423"/>
            <a:ext cx="5131127" cy="31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6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4E316A-57F3-455E-8F5A-28B2A7916127}"/>
              </a:ext>
            </a:extLst>
          </p:cNvPr>
          <p:cNvSpPr txBox="1"/>
          <p:nvPr/>
        </p:nvSpPr>
        <p:spPr>
          <a:xfrm>
            <a:off x="1026942" y="1295880"/>
            <a:ext cx="3756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Respostas/Responses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São as especificações das respostas da API, que incluí os códigos de status, tipo de mídia, cabeçalho e corpo das respostas.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200 retorna o exemplo com os dados, em formato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8713B9C-7A7B-4A36-8555-8E29C64E57E8}"/>
              </a:ext>
            </a:extLst>
          </p:cNvPr>
          <p:cNvSpPr txBox="1">
            <a:spLocks/>
          </p:cNvSpPr>
          <p:nvPr/>
        </p:nvSpPr>
        <p:spPr>
          <a:xfrm>
            <a:off x="7089914" y="5157883"/>
            <a:ext cx="4543620" cy="45058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api</a:t>
            </a:r>
            <a:r>
              <a:rPr lang="en-US" sz="2400" dirty="0"/>
              <a:t>-</a:t>
            </a:r>
            <a:r>
              <a:rPr lang="en-US" sz="2400" dirty="0" err="1"/>
              <a:t>previsao</a:t>
            </a:r>
            <a:r>
              <a:rPr lang="en-US" sz="2400" dirty="0"/>
              <a:t>-do-</a:t>
            </a:r>
            <a:r>
              <a:rPr lang="en-US" sz="2400" dirty="0" err="1"/>
              <a:t>tempo.raml</a:t>
            </a:r>
            <a:endParaRPr lang="en-US" sz="24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72992A9-9186-4393-B68F-E8B065E8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81" y="1831540"/>
            <a:ext cx="66103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AF4D50C-BB77-4403-8987-A7BFD0D64525}"/>
              </a:ext>
            </a:extLst>
          </p:cNvPr>
          <p:cNvSpPr txBox="1">
            <a:spLocks/>
          </p:cNvSpPr>
          <p:nvPr/>
        </p:nvSpPr>
        <p:spPr>
          <a:xfrm>
            <a:off x="7089914" y="5157883"/>
            <a:ext cx="4543620" cy="45058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api</a:t>
            </a:r>
            <a:r>
              <a:rPr lang="en-US" sz="2400" dirty="0"/>
              <a:t>-</a:t>
            </a:r>
            <a:r>
              <a:rPr lang="en-US" sz="2400" dirty="0" err="1"/>
              <a:t>previsao</a:t>
            </a:r>
            <a:r>
              <a:rPr lang="en-US" sz="2400" dirty="0"/>
              <a:t>-do-</a:t>
            </a:r>
            <a:r>
              <a:rPr lang="en-US" sz="2400" dirty="0" err="1"/>
              <a:t>tempo.raml</a:t>
            </a:r>
            <a:endParaRPr lang="en-US" sz="2400" dirty="0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057BAE0-8F47-4DE8-807D-8D7520AA73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008" t="52037" r="31571" b="12682"/>
          <a:stretch/>
        </p:blipFill>
        <p:spPr bwMode="auto">
          <a:xfrm>
            <a:off x="4565867" y="1109273"/>
            <a:ext cx="7067666" cy="3687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ADF299-B410-494E-94FF-7442708FE1DB}"/>
              </a:ext>
            </a:extLst>
          </p:cNvPr>
          <p:cNvSpPr txBox="1"/>
          <p:nvPr/>
        </p:nvSpPr>
        <p:spPr>
          <a:xfrm>
            <a:off x="914401" y="2040835"/>
            <a:ext cx="3472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404 Não encontrada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500 Erro interno no servidor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503 Servidor indisponível</a:t>
            </a:r>
          </a:p>
        </p:txBody>
      </p:sp>
    </p:spTree>
    <p:extLst>
      <p:ext uri="{BB962C8B-B14F-4D97-AF65-F5344CB8AC3E}">
        <p14:creationId xmlns:p14="http://schemas.microsoft.com/office/powerpoint/2010/main" val="19792764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467</TotalTime>
  <Words>366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Galeria</vt:lpstr>
      <vt:lpstr>API  Previsão do Tempo</vt:lpstr>
      <vt:lpstr>Ferramentas utilizadas</vt:lpstr>
      <vt:lpstr>Resumo</vt:lpstr>
      <vt:lpstr>ANYPOINT PLATFORM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ANYPOINT STUDIO</vt:lpstr>
      <vt:lpstr>Fluxo do api-previsao-do-tempo.xml </vt:lpstr>
      <vt:lpstr>Fluxo do implementation.xml</vt:lpstr>
      <vt:lpstr>Apresentação do PowerPoint</vt:lpstr>
      <vt:lpstr>Apresentação do PowerPoint</vt:lpstr>
      <vt:lpstr>RESULTADO DOS DESAFIOS   </vt:lpstr>
      <vt:lpstr>Desafio 1: Response com alteração no nome dos atributos</vt:lpstr>
      <vt:lpstr>Desafio 2: O resultado acima é salvo em arquivo.csv na pasta local</vt:lpstr>
      <vt:lpstr>Desafio 3: O arquivo.csv é salvo no FTP em servidor na nuvem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 Previsão do Tempo</dc:title>
  <dc:creator>Juliane Maran</dc:creator>
  <cp:lastModifiedBy>Juliane Maran</cp:lastModifiedBy>
  <cp:revision>87</cp:revision>
  <dcterms:created xsi:type="dcterms:W3CDTF">2021-08-12T19:00:34Z</dcterms:created>
  <dcterms:modified xsi:type="dcterms:W3CDTF">2021-08-17T18:36:34Z</dcterms:modified>
</cp:coreProperties>
</file>