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notesSlides/notesSlide7.xml" ContentType="application/vnd.openxmlformats-officedocument.presentationml.notesSlide+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notesSlides/notesSlide8.xml" ContentType="application/vnd.openxmlformats-officedocument.presentationml.notesSlide+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notesSlides/notesSlide9.xml" ContentType="application/vnd.openxmlformats-officedocument.presentationml.notesSlide+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notesSlides/notesSlide10.xml" ContentType="application/vnd.openxmlformats-officedocument.presentationml.notesSlide+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34"/>
  </p:notesMasterIdLst>
  <p:handoutMasterIdLst>
    <p:handoutMasterId r:id="rId35"/>
  </p:handoutMasterIdLst>
  <p:sldIdLst>
    <p:sldId id="257" r:id="rId5"/>
    <p:sldId id="259" r:id="rId6"/>
    <p:sldId id="271" r:id="rId7"/>
    <p:sldId id="292" r:id="rId8"/>
    <p:sldId id="299" r:id="rId9"/>
    <p:sldId id="293" r:id="rId10"/>
    <p:sldId id="294" r:id="rId11"/>
    <p:sldId id="295" r:id="rId12"/>
    <p:sldId id="298" r:id="rId13"/>
    <p:sldId id="272" r:id="rId14"/>
    <p:sldId id="273" r:id="rId15"/>
    <p:sldId id="274" r:id="rId16"/>
    <p:sldId id="297" r:id="rId17"/>
    <p:sldId id="275" r:id="rId18"/>
    <p:sldId id="276" r:id="rId19"/>
    <p:sldId id="277" r:id="rId20"/>
    <p:sldId id="296" r:id="rId21"/>
    <p:sldId id="278" r:id="rId22"/>
    <p:sldId id="279" r:id="rId23"/>
    <p:sldId id="280" r:id="rId24"/>
    <p:sldId id="282" r:id="rId25"/>
    <p:sldId id="283" r:id="rId26"/>
    <p:sldId id="284" r:id="rId27"/>
    <p:sldId id="286" r:id="rId28"/>
    <p:sldId id="285" r:id="rId29"/>
    <p:sldId id="288" r:id="rId30"/>
    <p:sldId id="289" r:id="rId31"/>
    <p:sldId id="290"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74A65-A484-448E-9CBC-82E8B11B3A2C}" v="12" dt="2019-11-21T02:36:23.400"/>
    <p1510:client id="{9AA9797B-1D6C-4F22-97E9-03E702B4624C}" v="1485" dt="2019-11-21T16:45:03.039"/>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 pos="7296"/>
        <p:guide orient="horz" pos="4128"/>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el Domagalski" userId="a249d407-0285-43a8-8f62-07bb0c648aa2" providerId="ADAL" clId="{0E874A65-A484-448E-9CBC-82E8B11B3A2C}"/>
    <pc:docChg chg="custSel addSld modSld">
      <pc:chgData name="Rachel Domagalski" userId="a249d407-0285-43a8-8f62-07bb0c648aa2" providerId="ADAL" clId="{0E874A65-A484-448E-9CBC-82E8B11B3A2C}" dt="2019-11-21T02:36:33.108" v="740" actId="688"/>
      <pc:docMkLst>
        <pc:docMk/>
      </pc:docMkLst>
      <pc:sldChg chg="modSp">
        <pc:chgData name="Rachel Domagalski" userId="a249d407-0285-43a8-8f62-07bb0c648aa2" providerId="ADAL" clId="{0E874A65-A484-448E-9CBC-82E8B11B3A2C}" dt="2019-11-21T02:35:34.401" v="690" actId="20577"/>
        <pc:sldMkLst>
          <pc:docMk/>
          <pc:sldMk cId="997860157" sldId="259"/>
        </pc:sldMkLst>
        <pc:spChg chg="mod">
          <ac:chgData name="Rachel Domagalski" userId="a249d407-0285-43a8-8f62-07bb0c648aa2" providerId="ADAL" clId="{0E874A65-A484-448E-9CBC-82E8B11B3A2C}" dt="2019-11-21T02:35:34.401" v="690" actId="20577"/>
          <ac:spMkLst>
            <pc:docMk/>
            <pc:sldMk cId="997860157" sldId="259"/>
            <ac:spMk id="3" creationId="{00000000-0000-0000-0000-000000000000}"/>
          </ac:spMkLst>
        </pc:spChg>
      </pc:sldChg>
      <pc:sldChg chg="modSp">
        <pc:chgData name="Rachel Domagalski" userId="a249d407-0285-43a8-8f62-07bb0c648aa2" providerId="ADAL" clId="{0E874A65-A484-448E-9CBC-82E8B11B3A2C}" dt="2019-11-21T02:35:37.097" v="691" actId="20577"/>
        <pc:sldMkLst>
          <pc:docMk/>
          <pc:sldMk cId="2597482501" sldId="271"/>
        </pc:sldMkLst>
        <pc:spChg chg="mod">
          <ac:chgData name="Rachel Domagalski" userId="a249d407-0285-43a8-8f62-07bb0c648aa2" providerId="ADAL" clId="{0E874A65-A484-448E-9CBC-82E8B11B3A2C}" dt="2019-11-21T02:35:37.097" v="691" actId="20577"/>
          <ac:spMkLst>
            <pc:docMk/>
            <pc:sldMk cId="2597482501" sldId="271"/>
            <ac:spMk id="2" creationId="{00000000-0000-0000-0000-000000000000}"/>
          </ac:spMkLst>
        </pc:spChg>
      </pc:sldChg>
      <pc:sldChg chg="modSp">
        <pc:chgData name="Rachel Domagalski" userId="a249d407-0285-43a8-8f62-07bb0c648aa2" providerId="ADAL" clId="{0E874A65-A484-448E-9CBC-82E8B11B3A2C}" dt="2019-11-21T02:20:22.125" v="625" actId="20577"/>
        <pc:sldMkLst>
          <pc:docMk/>
          <pc:sldMk cId="1405823497" sldId="272"/>
        </pc:sldMkLst>
        <pc:spChg chg="mod">
          <ac:chgData name="Rachel Domagalski" userId="a249d407-0285-43a8-8f62-07bb0c648aa2" providerId="ADAL" clId="{0E874A65-A484-448E-9CBC-82E8B11B3A2C}" dt="2019-11-21T02:20:22.125" v="625" actId="20577"/>
          <ac:spMkLst>
            <pc:docMk/>
            <pc:sldMk cId="1405823497" sldId="272"/>
            <ac:spMk id="3" creationId="{00000000-0000-0000-0000-000000000000}"/>
          </ac:spMkLst>
        </pc:spChg>
      </pc:sldChg>
      <pc:sldChg chg="modSp">
        <pc:chgData name="Rachel Domagalski" userId="a249d407-0285-43a8-8f62-07bb0c648aa2" providerId="ADAL" clId="{0E874A65-A484-448E-9CBC-82E8B11B3A2C}" dt="2019-11-21T02:33:29.270" v="687" actId="20577"/>
        <pc:sldMkLst>
          <pc:docMk/>
          <pc:sldMk cId="1508613971" sldId="276"/>
        </pc:sldMkLst>
        <pc:spChg chg="mod">
          <ac:chgData name="Rachel Domagalski" userId="a249d407-0285-43a8-8f62-07bb0c648aa2" providerId="ADAL" clId="{0E874A65-A484-448E-9CBC-82E8B11B3A2C}" dt="2019-11-21T02:33:29.270" v="687" actId="20577"/>
          <ac:spMkLst>
            <pc:docMk/>
            <pc:sldMk cId="1508613971" sldId="276"/>
            <ac:spMk id="3" creationId="{9A31288B-DD5B-49ED-B177-8A8DEFB49B24}"/>
          </ac:spMkLst>
        </pc:spChg>
      </pc:sldChg>
      <pc:sldChg chg="modSp">
        <pc:chgData name="Rachel Domagalski" userId="a249d407-0285-43a8-8f62-07bb0c648aa2" providerId="ADAL" clId="{0E874A65-A484-448E-9CBC-82E8B11B3A2C}" dt="2019-11-20T21:04:15.801" v="400" actId="20577"/>
        <pc:sldMkLst>
          <pc:docMk/>
          <pc:sldMk cId="2115577360" sldId="278"/>
        </pc:sldMkLst>
        <pc:spChg chg="mod">
          <ac:chgData name="Rachel Domagalski" userId="a249d407-0285-43a8-8f62-07bb0c648aa2" providerId="ADAL" clId="{0E874A65-A484-448E-9CBC-82E8B11B3A2C}" dt="2019-11-20T21:04:15.801" v="400" actId="20577"/>
          <ac:spMkLst>
            <pc:docMk/>
            <pc:sldMk cId="2115577360" sldId="278"/>
            <ac:spMk id="3" creationId="{9A31288B-DD5B-49ED-B177-8A8DEFB49B24}"/>
          </ac:spMkLst>
        </pc:spChg>
      </pc:sldChg>
      <pc:sldChg chg="modSp">
        <pc:chgData name="Rachel Domagalski" userId="a249d407-0285-43a8-8f62-07bb0c648aa2" providerId="ADAL" clId="{0E874A65-A484-448E-9CBC-82E8B11B3A2C}" dt="2019-11-20T21:05:55.212" v="538" actId="20577"/>
        <pc:sldMkLst>
          <pc:docMk/>
          <pc:sldMk cId="1494242716" sldId="288"/>
        </pc:sldMkLst>
        <pc:spChg chg="mod">
          <ac:chgData name="Rachel Domagalski" userId="a249d407-0285-43a8-8f62-07bb0c648aa2" providerId="ADAL" clId="{0E874A65-A484-448E-9CBC-82E8B11B3A2C}" dt="2019-11-20T21:05:55.212" v="538" actId="20577"/>
          <ac:spMkLst>
            <pc:docMk/>
            <pc:sldMk cId="1494242716" sldId="288"/>
            <ac:spMk id="3" creationId="{9A31288B-DD5B-49ED-B177-8A8DEFB49B24}"/>
          </ac:spMkLst>
        </pc:spChg>
      </pc:sldChg>
      <pc:sldChg chg="modSp add">
        <pc:chgData name="Rachel Domagalski" userId="a249d407-0285-43a8-8f62-07bb0c648aa2" providerId="ADAL" clId="{0E874A65-A484-448E-9CBC-82E8B11B3A2C}" dt="2019-11-20T21:06:29" v="541" actId="27636"/>
        <pc:sldMkLst>
          <pc:docMk/>
          <pc:sldMk cId="1017276775" sldId="291"/>
        </pc:sldMkLst>
        <pc:spChg chg="mod">
          <ac:chgData name="Rachel Domagalski" userId="a249d407-0285-43a8-8f62-07bb0c648aa2" providerId="ADAL" clId="{0E874A65-A484-448E-9CBC-82E8B11B3A2C}" dt="2019-11-20T20:59:52.484" v="10" actId="20577"/>
          <ac:spMkLst>
            <pc:docMk/>
            <pc:sldMk cId="1017276775" sldId="291"/>
            <ac:spMk id="2" creationId="{FD3B75B9-13CE-4931-BFE8-EF1BD78F144F}"/>
          </ac:spMkLst>
        </pc:spChg>
        <pc:spChg chg="mod">
          <ac:chgData name="Rachel Domagalski" userId="a249d407-0285-43a8-8f62-07bb0c648aa2" providerId="ADAL" clId="{0E874A65-A484-448E-9CBC-82E8B11B3A2C}" dt="2019-11-20T21:06:29" v="541" actId="27636"/>
          <ac:spMkLst>
            <pc:docMk/>
            <pc:sldMk cId="1017276775" sldId="291"/>
            <ac:spMk id="3" creationId="{9A31288B-DD5B-49ED-B177-8A8DEFB49B24}"/>
          </ac:spMkLst>
        </pc:spChg>
      </pc:sldChg>
      <pc:sldChg chg="modSp">
        <pc:chgData name="Rachel Domagalski" userId="a249d407-0285-43a8-8f62-07bb0c648aa2" providerId="ADAL" clId="{0E874A65-A484-448E-9CBC-82E8B11B3A2C}" dt="2019-11-21T02:25:25.454" v="631" actId="20577"/>
        <pc:sldMkLst>
          <pc:docMk/>
          <pc:sldMk cId="3345878937" sldId="297"/>
        </pc:sldMkLst>
        <pc:spChg chg="mod">
          <ac:chgData name="Rachel Domagalski" userId="a249d407-0285-43a8-8f62-07bb0c648aa2" providerId="ADAL" clId="{0E874A65-A484-448E-9CBC-82E8B11B3A2C}" dt="2019-11-21T02:25:25.454" v="631" actId="20577"/>
          <ac:spMkLst>
            <pc:docMk/>
            <pc:sldMk cId="3345878937" sldId="297"/>
            <ac:spMk id="3" creationId="{9A31288B-DD5B-49ED-B177-8A8DEFB49B24}"/>
          </ac:spMkLst>
        </pc:spChg>
      </pc:sldChg>
      <pc:sldChg chg="addSp modSp add">
        <pc:chgData name="Rachel Domagalski" userId="a249d407-0285-43a8-8f62-07bb0c648aa2" providerId="ADAL" clId="{0E874A65-A484-448E-9CBC-82E8B11B3A2C}" dt="2019-11-21T02:36:33.108" v="740" actId="688"/>
        <pc:sldMkLst>
          <pc:docMk/>
          <pc:sldMk cId="369142183" sldId="298"/>
        </pc:sldMkLst>
        <pc:spChg chg="add mod">
          <ac:chgData name="Rachel Domagalski" userId="a249d407-0285-43a8-8f62-07bb0c648aa2" providerId="ADAL" clId="{0E874A65-A484-448E-9CBC-82E8B11B3A2C}" dt="2019-11-21T02:36:33.108" v="740" actId="688"/>
          <ac:spMkLst>
            <pc:docMk/>
            <pc:sldMk cId="369142183" sldId="298"/>
            <ac:spMk id="5" creationId="{9FE203D0-7990-4D8E-9E1C-28CD90E8DB49}"/>
          </ac:spMkLst>
        </pc:spChg>
      </pc:sldChg>
    </pc:docChg>
  </pc:docChgLst>
  <pc:docChgLst>
    <pc:chgData name="Rachel Domagalski" userId="a249d407-0285-43a8-8f62-07bb0c648aa2" providerId="ADAL" clId="{9AA9797B-1D6C-4F22-97E9-03E702B4624C}"/>
    <pc:docChg chg="undo custSel addSld delSld modSld">
      <pc:chgData name="Rachel Domagalski" userId="a249d407-0285-43a8-8f62-07bb0c648aa2" providerId="ADAL" clId="{9AA9797B-1D6C-4F22-97E9-03E702B4624C}" dt="2019-11-21T16:45:03.039" v="3031" actId="20577"/>
      <pc:docMkLst>
        <pc:docMk/>
      </pc:docMkLst>
      <pc:sldChg chg="modSp modAnim">
        <pc:chgData name="Rachel Domagalski" userId="a249d407-0285-43a8-8f62-07bb0c648aa2" providerId="ADAL" clId="{9AA9797B-1D6C-4F22-97E9-03E702B4624C}" dt="2019-11-21T16:22:52.130" v="2543" actId="2711"/>
        <pc:sldMkLst>
          <pc:docMk/>
          <pc:sldMk cId="1405823497" sldId="272"/>
        </pc:sldMkLst>
        <pc:spChg chg="mod">
          <ac:chgData name="Rachel Domagalski" userId="a249d407-0285-43a8-8f62-07bb0c648aa2" providerId="ADAL" clId="{9AA9797B-1D6C-4F22-97E9-03E702B4624C}" dt="2019-11-20T21:19:29.939" v="846" actId="20577"/>
          <ac:spMkLst>
            <pc:docMk/>
            <pc:sldMk cId="1405823497" sldId="272"/>
            <ac:spMk id="2" creationId="{00000000-0000-0000-0000-000000000000}"/>
          </ac:spMkLst>
        </pc:spChg>
        <pc:spChg chg="mod">
          <ac:chgData name="Rachel Domagalski" userId="a249d407-0285-43a8-8f62-07bb0c648aa2" providerId="ADAL" clId="{9AA9797B-1D6C-4F22-97E9-03E702B4624C}" dt="2019-11-21T16:22:52.130" v="2543" actId="2711"/>
          <ac:spMkLst>
            <pc:docMk/>
            <pc:sldMk cId="1405823497" sldId="272"/>
            <ac:spMk id="3" creationId="{00000000-0000-0000-0000-000000000000}"/>
          </ac:spMkLst>
        </pc:spChg>
      </pc:sldChg>
      <pc:sldChg chg="addSp modSp">
        <pc:chgData name="Rachel Domagalski" userId="a249d407-0285-43a8-8f62-07bb0c648aa2" providerId="ADAL" clId="{9AA9797B-1D6C-4F22-97E9-03E702B4624C}" dt="2019-11-21T15:37:07.184" v="2314" actId="113"/>
        <pc:sldMkLst>
          <pc:docMk/>
          <pc:sldMk cId="3618536153" sldId="273"/>
        </pc:sldMkLst>
        <pc:spChg chg="mod">
          <ac:chgData name="Rachel Domagalski" userId="a249d407-0285-43a8-8f62-07bb0c648aa2" providerId="ADAL" clId="{9AA9797B-1D6C-4F22-97E9-03E702B4624C}" dt="2019-11-21T15:37:07.184" v="2314" actId="113"/>
          <ac:spMkLst>
            <pc:docMk/>
            <pc:sldMk cId="3618536153" sldId="273"/>
            <ac:spMk id="3" creationId="{9A31288B-DD5B-49ED-B177-8A8DEFB49B24}"/>
          </ac:spMkLst>
        </pc:spChg>
        <pc:spChg chg="add mod">
          <ac:chgData name="Rachel Domagalski" userId="a249d407-0285-43a8-8f62-07bb0c648aa2" providerId="ADAL" clId="{9AA9797B-1D6C-4F22-97E9-03E702B4624C}" dt="2019-11-21T15:28:19.848" v="2294" actId="1076"/>
          <ac:spMkLst>
            <pc:docMk/>
            <pc:sldMk cId="3618536153" sldId="273"/>
            <ac:spMk id="4" creationId="{D5E0B692-78BB-451B-B2D3-3D2D753FF4F8}"/>
          </ac:spMkLst>
        </pc:spChg>
      </pc:sldChg>
      <pc:sldChg chg="addSp delSp modSp">
        <pc:chgData name="Rachel Domagalski" userId="a249d407-0285-43a8-8f62-07bb0c648aa2" providerId="ADAL" clId="{9AA9797B-1D6C-4F22-97E9-03E702B4624C}" dt="2019-11-20T21:40:16.276" v="1984"/>
        <pc:sldMkLst>
          <pc:docMk/>
          <pc:sldMk cId="3650102981" sldId="274"/>
        </pc:sldMkLst>
        <pc:spChg chg="del">
          <ac:chgData name="Rachel Domagalski" userId="a249d407-0285-43a8-8f62-07bb0c648aa2" providerId="ADAL" clId="{9AA9797B-1D6C-4F22-97E9-03E702B4624C}" dt="2019-11-20T21:32:38.593" v="1461" actId="478"/>
          <ac:spMkLst>
            <pc:docMk/>
            <pc:sldMk cId="3650102981" sldId="274"/>
            <ac:spMk id="3" creationId="{9A31288B-DD5B-49ED-B177-8A8DEFB49B24}"/>
          </ac:spMkLst>
        </pc:spChg>
        <pc:spChg chg="add del mod">
          <ac:chgData name="Rachel Domagalski" userId="a249d407-0285-43a8-8f62-07bb0c648aa2" providerId="ADAL" clId="{9AA9797B-1D6C-4F22-97E9-03E702B4624C}" dt="2019-11-20T21:32:43.972" v="1462" actId="478"/>
          <ac:spMkLst>
            <pc:docMk/>
            <pc:sldMk cId="3650102981" sldId="274"/>
            <ac:spMk id="5" creationId="{5C79D20A-7EB0-47B5-BFBA-E5E437FFA000}"/>
          </ac:spMkLst>
        </pc:spChg>
        <pc:grpChg chg="del mod">
          <ac:chgData name="Rachel Domagalski" userId="a249d407-0285-43a8-8f62-07bb0c648aa2" providerId="ADAL" clId="{9AA9797B-1D6C-4F22-97E9-03E702B4624C}" dt="2019-11-20T21:33:25.080" v="1499"/>
          <ac:grpSpMkLst>
            <pc:docMk/>
            <pc:sldMk cId="3650102981" sldId="274"/>
            <ac:grpSpMk id="21" creationId="{8E2FE76D-E377-48B1-9045-6768238BC04D}"/>
          </ac:grpSpMkLst>
        </pc:grpChg>
        <pc:grpChg chg="del mod">
          <ac:chgData name="Rachel Domagalski" userId="a249d407-0285-43a8-8f62-07bb0c648aa2" providerId="ADAL" clId="{9AA9797B-1D6C-4F22-97E9-03E702B4624C}" dt="2019-11-20T21:33:25.080" v="1499"/>
          <ac:grpSpMkLst>
            <pc:docMk/>
            <pc:sldMk cId="3650102981" sldId="274"/>
            <ac:grpSpMk id="22" creationId="{F050FDCB-C7E3-447B-A498-7ECE4236810F}"/>
          </ac:grpSpMkLst>
        </pc:grpChg>
        <pc:grpChg chg="del mod">
          <ac:chgData name="Rachel Domagalski" userId="a249d407-0285-43a8-8f62-07bb0c648aa2" providerId="ADAL" clId="{9AA9797B-1D6C-4F22-97E9-03E702B4624C}" dt="2019-11-20T21:33:28.359" v="1503"/>
          <ac:grpSpMkLst>
            <pc:docMk/>
            <pc:sldMk cId="3650102981" sldId="274"/>
            <ac:grpSpMk id="38" creationId="{F82727EE-2C34-4611-B81E-EADA2C8FF05D}"/>
          </ac:grpSpMkLst>
        </pc:grpChg>
        <pc:grpChg chg="del mod">
          <ac:chgData name="Rachel Domagalski" userId="a249d407-0285-43a8-8f62-07bb0c648aa2" providerId="ADAL" clId="{9AA9797B-1D6C-4F22-97E9-03E702B4624C}" dt="2019-11-20T21:33:41.836" v="1515"/>
          <ac:grpSpMkLst>
            <pc:docMk/>
            <pc:sldMk cId="3650102981" sldId="274"/>
            <ac:grpSpMk id="42" creationId="{3E871603-B3B7-4A41-8FEE-77D6AFAC649D}"/>
          </ac:grpSpMkLst>
        </pc:grpChg>
        <pc:grpChg chg="del mod">
          <ac:chgData name="Rachel Domagalski" userId="a249d407-0285-43a8-8f62-07bb0c648aa2" providerId="ADAL" clId="{9AA9797B-1D6C-4F22-97E9-03E702B4624C}" dt="2019-11-20T21:35:00.764" v="1617"/>
          <ac:grpSpMkLst>
            <pc:docMk/>
            <pc:sldMk cId="3650102981" sldId="274"/>
            <ac:grpSpMk id="50" creationId="{BEDB5AAA-63A8-4193-B9B0-D79A297B3C90}"/>
          </ac:grpSpMkLst>
        </pc:grpChg>
        <pc:grpChg chg="del mod">
          <ac:chgData name="Rachel Domagalski" userId="a249d407-0285-43a8-8f62-07bb0c648aa2" providerId="ADAL" clId="{9AA9797B-1D6C-4F22-97E9-03E702B4624C}" dt="2019-11-20T21:33:50.109" v="1528"/>
          <ac:grpSpMkLst>
            <pc:docMk/>
            <pc:sldMk cId="3650102981" sldId="274"/>
            <ac:grpSpMk id="58" creationId="{BC9BED26-7775-43B1-9278-B4B349FEB0D6}"/>
          </ac:grpSpMkLst>
        </pc:grpChg>
        <pc:grpChg chg="del mod">
          <ac:chgData name="Rachel Domagalski" userId="a249d407-0285-43a8-8f62-07bb0c648aa2" providerId="ADAL" clId="{9AA9797B-1D6C-4F22-97E9-03E702B4624C}" dt="2019-11-20T21:34:16.028" v="1590"/>
          <ac:grpSpMkLst>
            <pc:docMk/>
            <pc:sldMk cId="3650102981" sldId="274"/>
            <ac:grpSpMk id="63" creationId="{3BB85A80-8CDD-4220-841D-1E4C4DDDCE31}"/>
          </ac:grpSpMkLst>
        </pc:grpChg>
        <pc:grpChg chg="del mod">
          <ac:chgData name="Rachel Domagalski" userId="a249d407-0285-43a8-8f62-07bb0c648aa2" providerId="ADAL" clId="{9AA9797B-1D6C-4F22-97E9-03E702B4624C}" dt="2019-11-20T21:34:04.488" v="1551"/>
          <ac:grpSpMkLst>
            <pc:docMk/>
            <pc:sldMk cId="3650102981" sldId="274"/>
            <ac:grpSpMk id="77" creationId="{F822AC78-2F6E-45B5-9E8C-D52E5684870F}"/>
          </ac:grpSpMkLst>
        </pc:grpChg>
        <pc:grpChg chg="del mod">
          <ac:chgData name="Rachel Domagalski" userId="a249d407-0285-43a8-8f62-07bb0c648aa2" providerId="ADAL" clId="{9AA9797B-1D6C-4F22-97E9-03E702B4624C}" dt="2019-11-20T21:34:08.494" v="1557"/>
          <ac:grpSpMkLst>
            <pc:docMk/>
            <pc:sldMk cId="3650102981" sldId="274"/>
            <ac:grpSpMk id="86" creationId="{8200EF41-821D-414D-9F38-12BD6CF8844A}"/>
          </ac:grpSpMkLst>
        </pc:grpChg>
        <pc:grpChg chg="del mod">
          <ac:chgData name="Rachel Domagalski" userId="a249d407-0285-43a8-8f62-07bb0c648aa2" providerId="ADAL" clId="{9AA9797B-1D6C-4F22-97E9-03E702B4624C}" dt="2019-11-20T21:34:16.031" v="1593"/>
          <ac:grpSpMkLst>
            <pc:docMk/>
            <pc:sldMk cId="3650102981" sldId="274"/>
            <ac:grpSpMk id="92" creationId="{63F15115-7624-4185-B039-7150664D8EA8}"/>
          </ac:grpSpMkLst>
        </pc:grpChg>
        <pc:grpChg chg="del mod">
          <ac:chgData name="Rachel Domagalski" userId="a249d407-0285-43a8-8f62-07bb0c648aa2" providerId="ADAL" clId="{9AA9797B-1D6C-4F22-97E9-03E702B4624C}" dt="2019-11-20T21:35:37.959" v="1691"/>
          <ac:grpSpMkLst>
            <pc:docMk/>
            <pc:sldMk cId="3650102981" sldId="274"/>
            <ac:grpSpMk id="103" creationId="{BF24E2A9-DDF4-4B13-9DE3-6DFD828DE976}"/>
          </ac:grpSpMkLst>
        </pc:grpChg>
        <pc:grpChg chg="del mod">
          <ac:chgData name="Rachel Domagalski" userId="a249d407-0285-43a8-8f62-07bb0c648aa2" providerId="ADAL" clId="{9AA9797B-1D6C-4F22-97E9-03E702B4624C}" dt="2019-11-20T21:35:37.958" v="1687"/>
          <ac:grpSpMkLst>
            <pc:docMk/>
            <pc:sldMk cId="3650102981" sldId="274"/>
            <ac:grpSpMk id="122" creationId="{7851F537-6A6C-4878-9D57-9DC946E412E8}"/>
          </ac:grpSpMkLst>
        </pc:grpChg>
        <pc:grpChg chg="del mod">
          <ac:chgData name="Rachel Domagalski" userId="a249d407-0285-43a8-8f62-07bb0c648aa2" providerId="ADAL" clId="{9AA9797B-1D6C-4F22-97E9-03E702B4624C}" dt="2019-11-20T21:35:37.956" v="1683"/>
          <ac:grpSpMkLst>
            <pc:docMk/>
            <pc:sldMk cId="3650102981" sldId="274"/>
            <ac:grpSpMk id="123" creationId="{B95A90C3-237D-44AD-9A92-FEFDF9AE4E81}"/>
          </ac:grpSpMkLst>
        </pc:grpChg>
        <pc:grpChg chg="del mod">
          <ac:chgData name="Rachel Domagalski" userId="a249d407-0285-43a8-8f62-07bb0c648aa2" providerId="ADAL" clId="{9AA9797B-1D6C-4F22-97E9-03E702B4624C}" dt="2019-11-20T21:35:23.615" v="1661"/>
          <ac:grpSpMkLst>
            <pc:docMk/>
            <pc:sldMk cId="3650102981" sldId="274"/>
            <ac:grpSpMk id="126" creationId="{21173F2E-73C6-41C4-9037-39227176C45E}"/>
          </ac:grpSpMkLst>
        </pc:grpChg>
        <pc:grpChg chg="del mod">
          <ac:chgData name="Rachel Domagalski" userId="a249d407-0285-43a8-8f62-07bb0c648aa2" providerId="ADAL" clId="{9AA9797B-1D6C-4F22-97E9-03E702B4624C}" dt="2019-11-20T21:35:37.953" v="1676"/>
          <ac:grpSpMkLst>
            <pc:docMk/>
            <pc:sldMk cId="3650102981" sldId="274"/>
            <ac:grpSpMk id="129" creationId="{97CD5FF9-8DE8-4527-BE9C-D7EAD8635AC6}"/>
          </ac:grpSpMkLst>
        </pc:grpChg>
        <pc:grpChg chg="del mod">
          <ac:chgData name="Rachel Domagalski" userId="a249d407-0285-43a8-8f62-07bb0c648aa2" providerId="ADAL" clId="{9AA9797B-1D6C-4F22-97E9-03E702B4624C}" dt="2019-11-20T21:35:49.946" v="1708"/>
          <ac:grpSpMkLst>
            <pc:docMk/>
            <pc:sldMk cId="3650102981" sldId="274"/>
            <ac:grpSpMk id="136" creationId="{3B6BDAB6-BA60-4923-BFB1-54C86068E670}"/>
          </ac:grpSpMkLst>
        </pc:grpChg>
        <pc:grpChg chg="del mod">
          <ac:chgData name="Rachel Domagalski" userId="a249d407-0285-43a8-8f62-07bb0c648aa2" providerId="ADAL" clId="{9AA9797B-1D6C-4F22-97E9-03E702B4624C}" dt="2019-11-20T21:35:57.519" v="1720"/>
          <ac:grpSpMkLst>
            <pc:docMk/>
            <pc:sldMk cId="3650102981" sldId="274"/>
            <ac:grpSpMk id="140" creationId="{FBF7909D-5663-4329-90FD-FAD50594CAD6}"/>
          </ac:grpSpMkLst>
        </pc:grpChg>
        <pc:grpChg chg="del mod">
          <ac:chgData name="Rachel Domagalski" userId="a249d407-0285-43a8-8f62-07bb0c648aa2" providerId="ADAL" clId="{9AA9797B-1D6C-4F22-97E9-03E702B4624C}" dt="2019-11-20T21:37:04.574" v="1777"/>
          <ac:grpSpMkLst>
            <pc:docMk/>
            <pc:sldMk cId="3650102981" sldId="274"/>
            <ac:grpSpMk id="150" creationId="{0A537211-BD75-400E-A773-6BE93445A79A}"/>
          </ac:grpSpMkLst>
        </pc:grpChg>
        <pc:grpChg chg="del mod">
          <ac:chgData name="Rachel Domagalski" userId="a249d407-0285-43a8-8f62-07bb0c648aa2" providerId="ADAL" clId="{9AA9797B-1D6C-4F22-97E9-03E702B4624C}" dt="2019-11-20T21:37:04.574" v="1777"/>
          <ac:grpSpMkLst>
            <pc:docMk/>
            <pc:sldMk cId="3650102981" sldId="274"/>
            <ac:grpSpMk id="156" creationId="{FE932731-FD5B-496E-8BF4-65A188B4FB19}"/>
          </ac:grpSpMkLst>
        </pc:grpChg>
        <pc:grpChg chg="del mod">
          <ac:chgData name="Rachel Domagalski" userId="a249d407-0285-43a8-8f62-07bb0c648aa2" providerId="ADAL" clId="{9AA9797B-1D6C-4F22-97E9-03E702B4624C}" dt="2019-11-20T21:38:58.745" v="1912"/>
          <ac:grpSpMkLst>
            <pc:docMk/>
            <pc:sldMk cId="3650102981" sldId="274"/>
            <ac:grpSpMk id="163" creationId="{4F543B83-0A3D-4A18-8F0C-307F26FE282A}"/>
          </ac:grpSpMkLst>
        </pc:grpChg>
        <pc:grpChg chg="del mod">
          <ac:chgData name="Rachel Domagalski" userId="a249d407-0285-43a8-8f62-07bb0c648aa2" providerId="ADAL" clId="{9AA9797B-1D6C-4F22-97E9-03E702B4624C}" dt="2019-11-20T21:37:04.574" v="1777"/>
          <ac:grpSpMkLst>
            <pc:docMk/>
            <pc:sldMk cId="3650102981" sldId="274"/>
            <ac:grpSpMk id="168" creationId="{74053365-03C6-4CFF-B651-3712887B55D7}"/>
          </ac:grpSpMkLst>
        </pc:grpChg>
        <pc:grpChg chg="del mod">
          <ac:chgData name="Rachel Domagalski" userId="a249d407-0285-43a8-8f62-07bb0c648aa2" providerId="ADAL" clId="{9AA9797B-1D6C-4F22-97E9-03E702B4624C}" dt="2019-11-20T21:37:04.574" v="1777"/>
          <ac:grpSpMkLst>
            <pc:docMk/>
            <pc:sldMk cId="3650102981" sldId="274"/>
            <ac:grpSpMk id="172" creationId="{C13B10A2-CED0-4BCB-8349-24C4DD8CC0F9}"/>
          </ac:grpSpMkLst>
        </pc:grpChg>
        <pc:grpChg chg="del mod">
          <ac:chgData name="Rachel Domagalski" userId="a249d407-0285-43a8-8f62-07bb0c648aa2" providerId="ADAL" clId="{9AA9797B-1D6C-4F22-97E9-03E702B4624C}" dt="2019-11-20T21:36:53.481" v="1761"/>
          <ac:grpSpMkLst>
            <pc:docMk/>
            <pc:sldMk cId="3650102981" sldId="274"/>
            <ac:grpSpMk id="176" creationId="{2341CB5B-09E2-4A43-9BEE-19858C53EA76}"/>
          </ac:grpSpMkLst>
        </pc:grpChg>
        <pc:grpChg chg="del mod">
          <ac:chgData name="Rachel Domagalski" userId="a249d407-0285-43a8-8f62-07bb0c648aa2" providerId="ADAL" clId="{9AA9797B-1D6C-4F22-97E9-03E702B4624C}" dt="2019-11-20T21:38:10.294" v="1878"/>
          <ac:grpSpMkLst>
            <pc:docMk/>
            <pc:sldMk cId="3650102981" sldId="274"/>
            <ac:grpSpMk id="192" creationId="{8E108F44-E753-4274-BC8E-CDB6EA955073}"/>
          </ac:grpSpMkLst>
        </pc:grpChg>
        <pc:grpChg chg="del mod">
          <ac:chgData name="Rachel Domagalski" userId="a249d407-0285-43a8-8f62-07bb0c648aa2" providerId="ADAL" clId="{9AA9797B-1D6C-4F22-97E9-03E702B4624C}" dt="2019-11-20T21:37:10.003" v="1787"/>
          <ac:grpSpMkLst>
            <pc:docMk/>
            <pc:sldMk cId="3650102981" sldId="274"/>
            <ac:grpSpMk id="198" creationId="{FA8B465F-E848-4E0B-884C-8C637551AC2B}"/>
          </ac:grpSpMkLst>
        </pc:grpChg>
        <pc:grpChg chg="del mod">
          <ac:chgData name="Rachel Domagalski" userId="a249d407-0285-43a8-8f62-07bb0c648aa2" providerId="ADAL" clId="{9AA9797B-1D6C-4F22-97E9-03E702B4624C}" dt="2019-11-20T21:37:16.160" v="1796"/>
          <ac:grpSpMkLst>
            <pc:docMk/>
            <pc:sldMk cId="3650102981" sldId="274"/>
            <ac:grpSpMk id="204" creationId="{FF16E8D4-CC01-4460-91F8-4062590F70AF}"/>
          </ac:grpSpMkLst>
        </pc:grpChg>
        <pc:grpChg chg="del mod">
          <ac:chgData name="Rachel Domagalski" userId="a249d407-0285-43a8-8f62-07bb0c648aa2" providerId="ADAL" clId="{9AA9797B-1D6C-4F22-97E9-03E702B4624C}" dt="2019-11-20T21:39:05.825" v="1916"/>
          <ac:grpSpMkLst>
            <pc:docMk/>
            <pc:sldMk cId="3650102981" sldId="274"/>
            <ac:grpSpMk id="206" creationId="{ACF7EA1F-BFEB-41B4-AFB8-1CB22C22C4C4}"/>
          </ac:grpSpMkLst>
        </pc:grpChg>
        <pc:grpChg chg="del mod">
          <ac:chgData name="Rachel Domagalski" userId="a249d407-0285-43a8-8f62-07bb0c648aa2" providerId="ADAL" clId="{9AA9797B-1D6C-4F22-97E9-03E702B4624C}" dt="2019-11-20T21:39:05.825" v="1916"/>
          <ac:grpSpMkLst>
            <pc:docMk/>
            <pc:sldMk cId="3650102981" sldId="274"/>
            <ac:grpSpMk id="222" creationId="{14A1AC56-39F5-49BC-A1B7-B9B2D301832B}"/>
          </ac:grpSpMkLst>
        </pc:grpChg>
        <pc:grpChg chg="del mod">
          <ac:chgData name="Rachel Domagalski" userId="a249d407-0285-43a8-8f62-07bb0c648aa2" providerId="ADAL" clId="{9AA9797B-1D6C-4F22-97E9-03E702B4624C}" dt="2019-11-20T21:38:45.099" v="1902"/>
          <ac:grpSpMkLst>
            <pc:docMk/>
            <pc:sldMk cId="3650102981" sldId="274"/>
            <ac:grpSpMk id="231" creationId="{C9FA343B-CF94-4F25-B9D4-F1A638D032FA}"/>
          </ac:grpSpMkLst>
        </pc:grpChg>
        <pc:grpChg chg="del mod">
          <ac:chgData name="Rachel Domagalski" userId="a249d407-0285-43a8-8f62-07bb0c648aa2" providerId="ADAL" clId="{9AA9797B-1D6C-4F22-97E9-03E702B4624C}" dt="2019-11-20T21:38:45.099" v="1902"/>
          <ac:grpSpMkLst>
            <pc:docMk/>
            <pc:sldMk cId="3650102981" sldId="274"/>
            <ac:grpSpMk id="232" creationId="{F9ECD4ED-D3F5-44A5-9950-2970001FE23A}"/>
          </ac:grpSpMkLst>
        </pc:grpChg>
        <pc:grpChg chg="del mod">
          <ac:chgData name="Rachel Domagalski" userId="a249d407-0285-43a8-8f62-07bb0c648aa2" providerId="ADAL" clId="{9AA9797B-1D6C-4F22-97E9-03E702B4624C}" dt="2019-11-20T21:37:40.087" v="1842"/>
          <ac:grpSpMkLst>
            <pc:docMk/>
            <pc:sldMk cId="3650102981" sldId="274"/>
            <ac:grpSpMk id="235" creationId="{01E0DAE0-99FF-475E-9041-FBF8BBC9B8E7}"/>
          </ac:grpSpMkLst>
        </pc:grpChg>
        <pc:grpChg chg="del mod">
          <ac:chgData name="Rachel Domagalski" userId="a249d407-0285-43a8-8f62-07bb0c648aa2" providerId="ADAL" clId="{9AA9797B-1D6C-4F22-97E9-03E702B4624C}" dt="2019-11-20T21:37:40.087" v="1842"/>
          <ac:grpSpMkLst>
            <pc:docMk/>
            <pc:sldMk cId="3650102981" sldId="274"/>
            <ac:grpSpMk id="253" creationId="{E86BA1C1-3128-4389-A590-0AFA821D22D6}"/>
          </ac:grpSpMkLst>
        </pc:grpChg>
        <pc:grpChg chg="del mod">
          <ac:chgData name="Rachel Domagalski" userId="a249d407-0285-43a8-8f62-07bb0c648aa2" providerId="ADAL" clId="{9AA9797B-1D6C-4F22-97E9-03E702B4624C}" dt="2019-11-20T21:37:44.991" v="1850"/>
          <ac:grpSpMkLst>
            <pc:docMk/>
            <pc:sldMk cId="3650102981" sldId="274"/>
            <ac:grpSpMk id="254" creationId="{7D11AF9A-49AE-453C-A8EE-B3DA0865B4F6}"/>
          </ac:grpSpMkLst>
        </pc:grpChg>
        <pc:grpChg chg="del mod">
          <ac:chgData name="Rachel Domagalski" userId="a249d407-0285-43a8-8f62-07bb0c648aa2" providerId="ADAL" clId="{9AA9797B-1D6C-4F22-97E9-03E702B4624C}" dt="2019-11-20T21:37:50.446" v="1859"/>
          <ac:grpSpMkLst>
            <pc:docMk/>
            <pc:sldMk cId="3650102981" sldId="274"/>
            <ac:grpSpMk id="262" creationId="{0345887D-90BE-47E8-8EFD-91B7A08778CE}"/>
          </ac:grpSpMkLst>
        </pc:grpChg>
        <pc:grpChg chg="del mod">
          <ac:chgData name="Rachel Domagalski" userId="a249d407-0285-43a8-8f62-07bb0c648aa2" providerId="ADAL" clId="{9AA9797B-1D6C-4F22-97E9-03E702B4624C}" dt="2019-11-20T21:37:50.446" v="1859"/>
          <ac:grpSpMkLst>
            <pc:docMk/>
            <pc:sldMk cId="3650102981" sldId="274"/>
            <ac:grpSpMk id="266" creationId="{D53C3027-01AB-47F9-B096-230AC96D12B4}"/>
          </ac:grpSpMkLst>
        </pc:grpChg>
        <pc:grpChg chg="del mod">
          <ac:chgData name="Rachel Domagalski" userId="a249d407-0285-43a8-8f62-07bb0c648aa2" providerId="ADAL" clId="{9AA9797B-1D6C-4F22-97E9-03E702B4624C}" dt="2019-11-20T21:37:52.634" v="1862"/>
          <ac:grpSpMkLst>
            <pc:docMk/>
            <pc:sldMk cId="3650102981" sldId="274"/>
            <ac:grpSpMk id="271" creationId="{F9BD1E48-039E-44C5-9C38-C5D3A41A8E56}"/>
          </ac:grpSpMkLst>
        </pc:grpChg>
        <pc:grpChg chg="del mod">
          <ac:chgData name="Rachel Domagalski" userId="a249d407-0285-43a8-8f62-07bb0c648aa2" providerId="ADAL" clId="{9AA9797B-1D6C-4F22-97E9-03E702B4624C}" dt="2019-11-20T21:37:58.308" v="1876"/>
          <ac:grpSpMkLst>
            <pc:docMk/>
            <pc:sldMk cId="3650102981" sldId="274"/>
            <ac:grpSpMk id="274" creationId="{7738DBE7-0231-4C88-9904-1AAEADD62225}"/>
          </ac:grpSpMkLst>
        </pc:grpChg>
        <pc:grpChg chg="del mod">
          <ac:chgData name="Rachel Domagalski" userId="a249d407-0285-43a8-8f62-07bb0c648aa2" providerId="ADAL" clId="{9AA9797B-1D6C-4F22-97E9-03E702B4624C}" dt="2019-11-20T21:39:15.333" v="1923"/>
          <ac:grpSpMkLst>
            <pc:docMk/>
            <pc:sldMk cId="3650102981" sldId="274"/>
            <ac:grpSpMk id="288" creationId="{0E215631-4E47-469E-8BF7-A60B113E791D}"/>
          </ac:grpSpMkLst>
        </pc:grpChg>
        <pc:grpChg chg="del mod">
          <ac:chgData name="Rachel Domagalski" userId="a249d407-0285-43a8-8f62-07bb0c648aa2" providerId="ADAL" clId="{9AA9797B-1D6C-4F22-97E9-03E702B4624C}" dt="2019-11-20T21:39:15.333" v="1923"/>
          <ac:grpSpMkLst>
            <pc:docMk/>
            <pc:sldMk cId="3650102981" sldId="274"/>
            <ac:grpSpMk id="290" creationId="{A439B08B-D622-42C9-AF4C-3550700484F0}"/>
          </ac:grpSpMkLst>
        </pc:grpChg>
        <pc:grpChg chg="del mod">
          <ac:chgData name="Rachel Domagalski" userId="a249d407-0285-43a8-8f62-07bb0c648aa2" providerId="ADAL" clId="{9AA9797B-1D6C-4F22-97E9-03E702B4624C}" dt="2019-11-20T21:38:35.034" v="1891"/>
          <ac:grpSpMkLst>
            <pc:docMk/>
            <pc:sldMk cId="3650102981" sldId="274"/>
            <ac:grpSpMk id="299" creationId="{BB5714DB-4AE9-4DF9-AFE1-A0E5482A672B}"/>
          </ac:grpSpMkLst>
        </pc:grpChg>
        <pc:grpChg chg="del mod">
          <ac:chgData name="Rachel Domagalski" userId="a249d407-0285-43a8-8f62-07bb0c648aa2" providerId="ADAL" clId="{9AA9797B-1D6C-4F22-97E9-03E702B4624C}" dt="2019-11-20T21:38:40.817" v="1900"/>
          <ac:grpSpMkLst>
            <pc:docMk/>
            <pc:sldMk cId="3650102981" sldId="274"/>
            <ac:grpSpMk id="303" creationId="{460D76BC-E9A6-4E05-A6D5-E4B8BD5278C5}"/>
          </ac:grpSpMkLst>
        </pc:grpChg>
        <pc:grpChg chg="del mod">
          <ac:chgData name="Rachel Domagalski" userId="a249d407-0285-43a8-8f62-07bb0c648aa2" providerId="ADAL" clId="{9AA9797B-1D6C-4F22-97E9-03E702B4624C}" dt="2019-11-20T21:38:45.099" v="1902"/>
          <ac:grpSpMkLst>
            <pc:docMk/>
            <pc:sldMk cId="3650102981" sldId="274"/>
            <ac:grpSpMk id="312" creationId="{C703A2B6-3A1F-4F76-9A69-14A15E916336}"/>
          </ac:grpSpMkLst>
        </pc:grpChg>
        <pc:grpChg chg="del mod">
          <ac:chgData name="Rachel Domagalski" userId="a249d407-0285-43a8-8f62-07bb0c648aa2" providerId="ADAL" clId="{9AA9797B-1D6C-4F22-97E9-03E702B4624C}" dt="2019-11-20T21:39:15.333" v="1923"/>
          <ac:grpSpMkLst>
            <pc:docMk/>
            <pc:sldMk cId="3650102981" sldId="274"/>
            <ac:grpSpMk id="314" creationId="{ECEE4EFE-9A31-4CA4-90C5-0249764859A6}"/>
          </ac:grpSpMkLst>
        </pc:grpChg>
        <pc:grpChg chg="del mod">
          <ac:chgData name="Rachel Domagalski" userId="a249d407-0285-43a8-8f62-07bb0c648aa2" providerId="ADAL" clId="{9AA9797B-1D6C-4F22-97E9-03E702B4624C}" dt="2019-11-20T21:38:53.522" v="1906"/>
          <ac:grpSpMkLst>
            <pc:docMk/>
            <pc:sldMk cId="3650102981" sldId="274"/>
            <ac:grpSpMk id="317" creationId="{5C4CA0E2-2E13-4991-8817-2728919E1CDD}"/>
          </ac:grpSpMkLst>
        </pc:grpChg>
        <pc:grpChg chg="del mod">
          <ac:chgData name="Rachel Domagalski" userId="a249d407-0285-43a8-8f62-07bb0c648aa2" providerId="ADAL" clId="{9AA9797B-1D6C-4F22-97E9-03E702B4624C}" dt="2019-11-20T21:39:09.455" v="1920"/>
          <ac:grpSpMkLst>
            <pc:docMk/>
            <pc:sldMk cId="3650102981" sldId="274"/>
            <ac:grpSpMk id="320" creationId="{1FA33C5A-123A-4152-87C1-93FB3630ACB0}"/>
          </ac:grpSpMkLst>
        </pc:grpChg>
        <pc:grpChg chg="del mod">
          <ac:chgData name="Rachel Domagalski" userId="a249d407-0285-43a8-8f62-07bb0c648aa2" providerId="ADAL" clId="{9AA9797B-1D6C-4F22-97E9-03E702B4624C}" dt="2019-11-20T21:39:15.333" v="1923"/>
          <ac:grpSpMkLst>
            <pc:docMk/>
            <pc:sldMk cId="3650102981" sldId="274"/>
            <ac:grpSpMk id="324" creationId="{4F81B25C-CB54-4620-8DF7-B5890855FE6C}"/>
          </ac:grpSpMkLst>
        </pc:grpChg>
        <pc:grpChg chg="del mod">
          <ac:chgData name="Rachel Domagalski" userId="a249d407-0285-43a8-8f62-07bb0c648aa2" providerId="ADAL" clId="{9AA9797B-1D6C-4F22-97E9-03E702B4624C}" dt="2019-11-20T21:39:18.693" v="1927"/>
          <ac:grpSpMkLst>
            <pc:docMk/>
            <pc:sldMk cId="3650102981" sldId="274"/>
            <ac:grpSpMk id="327" creationId="{D2BC9842-330B-4663-ADD6-C2529EA83D75}"/>
          </ac:grpSpMkLst>
        </pc:grpChg>
        <pc:grpChg chg="mod">
          <ac:chgData name="Rachel Domagalski" userId="a249d407-0285-43a8-8f62-07bb0c648aa2" providerId="ADAL" clId="{9AA9797B-1D6C-4F22-97E9-03E702B4624C}" dt="2019-11-20T21:39:18.693" v="1927"/>
          <ac:grpSpMkLst>
            <pc:docMk/>
            <pc:sldMk cId="3650102981" sldId="274"/>
            <ac:grpSpMk id="331" creationId="{0A401EEA-3281-4B7E-9A52-24F8007DAACB}"/>
          </ac:grpSpMkLst>
        </pc:grpChg>
        <pc:grpChg chg="del mod">
          <ac:chgData name="Rachel Domagalski" userId="a249d407-0285-43a8-8f62-07bb0c648aa2" providerId="ADAL" clId="{9AA9797B-1D6C-4F22-97E9-03E702B4624C}" dt="2019-11-20T21:39:56.294" v="1947"/>
          <ac:grpSpMkLst>
            <pc:docMk/>
            <pc:sldMk cId="3650102981" sldId="274"/>
            <ac:grpSpMk id="344" creationId="{3EAEC9D9-2B87-4DC0-BEDD-C5CEDE74FD6B}"/>
          </ac:grpSpMkLst>
        </pc:grpChg>
        <pc:grpChg chg="del mod">
          <ac:chgData name="Rachel Domagalski" userId="a249d407-0285-43a8-8f62-07bb0c648aa2" providerId="ADAL" clId="{9AA9797B-1D6C-4F22-97E9-03E702B4624C}" dt="2019-11-20T21:39:56.294" v="1947"/>
          <ac:grpSpMkLst>
            <pc:docMk/>
            <pc:sldMk cId="3650102981" sldId="274"/>
            <ac:grpSpMk id="345" creationId="{12E53D31-D047-42D4-96D1-7F8466EBFA91}"/>
          </ac:grpSpMkLst>
        </pc:grpChg>
        <pc:grpChg chg="mod">
          <ac:chgData name="Rachel Domagalski" userId="a249d407-0285-43a8-8f62-07bb0c648aa2" providerId="ADAL" clId="{9AA9797B-1D6C-4F22-97E9-03E702B4624C}" dt="2019-11-20T21:39:57.302" v="1950"/>
          <ac:grpSpMkLst>
            <pc:docMk/>
            <pc:sldMk cId="3650102981" sldId="274"/>
            <ac:grpSpMk id="349" creationId="{89E742BE-E0EF-4E7D-9273-734D5FB1AFB4}"/>
          </ac:grpSpMkLst>
        </pc:grpChg>
        <pc:grpChg chg="mod">
          <ac:chgData name="Rachel Domagalski" userId="a249d407-0285-43a8-8f62-07bb0c648aa2" providerId="ADAL" clId="{9AA9797B-1D6C-4F22-97E9-03E702B4624C}" dt="2019-11-20T21:39:59.248" v="1954"/>
          <ac:grpSpMkLst>
            <pc:docMk/>
            <pc:sldMk cId="3650102981" sldId="274"/>
            <ac:grpSpMk id="353" creationId="{B40CBCDF-31CC-45F5-8BE5-CFC461D61305}"/>
          </ac:grpSpMkLst>
        </pc:grpChg>
        <pc:grpChg chg="mod">
          <ac:chgData name="Rachel Domagalski" userId="a249d407-0285-43a8-8f62-07bb0c648aa2" providerId="ADAL" clId="{9AA9797B-1D6C-4F22-97E9-03E702B4624C}" dt="2019-11-20T21:40:16.276" v="1984"/>
          <ac:grpSpMkLst>
            <pc:docMk/>
            <pc:sldMk cId="3650102981" sldId="274"/>
            <ac:grpSpMk id="368" creationId="{7EF632DA-E7CD-43DE-BB7F-C502C649ED99}"/>
          </ac:grpSpMkLst>
        </pc:grpChg>
        <pc:inkChg chg="add del">
          <ac:chgData name="Rachel Domagalski" userId="a249d407-0285-43a8-8f62-07bb0c648aa2" providerId="ADAL" clId="{9AA9797B-1D6C-4F22-97E9-03E702B4624C}" dt="2019-11-20T21:33:06.107" v="1465"/>
          <ac:inkMkLst>
            <pc:docMk/>
            <pc:sldMk cId="3650102981" sldId="274"/>
            <ac:inkMk id="6" creationId="{5783E6F0-F586-48BC-980E-B37DF00CB6CF}"/>
          </ac:inkMkLst>
        </pc:inkChg>
        <pc:inkChg chg="add del">
          <ac:chgData name="Rachel Domagalski" userId="a249d407-0285-43a8-8f62-07bb0c648aa2" providerId="ADAL" clId="{9AA9797B-1D6C-4F22-97E9-03E702B4624C}" dt="2019-11-20T21:33:06.107" v="1466"/>
          <ac:inkMkLst>
            <pc:docMk/>
            <pc:sldMk cId="3650102981" sldId="274"/>
            <ac:inkMk id="7" creationId="{68FC9E0A-DC75-4728-AA06-8335EC484CCD}"/>
          </ac:inkMkLst>
        </pc:inkChg>
        <pc:inkChg chg="add del mod">
          <ac:chgData name="Rachel Domagalski" userId="a249d407-0285-43a8-8f62-07bb0c648aa2" providerId="ADAL" clId="{9AA9797B-1D6C-4F22-97E9-03E702B4624C}" dt="2019-11-20T21:35:00.760" v="1608"/>
          <ac:inkMkLst>
            <pc:docMk/>
            <pc:sldMk cId="3650102981" sldId="274"/>
            <ac:inkMk id="8" creationId="{067D7B8B-4827-48CD-B5DA-D65E1FAEC433}"/>
          </ac:inkMkLst>
        </pc:inkChg>
        <pc:inkChg chg="add del mod">
          <ac:chgData name="Rachel Domagalski" userId="a249d407-0285-43a8-8f62-07bb0c648aa2" providerId="ADAL" clId="{9AA9797B-1D6C-4F22-97E9-03E702B4624C}" dt="2019-11-20T21:35:00.760" v="1606"/>
          <ac:inkMkLst>
            <pc:docMk/>
            <pc:sldMk cId="3650102981" sldId="274"/>
            <ac:inkMk id="9" creationId="{72B6101F-3F63-4048-9DBE-FFC190FA9571}"/>
          </ac:inkMkLst>
        </pc:inkChg>
        <pc:inkChg chg="add del mod">
          <ac:chgData name="Rachel Domagalski" userId="a249d407-0285-43a8-8f62-07bb0c648aa2" providerId="ADAL" clId="{9AA9797B-1D6C-4F22-97E9-03E702B4624C}" dt="2019-11-20T21:35:00.756" v="1599"/>
          <ac:inkMkLst>
            <pc:docMk/>
            <pc:sldMk cId="3650102981" sldId="274"/>
            <ac:inkMk id="10" creationId="{16A69119-872B-4D92-A77A-D2A093485272}"/>
          </ac:inkMkLst>
        </pc:inkChg>
        <pc:inkChg chg="add del mod">
          <ac:chgData name="Rachel Domagalski" userId="a249d407-0285-43a8-8f62-07bb0c648aa2" providerId="ADAL" clId="{9AA9797B-1D6C-4F22-97E9-03E702B4624C}" dt="2019-11-20T21:35:00.762" v="1609"/>
          <ac:inkMkLst>
            <pc:docMk/>
            <pc:sldMk cId="3650102981" sldId="274"/>
            <ac:inkMk id="11" creationId="{437DC066-8A2A-474A-8A17-5898E32B2AB0}"/>
          </ac:inkMkLst>
        </pc:inkChg>
        <pc:inkChg chg="add del mod">
          <ac:chgData name="Rachel Domagalski" userId="a249d407-0285-43a8-8f62-07bb0c648aa2" providerId="ADAL" clId="{9AA9797B-1D6C-4F22-97E9-03E702B4624C}" dt="2019-11-20T21:35:00.758" v="1600"/>
          <ac:inkMkLst>
            <pc:docMk/>
            <pc:sldMk cId="3650102981" sldId="274"/>
            <ac:inkMk id="12" creationId="{B19BEEF1-C21F-4D36-A5CC-4184A44F979F}"/>
          </ac:inkMkLst>
        </pc:inkChg>
        <pc:inkChg chg="add del mod">
          <ac:chgData name="Rachel Domagalski" userId="a249d407-0285-43a8-8f62-07bb0c648aa2" providerId="ADAL" clId="{9AA9797B-1D6C-4F22-97E9-03E702B4624C}" dt="2019-11-20T21:35:00.762" v="1611"/>
          <ac:inkMkLst>
            <pc:docMk/>
            <pc:sldMk cId="3650102981" sldId="274"/>
            <ac:inkMk id="13" creationId="{49212CFF-597C-4A9E-8276-81A5371BB4A7}"/>
          </ac:inkMkLst>
        </pc:inkChg>
        <pc:inkChg chg="add del mod">
          <ac:chgData name="Rachel Domagalski" userId="a249d407-0285-43a8-8f62-07bb0c648aa2" providerId="ADAL" clId="{9AA9797B-1D6C-4F22-97E9-03E702B4624C}" dt="2019-11-20T21:35:00.768" v="1625"/>
          <ac:inkMkLst>
            <pc:docMk/>
            <pc:sldMk cId="3650102981" sldId="274"/>
            <ac:inkMk id="14" creationId="{CF1B7EC9-D4DA-46AD-9DAF-8A9251C5D699}"/>
          </ac:inkMkLst>
        </pc:inkChg>
        <pc:inkChg chg="add del mod">
          <ac:chgData name="Rachel Domagalski" userId="a249d407-0285-43a8-8f62-07bb0c648aa2" providerId="ADAL" clId="{9AA9797B-1D6C-4F22-97E9-03E702B4624C}" dt="2019-11-20T21:35:00.764" v="1616"/>
          <ac:inkMkLst>
            <pc:docMk/>
            <pc:sldMk cId="3650102981" sldId="274"/>
            <ac:inkMk id="15" creationId="{B517BE52-32B9-4EA1-A8B1-953201D7178E}"/>
          </ac:inkMkLst>
        </pc:inkChg>
        <pc:inkChg chg="add del mod">
          <ac:chgData name="Rachel Domagalski" userId="a249d407-0285-43a8-8f62-07bb0c648aa2" providerId="ADAL" clId="{9AA9797B-1D6C-4F22-97E9-03E702B4624C}" dt="2019-11-20T21:35:00.766" v="1622"/>
          <ac:inkMkLst>
            <pc:docMk/>
            <pc:sldMk cId="3650102981" sldId="274"/>
            <ac:inkMk id="16" creationId="{DF3670F4-4189-428C-A0CC-74BC8A7CA4AA}"/>
          </ac:inkMkLst>
        </pc:inkChg>
        <pc:inkChg chg="add del mod">
          <ac:chgData name="Rachel Domagalski" userId="a249d407-0285-43a8-8f62-07bb0c648aa2" providerId="ADAL" clId="{9AA9797B-1D6C-4F22-97E9-03E702B4624C}" dt="2019-11-20T21:35:00.742" v="1595"/>
          <ac:inkMkLst>
            <pc:docMk/>
            <pc:sldMk cId="3650102981" sldId="274"/>
            <ac:inkMk id="17" creationId="{6D1C2053-6C6A-4CFB-8378-9F99CCCB5797}"/>
          </ac:inkMkLst>
        </pc:inkChg>
        <pc:inkChg chg="add del">
          <ac:chgData name="Rachel Domagalski" userId="a249d407-0285-43a8-8f62-07bb0c648aa2" providerId="ADAL" clId="{9AA9797B-1D6C-4F22-97E9-03E702B4624C}" dt="2019-11-20T21:33:15.445" v="1481"/>
          <ac:inkMkLst>
            <pc:docMk/>
            <pc:sldMk cId="3650102981" sldId="274"/>
            <ac:inkMk id="18" creationId="{67CF84E5-2B2B-49AF-8163-0FC5F4DE91FF}"/>
          </ac:inkMkLst>
        </pc:inkChg>
        <pc:inkChg chg="add del">
          <ac:chgData name="Rachel Domagalski" userId="a249d407-0285-43a8-8f62-07bb0c648aa2" providerId="ADAL" clId="{9AA9797B-1D6C-4F22-97E9-03E702B4624C}" dt="2019-11-20T21:33:15.445" v="1482"/>
          <ac:inkMkLst>
            <pc:docMk/>
            <pc:sldMk cId="3650102981" sldId="274"/>
            <ac:inkMk id="19" creationId="{81C4EAD3-A973-44E8-B814-EB254F493C72}"/>
          </ac:inkMkLst>
        </pc:inkChg>
        <pc:inkChg chg="add del">
          <ac:chgData name="Rachel Domagalski" userId="a249d407-0285-43a8-8f62-07bb0c648aa2" providerId="ADAL" clId="{9AA9797B-1D6C-4F22-97E9-03E702B4624C}" dt="2019-11-20T21:33:15.443" v="1480"/>
          <ac:inkMkLst>
            <pc:docMk/>
            <pc:sldMk cId="3650102981" sldId="274"/>
            <ac:inkMk id="20" creationId="{09AC992C-2B92-42DF-A118-E0F4AF57BBE8}"/>
          </ac:inkMkLst>
        </pc:inkChg>
        <pc:inkChg chg="add del mod">
          <ac:chgData name="Rachel Domagalski" userId="a249d407-0285-43a8-8f62-07bb0c648aa2" providerId="ADAL" clId="{9AA9797B-1D6C-4F22-97E9-03E702B4624C}" dt="2019-11-20T21:35:00.765" v="1619"/>
          <ac:inkMkLst>
            <pc:docMk/>
            <pc:sldMk cId="3650102981" sldId="274"/>
            <ac:inkMk id="23" creationId="{C1370DD0-EC5C-48A6-9A68-A0FF98C02C17}"/>
          </ac:inkMkLst>
        </pc:inkChg>
        <pc:inkChg chg="add del mod">
          <ac:chgData name="Rachel Domagalski" userId="a249d407-0285-43a8-8f62-07bb0c648aa2" providerId="ADAL" clId="{9AA9797B-1D6C-4F22-97E9-03E702B4624C}" dt="2019-11-20T21:35:00.768" v="1624"/>
          <ac:inkMkLst>
            <pc:docMk/>
            <pc:sldMk cId="3650102981" sldId="274"/>
            <ac:inkMk id="24" creationId="{CDEF1235-DE13-4E74-9B8E-8B51E236F882}"/>
          </ac:inkMkLst>
        </pc:inkChg>
        <pc:inkChg chg="add del mod">
          <ac:chgData name="Rachel Domagalski" userId="a249d407-0285-43a8-8f62-07bb0c648aa2" providerId="ADAL" clId="{9AA9797B-1D6C-4F22-97E9-03E702B4624C}" dt="2019-11-20T21:35:00.763" v="1614"/>
          <ac:inkMkLst>
            <pc:docMk/>
            <pc:sldMk cId="3650102981" sldId="274"/>
            <ac:inkMk id="25" creationId="{7882CEC2-DC89-493E-B0A2-F286E737D2FA}"/>
          </ac:inkMkLst>
        </pc:inkChg>
        <pc:inkChg chg="add del mod">
          <ac:chgData name="Rachel Domagalski" userId="a249d407-0285-43a8-8f62-07bb0c648aa2" providerId="ADAL" clId="{9AA9797B-1D6C-4F22-97E9-03E702B4624C}" dt="2019-11-20T21:35:00.756" v="1597"/>
          <ac:inkMkLst>
            <pc:docMk/>
            <pc:sldMk cId="3650102981" sldId="274"/>
            <ac:inkMk id="26" creationId="{B1562FB1-198D-4E21-8EEA-F40F372B7A2C}"/>
          </ac:inkMkLst>
        </pc:inkChg>
        <pc:inkChg chg="add del mod">
          <ac:chgData name="Rachel Domagalski" userId="a249d407-0285-43a8-8f62-07bb0c648aa2" providerId="ADAL" clId="{9AA9797B-1D6C-4F22-97E9-03E702B4624C}" dt="2019-11-20T21:35:00.765" v="1618"/>
          <ac:inkMkLst>
            <pc:docMk/>
            <pc:sldMk cId="3650102981" sldId="274"/>
            <ac:inkMk id="27" creationId="{A874520D-BBF0-48B3-9E7A-02F9C42787E7}"/>
          </ac:inkMkLst>
        </pc:inkChg>
        <pc:inkChg chg="add del mod">
          <ac:chgData name="Rachel Domagalski" userId="a249d407-0285-43a8-8f62-07bb0c648aa2" providerId="ADAL" clId="{9AA9797B-1D6C-4F22-97E9-03E702B4624C}" dt="2019-11-20T21:35:00.759" v="1604"/>
          <ac:inkMkLst>
            <pc:docMk/>
            <pc:sldMk cId="3650102981" sldId="274"/>
            <ac:inkMk id="28" creationId="{C8D3D973-A0A7-46C0-B083-89A4FCB0BBC0}"/>
          </ac:inkMkLst>
        </pc:inkChg>
        <pc:inkChg chg="add del mod">
          <ac:chgData name="Rachel Domagalski" userId="a249d407-0285-43a8-8f62-07bb0c648aa2" providerId="ADAL" clId="{9AA9797B-1D6C-4F22-97E9-03E702B4624C}" dt="2019-11-20T21:35:00.766" v="1621"/>
          <ac:inkMkLst>
            <pc:docMk/>
            <pc:sldMk cId="3650102981" sldId="274"/>
            <ac:inkMk id="29" creationId="{0BF07F2E-DEF8-4513-880C-44F57BC2E0A0}"/>
          </ac:inkMkLst>
        </pc:inkChg>
        <pc:inkChg chg="add del mod">
          <ac:chgData name="Rachel Domagalski" userId="a249d407-0285-43a8-8f62-07bb0c648aa2" providerId="ADAL" clId="{9AA9797B-1D6C-4F22-97E9-03E702B4624C}" dt="2019-11-20T21:35:00.758" v="1602"/>
          <ac:inkMkLst>
            <pc:docMk/>
            <pc:sldMk cId="3650102981" sldId="274"/>
            <ac:inkMk id="30" creationId="{0F69413C-2CFA-4449-9772-5CE2A53791C6}"/>
          </ac:inkMkLst>
        </pc:inkChg>
        <pc:inkChg chg="add del mod">
          <ac:chgData name="Rachel Domagalski" userId="a249d407-0285-43a8-8f62-07bb0c648aa2" providerId="ADAL" clId="{9AA9797B-1D6C-4F22-97E9-03E702B4624C}" dt="2019-11-20T21:35:00.763" v="1612"/>
          <ac:inkMkLst>
            <pc:docMk/>
            <pc:sldMk cId="3650102981" sldId="274"/>
            <ac:inkMk id="31" creationId="{44F397BD-8054-4351-8F8B-125F4684EB7F}"/>
          </ac:inkMkLst>
        </pc:inkChg>
        <pc:inkChg chg="add del mod">
          <ac:chgData name="Rachel Domagalski" userId="a249d407-0285-43a8-8f62-07bb0c648aa2" providerId="ADAL" clId="{9AA9797B-1D6C-4F22-97E9-03E702B4624C}" dt="2019-11-20T21:35:00.759" v="1605"/>
          <ac:inkMkLst>
            <pc:docMk/>
            <pc:sldMk cId="3650102981" sldId="274"/>
            <ac:inkMk id="32" creationId="{96833FBE-5C59-430D-98BC-45F37A9786E0}"/>
          </ac:inkMkLst>
        </pc:inkChg>
        <pc:inkChg chg="add del mod">
          <ac:chgData name="Rachel Domagalski" userId="a249d407-0285-43a8-8f62-07bb0c648aa2" providerId="ADAL" clId="{9AA9797B-1D6C-4F22-97E9-03E702B4624C}" dt="2019-11-20T21:35:00.765" v="1620"/>
          <ac:inkMkLst>
            <pc:docMk/>
            <pc:sldMk cId="3650102981" sldId="274"/>
            <ac:inkMk id="33" creationId="{376E0CC2-211F-415E-B732-1F6565A66B8C}"/>
          </ac:inkMkLst>
        </pc:inkChg>
        <pc:inkChg chg="add del mod">
          <ac:chgData name="Rachel Domagalski" userId="a249d407-0285-43a8-8f62-07bb0c648aa2" providerId="ADAL" clId="{9AA9797B-1D6C-4F22-97E9-03E702B4624C}" dt="2019-11-20T21:35:00.764" v="1615"/>
          <ac:inkMkLst>
            <pc:docMk/>
            <pc:sldMk cId="3650102981" sldId="274"/>
            <ac:inkMk id="34" creationId="{90CE7962-625A-4B4F-90D2-53347405E55F}"/>
          </ac:inkMkLst>
        </pc:inkChg>
        <pc:inkChg chg="add del mod">
          <ac:chgData name="Rachel Domagalski" userId="a249d407-0285-43a8-8f62-07bb0c648aa2" providerId="ADAL" clId="{9AA9797B-1D6C-4F22-97E9-03E702B4624C}" dt="2019-11-20T21:35:00.759" v="1603"/>
          <ac:inkMkLst>
            <pc:docMk/>
            <pc:sldMk cId="3650102981" sldId="274"/>
            <ac:inkMk id="35" creationId="{95A362B9-A0BB-435E-B9EF-D8247539F49A}"/>
          </ac:inkMkLst>
        </pc:inkChg>
        <pc:inkChg chg="add del mod">
          <ac:chgData name="Rachel Domagalski" userId="a249d407-0285-43a8-8f62-07bb0c648aa2" providerId="ADAL" clId="{9AA9797B-1D6C-4F22-97E9-03E702B4624C}" dt="2019-11-20T21:35:00.766" v="1623"/>
          <ac:inkMkLst>
            <pc:docMk/>
            <pc:sldMk cId="3650102981" sldId="274"/>
            <ac:inkMk id="36" creationId="{26184BAC-DDD4-478B-B87B-B2749B34FE47}"/>
          </ac:inkMkLst>
        </pc:inkChg>
        <pc:inkChg chg="add del mod">
          <ac:chgData name="Rachel Domagalski" userId="a249d407-0285-43a8-8f62-07bb0c648aa2" providerId="ADAL" clId="{9AA9797B-1D6C-4F22-97E9-03E702B4624C}" dt="2019-11-20T21:35:00.756" v="1596"/>
          <ac:inkMkLst>
            <pc:docMk/>
            <pc:sldMk cId="3650102981" sldId="274"/>
            <ac:inkMk id="37" creationId="{2EA58413-5F85-479B-8633-0CC9320DBD11}"/>
          </ac:inkMkLst>
        </pc:inkChg>
        <pc:inkChg chg="add del mod">
          <ac:chgData name="Rachel Domagalski" userId="a249d407-0285-43a8-8f62-07bb0c648aa2" providerId="ADAL" clId="{9AA9797B-1D6C-4F22-97E9-03E702B4624C}" dt="2019-11-20T21:33:38.126" v="1506"/>
          <ac:inkMkLst>
            <pc:docMk/>
            <pc:sldMk cId="3650102981" sldId="274"/>
            <ac:inkMk id="39" creationId="{0458F20B-42EC-4519-AC5E-03315D3382AC}"/>
          </ac:inkMkLst>
        </pc:inkChg>
        <pc:inkChg chg="add del mod">
          <ac:chgData name="Rachel Domagalski" userId="a249d407-0285-43a8-8f62-07bb0c648aa2" providerId="ADAL" clId="{9AA9797B-1D6C-4F22-97E9-03E702B4624C}" dt="2019-11-20T21:33:38.129" v="1508"/>
          <ac:inkMkLst>
            <pc:docMk/>
            <pc:sldMk cId="3650102981" sldId="274"/>
            <ac:inkMk id="40" creationId="{B25C722E-1503-40E5-AB54-F4CA11AEECDB}"/>
          </ac:inkMkLst>
        </pc:inkChg>
        <pc:inkChg chg="add del mod">
          <ac:chgData name="Rachel Domagalski" userId="a249d407-0285-43a8-8f62-07bb0c648aa2" providerId="ADAL" clId="{9AA9797B-1D6C-4F22-97E9-03E702B4624C}" dt="2019-11-20T21:33:38.128" v="1507"/>
          <ac:inkMkLst>
            <pc:docMk/>
            <pc:sldMk cId="3650102981" sldId="274"/>
            <ac:inkMk id="41" creationId="{D4F96AB8-AB5D-4184-9E81-1D7FB1AE5E98}"/>
          </ac:inkMkLst>
        </pc:inkChg>
        <pc:inkChg chg="add del">
          <ac:chgData name="Rachel Domagalski" userId="a249d407-0285-43a8-8f62-07bb0c648aa2" providerId="ADAL" clId="{9AA9797B-1D6C-4F22-97E9-03E702B4624C}" dt="2019-11-20T21:33:36.443" v="1505"/>
          <ac:inkMkLst>
            <pc:docMk/>
            <pc:sldMk cId="3650102981" sldId="274"/>
            <ac:inkMk id="43" creationId="{6AA908A3-99C2-4154-93A8-891988CC224B}"/>
          </ac:inkMkLst>
        </pc:inkChg>
        <pc:inkChg chg="add del mod">
          <ac:chgData name="Rachel Domagalski" userId="a249d407-0285-43a8-8f62-07bb0c648aa2" providerId="ADAL" clId="{9AA9797B-1D6C-4F22-97E9-03E702B4624C}" dt="2019-11-20T21:35:00.760" v="1607"/>
          <ac:inkMkLst>
            <pc:docMk/>
            <pc:sldMk cId="3650102981" sldId="274"/>
            <ac:inkMk id="44" creationId="{58DC09E6-2058-4C0A-8C68-302514190C66}"/>
          </ac:inkMkLst>
        </pc:inkChg>
        <pc:inkChg chg="add del mod">
          <ac:chgData name="Rachel Domagalski" userId="a249d407-0285-43a8-8f62-07bb0c648aa2" providerId="ADAL" clId="{9AA9797B-1D6C-4F22-97E9-03E702B4624C}" dt="2019-11-20T21:35:00.758" v="1601"/>
          <ac:inkMkLst>
            <pc:docMk/>
            <pc:sldMk cId="3650102981" sldId="274"/>
            <ac:inkMk id="45" creationId="{E9082DC5-F6BA-4FE3-8AC2-C4689FAAA15D}"/>
          </ac:inkMkLst>
        </pc:inkChg>
        <pc:inkChg chg="add del mod">
          <ac:chgData name="Rachel Domagalski" userId="a249d407-0285-43a8-8f62-07bb0c648aa2" providerId="ADAL" clId="{9AA9797B-1D6C-4F22-97E9-03E702B4624C}" dt="2019-11-20T21:35:00.763" v="1613"/>
          <ac:inkMkLst>
            <pc:docMk/>
            <pc:sldMk cId="3650102981" sldId="274"/>
            <ac:inkMk id="46" creationId="{D882A311-F636-4FA4-9324-76CB5C9C96B0}"/>
          </ac:inkMkLst>
        </pc:inkChg>
        <pc:inkChg chg="add del mod">
          <ac:chgData name="Rachel Domagalski" userId="a249d407-0285-43a8-8f62-07bb0c648aa2" providerId="ADAL" clId="{9AA9797B-1D6C-4F22-97E9-03E702B4624C}" dt="2019-11-20T21:35:00.756" v="1598"/>
          <ac:inkMkLst>
            <pc:docMk/>
            <pc:sldMk cId="3650102981" sldId="274"/>
            <ac:inkMk id="47" creationId="{FC7DE34E-FCFE-4AED-A859-B516F1211C81}"/>
          </ac:inkMkLst>
        </pc:inkChg>
        <pc:inkChg chg="add del mod">
          <ac:chgData name="Rachel Domagalski" userId="a249d407-0285-43a8-8f62-07bb0c648aa2" providerId="ADAL" clId="{9AA9797B-1D6C-4F22-97E9-03E702B4624C}" dt="2019-11-20T21:35:00.762" v="1610"/>
          <ac:inkMkLst>
            <pc:docMk/>
            <pc:sldMk cId="3650102981" sldId="274"/>
            <ac:inkMk id="48" creationId="{61E7DF4F-01F9-4291-AEFC-5D201C61D227}"/>
          </ac:inkMkLst>
        </pc:inkChg>
        <pc:inkChg chg="add del mod">
          <ac:chgData name="Rachel Domagalski" userId="a249d407-0285-43a8-8f62-07bb0c648aa2" providerId="ADAL" clId="{9AA9797B-1D6C-4F22-97E9-03E702B4624C}" dt="2019-11-20T21:35:00.764" v="1617"/>
          <ac:inkMkLst>
            <pc:docMk/>
            <pc:sldMk cId="3650102981" sldId="274"/>
            <ac:inkMk id="49" creationId="{743DB395-EEEA-41E6-91FB-9AB63E392191}"/>
          </ac:inkMkLst>
        </pc:inkChg>
        <pc:inkChg chg="add del mod">
          <ac:chgData name="Rachel Domagalski" userId="a249d407-0285-43a8-8f62-07bb0c648aa2" providerId="ADAL" clId="{9AA9797B-1D6C-4F22-97E9-03E702B4624C}" dt="2019-11-20T21:34:16.030" v="1592"/>
          <ac:inkMkLst>
            <pc:docMk/>
            <pc:sldMk cId="3650102981" sldId="274"/>
            <ac:inkMk id="51" creationId="{225CD6FC-79CD-429F-AEC8-462EB3A6418A}"/>
          </ac:inkMkLst>
        </pc:inkChg>
        <pc:inkChg chg="add del mod">
          <ac:chgData name="Rachel Domagalski" userId="a249d407-0285-43a8-8f62-07bb0c648aa2" providerId="ADAL" clId="{9AA9797B-1D6C-4F22-97E9-03E702B4624C}" dt="2019-11-20T21:34:16.018" v="1566"/>
          <ac:inkMkLst>
            <pc:docMk/>
            <pc:sldMk cId="3650102981" sldId="274"/>
            <ac:inkMk id="52" creationId="{39CD30C9-2551-46D3-9E95-BF1E166A65D8}"/>
          </ac:inkMkLst>
        </pc:inkChg>
        <pc:inkChg chg="add del mod">
          <ac:chgData name="Rachel Domagalski" userId="a249d407-0285-43a8-8f62-07bb0c648aa2" providerId="ADAL" clId="{9AA9797B-1D6C-4F22-97E9-03E702B4624C}" dt="2019-11-20T21:34:16.016" v="1564"/>
          <ac:inkMkLst>
            <pc:docMk/>
            <pc:sldMk cId="3650102981" sldId="274"/>
            <ac:inkMk id="53" creationId="{1F11E7C6-193D-4018-9C60-2BC428B5F304}"/>
          </ac:inkMkLst>
        </pc:inkChg>
        <pc:inkChg chg="add del mod">
          <ac:chgData name="Rachel Domagalski" userId="a249d407-0285-43a8-8f62-07bb0c648aa2" providerId="ADAL" clId="{9AA9797B-1D6C-4F22-97E9-03E702B4624C}" dt="2019-11-20T21:34:16.026" v="1586"/>
          <ac:inkMkLst>
            <pc:docMk/>
            <pc:sldMk cId="3650102981" sldId="274"/>
            <ac:inkMk id="54" creationId="{6270A596-5029-4213-91EA-F96DBC48EBE7}"/>
          </ac:inkMkLst>
        </pc:inkChg>
        <pc:inkChg chg="add del mod">
          <ac:chgData name="Rachel Domagalski" userId="a249d407-0285-43a8-8f62-07bb0c648aa2" providerId="ADAL" clId="{9AA9797B-1D6C-4F22-97E9-03E702B4624C}" dt="2019-11-20T21:34:16.022" v="1577"/>
          <ac:inkMkLst>
            <pc:docMk/>
            <pc:sldMk cId="3650102981" sldId="274"/>
            <ac:inkMk id="55" creationId="{64D9C735-E04F-4382-9014-1D29C5A0A2EF}"/>
          </ac:inkMkLst>
        </pc:inkChg>
        <pc:inkChg chg="add del mod">
          <ac:chgData name="Rachel Domagalski" userId="a249d407-0285-43a8-8f62-07bb0c648aa2" providerId="ADAL" clId="{9AA9797B-1D6C-4F22-97E9-03E702B4624C}" dt="2019-11-20T21:34:16.021" v="1573"/>
          <ac:inkMkLst>
            <pc:docMk/>
            <pc:sldMk cId="3650102981" sldId="274"/>
            <ac:inkMk id="56" creationId="{B63584F2-B70C-4FFA-8F41-97743C871350}"/>
          </ac:inkMkLst>
        </pc:inkChg>
        <pc:inkChg chg="add del mod">
          <ac:chgData name="Rachel Domagalski" userId="a249d407-0285-43a8-8f62-07bb0c648aa2" providerId="ADAL" clId="{9AA9797B-1D6C-4F22-97E9-03E702B4624C}" dt="2019-11-20T21:34:16.028" v="1590"/>
          <ac:inkMkLst>
            <pc:docMk/>
            <pc:sldMk cId="3650102981" sldId="274"/>
            <ac:inkMk id="57" creationId="{EF1EFCC7-9FA6-419F-83E2-332E35DC8A3E}"/>
          </ac:inkMkLst>
        </pc:inkChg>
        <pc:inkChg chg="add del mod">
          <ac:chgData name="Rachel Domagalski" userId="a249d407-0285-43a8-8f62-07bb0c648aa2" providerId="ADAL" clId="{9AA9797B-1D6C-4F22-97E9-03E702B4624C}" dt="2019-11-20T21:34:16.024" v="1583"/>
          <ac:inkMkLst>
            <pc:docMk/>
            <pc:sldMk cId="3650102981" sldId="274"/>
            <ac:inkMk id="59" creationId="{77F137FB-B2B7-447D-82C0-FF2A106ECFA7}"/>
          </ac:inkMkLst>
        </pc:inkChg>
        <pc:inkChg chg="add del mod">
          <ac:chgData name="Rachel Domagalski" userId="a249d407-0285-43a8-8f62-07bb0c648aa2" providerId="ADAL" clId="{9AA9797B-1D6C-4F22-97E9-03E702B4624C}" dt="2019-11-20T21:34:16.023" v="1580"/>
          <ac:inkMkLst>
            <pc:docMk/>
            <pc:sldMk cId="3650102981" sldId="274"/>
            <ac:inkMk id="60" creationId="{14567214-1910-4EB0-8EDA-E882E7DE3861}"/>
          </ac:inkMkLst>
        </pc:inkChg>
        <pc:inkChg chg="add del mod">
          <ac:chgData name="Rachel Domagalski" userId="a249d407-0285-43a8-8f62-07bb0c648aa2" providerId="ADAL" clId="{9AA9797B-1D6C-4F22-97E9-03E702B4624C}" dt="2019-11-20T21:34:16.024" v="1581"/>
          <ac:inkMkLst>
            <pc:docMk/>
            <pc:sldMk cId="3650102981" sldId="274"/>
            <ac:inkMk id="61" creationId="{5B57DFB2-5A3D-42B0-9249-C2C6C3B2F440}"/>
          </ac:inkMkLst>
        </pc:inkChg>
        <pc:inkChg chg="add del mod">
          <ac:chgData name="Rachel Domagalski" userId="a249d407-0285-43a8-8f62-07bb0c648aa2" providerId="ADAL" clId="{9AA9797B-1D6C-4F22-97E9-03E702B4624C}" dt="2019-11-20T21:34:16.015" v="1560"/>
          <ac:inkMkLst>
            <pc:docMk/>
            <pc:sldMk cId="3650102981" sldId="274"/>
            <ac:inkMk id="62" creationId="{24888D0B-6E88-42EC-BF59-2BC2C787DCE3}"/>
          </ac:inkMkLst>
        </pc:inkChg>
        <pc:inkChg chg="add del mod">
          <ac:chgData name="Rachel Domagalski" userId="a249d407-0285-43a8-8f62-07bb0c648aa2" providerId="ADAL" clId="{9AA9797B-1D6C-4F22-97E9-03E702B4624C}" dt="2019-11-20T21:34:16.019" v="1572"/>
          <ac:inkMkLst>
            <pc:docMk/>
            <pc:sldMk cId="3650102981" sldId="274"/>
            <ac:inkMk id="64" creationId="{87E8EC77-D9D9-4132-8906-74280BEB4A70}"/>
          </ac:inkMkLst>
        </pc:inkChg>
        <pc:inkChg chg="add del mod">
          <ac:chgData name="Rachel Domagalski" userId="a249d407-0285-43a8-8f62-07bb0c648aa2" providerId="ADAL" clId="{9AA9797B-1D6C-4F22-97E9-03E702B4624C}" dt="2019-11-20T21:34:16.019" v="1569"/>
          <ac:inkMkLst>
            <pc:docMk/>
            <pc:sldMk cId="3650102981" sldId="274"/>
            <ac:inkMk id="65" creationId="{3E861C01-D276-4094-952B-F0CDC3D60EE7}"/>
          </ac:inkMkLst>
        </pc:inkChg>
        <pc:inkChg chg="add del mod">
          <ac:chgData name="Rachel Domagalski" userId="a249d407-0285-43a8-8f62-07bb0c648aa2" providerId="ADAL" clId="{9AA9797B-1D6C-4F22-97E9-03E702B4624C}" dt="2019-11-20T21:34:16.021" v="1574"/>
          <ac:inkMkLst>
            <pc:docMk/>
            <pc:sldMk cId="3650102981" sldId="274"/>
            <ac:inkMk id="66" creationId="{DBDDC1F4-677D-48C4-8888-B54B3C10655B}"/>
          </ac:inkMkLst>
        </pc:inkChg>
        <pc:inkChg chg="add del mod">
          <ac:chgData name="Rachel Domagalski" userId="a249d407-0285-43a8-8f62-07bb0c648aa2" providerId="ADAL" clId="{9AA9797B-1D6C-4F22-97E9-03E702B4624C}" dt="2019-11-20T21:34:16.032" v="1594"/>
          <ac:inkMkLst>
            <pc:docMk/>
            <pc:sldMk cId="3650102981" sldId="274"/>
            <ac:inkMk id="67" creationId="{08B47A87-009D-4FFC-8BF0-E89185563B0D}"/>
          </ac:inkMkLst>
        </pc:inkChg>
        <pc:inkChg chg="add del mod">
          <ac:chgData name="Rachel Domagalski" userId="a249d407-0285-43a8-8f62-07bb0c648aa2" providerId="ADAL" clId="{9AA9797B-1D6C-4F22-97E9-03E702B4624C}" dt="2019-11-20T21:34:16.023" v="1579"/>
          <ac:inkMkLst>
            <pc:docMk/>
            <pc:sldMk cId="3650102981" sldId="274"/>
            <ac:inkMk id="68" creationId="{52D9B6E8-D9A2-4E4E-AA22-32CDAF8A77E1}"/>
          </ac:inkMkLst>
        </pc:inkChg>
        <pc:inkChg chg="add del mod">
          <ac:chgData name="Rachel Domagalski" userId="a249d407-0285-43a8-8f62-07bb0c648aa2" providerId="ADAL" clId="{9AA9797B-1D6C-4F22-97E9-03E702B4624C}" dt="2019-11-20T21:34:16.024" v="1582"/>
          <ac:inkMkLst>
            <pc:docMk/>
            <pc:sldMk cId="3650102981" sldId="274"/>
            <ac:inkMk id="69" creationId="{89DE3B80-DA3F-4FBC-852A-ED0846DC3C5B}"/>
          </ac:inkMkLst>
        </pc:inkChg>
        <pc:inkChg chg="add del mod">
          <ac:chgData name="Rachel Domagalski" userId="a249d407-0285-43a8-8f62-07bb0c648aa2" providerId="ADAL" clId="{9AA9797B-1D6C-4F22-97E9-03E702B4624C}" dt="2019-11-20T21:34:16.011" v="1558"/>
          <ac:inkMkLst>
            <pc:docMk/>
            <pc:sldMk cId="3650102981" sldId="274"/>
            <ac:inkMk id="70" creationId="{6CB778FA-43EF-4BF2-BFE0-B195CAF490FE}"/>
          </ac:inkMkLst>
        </pc:inkChg>
        <pc:inkChg chg="add del mod">
          <ac:chgData name="Rachel Domagalski" userId="a249d407-0285-43a8-8f62-07bb0c648aa2" providerId="ADAL" clId="{9AA9797B-1D6C-4F22-97E9-03E702B4624C}" dt="2019-11-20T21:34:16.026" v="1585"/>
          <ac:inkMkLst>
            <pc:docMk/>
            <pc:sldMk cId="3650102981" sldId="274"/>
            <ac:inkMk id="71" creationId="{DC361A1A-1883-48D1-BBE8-9F1CF256A6D8}"/>
          </ac:inkMkLst>
        </pc:inkChg>
        <pc:inkChg chg="add del mod">
          <ac:chgData name="Rachel Domagalski" userId="a249d407-0285-43a8-8f62-07bb0c648aa2" providerId="ADAL" clId="{9AA9797B-1D6C-4F22-97E9-03E702B4624C}" dt="2019-11-20T21:34:16.019" v="1571"/>
          <ac:inkMkLst>
            <pc:docMk/>
            <pc:sldMk cId="3650102981" sldId="274"/>
            <ac:inkMk id="72" creationId="{ED94BEAE-3105-448C-9097-8F34A838A7C8}"/>
          </ac:inkMkLst>
        </pc:inkChg>
        <pc:inkChg chg="add del mod">
          <ac:chgData name="Rachel Domagalski" userId="a249d407-0285-43a8-8f62-07bb0c648aa2" providerId="ADAL" clId="{9AA9797B-1D6C-4F22-97E9-03E702B4624C}" dt="2019-11-20T21:34:16.018" v="1567"/>
          <ac:inkMkLst>
            <pc:docMk/>
            <pc:sldMk cId="3650102981" sldId="274"/>
            <ac:inkMk id="73" creationId="{2B50F20C-5E5A-4262-A09F-36DEF09C57B7}"/>
          </ac:inkMkLst>
        </pc:inkChg>
        <pc:inkChg chg="add del mod">
          <ac:chgData name="Rachel Domagalski" userId="a249d407-0285-43a8-8f62-07bb0c648aa2" providerId="ADAL" clId="{9AA9797B-1D6C-4F22-97E9-03E702B4624C}" dt="2019-11-20T21:34:16.019" v="1570"/>
          <ac:inkMkLst>
            <pc:docMk/>
            <pc:sldMk cId="3650102981" sldId="274"/>
            <ac:inkMk id="74" creationId="{EC5AE1BA-B8AD-4070-A990-D30288B3E280}"/>
          </ac:inkMkLst>
        </pc:inkChg>
        <pc:inkChg chg="add del mod">
          <ac:chgData name="Rachel Domagalski" userId="a249d407-0285-43a8-8f62-07bb0c648aa2" providerId="ADAL" clId="{9AA9797B-1D6C-4F22-97E9-03E702B4624C}" dt="2019-11-20T21:34:16.022" v="1575"/>
          <ac:inkMkLst>
            <pc:docMk/>
            <pc:sldMk cId="3650102981" sldId="274"/>
            <ac:inkMk id="75" creationId="{CC0BBC71-225D-4295-918F-958E4764FAD8}"/>
          </ac:inkMkLst>
        </pc:inkChg>
        <pc:inkChg chg="add del mod">
          <ac:chgData name="Rachel Domagalski" userId="a249d407-0285-43a8-8f62-07bb0c648aa2" providerId="ADAL" clId="{9AA9797B-1D6C-4F22-97E9-03E702B4624C}" dt="2019-11-20T21:34:16.027" v="1587"/>
          <ac:inkMkLst>
            <pc:docMk/>
            <pc:sldMk cId="3650102981" sldId="274"/>
            <ac:inkMk id="76" creationId="{C5FCCE2A-A8C1-4C2D-A852-321BCFA132C3}"/>
          </ac:inkMkLst>
        </pc:inkChg>
        <pc:inkChg chg="add del mod">
          <ac:chgData name="Rachel Domagalski" userId="a249d407-0285-43a8-8f62-07bb0c648aa2" providerId="ADAL" clId="{9AA9797B-1D6C-4F22-97E9-03E702B4624C}" dt="2019-11-20T21:34:16.027" v="1588"/>
          <ac:inkMkLst>
            <pc:docMk/>
            <pc:sldMk cId="3650102981" sldId="274"/>
            <ac:inkMk id="78" creationId="{C28AC62C-0273-4AF2-B006-8DBE9F3BD17D}"/>
          </ac:inkMkLst>
        </pc:inkChg>
        <pc:inkChg chg="add del mod">
          <ac:chgData name="Rachel Domagalski" userId="a249d407-0285-43a8-8f62-07bb0c648aa2" providerId="ADAL" clId="{9AA9797B-1D6C-4F22-97E9-03E702B4624C}" dt="2019-11-20T21:34:16.031" v="1593"/>
          <ac:inkMkLst>
            <pc:docMk/>
            <pc:sldMk cId="3650102981" sldId="274"/>
            <ac:inkMk id="79" creationId="{0853DDD6-E203-422A-BAF9-56327B9E436C}"/>
          </ac:inkMkLst>
        </pc:inkChg>
        <pc:inkChg chg="add del mod">
          <ac:chgData name="Rachel Domagalski" userId="a249d407-0285-43a8-8f62-07bb0c648aa2" providerId="ADAL" clId="{9AA9797B-1D6C-4F22-97E9-03E702B4624C}" dt="2019-11-20T21:34:16.028" v="1589"/>
          <ac:inkMkLst>
            <pc:docMk/>
            <pc:sldMk cId="3650102981" sldId="274"/>
            <ac:inkMk id="80" creationId="{E8656785-92F7-4424-9A73-04DBB96F0208}"/>
          </ac:inkMkLst>
        </pc:inkChg>
        <pc:inkChg chg="add del mod">
          <ac:chgData name="Rachel Domagalski" userId="a249d407-0285-43a8-8f62-07bb0c648aa2" providerId="ADAL" clId="{9AA9797B-1D6C-4F22-97E9-03E702B4624C}" dt="2019-11-20T21:34:16.015" v="1561"/>
          <ac:inkMkLst>
            <pc:docMk/>
            <pc:sldMk cId="3650102981" sldId="274"/>
            <ac:inkMk id="81" creationId="{0BA8B63C-2670-443F-8D98-DF44BA71A1A2}"/>
          </ac:inkMkLst>
        </pc:inkChg>
        <pc:inkChg chg="add del mod">
          <ac:chgData name="Rachel Domagalski" userId="a249d407-0285-43a8-8f62-07bb0c648aa2" providerId="ADAL" clId="{9AA9797B-1D6C-4F22-97E9-03E702B4624C}" dt="2019-11-20T21:34:16.016" v="1562"/>
          <ac:inkMkLst>
            <pc:docMk/>
            <pc:sldMk cId="3650102981" sldId="274"/>
            <ac:inkMk id="82" creationId="{B3ABA6B9-AD28-4337-8C4C-A762D476F8D6}"/>
          </ac:inkMkLst>
        </pc:inkChg>
        <pc:inkChg chg="add del mod">
          <ac:chgData name="Rachel Domagalski" userId="a249d407-0285-43a8-8f62-07bb0c648aa2" providerId="ADAL" clId="{9AA9797B-1D6C-4F22-97E9-03E702B4624C}" dt="2019-11-20T21:34:16.025" v="1584"/>
          <ac:inkMkLst>
            <pc:docMk/>
            <pc:sldMk cId="3650102981" sldId="274"/>
            <ac:inkMk id="83" creationId="{7E3DD3AD-EEE5-4D56-8745-BAD1F28D5F2E}"/>
          </ac:inkMkLst>
        </pc:inkChg>
        <pc:inkChg chg="add del mod">
          <ac:chgData name="Rachel Domagalski" userId="a249d407-0285-43a8-8f62-07bb0c648aa2" providerId="ADAL" clId="{9AA9797B-1D6C-4F22-97E9-03E702B4624C}" dt="2019-11-20T21:34:16.030" v="1591"/>
          <ac:inkMkLst>
            <pc:docMk/>
            <pc:sldMk cId="3650102981" sldId="274"/>
            <ac:inkMk id="84" creationId="{A3D9243D-D292-4CA5-A022-BD70A47B94F2}"/>
          </ac:inkMkLst>
        </pc:inkChg>
        <pc:inkChg chg="add del mod">
          <ac:chgData name="Rachel Domagalski" userId="a249d407-0285-43a8-8f62-07bb0c648aa2" providerId="ADAL" clId="{9AA9797B-1D6C-4F22-97E9-03E702B4624C}" dt="2019-11-20T21:34:16.019" v="1568"/>
          <ac:inkMkLst>
            <pc:docMk/>
            <pc:sldMk cId="3650102981" sldId="274"/>
            <ac:inkMk id="85" creationId="{6209A9A4-FC6D-4A44-B75A-C56DF72CE13E}"/>
          </ac:inkMkLst>
        </pc:inkChg>
        <pc:inkChg chg="add del mod">
          <ac:chgData name="Rachel Domagalski" userId="a249d407-0285-43a8-8f62-07bb0c648aa2" providerId="ADAL" clId="{9AA9797B-1D6C-4F22-97E9-03E702B4624C}" dt="2019-11-20T21:34:16.022" v="1576"/>
          <ac:inkMkLst>
            <pc:docMk/>
            <pc:sldMk cId="3650102981" sldId="274"/>
            <ac:inkMk id="87" creationId="{BAABFAD0-F394-4991-9E50-9E11A5E64BF4}"/>
          </ac:inkMkLst>
        </pc:inkChg>
        <pc:inkChg chg="add del mod">
          <ac:chgData name="Rachel Domagalski" userId="a249d407-0285-43a8-8f62-07bb0c648aa2" providerId="ADAL" clId="{9AA9797B-1D6C-4F22-97E9-03E702B4624C}" dt="2019-11-20T21:34:16.011" v="1559"/>
          <ac:inkMkLst>
            <pc:docMk/>
            <pc:sldMk cId="3650102981" sldId="274"/>
            <ac:inkMk id="88" creationId="{71EC89A3-23D6-4478-9F5F-A19EF6E4ADEA}"/>
          </ac:inkMkLst>
        </pc:inkChg>
        <pc:inkChg chg="add del mod">
          <ac:chgData name="Rachel Domagalski" userId="a249d407-0285-43a8-8f62-07bb0c648aa2" providerId="ADAL" clId="{9AA9797B-1D6C-4F22-97E9-03E702B4624C}" dt="2019-11-20T21:34:16.017" v="1565"/>
          <ac:inkMkLst>
            <pc:docMk/>
            <pc:sldMk cId="3650102981" sldId="274"/>
            <ac:inkMk id="89" creationId="{DB0C0D9B-4D87-4DFD-820F-CDD2B5D70918}"/>
          </ac:inkMkLst>
        </pc:inkChg>
        <pc:inkChg chg="add del mod">
          <ac:chgData name="Rachel Domagalski" userId="a249d407-0285-43a8-8f62-07bb0c648aa2" providerId="ADAL" clId="{9AA9797B-1D6C-4F22-97E9-03E702B4624C}" dt="2019-11-20T21:34:16.016" v="1563"/>
          <ac:inkMkLst>
            <pc:docMk/>
            <pc:sldMk cId="3650102981" sldId="274"/>
            <ac:inkMk id="90" creationId="{131F5C23-A4C8-4053-8C00-7E9B521799C5}"/>
          </ac:inkMkLst>
        </pc:inkChg>
        <pc:inkChg chg="add del mod">
          <ac:chgData name="Rachel Domagalski" userId="a249d407-0285-43a8-8f62-07bb0c648aa2" providerId="ADAL" clId="{9AA9797B-1D6C-4F22-97E9-03E702B4624C}" dt="2019-11-20T21:34:16.023" v="1578"/>
          <ac:inkMkLst>
            <pc:docMk/>
            <pc:sldMk cId="3650102981" sldId="274"/>
            <ac:inkMk id="91" creationId="{554E6D8D-E1CF-4A59-8A80-C9306113CBAE}"/>
          </ac:inkMkLst>
        </pc:inkChg>
        <pc:inkChg chg="add del mod">
          <ac:chgData name="Rachel Domagalski" userId="a249d407-0285-43a8-8f62-07bb0c648aa2" providerId="ADAL" clId="{9AA9797B-1D6C-4F22-97E9-03E702B4624C}" dt="2019-11-20T21:35:37.947" v="1664"/>
          <ac:inkMkLst>
            <pc:docMk/>
            <pc:sldMk cId="3650102981" sldId="274"/>
            <ac:inkMk id="93" creationId="{CABDED10-9A85-4F17-85DF-B58E16FA9E21}"/>
          </ac:inkMkLst>
        </pc:inkChg>
        <pc:inkChg chg="add del mod">
          <ac:chgData name="Rachel Domagalski" userId="a249d407-0285-43a8-8f62-07bb0c648aa2" providerId="ADAL" clId="{9AA9797B-1D6C-4F22-97E9-03E702B4624C}" dt="2019-11-20T21:35:37.950" v="1670"/>
          <ac:inkMkLst>
            <pc:docMk/>
            <pc:sldMk cId="3650102981" sldId="274"/>
            <ac:inkMk id="94" creationId="{2AAB2464-D362-4AA5-8BCE-7D4443DD11AD}"/>
          </ac:inkMkLst>
        </pc:inkChg>
        <pc:inkChg chg="add del mod">
          <ac:chgData name="Rachel Domagalski" userId="a249d407-0285-43a8-8f62-07bb0c648aa2" providerId="ADAL" clId="{9AA9797B-1D6C-4F22-97E9-03E702B4624C}" dt="2019-11-20T21:35:37.957" v="1684"/>
          <ac:inkMkLst>
            <pc:docMk/>
            <pc:sldMk cId="3650102981" sldId="274"/>
            <ac:inkMk id="95" creationId="{A66A4254-B301-4F43-9875-2425688108FA}"/>
          </ac:inkMkLst>
        </pc:inkChg>
        <pc:inkChg chg="add del mod">
          <ac:chgData name="Rachel Domagalski" userId="a249d407-0285-43a8-8f62-07bb0c648aa2" providerId="ADAL" clId="{9AA9797B-1D6C-4F22-97E9-03E702B4624C}" dt="2019-11-20T21:35:37.948" v="1667"/>
          <ac:inkMkLst>
            <pc:docMk/>
            <pc:sldMk cId="3650102981" sldId="274"/>
            <ac:inkMk id="96" creationId="{6B35292A-31A8-4839-99EC-6F29BF443604}"/>
          </ac:inkMkLst>
        </pc:inkChg>
        <pc:inkChg chg="add del mod">
          <ac:chgData name="Rachel Domagalski" userId="a249d407-0285-43a8-8f62-07bb0c648aa2" providerId="ADAL" clId="{9AA9797B-1D6C-4F22-97E9-03E702B4624C}" dt="2019-11-20T21:35:37.959" v="1690"/>
          <ac:inkMkLst>
            <pc:docMk/>
            <pc:sldMk cId="3650102981" sldId="274"/>
            <ac:inkMk id="97" creationId="{6B871D0C-BE01-4DCA-A99F-9050827AD6B6}"/>
          </ac:inkMkLst>
        </pc:inkChg>
        <pc:inkChg chg="add del mod">
          <ac:chgData name="Rachel Domagalski" userId="a249d407-0285-43a8-8f62-07bb0c648aa2" providerId="ADAL" clId="{9AA9797B-1D6C-4F22-97E9-03E702B4624C}" dt="2019-11-20T21:35:37.958" v="1688"/>
          <ac:inkMkLst>
            <pc:docMk/>
            <pc:sldMk cId="3650102981" sldId="274"/>
            <ac:inkMk id="98" creationId="{915ED9EC-4045-43BB-9A89-7CB8402F41CF}"/>
          </ac:inkMkLst>
        </pc:inkChg>
        <pc:inkChg chg="add del mod">
          <ac:chgData name="Rachel Domagalski" userId="a249d407-0285-43a8-8f62-07bb0c648aa2" providerId="ADAL" clId="{9AA9797B-1D6C-4F22-97E9-03E702B4624C}" dt="2019-11-20T21:35:37.953" v="1677"/>
          <ac:inkMkLst>
            <pc:docMk/>
            <pc:sldMk cId="3650102981" sldId="274"/>
            <ac:inkMk id="99" creationId="{F4318C31-91FB-4D89-BC2B-0B97EA4D2D7C}"/>
          </ac:inkMkLst>
        </pc:inkChg>
        <pc:inkChg chg="add del mod">
          <ac:chgData name="Rachel Domagalski" userId="a249d407-0285-43a8-8f62-07bb0c648aa2" providerId="ADAL" clId="{9AA9797B-1D6C-4F22-97E9-03E702B4624C}" dt="2019-11-20T21:35:37.957" v="1685"/>
          <ac:inkMkLst>
            <pc:docMk/>
            <pc:sldMk cId="3650102981" sldId="274"/>
            <ac:inkMk id="100" creationId="{0824C926-5C45-4B79-B16C-066C5F123D9A}"/>
          </ac:inkMkLst>
        </pc:inkChg>
        <pc:inkChg chg="add del mod">
          <ac:chgData name="Rachel Domagalski" userId="a249d407-0285-43a8-8f62-07bb0c648aa2" providerId="ADAL" clId="{9AA9797B-1D6C-4F22-97E9-03E702B4624C}" dt="2019-11-20T21:35:37.960" v="1692"/>
          <ac:inkMkLst>
            <pc:docMk/>
            <pc:sldMk cId="3650102981" sldId="274"/>
            <ac:inkMk id="101" creationId="{BB2E6444-EB3A-481C-88DC-8428FA4D6B97}"/>
          </ac:inkMkLst>
        </pc:inkChg>
        <pc:inkChg chg="add del mod">
          <ac:chgData name="Rachel Domagalski" userId="a249d407-0285-43a8-8f62-07bb0c648aa2" providerId="ADAL" clId="{9AA9797B-1D6C-4F22-97E9-03E702B4624C}" dt="2019-11-20T21:35:37.959" v="1691"/>
          <ac:inkMkLst>
            <pc:docMk/>
            <pc:sldMk cId="3650102981" sldId="274"/>
            <ac:inkMk id="102" creationId="{D4745C87-F6A7-4C15-A375-76CD6E24B382}"/>
          </ac:inkMkLst>
        </pc:inkChg>
        <pc:inkChg chg="add del mod">
          <ac:chgData name="Rachel Domagalski" userId="a249d407-0285-43a8-8f62-07bb0c648aa2" providerId="ADAL" clId="{9AA9797B-1D6C-4F22-97E9-03E702B4624C}" dt="2019-11-20T21:35:37.956" v="1683"/>
          <ac:inkMkLst>
            <pc:docMk/>
            <pc:sldMk cId="3650102981" sldId="274"/>
            <ac:inkMk id="104" creationId="{4D0F45A4-5FAA-4F4C-BA51-D687487053E7}"/>
          </ac:inkMkLst>
        </pc:inkChg>
        <pc:inkChg chg="add del mod">
          <ac:chgData name="Rachel Domagalski" userId="a249d407-0285-43a8-8f62-07bb0c648aa2" providerId="ADAL" clId="{9AA9797B-1D6C-4F22-97E9-03E702B4624C}" dt="2019-11-20T21:35:37.960" v="1693"/>
          <ac:inkMkLst>
            <pc:docMk/>
            <pc:sldMk cId="3650102981" sldId="274"/>
            <ac:inkMk id="105" creationId="{0374608A-DDDE-4E35-9E76-AB2AC00E7E0A}"/>
          </ac:inkMkLst>
        </pc:inkChg>
        <pc:inkChg chg="add del mod">
          <ac:chgData name="Rachel Domagalski" userId="a249d407-0285-43a8-8f62-07bb0c648aa2" providerId="ADAL" clId="{9AA9797B-1D6C-4F22-97E9-03E702B4624C}" dt="2019-11-20T21:35:37.954" v="1678"/>
          <ac:inkMkLst>
            <pc:docMk/>
            <pc:sldMk cId="3650102981" sldId="274"/>
            <ac:inkMk id="106" creationId="{4E9EBF7D-E7A3-47E0-A9E6-E0B699EF3AC8}"/>
          </ac:inkMkLst>
        </pc:inkChg>
        <pc:inkChg chg="add del mod">
          <ac:chgData name="Rachel Domagalski" userId="a249d407-0285-43a8-8f62-07bb0c648aa2" providerId="ADAL" clId="{9AA9797B-1D6C-4F22-97E9-03E702B4624C}" dt="2019-11-20T21:35:37.954" v="1679"/>
          <ac:inkMkLst>
            <pc:docMk/>
            <pc:sldMk cId="3650102981" sldId="274"/>
            <ac:inkMk id="107" creationId="{94D8257C-D7AA-4666-BD87-6E7C04054BDE}"/>
          </ac:inkMkLst>
        </pc:inkChg>
        <pc:inkChg chg="add del mod">
          <ac:chgData name="Rachel Domagalski" userId="a249d407-0285-43a8-8f62-07bb0c648aa2" providerId="ADAL" clId="{9AA9797B-1D6C-4F22-97E9-03E702B4624C}" dt="2019-11-20T21:35:37.956" v="1682"/>
          <ac:inkMkLst>
            <pc:docMk/>
            <pc:sldMk cId="3650102981" sldId="274"/>
            <ac:inkMk id="108" creationId="{1B1589E6-D0D1-478C-A08D-633D1835217F}"/>
          </ac:inkMkLst>
        </pc:inkChg>
        <pc:inkChg chg="add del mod">
          <ac:chgData name="Rachel Domagalski" userId="a249d407-0285-43a8-8f62-07bb0c648aa2" providerId="ADAL" clId="{9AA9797B-1D6C-4F22-97E9-03E702B4624C}" dt="2019-11-20T21:35:37.946" v="1663"/>
          <ac:inkMkLst>
            <pc:docMk/>
            <pc:sldMk cId="3650102981" sldId="274"/>
            <ac:inkMk id="109" creationId="{4FE523F4-33C8-4047-B907-D0889FF8F4D8}"/>
          </ac:inkMkLst>
        </pc:inkChg>
        <pc:inkChg chg="add del mod">
          <ac:chgData name="Rachel Domagalski" userId="a249d407-0285-43a8-8f62-07bb0c648aa2" providerId="ADAL" clId="{9AA9797B-1D6C-4F22-97E9-03E702B4624C}" dt="2019-11-20T21:35:37.951" v="1673"/>
          <ac:inkMkLst>
            <pc:docMk/>
            <pc:sldMk cId="3650102981" sldId="274"/>
            <ac:inkMk id="110" creationId="{F28196EB-C37F-49B3-A2A4-F5CFAABDAB57}"/>
          </ac:inkMkLst>
        </pc:inkChg>
        <pc:inkChg chg="add del mod">
          <ac:chgData name="Rachel Domagalski" userId="a249d407-0285-43a8-8f62-07bb0c648aa2" providerId="ADAL" clId="{9AA9797B-1D6C-4F22-97E9-03E702B4624C}" dt="2019-11-20T21:35:37.951" v="1671"/>
          <ac:inkMkLst>
            <pc:docMk/>
            <pc:sldMk cId="3650102981" sldId="274"/>
            <ac:inkMk id="111" creationId="{396BE668-1D16-44EE-BE9D-8C9B683E8598}"/>
          </ac:inkMkLst>
        </pc:inkChg>
        <pc:inkChg chg="add del mod">
          <ac:chgData name="Rachel Domagalski" userId="a249d407-0285-43a8-8f62-07bb0c648aa2" providerId="ADAL" clId="{9AA9797B-1D6C-4F22-97E9-03E702B4624C}" dt="2019-11-20T21:35:37.952" v="1674"/>
          <ac:inkMkLst>
            <pc:docMk/>
            <pc:sldMk cId="3650102981" sldId="274"/>
            <ac:inkMk id="112" creationId="{82DE583A-DFF6-4093-9C5A-CEB5138E6B5C}"/>
          </ac:inkMkLst>
        </pc:inkChg>
        <pc:inkChg chg="add del mod">
          <ac:chgData name="Rachel Domagalski" userId="a249d407-0285-43a8-8f62-07bb0c648aa2" providerId="ADAL" clId="{9AA9797B-1D6C-4F22-97E9-03E702B4624C}" dt="2019-11-20T21:35:37.955" v="1680"/>
          <ac:inkMkLst>
            <pc:docMk/>
            <pc:sldMk cId="3650102981" sldId="274"/>
            <ac:inkMk id="113" creationId="{E6719BE3-5C64-4297-A2AB-D0EE5BD1B9FF}"/>
          </ac:inkMkLst>
        </pc:inkChg>
        <pc:inkChg chg="add del mod">
          <ac:chgData name="Rachel Domagalski" userId="a249d407-0285-43a8-8f62-07bb0c648aa2" providerId="ADAL" clId="{9AA9797B-1D6C-4F22-97E9-03E702B4624C}" dt="2019-11-20T21:35:37.955" v="1681"/>
          <ac:inkMkLst>
            <pc:docMk/>
            <pc:sldMk cId="3650102981" sldId="274"/>
            <ac:inkMk id="114" creationId="{6B0A4743-C984-4194-BEB6-812FE02F1E21}"/>
          </ac:inkMkLst>
        </pc:inkChg>
        <pc:inkChg chg="add del mod">
          <ac:chgData name="Rachel Domagalski" userId="a249d407-0285-43a8-8f62-07bb0c648aa2" providerId="ADAL" clId="{9AA9797B-1D6C-4F22-97E9-03E702B4624C}" dt="2019-11-20T21:35:37.958" v="1689"/>
          <ac:inkMkLst>
            <pc:docMk/>
            <pc:sldMk cId="3650102981" sldId="274"/>
            <ac:inkMk id="115" creationId="{EB30B98C-60A2-4B25-8E04-6A94203D11A5}"/>
          </ac:inkMkLst>
        </pc:inkChg>
        <pc:inkChg chg="add del mod">
          <ac:chgData name="Rachel Domagalski" userId="a249d407-0285-43a8-8f62-07bb0c648aa2" providerId="ADAL" clId="{9AA9797B-1D6C-4F22-97E9-03E702B4624C}" dt="2019-11-20T21:35:37.947" v="1665"/>
          <ac:inkMkLst>
            <pc:docMk/>
            <pc:sldMk cId="3650102981" sldId="274"/>
            <ac:inkMk id="116" creationId="{1A405D32-CBAB-4A3C-8C03-1E55329C578F}"/>
          </ac:inkMkLst>
        </pc:inkChg>
        <pc:inkChg chg="add del mod">
          <ac:chgData name="Rachel Domagalski" userId="a249d407-0285-43a8-8f62-07bb0c648aa2" providerId="ADAL" clId="{9AA9797B-1D6C-4F22-97E9-03E702B4624C}" dt="2019-11-20T21:35:37.948" v="1666"/>
          <ac:inkMkLst>
            <pc:docMk/>
            <pc:sldMk cId="3650102981" sldId="274"/>
            <ac:inkMk id="117" creationId="{CEB0FB8C-179F-497D-AFD7-A8B05C42BFFA}"/>
          </ac:inkMkLst>
        </pc:inkChg>
        <pc:inkChg chg="add del mod">
          <ac:chgData name="Rachel Domagalski" userId="a249d407-0285-43a8-8f62-07bb0c648aa2" providerId="ADAL" clId="{9AA9797B-1D6C-4F22-97E9-03E702B4624C}" dt="2019-11-20T21:35:37.948" v="1668"/>
          <ac:inkMkLst>
            <pc:docMk/>
            <pc:sldMk cId="3650102981" sldId="274"/>
            <ac:inkMk id="118" creationId="{9837ECC8-26BB-4E62-BB38-8560579CA63A}"/>
          </ac:inkMkLst>
        </pc:inkChg>
        <pc:inkChg chg="add del mod">
          <ac:chgData name="Rachel Domagalski" userId="a249d407-0285-43a8-8f62-07bb0c648aa2" providerId="ADAL" clId="{9AA9797B-1D6C-4F22-97E9-03E702B4624C}" dt="2019-11-20T21:35:37.950" v="1669"/>
          <ac:inkMkLst>
            <pc:docMk/>
            <pc:sldMk cId="3650102981" sldId="274"/>
            <ac:inkMk id="119" creationId="{D7D2EB32-EDCC-49BE-A2DD-C6FE172B14C8}"/>
          </ac:inkMkLst>
        </pc:inkChg>
        <pc:inkChg chg="add del mod">
          <ac:chgData name="Rachel Domagalski" userId="a249d407-0285-43a8-8f62-07bb0c648aa2" providerId="ADAL" clId="{9AA9797B-1D6C-4F22-97E9-03E702B4624C}" dt="2019-11-20T21:35:37.951" v="1672"/>
          <ac:inkMkLst>
            <pc:docMk/>
            <pc:sldMk cId="3650102981" sldId="274"/>
            <ac:inkMk id="120" creationId="{87B516B3-F794-40F7-8184-F31CEF9A8784}"/>
          </ac:inkMkLst>
        </pc:inkChg>
        <pc:inkChg chg="add del mod">
          <ac:chgData name="Rachel Domagalski" userId="a249d407-0285-43a8-8f62-07bb0c648aa2" providerId="ADAL" clId="{9AA9797B-1D6C-4F22-97E9-03E702B4624C}" dt="2019-11-20T21:35:37.958" v="1687"/>
          <ac:inkMkLst>
            <pc:docMk/>
            <pc:sldMk cId="3650102981" sldId="274"/>
            <ac:inkMk id="121" creationId="{B329492C-88C0-4E20-BC3C-C91BD4ADF330}"/>
          </ac:inkMkLst>
        </pc:inkChg>
        <pc:inkChg chg="add del mod">
          <ac:chgData name="Rachel Domagalski" userId="a249d407-0285-43a8-8f62-07bb0c648aa2" providerId="ADAL" clId="{9AA9797B-1D6C-4F22-97E9-03E702B4624C}" dt="2019-11-20T21:35:37.945" v="1662"/>
          <ac:inkMkLst>
            <pc:docMk/>
            <pc:sldMk cId="3650102981" sldId="274"/>
            <ac:inkMk id="124" creationId="{9FA50889-1F3C-4E5D-B4AE-5A2F9903F3F8}"/>
          </ac:inkMkLst>
        </pc:inkChg>
        <pc:inkChg chg="add del mod">
          <ac:chgData name="Rachel Domagalski" userId="a249d407-0285-43a8-8f62-07bb0c648aa2" providerId="ADAL" clId="{9AA9797B-1D6C-4F22-97E9-03E702B4624C}" dt="2019-11-20T21:35:37.953" v="1676"/>
          <ac:inkMkLst>
            <pc:docMk/>
            <pc:sldMk cId="3650102981" sldId="274"/>
            <ac:inkMk id="125" creationId="{2D109CB2-F819-47AC-B70A-6BF195AF1CF8}"/>
          </ac:inkMkLst>
        </pc:inkChg>
        <pc:inkChg chg="add del mod">
          <ac:chgData name="Rachel Domagalski" userId="a249d407-0285-43a8-8f62-07bb0c648aa2" providerId="ADAL" clId="{9AA9797B-1D6C-4F22-97E9-03E702B4624C}" dt="2019-11-20T21:35:37.957" v="1686"/>
          <ac:inkMkLst>
            <pc:docMk/>
            <pc:sldMk cId="3650102981" sldId="274"/>
            <ac:inkMk id="127" creationId="{A2727C4E-3652-4EF3-AEF8-46FAC1F98924}"/>
          </ac:inkMkLst>
        </pc:inkChg>
        <pc:inkChg chg="add del mod">
          <ac:chgData name="Rachel Domagalski" userId="a249d407-0285-43a8-8f62-07bb0c648aa2" providerId="ADAL" clId="{9AA9797B-1D6C-4F22-97E9-03E702B4624C}" dt="2019-11-20T21:35:37.952" v="1675"/>
          <ac:inkMkLst>
            <pc:docMk/>
            <pc:sldMk cId="3650102981" sldId="274"/>
            <ac:inkMk id="128" creationId="{672CED47-87EC-47D2-8AC8-2B88D4B516CF}"/>
          </ac:inkMkLst>
        </pc:inkChg>
        <pc:inkChg chg="add del">
          <ac:chgData name="Rachel Domagalski" userId="a249d407-0285-43a8-8f62-07bb0c648aa2" providerId="ADAL" clId="{9AA9797B-1D6C-4F22-97E9-03E702B4624C}" dt="2019-11-20T21:35:45.659" v="1700"/>
          <ac:inkMkLst>
            <pc:docMk/>
            <pc:sldMk cId="3650102981" sldId="274"/>
            <ac:inkMk id="130" creationId="{67282E11-4422-4FF7-8196-0132E6B865D5}"/>
          </ac:inkMkLst>
        </pc:inkChg>
        <pc:inkChg chg="add del">
          <ac:chgData name="Rachel Domagalski" userId="a249d407-0285-43a8-8f62-07bb0c648aa2" providerId="ADAL" clId="{9AA9797B-1D6C-4F22-97E9-03E702B4624C}" dt="2019-11-20T21:35:45.660" v="1701"/>
          <ac:inkMkLst>
            <pc:docMk/>
            <pc:sldMk cId="3650102981" sldId="274"/>
            <ac:inkMk id="131" creationId="{F65F7372-9916-4D12-AC94-425C2D7CCD0D}"/>
          </ac:inkMkLst>
        </pc:inkChg>
        <pc:inkChg chg="add del">
          <ac:chgData name="Rachel Domagalski" userId="a249d407-0285-43a8-8f62-07bb0c648aa2" providerId="ADAL" clId="{9AA9797B-1D6C-4F22-97E9-03E702B4624C}" dt="2019-11-20T21:35:45.654" v="1699"/>
          <ac:inkMkLst>
            <pc:docMk/>
            <pc:sldMk cId="3650102981" sldId="274"/>
            <ac:inkMk id="132" creationId="{7320F5F4-B364-461B-BE11-0629CCE94FB4}"/>
          </ac:inkMkLst>
        </pc:inkChg>
        <pc:inkChg chg="add del">
          <ac:chgData name="Rachel Domagalski" userId="a249d407-0285-43a8-8f62-07bb0c648aa2" providerId="ADAL" clId="{9AA9797B-1D6C-4F22-97E9-03E702B4624C}" dt="2019-11-20T21:35:45.654" v="1698"/>
          <ac:inkMkLst>
            <pc:docMk/>
            <pc:sldMk cId="3650102981" sldId="274"/>
            <ac:inkMk id="133" creationId="{28E582BF-3398-4DF9-9BC9-DE0E72147C05}"/>
          </ac:inkMkLst>
        </pc:inkChg>
        <pc:inkChg chg="add del mod">
          <ac:chgData name="Rachel Domagalski" userId="a249d407-0285-43a8-8f62-07bb0c648aa2" providerId="ADAL" clId="{9AA9797B-1D6C-4F22-97E9-03E702B4624C}" dt="2019-11-20T21:35:57.498" v="1717"/>
          <ac:inkMkLst>
            <pc:docMk/>
            <pc:sldMk cId="3650102981" sldId="274"/>
            <ac:inkMk id="134" creationId="{E7D4DE76-5394-4BFF-A343-C9F1776F5E74}"/>
          </ac:inkMkLst>
        </pc:inkChg>
        <pc:inkChg chg="add del mod">
          <ac:chgData name="Rachel Domagalski" userId="a249d407-0285-43a8-8f62-07bb0c648aa2" providerId="ADAL" clId="{9AA9797B-1D6C-4F22-97E9-03E702B4624C}" dt="2019-11-20T21:35:57.517" v="1719"/>
          <ac:inkMkLst>
            <pc:docMk/>
            <pc:sldMk cId="3650102981" sldId="274"/>
            <ac:inkMk id="135" creationId="{667A4E70-A681-4DB2-A273-E66999065654}"/>
          </ac:inkMkLst>
        </pc:inkChg>
        <pc:inkChg chg="add del mod">
          <ac:chgData name="Rachel Domagalski" userId="a249d407-0285-43a8-8f62-07bb0c648aa2" providerId="ADAL" clId="{9AA9797B-1D6C-4F22-97E9-03E702B4624C}" dt="2019-11-20T21:35:57.519" v="1720"/>
          <ac:inkMkLst>
            <pc:docMk/>
            <pc:sldMk cId="3650102981" sldId="274"/>
            <ac:inkMk id="137" creationId="{A4AD4D32-EE16-4D12-8E53-94B8D7CABABA}"/>
          </ac:inkMkLst>
        </pc:inkChg>
        <pc:inkChg chg="add del mod">
          <ac:chgData name="Rachel Domagalski" userId="a249d407-0285-43a8-8f62-07bb0c648aa2" providerId="ADAL" clId="{9AA9797B-1D6C-4F22-97E9-03E702B4624C}" dt="2019-11-20T21:35:57.520" v="1721"/>
          <ac:inkMkLst>
            <pc:docMk/>
            <pc:sldMk cId="3650102981" sldId="274"/>
            <ac:inkMk id="138" creationId="{43D3730A-429A-47A1-B739-29F6A1092F51}"/>
          </ac:inkMkLst>
        </pc:inkChg>
        <pc:inkChg chg="add del mod">
          <ac:chgData name="Rachel Domagalski" userId="a249d407-0285-43a8-8f62-07bb0c648aa2" providerId="ADAL" clId="{9AA9797B-1D6C-4F22-97E9-03E702B4624C}" dt="2019-11-20T21:35:57.514" v="1718"/>
          <ac:inkMkLst>
            <pc:docMk/>
            <pc:sldMk cId="3650102981" sldId="274"/>
            <ac:inkMk id="139" creationId="{61842958-85EA-44BE-889A-0F3429F8C0A8}"/>
          </ac:inkMkLst>
        </pc:inkChg>
        <pc:inkChg chg="add del">
          <ac:chgData name="Rachel Domagalski" userId="a249d407-0285-43a8-8f62-07bb0c648aa2" providerId="ADAL" clId="{9AA9797B-1D6C-4F22-97E9-03E702B4624C}" dt="2019-11-20T21:35:56.272" v="1716"/>
          <ac:inkMkLst>
            <pc:docMk/>
            <pc:sldMk cId="3650102981" sldId="274"/>
            <ac:inkMk id="141" creationId="{4C95566D-08FE-42B5-8112-E4021AF96814}"/>
          </ac:inkMkLst>
        </pc:inkChg>
        <pc:inkChg chg="add del">
          <ac:chgData name="Rachel Domagalski" userId="a249d407-0285-43a8-8f62-07bb0c648aa2" providerId="ADAL" clId="{9AA9797B-1D6C-4F22-97E9-03E702B4624C}" dt="2019-11-20T21:35:56.266" v="1713"/>
          <ac:inkMkLst>
            <pc:docMk/>
            <pc:sldMk cId="3650102981" sldId="274"/>
            <ac:inkMk id="142" creationId="{15F2C4EC-4B98-4F1A-8171-2670692DD472}"/>
          </ac:inkMkLst>
        </pc:inkChg>
        <pc:inkChg chg="add del">
          <ac:chgData name="Rachel Domagalski" userId="a249d407-0285-43a8-8f62-07bb0c648aa2" providerId="ADAL" clId="{9AA9797B-1D6C-4F22-97E9-03E702B4624C}" dt="2019-11-20T21:35:56.271" v="1715"/>
          <ac:inkMkLst>
            <pc:docMk/>
            <pc:sldMk cId="3650102981" sldId="274"/>
            <ac:inkMk id="143" creationId="{3215672E-7D68-403C-8A44-2C0677928BFC}"/>
          </ac:inkMkLst>
        </pc:inkChg>
        <pc:inkChg chg="add del">
          <ac:chgData name="Rachel Domagalski" userId="a249d407-0285-43a8-8f62-07bb0c648aa2" providerId="ADAL" clId="{9AA9797B-1D6C-4F22-97E9-03E702B4624C}" dt="2019-11-20T21:35:56.266" v="1714"/>
          <ac:inkMkLst>
            <pc:docMk/>
            <pc:sldMk cId="3650102981" sldId="274"/>
            <ac:inkMk id="144" creationId="{49BC4261-B926-40EF-94BD-823CC1C410E1}"/>
          </ac:inkMkLst>
        </pc:inkChg>
        <pc:inkChg chg="add mod">
          <ac:chgData name="Rachel Domagalski" userId="a249d407-0285-43a8-8f62-07bb0c648aa2" providerId="ADAL" clId="{9AA9797B-1D6C-4F22-97E9-03E702B4624C}" dt="2019-11-20T21:38:10.294" v="1878"/>
          <ac:inkMkLst>
            <pc:docMk/>
            <pc:sldMk cId="3650102981" sldId="274"/>
            <ac:inkMk id="145" creationId="{41314123-A9E6-4971-A3E5-B67619DBB3CA}"/>
          </ac:inkMkLst>
        </pc:inkChg>
        <pc:inkChg chg="add mod">
          <ac:chgData name="Rachel Domagalski" userId="a249d407-0285-43a8-8f62-07bb0c648aa2" providerId="ADAL" clId="{9AA9797B-1D6C-4F22-97E9-03E702B4624C}" dt="2019-11-20T21:38:10.294" v="1878"/>
          <ac:inkMkLst>
            <pc:docMk/>
            <pc:sldMk cId="3650102981" sldId="274"/>
            <ac:inkMk id="146" creationId="{9159D052-EFA5-4C18-A999-5C3285DDF4E4}"/>
          </ac:inkMkLst>
        </pc:inkChg>
        <pc:inkChg chg="add mod">
          <ac:chgData name="Rachel Domagalski" userId="a249d407-0285-43a8-8f62-07bb0c648aa2" providerId="ADAL" clId="{9AA9797B-1D6C-4F22-97E9-03E702B4624C}" dt="2019-11-20T21:38:10.294" v="1878"/>
          <ac:inkMkLst>
            <pc:docMk/>
            <pc:sldMk cId="3650102981" sldId="274"/>
            <ac:inkMk id="147" creationId="{66D4BDC5-3703-46A8-BB7F-A49787CC56A1}"/>
          </ac:inkMkLst>
        </pc:inkChg>
        <pc:inkChg chg="add mod">
          <ac:chgData name="Rachel Domagalski" userId="a249d407-0285-43a8-8f62-07bb0c648aa2" providerId="ADAL" clId="{9AA9797B-1D6C-4F22-97E9-03E702B4624C}" dt="2019-11-20T21:38:10.294" v="1878"/>
          <ac:inkMkLst>
            <pc:docMk/>
            <pc:sldMk cId="3650102981" sldId="274"/>
            <ac:inkMk id="148" creationId="{0F7ECEF9-CEA8-460E-AB07-E8F93FA637A3}"/>
          </ac:inkMkLst>
        </pc:inkChg>
        <pc:inkChg chg="add mod">
          <ac:chgData name="Rachel Domagalski" userId="a249d407-0285-43a8-8f62-07bb0c648aa2" providerId="ADAL" clId="{9AA9797B-1D6C-4F22-97E9-03E702B4624C}" dt="2019-11-20T21:38:10.294" v="1878"/>
          <ac:inkMkLst>
            <pc:docMk/>
            <pc:sldMk cId="3650102981" sldId="274"/>
            <ac:inkMk id="149" creationId="{079DB251-556F-4C51-9C4C-4C81718813B9}"/>
          </ac:inkMkLst>
        </pc:inkChg>
        <pc:inkChg chg="add mod">
          <ac:chgData name="Rachel Domagalski" userId="a249d407-0285-43a8-8f62-07bb0c648aa2" providerId="ADAL" clId="{9AA9797B-1D6C-4F22-97E9-03E702B4624C}" dt="2019-11-20T21:38:10.294" v="1878"/>
          <ac:inkMkLst>
            <pc:docMk/>
            <pc:sldMk cId="3650102981" sldId="274"/>
            <ac:inkMk id="151" creationId="{770C98D7-3D71-4A02-A98F-8D6751AB720B}"/>
          </ac:inkMkLst>
        </pc:inkChg>
        <pc:inkChg chg="add mod">
          <ac:chgData name="Rachel Domagalski" userId="a249d407-0285-43a8-8f62-07bb0c648aa2" providerId="ADAL" clId="{9AA9797B-1D6C-4F22-97E9-03E702B4624C}" dt="2019-11-20T21:38:10.294" v="1878"/>
          <ac:inkMkLst>
            <pc:docMk/>
            <pc:sldMk cId="3650102981" sldId="274"/>
            <ac:inkMk id="152" creationId="{88D08BAB-B4E5-4301-A00E-9055522FC5E3}"/>
          </ac:inkMkLst>
        </pc:inkChg>
        <pc:inkChg chg="add mod">
          <ac:chgData name="Rachel Domagalski" userId="a249d407-0285-43a8-8f62-07bb0c648aa2" providerId="ADAL" clId="{9AA9797B-1D6C-4F22-97E9-03E702B4624C}" dt="2019-11-20T21:38:10.294" v="1878"/>
          <ac:inkMkLst>
            <pc:docMk/>
            <pc:sldMk cId="3650102981" sldId="274"/>
            <ac:inkMk id="153" creationId="{3EC38003-E30E-456C-953C-511D7F237B92}"/>
          </ac:inkMkLst>
        </pc:inkChg>
        <pc:inkChg chg="add mod">
          <ac:chgData name="Rachel Domagalski" userId="a249d407-0285-43a8-8f62-07bb0c648aa2" providerId="ADAL" clId="{9AA9797B-1D6C-4F22-97E9-03E702B4624C}" dt="2019-11-20T21:38:10.294" v="1878"/>
          <ac:inkMkLst>
            <pc:docMk/>
            <pc:sldMk cId="3650102981" sldId="274"/>
            <ac:inkMk id="154" creationId="{F9EF27B3-5BA5-490F-AF1D-7AD5771DF0CC}"/>
          </ac:inkMkLst>
        </pc:inkChg>
        <pc:inkChg chg="add mod">
          <ac:chgData name="Rachel Domagalski" userId="a249d407-0285-43a8-8f62-07bb0c648aa2" providerId="ADAL" clId="{9AA9797B-1D6C-4F22-97E9-03E702B4624C}" dt="2019-11-20T21:38:10.294" v="1878"/>
          <ac:inkMkLst>
            <pc:docMk/>
            <pc:sldMk cId="3650102981" sldId="274"/>
            <ac:inkMk id="155" creationId="{7659E256-ADA2-4406-8C4C-3F43B99513F5}"/>
          </ac:inkMkLst>
        </pc:inkChg>
        <pc:inkChg chg="add del mod">
          <ac:chgData name="Rachel Domagalski" userId="a249d407-0285-43a8-8f62-07bb0c648aa2" providerId="ADAL" clId="{9AA9797B-1D6C-4F22-97E9-03E702B4624C}" dt="2019-11-20T21:38:58.745" v="1912"/>
          <ac:inkMkLst>
            <pc:docMk/>
            <pc:sldMk cId="3650102981" sldId="274"/>
            <ac:inkMk id="157" creationId="{24653B98-3F18-4015-9917-A4B9BA3E7D80}"/>
          </ac:inkMkLst>
        </pc:inkChg>
        <pc:inkChg chg="add del mod">
          <ac:chgData name="Rachel Domagalski" userId="a249d407-0285-43a8-8f62-07bb0c648aa2" providerId="ADAL" clId="{9AA9797B-1D6C-4F22-97E9-03E702B4624C}" dt="2019-11-20T21:38:58.746" v="1913"/>
          <ac:inkMkLst>
            <pc:docMk/>
            <pc:sldMk cId="3650102981" sldId="274"/>
            <ac:inkMk id="158" creationId="{4D44F8EC-A6B1-4D23-91B6-69489CCA2417}"/>
          </ac:inkMkLst>
        </pc:inkChg>
        <pc:inkChg chg="add del mod">
          <ac:chgData name="Rachel Domagalski" userId="a249d407-0285-43a8-8f62-07bb0c648aa2" providerId="ADAL" clId="{9AA9797B-1D6C-4F22-97E9-03E702B4624C}" dt="2019-11-20T21:38:58.740" v="1909"/>
          <ac:inkMkLst>
            <pc:docMk/>
            <pc:sldMk cId="3650102981" sldId="274"/>
            <ac:inkMk id="159" creationId="{545F8A5E-B9AB-4E59-B9AB-852F0AAE0638}"/>
          </ac:inkMkLst>
        </pc:inkChg>
        <pc:inkChg chg="add del mod">
          <ac:chgData name="Rachel Domagalski" userId="a249d407-0285-43a8-8f62-07bb0c648aa2" providerId="ADAL" clId="{9AA9797B-1D6C-4F22-97E9-03E702B4624C}" dt="2019-11-20T21:38:58.740" v="1908"/>
          <ac:inkMkLst>
            <pc:docMk/>
            <pc:sldMk cId="3650102981" sldId="274"/>
            <ac:inkMk id="160" creationId="{3718659D-8051-47A7-8AA4-DE4ADEE4FBBC}"/>
          </ac:inkMkLst>
        </pc:inkChg>
        <pc:inkChg chg="add del mod">
          <ac:chgData name="Rachel Domagalski" userId="a249d407-0285-43a8-8f62-07bb0c648aa2" providerId="ADAL" clId="{9AA9797B-1D6C-4F22-97E9-03E702B4624C}" dt="2019-11-20T21:38:58.745" v="1911"/>
          <ac:inkMkLst>
            <pc:docMk/>
            <pc:sldMk cId="3650102981" sldId="274"/>
            <ac:inkMk id="161" creationId="{BBE69C17-D9BE-44D4-BDF8-2853C95EFDC5}"/>
          </ac:inkMkLst>
        </pc:inkChg>
        <pc:inkChg chg="add del">
          <ac:chgData name="Rachel Domagalski" userId="a249d407-0285-43a8-8f62-07bb0c648aa2" providerId="ADAL" clId="{9AA9797B-1D6C-4F22-97E9-03E702B4624C}" dt="2019-11-20T21:38:58.740" v="1910"/>
          <ac:inkMkLst>
            <pc:docMk/>
            <pc:sldMk cId="3650102981" sldId="274"/>
            <ac:inkMk id="162" creationId="{54A217C3-F433-41F4-AEBA-C8AE3140A730}"/>
          </ac:inkMkLst>
        </pc:inkChg>
        <pc:inkChg chg="add mod">
          <ac:chgData name="Rachel Domagalski" userId="a249d407-0285-43a8-8f62-07bb0c648aa2" providerId="ADAL" clId="{9AA9797B-1D6C-4F22-97E9-03E702B4624C}" dt="2019-11-20T21:39:18.693" v="1927"/>
          <ac:inkMkLst>
            <pc:docMk/>
            <pc:sldMk cId="3650102981" sldId="274"/>
            <ac:inkMk id="164" creationId="{14EC952F-E18E-4385-9688-ECC2374EFC88}"/>
          </ac:inkMkLst>
        </pc:inkChg>
        <pc:inkChg chg="add mod">
          <ac:chgData name="Rachel Domagalski" userId="a249d407-0285-43a8-8f62-07bb0c648aa2" providerId="ADAL" clId="{9AA9797B-1D6C-4F22-97E9-03E702B4624C}" dt="2019-11-20T21:39:18.693" v="1927"/>
          <ac:inkMkLst>
            <pc:docMk/>
            <pc:sldMk cId="3650102981" sldId="274"/>
            <ac:inkMk id="165" creationId="{5AADF466-330F-4EFF-8EBA-926A82C4FE1B}"/>
          </ac:inkMkLst>
        </pc:inkChg>
        <pc:inkChg chg="add del">
          <ac:chgData name="Rachel Domagalski" userId="a249d407-0285-43a8-8f62-07bb0c648aa2" providerId="ADAL" clId="{9AA9797B-1D6C-4F22-97E9-03E702B4624C}" dt="2019-11-20T21:36:41.333" v="1746"/>
          <ac:inkMkLst>
            <pc:docMk/>
            <pc:sldMk cId="3650102981" sldId="274"/>
            <ac:inkMk id="166" creationId="{6E76747A-E5B6-45DA-B836-9112775899DC}"/>
          </ac:inkMkLst>
        </pc:inkChg>
        <pc:inkChg chg="add del">
          <ac:chgData name="Rachel Domagalski" userId="a249d407-0285-43a8-8f62-07bb0c648aa2" providerId="ADAL" clId="{9AA9797B-1D6C-4F22-97E9-03E702B4624C}" dt="2019-11-20T21:36:41.332" v="1745"/>
          <ac:inkMkLst>
            <pc:docMk/>
            <pc:sldMk cId="3650102981" sldId="274"/>
            <ac:inkMk id="167" creationId="{009783B7-20C6-40C6-9794-5BE238BB1D58}"/>
          </ac:inkMkLst>
        </pc:inkChg>
        <pc:inkChg chg="add mod">
          <ac:chgData name="Rachel Domagalski" userId="a249d407-0285-43a8-8f62-07bb0c648aa2" providerId="ADAL" clId="{9AA9797B-1D6C-4F22-97E9-03E702B4624C}" dt="2019-11-20T21:39:18.693" v="1927"/>
          <ac:inkMkLst>
            <pc:docMk/>
            <pc:sldMk cId="3650102981" sldId="274"/>
            <ac:inkMk id="169" creationId="{B5F14437-C804-4E47-99A6-113280D93C28}"/>
          </ac:inkMkLst>
        </pc:inkChg>
        <pc:inkChg chg="add mod">
          <ac:chgData name="Rachel Domagalski" userId="a249d407-0285-43a8-8f62-07bb0c648aa2" providerId="ADAL" clId="{9AA9797B-1D6C-4F22-97E9-03E702B4624C}" dt="2019-11-20T21:39:18.693" v="1927"/>
          <ac:inkMkLst>
            <pc:docMk/>
            <pc:sldMk cId="3650102981" sldId="274"/>
            <ac:inkMk id="170" creationId="{B57D1F12-1216-48F6-97E7-C8CCD633F21A}"/>
          </ac:inkMkLst>
        </pc:inkChg>
        <pc:inkChg chg="add mod">
          <ac:chgData name="Rachel Domagalski" userId="a249d407-0285-43a8-8f62-07bb0c648aa2" providerId="ADAL" clId="{9AA9797B-1D6C-4F22-97E9-03E702B4624C}" dt="2019-11-20T21:39:18.693" v="1927"/>
          <ac:inkMkLst>
            <pc:docMk/>
            <pc:sldMk cId="3650102981" sldId="274"/>
            <ac:inkMk id="171" creationId="{CE94AE6F-D6FB-4B2A-BC15-B266DEAD4AA0}"/>
          </ac:inkMkLst>
        </pc:inkChg>
        <pc:inkChg chg="add del mod">
          <ac:chgData name="Rachel Domagalski" userId="a249d407-0285-43a8-8f62-07bb0c648aa2" providerId="ADAL" clId="{9AA9797B-1D6C-4F22-97E9-03E702B4624C}" dt="2019-11-20T21:36:53.477" v="1760"/>
          <ac:inkMkLst>
            <pc:docMk/>
            <pc:sldMk cId="3650102981" sldId="274"/>
            <ac:inkMk id="173" creationId="{819A9C03-60EF-4B10-9937-1D7645557382}"/>
          </ac:inkMkLst>
        </pc:inkChg>
        <pc:inkChg chg="add del mod">
          <ac:chgData name="Rachel Domagalski" userId="a249d407-0285-43a8-8f62-07bb0c648aa2" providerId="ADAL" clId="{9AA9797B-1D6C-4F22-97E9-03E702B4624C}" dt="2019-11-20T21:36:53.481" v="1761"/>
          <ac:inkMkLst>
            <pc:docMk/>
            <pc:sldMk cId="3650102981" sldId="274"/>
            <ac:inkMk id="174" creationId="{88037FB8-0CC0-449F-8141-FC1AD4DA94E8}"/>
          </ac:inkMkLst>
        </pc:inkChg>
        <pc:inkChg chg="add del mod">
          <ac:chgData name="Rachel Domagalski" userId="a249d407-0285-43a8-8f62-07bb0c648aa2" providerId="ADAL" clId="{9AA9797B-1D6C-4F22-97E9-03E702B4624C}" dt="2019-11-20T21:36:53.482" v="1763"/>
          <ac:inkMkLst>
            <pc:docMk/>
            <pc:sldMk cId="3650102981" sldId="274"/>
            <ac:inkMk id="175" creationId="{488BD90A-3C9B-4D82-B9B5-255A5EE90A99}"/>
          </ac:inkMkLst>
        </pc:inkChg>
        <pc:inkChg chg="add del">
          <ac:chgData name="Rachel Domagalski" userId="a249d407-0285-43a8-8f62-07bb0c648aa2" providerId="ADAL" clId="{9AA9797B-1D6C-4F22-97E9-03E702B4624C}" dt="2019-11-20T21:36:53.481" v="1762"/>
          <ac:inkMkLst>
            <pc:docMk/>
            <pc:sldMk cId="3650102981" sldId="274"/>
            <ac:inkMk id="177" creationId="{322FE465-6D74-4F48-9DBA-B183FDF5DC2E}"/>
          </ac:inkMkLst>
        </pc:inkChg>
        <pc:inkChg chg="add del">
          <ac:chgData name="Rachel Domagalski" userId="a249d407-0285-43a8-8f62-07bb0c648aa2" providerId="ADAL" clId="{9AA9797B-1D6C-4F22-97E9-03E702B4624C}" dt="2019-11-20T21:36:53.477" v="1759"/>
          <ac:inkMkLst>
            <pc:docMk/>
            <pc:sldMk cId="3650102981" sldId="274"/>
            <ac:inkMk id="178" creationId="{93D14C97-D8F0-4A55-A106-4BD77E7F0666}"/>
          </ac:inkMkLst>
        </pc:inkChg>
        <pc:inkChg chg="add del">
          <ac:chgData name="Rachel Domagalski" userId="a249d407-0285-43a8-8f62-07bb0c648aa2" providerId="ADAL" clId="{9AA9797B-1D6C-4F22-97E9-03E702B4624C}" dt="2019-11-20T21:36:53.484" v="1764"/>
          <ac:inkMkLst>
            <pc:docMk/>
            <pc:sldMk cId="3650102981" sldId="274"/>
            <ac:inkMk id="179" creationId="{9C5DA2E1-D0DB-4D93-BB88-0A9A45F0C003}"/>
          </ac:inkMkLst>
        </pc:inkChg>
        <pc:inkChg chg="add mod">
          <ac:chgData name="Rachel Domagalski" userId="a249d407-0285-43a8-8f62-07bb0c648aa2" providerId="ADAL" clId="{9AA9797B-1D6C-4F22-97E9-03E702B4624C}" dt="2019-11-20T21:39:18.693" v="1927"/>
          <ac:inkMkLst>
            <pc:docMk/>
            <pc:sldMk cId="3650102981" sldId="274"/>
            <ac:inkMk id="180" creationId="{27378D59-324C-41E6-9C11-DD18371985AF}"/>
          </ac:inkMkLst>
        </pc:inkChg>
        <pc:inkChg chg="add mod">
          <ac:chgData name="Rachel Domagalski" userId="a249d407-0285-43a8-8f62-07bb0c648aa2" providerId="ADAL" clId="{9AA9797B-1D6C-4F22-97E9-03E702B4624C}" dt="2019-11-20T21:39:18.693" v="1927"/>
          <ac:inkMkLst>
            <pc:docMk/>
            <pc:sldMk cId="3650102981" sldId="274"/>
            <ac:inkMk id="181" creationId="{885CDF56-9E5D-4DB0-8FFB-3AD3FF69CBC4}"/>
          </ac:inkMkLst>
        </pc:inkChg>
        <pc:inkChg chg="add mod">
          <ac:chgData name="Rachel Domagalski" userId="a249d407-0285-43a8-8f62-07bb0c648aa2" providerId="ADAL" clId="{9AA9797B-1D6C-4F22-97E9-03E702B4624C}" dt="2019-11-20T21:39:18.693" v="1927"/>
          <ac:inkMkLst>
            <pc:docMk/>
            <pc:sldMk cId="3650102981" sldId="274"/>
            <ac:inkMk id="182" creationId="{54F5FB07-FC9A-46F0-91C7-1C1500BC6A43}"/>
          </ac:inkMkLst>
        </pc:inkChg>
        <pc:inkChg chg="add mod">
          <ac:chgData name="Rachel Domagalski" userId="a249d407-0285-43a8-8f62-07bb0c648aa2" providerId="ADAL" clId="{9AA9797B-1D6C-4F22-97E9-03E702B4624C}" dt="2019-11-20T21:39:18.693" v="1927"/>
          <ac:inkMkLst>
            <pc:docMk/>
            <pc:sldMk cId="3650102981" sldId="274"/>
            <ac:inkMk id="183" creationId="{819A5DD8-42EE-4623-B6CF-B44488C6529A}"/>
          </ac:inkMkLst>
        </pc:inkChg>
        <pc:inkChg chg="add mod">
          <ac:chgData name="Rachel Domagalski" userId="a249d407-0285-43a8-8f62-07bb0c648aa2" providerId="ADAL" clId="{9AA9797B-1D6C-4F22-97E9-03E702B4624C}" dt="2019-11-20T21:39:18.693" v="1927"/>
          <ac:inkMkLst>
            <pc:docMk/>
            <pc:sldMk cId="3650102981" sldId="274"/>
            <ac:inkMk id="184" creationId="{6E09F2EA-250A-4A48-9582-96F6F3D6A6C0}"/>
          </ac:inkMkLst>
        </pc:inkChg>
        <pc:inkChg chg="add mod">
          <ac:chgData name="Rachel Domagalski" userId="a249d407-0285-43a8-8f62-07bb0c648aa2" providerId="ADAL" clId="{9AA9797B-1D6C-4F22-97E9-03E702B4624C}" dt="2019-11-20T21:39:18.693" v="1927"/>
          <ac:inkMkLst>
            <pc:docMk/>
            <pc:sldMk cId="3650102981" sldId="274"/>
            <ac:inkMk id="185" creationId="{74B63225-AF64-4BA6-AE37-AFDD495867E7}"/>
          </ac:inkMkLst>
        </pc:inkChg>
        <pc:inkChg chg="add mod">
          <ac:chgData name="Rachel Domagalski" userId="a249d407-0285-43a8-8f62-07bb0c648aa2" providerId="ADAL" clId="{9AA9797B-1D6C-4F22-97E9-03E702B4624C}" dt="2019-11-20T21:39:18.693" v="1927"/>
          <ac:inkMkLst>
            <pc:docMk/>
            <pc:sldMk cId="3650102981" sldId="274"/>
            <ac:inkMk id="186" creationId="{B45F9257-4917-44CA-87FD-4481C4E4332B}"/>
          </ac:inkMkLst>
        </pc:inkChg>
        <pc:inkChg chg="add mod">
          <ac:chgData name="Rachel Domagalski" userId="a249d407-0285-43a8-8f62-07bb0c648aa2" providerId="ADAL" clId="{9AA9797B-1D6C-4F22-97E9-03E702B4624C}" dt="2019-11-20T21:39:18.693" v="1927"/>
          <ac:inkMkLst>
            <pc:docMk/>
            <pc:sldMk cId="3650102981" sldId="274"/>
            <ac:inkMk id="187" creationId="{C2EFB605-83C9-4615-B404-D41FEFAFFA54}"/>
          </ac:inkMkLst>
        </pc:inkChg>
        <pc:inkChg chg="add mod">
          <ac:chgData name="Rachel Domagalski" userId="a249d407-0285-43a8-8f62-07bb0c648aa2" providerId="ADAL" clId="{9AA9797B-1D6C-4F22-97E9-03E702B4624C}" dt="2019-11-20T21:39:18.693" v="1927"/>
          <ac:inkMkLst>
            <pc:docMk/>
            <pc:sldMk cId="3650102981" sldId="274"/>
            <ac:inkMk id="188" creationId="{F1CA6FBD-FC55-4548-899C-BF6A80B66D83}"/>
          </ac:inkMkLst>
        </pc:inkChg>
        <pc:inkChg chg="add mod">
          <ac:chgData name="Rachel Domagalski" userId="a249d407-0285-43a8-8f62-07bb0c648aa2" providerId="ADAL" clId="{9AA9797B-1D6C-4F22-97E9-03E702B4624C}" dt="2019-11-20T21:39:18.693" v="1927"/>
          <ac:inkMkLst>
            <pc:docMk/>
            <pc:sldMk cId="3650102981" sldId="274"/>
            <ac:inkMk id="189" creationId="{1DD21873-77E2-4A0F-8077-9D8EE0B963BD}"/>
          </ac:inkMkLst>
        </pc:inkChg>
        <pc:inkChg chg="add mod">
          <ac:chgData name="Rachel Domagalski" userId="a249d407-0285-43a8-8f62-07bb0c648aa2" providerId="ADAL" clId="{9AA9797B-1D6C-4F22-97E9-03E702B4624C}" dt="2019-11-20T21:39:18.693" v="1927"/>
          <ac:inkMkLst>
            <pc:docMk/>
            <pc:sldMk cId="3650102981" sldId="274"/>
            <ac:inkMk id="190" creationId="{591B7AEB-D77D-468B-8691-6030F3DD4F6E}"/>
          </ac:inkMkLst>
        </pc:inkChg>
        <pc:inkChg chg="add mod">
          <ac:chgData name="Rachel Domagalski" userId="a249d407-0285-43a8-8f62-07bb0c648aa2" providerId="ADAL" clId="{9AA9797B-1D6C-4F22-97E9-03E702B4624C}" dt="2019-11-20T21:39:18.693" v="1927"/>
          <ac:inkMkLst>
            <pc:docMk/>
            <pc:sldMk cId="3650102981" sldId="274"/>
            <ac:inkMk id="191" creationId="{203C0A16-EB47-4EA4-8D28-5A4EA84D1B18}"/>
          </ac:inkMkLst>
        </pc:inkChg>
        <pc:inkChg chg="add del mod">
          <ac:chgData name="Rachel Domagalski" userId="a249d407-0285-43a8-8f62-07bb0c648aa2" providerId="ADAL" clId="{9AA9797B-1D6C-4F22-97E9-03E702B4624C}" dt="2019-11-20T21:37:09.997" v="1784"/>
          <ac:inkMkLst>
            <pc:docMk/>
            <pc:sldMk cId="3650102981" sldId="274"/>
            <ac:inkMk id="193" creationId="{D05774C4-4E90-4BD3-9E02-9E304429512F}"/>
          </ac:inkMkLst>
        </pc:inkChg>
        <pc:inkChg chg="add del mod">
          <ac:chgData name="Rachel Domagalski" userId="a249d407-0285-43a8-8f62-07bb0c648aa2" providerId="ADAL" clId="{9AA9797B-1D6C-4F22-97E9-03E702B4624C}" dt="2019-11-20T21:37:10.001" v="1786"/>
          <ac:inkMkLst>
            <pc:docMk/>
            <pc:sldMk cId="3650102981" sldId="274"/>
            <ac:inkMk id="194" creationId="{A30B5915-6303-43EF-83D1-CA653A18558B}"/>
          </ac:inkMkLst>
        </pc:inkChg>
        <pc:inkChg chg="add del mod">
          <ac:chgData name="Rachel Domagalski" userId="a249d407-0285-43a8-8f62-07bb0c648aa2" providerId="ADAL" clId="{9AA9797B-1D6C-4F22-97E9-03E702B4624C}" dt="2019-11-20T21:37:09.997" v="1785"/>
          <ac:inkMkLst>
            <pc:docMk/>
            <pc:sldMk cId="3650102981" sldId="274"/>
            <ac:inkMk id="195" creationId="{14C99CB8-D743-4C62-8107-9FC1FF660656}"/>
          </ac:inkMkLst>
        </pc:inkChg>
        <pc:inkChg chg="add del mod">
          <ac:chgData name="Rachel Domagalski" userId="a249d407-0285-43a8-8f62-07bb0c648aa2" providerId="ADAL" clId="{9AA9797B-1D6C-4F22-97E9-03E702B4624C}" dt="2019-11-20T21:37:10.015" v="1788"/>
          <ac:inkMkLst>
            <pc:docMk/>
            <pc:sldMk cId="3650102981" sldId="274"/>
            <ac:inkMk id="196" creationId="{2968A11A-1E7E-4D46-AB4F-51936A745979}"/>
          </ac:inkMkLst>
        </pc:inkChg>
        <pc:inkChg chg="add del mod">
          <ac:chgData name="Rachel Domagalski" userId="a249d407-0285-43a8-8f62-07bb0c648aa2" providerId="ADAL" clId="{9AA9797B-1D6C-4F22-97E9-03E702B4624C}" dt="2019-11-20T21:37:10.003" v="1787"/>
          <ac:inkMkLst>
            <pc:docMk/>
            <pc:sldMk cId="3650102981" sldId="274"/>
            <ac:inkMk id="197" creationId="{6BD1B547-9A59-4907-9217-141C10F5460D}"/>
          </ac:inkMkLst>
        </pc:inkChg>
        <pc:inkChg chg="add mod">
          <ac:chgData name="Rachel Domagalski" userId="a249d407-0285-43a8-8f62-07bb0c648aa2" providerId="ADAL" clId="{9AA9797B-1D6C-4F22-97E9-03E702B4624C}" dt="2019-11-20T21:40:16.276" v="1984"/>
          <ac:inkMkLst>
            <pc:docMk/>
            <pc:sldMk cId="3650102981" sldId="274"/>
            <ac:inkMk id="199" creationId="{79EB9BB9-2E24-42D7-959F-75C1FA9A3B1B}"/>
          </ac:inkMkLst>
        </pc:inkChg>
        <pc:inkChg chg="add mod">
          <ac:chgData name="Rachel Domagalski" userId="a249d407-0285-43a8-8f62-07bb0c648aa2" providerId="ADAL" clId="{9AA9797B-1D6C-4F22-97E9-03E702B4624C}" dt="2019-11-20T21:40:16.276" v="1984"/>
          <ac:inkMkLst>
            <pc:docMk/>
            <pc:sldMk cId="3650102981" sldId="274"/>
            <ac:inkMk id="200" creationId="{7B43293D-AC44-45FF-8D91-FFE92F7FEDF2}"/>
          </ac:inkMkLst>
        </pc:inkChg>
        <pc:inkChg chg="add mod">
          <ac:chgData name="Rachel Domagalski" userId="a249d407-0285-43a8-8f62-07bb0c648aa2" providerId="ADAL" clId="{9AA9797B-1D6C-4F22-97E9-03E702B4624C}" dt="2019-11-20T21:40:16.276" v="1984"/>
          <ac:inkMkLst>
            <pc:docMk/>
            <pc:sldMk cId="3650102981" sldId="274"/>
            <ac:inkMk id="201" creationId="{87912E7E-9AC6-4AD0-B615-389F1E3B3DD6}"/>
          </ac:inkMkLst>
        </pc:inkChg>
        <pc:inkChg chg="add mod">
          <ac:chgData name="Rachel Domagalski" userId="a249d407-0285-43a8-8f62-07bb0c648aa2" providerId="ADAL" clId="{9AA9797B-1D6C-4F22-97E9-03E702B4624C}" dt="2019-11-20T21:40:16.276" v="1984"/>
          <ac:inkMkLst>
            <pc:docMk/>
            <pc:sldMk cId="3650102981" sldId="274"/>
            <ac:inkMk id="202" creationId="{70537C2F-CD3D-4055-9E76-1934A4180CAB}"/>
          </ac:inkMkLst>
        </pc:inkChg>
        <pc:inkChg chg="add mod">
          <ac:chgData name="Rachel Domagalski" userId="a249d407-0285-43a8-8f62-07bb0c648aa2" providerId="ADAL" clId="{9AA9797B-1D6C-4F22-97E9-03E702B4624C}" dt="2019-11-20T21:40:16.276" v="1984"/>
          <ac:inkMkLst>
            <pc:docMk/>
            <pc:sldMk cId="3650102981" sldId="274"/>
            <ac:inkMk id="203" creationId="{1974F2ED-9569-475B-ABC6-7FD1B4592F7D}"/>
          </ac:inkMkLst>
        </pc:inkChg>
        <pc:inkChg chg="add mod">
          <ac:chgData name="Rachel Domagalski" userId="a249d407-0285-43a8-8f62-07bb0c648aa2" providerId="ADAL" clId="{9AA9797B-1D6C-4F22-97E9-03E702B4624C}" dt="2019-11-20T21:40:16.276" v="1984"/>
          <ac:inkMkLst>
            <pc:docMk/>
            <pc:sldMk cId="3650102981" sldId="274"/>
            <ac:inkMk id="205" creationId="{EB1D27A3-124F-4F13-BF08-10F69555DC9A}"/>
          </ac:inkMkLst>
        </pc:inkChg>
        <pc:inkChg chg="add del mod">
          <ac:chgData name="Rachel Domagalski" userId="a249d407-0285-43a8-8f62-07bb0c648aa2" providerId="ADAL" clId="{9AA9797B-1D6C-4F22-97E9-03E702B4624C}" dt="2019-11-20T21:40:04.356" v="1959"/>
          <ac:inkMkLst>
            <pc:docMk/>
            <pc:sldMk cId="3650102981" sldId="274"/>
            <ac:inkMk id="207" creationId="{E9A750F9-3FEB-4E4F-9A74-7E19C018161B}"/>
          </ac:inkMkLst>
        </pc:inkChg>
        <pc:inkChg chg="add del mod">
          <ac:chgData name="Rachel Domagalski" userId="a249d407-0285-43a8-8f62-07bb0c648aa2" providerId="ADAL" clId="{9AA9797B-1D6C-4F22-97E9-03E702B4624C}" dt="2019-11-20T21:40:04.360" v="1967"/>
          <ac:inkMkLst>
            <pc:docMk/>
            <pc:sldMk cId="3650102981" sldId="274"/>
            <ac:inkMk id="208" creationId="{B8B7DAB0-6220-426D-BFF1-5B04CB42BD7B}"/>
          </ac:inkMkLst>
        </pc:inkChg>
        <pc:inkChg chg="add del mod">
          <ac:chgData name="Rachel Domagalski" userId="a249d407-0285-43a8-8f62-07bb0c648aa2" providerId="ADAL" clId="{9AA9797B-1D6C-4F22-97E9-03E702B4624C}" dt="2019-11-20T21:40:04.357" v="1961"/>
          <ac:inkMkLst>
            <pc:docMk/>
            <pc:sldMk cId="3650102981" sldId="274"/>
            <ac:inkMk id="209" creationId="{4E68DFB8-F3C1-4F4C-9184-CCB8E0656F4A}"/>
          </ac:inkMkLst>
        </pc:inkChg>
        <pc:inkChg chg="add del mod">
          <ac:chgData name="Rachel Domagalski" userId="a249d407-0285-43a8-8f62-07bb0c648aa2" providerId="ADAL" clId="{9AA9797B-1D6C-4F22-97E9-03E702B4624C}" dt="2019-11-20T21:40:04.356" v="1958"/>
          <ac:inkMkLst>
            <pc:docMk/>
            <pc:sldMk cId="3650102981" sldId="274"/>
            <ac:inkMk id="210" creationId="{6AEDAB57-5828-470D-A76D-59D1D0A1DB45}"/>
          </ac:inkMkLst>
        </pc:inkChg>
        <pc:inkChg chg="add del mod">
          <ac:chgData name="Rachel Domagalski" userId="a249d407-0285-43a8-8f62-07bb0c648aa2" providerId="ADAL" clId="{9AA9797B-1D6C-4F22-97E9-03E702B4624C}" dt="2019-11-20T21:40:04.357" v="1960"/>
          <ac:inkMkLst>
            <pc:docMk/>
            <pc:sldMk cId="3650102981" sldId="274"/>
            <ac:inkMk id="211" creationId="{9AA426AE-1D29-48F3-B0E5-0F53A52248F5}"/>
          </ac:inkMkLst>
        </pc:inkChg>
        <pc:inkChg chg="add del mod">
          <ac:chgData name="Rachel Domagalski" userId="a249d407-0285-43a8-8f62-07bb0c648aa2" providerId="ADAL" clId="{9AA9797B-1D6C-4F22-97E9-03E702B4624C}" dt="2019-11-20T21:40:04.355" v="1957"/>
          <ac:inkMkLst>
            <pc:docMk/>
            <pc:sldMk cId="3650102981" sldId="274"/>
            <ac:inkMk id="212" creationId="{91629F97-4380-46FD-AD2B-26F9788F9AC4}"/>
          </ac:inkMkLst>
        </pc:inkChg>
        <pc:inkChg chg="add del mod">
          <ac:chgData name="Rachel Domagalski" userId="a249d407-0285-43a8-8f62-07bb0c648aa2" providerId="ADAL" clId="{9AA9797B-1D6C-4F22-97E9-03E702B4624C}" dt="2019-11-20T21:40:04.355" v="1956"/>
          <ac:inkMkLst>
            <pc:docMk/>
            <pc:sldMk cId="3650102981" sldId="274"/>
            <ac:inkMk id="213" creationId="{85C4F921-C901-4C9B-A0E2-4E03F56F3375}"/>
          </ac:inkMkLst>
        </pc:inkChg>
        <pc:inkChg chg="add del mod">
          <ac:chgData name="Rachel Domagalski" userId="a249d407-0285-43a8-8f62-07bb0c648aa2" providerId="ADAL" clId="{9AA9797B-1D6C-4F22-97E9-03E702B4624C}" dt="2019-11-20T21:40:04.354" v="1955"/>
          <ac:inkMkLst>
            <pc:docMk/>
            <pc:sldMk cId="3650102981" sldId="274"/>
            <ac:inkMk id="214" creationId="{326D8FDA-63E3-43A1-94C3-93F54DB9B7F9}"/>
          </ac:inkMkLst>
        </pc:inkChg>
        <pc:inkChg chg="add del mod">
          <ac:chgData name="Rachel Domagalski" userId="a249d407-0285-43a8-8f62-07bb0c648aa2" providerId="ADAL" clId="{9AA9797B-1D6C-4F22-97E9-03E702B4624C}" dt="2019-11-20T21:40:06.052" v="1969"/>
          <ac:inkMkLst>
            <pc:docMk/>
            <pc:sldMk cId="3650102981" sldId="274"/>
            <ac:inkMk id="215" creationId="{10FD8361-7725-458E-AE42-196E21FE1E00}"/>
          </ac:inkMkLst>
        </pc:inkChg>
        <pc:inkChg chg="add del mod">
          <ac:chgData name="Rachel Domagalski" userId="a249d407-0285-43a8-8f62-07bb0c648aa2" providerId="ADAL" clId="{9AA9797B-1D6C-4F22-97E9-03E702B4624C}" dt="2019-11-20T21:40:04.358" v="1963"/>
          <ac:inkMkLst>
            <pc:docMk/>
            <pc:sldMk cId="3650102981" sldId="274"/>
            <ac:inkMk id="216" creationId="{8C7B478E-17B2-4FCC-A848-201B562F761A}"/>
          </ac:inkMkLst>
        </pc:inkChg>
        <pc:inkChg chg="add del mod">
          <ac:chgData name="Rachel Domagalski" userId="a249d407-0285-43a8-8f62-07bb0c648aa2" providerId="ADAL" clId="{9AA9797B-1D6C-4F22-97E9-03E702B4624C}" dt="2019-11-20T21:40:04.359" v="1964"/>
          <ac:inkMkLst>
            <pc:docMk/>
            <pc:sldMk cId="3650102981" sldId="274"/>
            <ac:inkMk id="217" creationId="{2716D885-574C-4469-B173-33ACE255BE0F}"/>
          </ac:inkMkLst>
        </pc:inkChg>
        <pc:inkChg chg="add del mod">
          <ac:chgData name="Rachel Domagalski" userId="a249d407-0285-43a8-8f62-07bb0c648aa2" providerId="ADAL" clId="{9AA9797B-1D6C-4F22-97E9-03E702B4624C}" dt="2019-11-20T21:40:04.359" v="1965"/>
          <ac:inkMkLst>
            <pc:docMk/>
            <pc:sldMk cId="3650102981" sldId="274"/>
            <ac:inkMk id="218" creationId="{520253DD-FA27-490D-A74B-72393A379260}"/>
          </ac:inkMkLst>
        </pc:inkChg>
        <pc:inkChg chg="add del mod">
          <ac:chgData name="Rachel Domagalski" userId="a249d407-0285-43a8-8f62-07bb0c648aa2" providerId="ADAL" clId="{9AA9797B-1D6C-4F22-97E9-03E702B4624C}" dt="2019-11-20T21:40:04.361" v="1968"/>
          <ac:inkMkLst>
            <pc:docMk/>
            <pc:sldMk cId="3650102981" sldId="274"/>
            <ac:inkMk id="219" creationId="{6B931A4C-8D0B-49B3-80F4-996CC150D79E}"/>
          </ac:inkMkLst>
        </pc:inkChg>
        <pc:inkChg chg="add del mod">
          <ac:chgData name="Rachel Domagalski" userId="a249d407-0285-43a8-8f62-07bb0c648aa2" providerId="ADAL" clId="{9AA9797B-1D6C-4F22-97E9-03E702B4624C}" dt="2019-11-20T21:40:04.360" v="1966"/>
          <ac:inkMkLst>
            <pc:docMk/>
            <pc:sldMk cId="3650102981" sldId="274"/>
            <ac:inkMk id="220" creationId="{353B653C-9DC9-4CFB-9393-78ADD03EFBC6}"/>
          </ac:inkMkLst>
        </pc:inkChg>
        <pc:inkChg chg="add del mod">
          <ac:chgData name="Rachel Domagalski" userId="a249d407-0285-43a8-8f62-07bb0c648aa2" providerId="ADAL" clId="{9AA9797B-1D6C-4F22-97E9-03E702B4624C}" dt="2019-11-20T21:40:04.358" v="1962"/>
          <ac:inkMkLst>
            <pc:docMk/>
            <pc:sldMk cId="3650102981" sldId="274"/>
            <ac:inkMk id="221" creationId="{91A81CDF-79A9-4568-BE70-3BB571603203}"/>
          </ac:inkMkLst>
        </pc:inkChg>
        <pc:inkChg chg="add mod">
          <ac:chgData name="Rachel Domagalski" userId="a249d407-0285-43a8-8f62-07bb0c648aa2" providerId="ADAL" clId="{9AA9797B-1D6C-4F22-97E9-03E702B4624C}" dt="2019-11-20T21:39:18.693" v="1927"/>
          <ac:inkMkLst>
            <pc:docMk/>
            <pc:sldMk cId="3650102981" sldId="274"/>
            <ac:inkMk id="223" creationId="{0454BD05-2D33-4393-8A80-9406D1F96F28}"/>
          </ac:inkMkLst>
        </pc:inkChg>
        <pc:inkChg chg="add mod">
          <ac:chgData name="Rachel Domagalski" userId="a249d407-0285-43a8-8f62-07bb0c648aa2" providerId="ADAL" clId="{9AA9797B-1D6C-4F22-97E9-03E702B4624C}" dt="2019-11-20T21:39:18.693" v="1927"/>
          <ac:inkMkLst>
            <pc:docMk/>
            <pc:sldMk cId="3650102981" sldId="274"/>
            <ac:inkMk id="224" creationId="{F67D95DD-7208-41E8-9CC1-FAC97D63B6A5}"/>
          </ac:inkMkLst>
        </pc:inkChg>
        <pc:inkChg chg="add mod">
          <ac:chgData name="Rachel Domagalski" userId="a249d407-0285-43a8-8f62-07bb0c648aa2" providerId="ADAL" clId="{9AA9797B-1D6C-4F22-97E9-03E702B4624C}" dt="2019-11-20T21:39:18.693" v="1927"/>
          <ac:inkMkLst>
            <pc:docMk/>
            <pc:sldMk cId="3650102981" sldId="274"/>
            <ac:inkMk id="225" creationId="{0DF29E04-CEF0-4796-B880-AF1B282EB68C}"/>
          </ac:inkMkLst>
        </pc:inkChg>
        <pc:inkChg chg="add mod">
          <ac:chgData name="Rachel Domagalski" userId="a249d407-0285-43a8-8f62-07bb0c648aa2" providerId="ADAL" clId="{9AA9797B-1D6C-4F22-97E9-03E702B4624C}" dt="2019-11-20T21:39:18.693" v="1927"/>
          <ac:inkMkLst>
            <pc:docMk/>
            <pc:sldMk cId="3650102981" sldId="274"/>
            <ac:inkMk id="226" creationId="{C86460EE-F577-45CA-80A3-B9FD33B30724}"/>
          </ac:inkMkLst>
        </pc:inkChg>
        <pc:inkChg chg="add mod">
          <ac:chgData name="Rachel Domagalski" userId="a249d407-0285-43a8-8f62-07bb0c648aa2" providerId="ADAL" clId="{9AA9797B-1D6C-4F22-97E9-03E702B4624C}" dt="2019-11-20T21:39:18.693" v="1927"/>
          <ac:inkMkLst>
            <pc:docMk/>
            <pc:sldMk cId="3650102981" sldId="274"/>
            <ac:inkMk id="227" creationId="{E35EC2E4-5A56-4D41-85E0-04E4824A988C}"/>
          </ac:inkMkLst>
        </pc:inkChg>
        <pc:inkChg chg="add mod">
          <ac:chgData name="Rachel Domagalski" userId="a249d407-0285-43a8-8f62-07bb0c648aa2" providerId="ADAL" clId="{9AA9797B-1D6C-4F22-97E9-03E702B4624C}" dt="2019-11-20T21:39:18.693" v="1927"/>
          <ac:inkMkLst>
            <pc:docMk/>
            <pc:sldMk cId="3650102981" sldId="274"/>
            <ac:inkMk id="228" creationId="{5781704C-7C94-45AC-8E48-4FFB8E647CEE}"/>
          </ac:inkMkLst>
        </pc:inkChg>
        <pc:inkChg chg="add mod">
          <ac:chgData name="Rachel Domagalski" userId="a249d407-0285-43a8-8f62-07bb0c648aa2" providerId="ADAL" clId="{9AA9797B-1D6C-4F22-97E9-03E702B4624C}" dt="2019-11-20T21:39:18.693" v="1927"/>
          <ac:inkMkLst>
            <pc:docMk/>
            <pc:sldMk cId="3650102981" sldId="274"/>
            <ac:inkMk id="229" creationId="{EB22977D-551E-4032-94A1-88482F381F98}"/>
          </ac:inkMkLst>
        </pc:inkChg>
        <pc:inkChg chg="add mod">
          <ac:chgData name="Rachel Domagalski" userId="a249d407-0285-43a8-8f62-07bb0c648aa2" providerId="ADAL" clId="{9AA9797B-1D6C-4F22-97E9-03E702B4624C}" dt="2019-11-20T21:39:18.693" v="1927"/>
          <ac:inkMkLst>
            <pc:docMk/>
            <pc:sldMk cId="3650102981" sldId="274"/>
            <ac:inkMk id="230" creationId="{A8589C59-8F26-4EC6-82DD-81AB6E40684C}"/>
          </ac:inkMkLst>
        </pc:inkChg>
        <pc:inkChg chg="add mod">
          <ac:chgData name="Rachel Domagalski" userId="a249d407-0285-43a8-8f62-07bb0c648aa2" providerId="ADAL" clId="{9AA9797B-1D6C-4F22-97E9-03E702B4624C}" dt="2019-11-20T21:39:18.693" v="1927"/>
          <ac:inkMkLst>
            <pc:docMk/>
            <pc:sldMk cId="3650102981" sldId="274"/>
            <ac:inkMk id="233" creationId="{B69B71BD-3B18-4E12-9853-12C3D3F1DDAC}"/>
          </ac:inkMkLst>
        </pc:inkChg>
        <pc:inkChg chg="add mod">
          <ac:chgData name="Rachel Domagalski" userId="a249d407-0285-43a8-8f62-07bb0c648aa2" providerId="ADAL" clId="{9AA9797B-1D6C-4F22-97E9-03E702B4624C}" dt="2019-11-20T21:39:18.693" v="1927"/>
          <ac:inkMkLst>
            <pc:docMk/>
            <pc:sldMk cId="3650102981" sldId="274"/>
            <ac:inkMk id="234" creationId="{91AFB694-59F1-45AC-B91D-EA24A336BAD2}"/>
          </ac:inkMkLst>
        </pc:inkChg>
        <pc:inkChg chg="add mod">
          <ac:chgData name="Rachel Domagalski" userId="a249d407-0285-43a8-8f62-07bb0c648aa2" providerId="ADAL" clId="{9AA9797B-1D6C-4F22-97E9-03E702B4624C}" dt="2019-11-20T21:39:18.693" v="1927"/>
          <ac:inkMkLst>
            <pc:docMk/>
            <pc:sldMk cId="3650102981" sldId="274"/>
            <ac:inkMk id="236" creationId="{CF0FC43A-99DE-4B36-B27E-7B1ADA074867}"/>
          </ac:inkMkLst>
        </pc:inkChg>
        <pc:inkChg chg="add mod">
          <ac:chgData name="Rachel Domagalski" userId="a249d407-0285-43a8-8f62-07bb0c648aa2" providerId="ADAL" clId="{9AA9797B-1D6C-4F22-97E9-03E702B4624C}" dt="2019-11-20T21:39:18.693" v="1927"/>
          <ac:inkMkLst>
            <pc:docMk/>
            <pc:sldMk cId="3650102981" sldId="274"/>
            <ac:inkMk id="237" creationId="{B33D9484-E417-421B-A729-27B37FC8F238}"/>
          </ac:inkMkLst>
        </pc:inkChg>
        <pc:inkChg chg="add mod">
          <ac:chgData name="Rachel Domagalski" userId="a249d407-0285-43a8-8f62-07bb0c648aa2" providerId="ADAL" clId="{9AA9797B-1D6C-4F22-97E9-03E702B4624C}" dt="2019-11-20T21:39:18.693" v="1927"/>
          <ac:inkMkLst>
            <pc:docMk/>
            <pc:sldMk cId="3650102981" sldId="274"/>
            <ac:inkMk id="238" creationId="{9C0F59B2-BF56-4470-9796-0EA8B19013E1}"/>
          </ac:inkMkLst>
        </pc:inkChg>
        <pc:inkChg chg="add mod">
          <ac:chgData name="Rachel Domagalski" userId="a249d407-0285-43a8-8f62-07bb0c648aa2" providerId="ADAL" clId="{9AA9797B-1D6C-4F22-97E9-03E702B4624C}" dt="2019-11-20T21:39:18.693" v="1927"/>
          <ac:inkMkLst>
            <pc:docMk/>
            <pc:sldMk cId="3650102981" sldId="274"/>
            <ac:inkMk id="239" creationId="{F8DDFC8F-2D4E-4784-A72D-961BBF444F40}"/>
          </ac:inkMkLst>
        </pc:inkChg>
        <pc:inkChg chg="add mod">
          <ac:chgData name="Rachel Domagalski" userId="a249d407-0285-43a8-8f62-07bb0c648aa2" providerId="ADAL" clId="{9AA9797B-1D6C-4F22-97E9-03E702B4624C}" dt="2019-11-20T21:39:18.693" v="1927"/>
          <ac:inkMkLst>
            <pc:docMk/>
            <pc:sldMk cId="3650102981" sldId="274"/>
            <ac:inkMk id="240" creationId="{18FCA48D-6413-45F7-B994-4C8B96489217}"/>
          </ac:inkMkLst>
        </pc:inkChg>
        <pc:inkChg chg="add mod">
          <ac:chgData name="Rachel Domagalski" userId="a249d407-0285-43a8-8f62-07bb0c648aa2" providerId="ADAL" clId="{9AA9797B-1D6C-4F22-97E9-03E702B4624C}" dt="2019-11-20T21:39:18.693" v="1927"/>
          <ac:inkMkLst>
            <pc:docMk/>
            <pc:sldMk cId="3650102981" sldId="274"/>
            <ac:inkMk id="241" creationId="{255B96B7-6D9E-4133-B7DD-7F32BB6B4E0B}"/>
          </ac:inkMkLst>
        </pc:inkChg>
        <pc:inkChg chg="add mod">
          <ac:chgData name="Rachel Domagalski" userId="a249d407-0285-43a8-8f62-07bb0c648aa2" providerId="ADAL" clId="{9AA9797B-1D6C-4F22-97E9-03E702B4624C}" dt="2019-11-20T21:39:18.693" v="1927"/>
          <ac:inkMkLst>
            <pc:docMk/>
            <pc:sldMk cId="3650102981" sldId="274"/>
            <ac:inkMk id="242" creationId="{33C6045D-14C8-4B6A-8BD5-BEA141A1F2BB}"/>
          </ac:inkMkLst>
        </pc:inkChg>
        <pc:inkChg chg="add mod">
          <ac:chgData name="Rachel Domagalski" userId="a249d407-0285-43a8-8f62-07bb0c648aa2" providerId="ADAL" clId="{9AA9797B-1D6C-4F22-97E9-03E702B4624C}" dt="2019-11-20T21:39:18.693" v="1927"/>
          <ac:inkMkLst>
            <pc:docMk/>
            <pc:sldMk cId="3650102981" sldId="274"/>
            <ac:inkMk id="243" creationId="{BC8495B8-5EBF-4BEB-90BA-3A243F4E48A3}"/>
          </ac:inkMkLst>
        </pc:inkChg>
        <pc:inkChg chg="add mod">
          <ac:chgData name="Rachel Domagalski" userId="a249d407-0285-43a8-8f62-07bb0c648aa2" providerId="ADAL" clId="{9AA9797B-1D6C-4F22-97E9-03E702B4624C}" dt="2019-11-20T21:39:18.693" v="1927"/>
          <ac:inkMkLst>
            <pc:docMk/>
            <pc:sldMk cId="3650102981" sldId="274"/>
            <ac:inkMk id="244" creationId="{0C853C29-8EB4-4B89-9D96-CB88BBC79DA4}"/>
          </ac:inkMkLst>
        </pc:inkChg>
        <pc:inkChg chg="add mod">
          <ac:chgData name="Rachel Domagalski" userId="a249d407-0285-43a8-8f62-07bb0c648aa2" providerId="ADAL" clId="{9AA9797B-1D6C-4F22-97E9-03E702B4624C}" dt="2019-11-20T21:39:18.693" v="1927"/>
          <ac:inkMkLst>
            <pc:docMk/>
            <pc:sldMk cId="3650102981" sldId="274"/>
            <ac:inkMk id="245" creationId="{FFBA7FF6-4DD5-40C3-B9A1-E31A8BDAE85D}"/>
          </ac:inkMkLst>
        </pc:inkChg>
        <pc:inkChg chg="add mod">
          <ac:chgData name="Rachel Domagalski" userId="a249d407-0285-43a8-8f62-07bb0c648aa2" providerId="ADAL" clId="{9AA9797B-1D6C-4F22-97E9-03E702B4624C}" dt="2019-11-20T21:39:18.693" v="1927"/>
          <ac:inkMkLst>
            <pc:docMk/>
            <pc:sldMk cId="3650102981" sldId="274"/>
            <ac:inkMk id="246" creationId="{E9DB6806-0418-4286-938B-FD52C1AFD2CD}"/>
          </ac:inkMkLst>
        </pc:inkChg>
        <pc:inkChg chg="add mod">
          <ac:chgData name="Rachel Domagalski" userId="a249d407-0285-43a8-8f62-07bb0c648aa2" providerId="ADAL" clId="{9AA9797B-1D6C-4F22-97E9-03E702B4624C}" dt="2019-11-20T21:39:18.693" v="1927"/>
          <ac:inkMkLst>
            <pc:docMk/>
            <pc:sldMk cId="3650102981" sldId="274"/>
            <ac:inkMk id="247" creationId="{45466DAE-E496-4579-95D8-98148074F4CC}"/>
          </ac:inkMkLst>
        </pc:inkChg>
        <pc:inkChg chg="add mod">
          <ac:chgData name="Rachel Domagalski" userId="a249d407-0285-43a8-8f62-07bb0c648aa2" providerId="ADAL" clId="{9AA9797B-1D6C-4F22-97E9-03E702B4624C}" dt="2019-11-20T21:39:18.693" v="1927"/>
          <ac:inkMkLst>
            <pc:docMk/>
            <pc:sldMk cId="3650102981" sldId="274"/>
            <ac:inkMk id="248" creationId="{A97CA3A3-A5D1-48CA-AD92-1BE439AE4732}"/>
          </ac:inkMkLst>
        </pc:inkChg>
        <pc:inkChg chg="add mod">
          <ac:chgData name="Rachel Domagalski" userId="a249d407-0285-43a8-8f62-07bb0c648aa2" providerId="ADAL" clId="{9AA9797B-1D6C-4F22-97E9-03E702B4624C}" dt="2019-11-20T21:39:18.693" v="1927"/>
          <ac:inkMkLst>
            <pc:docMk/>
            <pc:sldMk cId="3650102981" sldId="274"/>
            <ac:inkMk id="249" creationId="{303FC3C7-066E-4C90-8E43-4C209EA00494}"/>
          </ac:inkMkLst>
        </pc:inkChg>
        <pc:inkChg chg="add mod">
          <ac:chgData name="Rachel Domagalski" userId="a249d407-0285-43a8-8f62-07bb0c648aa2" providerId="ADAL" clId="{9AA9797B-1D6C-4F22-97E9-03E702B4624C}" dt="2019-11-20T21:39:18.693" v="1927"/>
          <ac:inkMkLst>
            <pc:docMk/>
            <pc:sldMk cId="3650102981" sldId="274"/>
            <ac:inkMk id="250" creationId="{9718C82C-E997-4995-90F6-B21CA285BCBB}"/>
          </ac:inkMkLst>
        </pc:inkChg>
        <pc:inkChg chg="add mod">
          <ac:chgData name="Rachel Domagalski" userId="a249d407-0285-43a8-8f62-07bb0c648aa2" providerId="ADAL" clId="{9AA9797B-1D6C-4F22-97E9-03E702B4624C}" dt="2019-11-20T21:39:18.693" v="1927"/>
          <ac:inkMkLst>
            <pc:docMk/>
            <pc:sldMk cId="3650102981" sldId="274"/>
            <ac:inkMk id="251" creationId="{8F256022-8CD9-4DB3-BAF4-E5C526DA91C3}"/>
          </ac:inkMkLst>
        </pc:inkChg>
        <pc:inkChg chg="add mod">
          <ac:chgData name="Rachel Domagalski" userId="a249d407-0285-43a8-8f62-07bb0c648aa2" providerId="ADAL" clId="{9AA9797B-1D6C-4F22-97E9-03E702B4624C}" dt="2019-11-20T21:39:18.693" v="1927"/>
          <ac:inkMkLst>
            <pc:docMk/>
            <pc:sldMk cId="3650102981" sldId="274"/>
            <ac:inkMk id="252" creationId="{2D14B84F-A6A0-4BA2-A8FB-CCA5E180CB1F}"/>
          </ac:inkMkLst>
        </pc:inkChg>
        <pc:inkChg chg="add mod">
          <ac:chgData name="Rachel Domagalski" userId="a249d407-0285-43a8-8f62-07bb0c648aa2" providerId="ADAL" clId="{9AA9797B-1D6C-4F22-97E9-03E702B4624C}" dt="2019-11-20T21:39:18.693" v="1927"/>
          <ac:inkMkLst>
            <pc:docMk/>
            <pc:sldMk cId="3650102981" sldId="274"/>
            <ac:inkMk id="255" creationId="{5470144F-18C9-4455-9CA6-66FCCF8CE15F}"/>
          </ac:inkMkLst>
        </pc:inkChg>
        <pc:inkChg chg="add mod">
          <ac:chgData name="Rachel Domagalski" userId="a249d407-0285-43a8-8f62-07bb0c648aa2" providerId="ADAL" clId="{9AA9797B-1D6C-4F22-97E9-03E702B4624C}" dt="2019-11-20T21:39:18.693" v="1927"/>
          <ac:inkMkLst>
            <pc:docMk/>
            <pc:sldMk cId="3650102981" sldId="274"/>
            <ac:inkMk id="256" creationId="{59ED5B5C-5B6D-4498-8928-6A565B7DF0FB}"/>
          </ac:inkMkLst>
        </pc:inkChg>
        <pc:inkChg chg="add mod">
          <ac:chgData name="Rachel Domagalski" userId="a249d407-0285-43a8-8f62-07bb0c648aa2" providerId="ADAL" clId="{9AA9797B-1D6C-4F22-97E9-03E702B4624C}" dt="2019-11-20T21:39:18.693" v="1927"/>
          <ac:inkMkLst>
            <pc:docMk/>
            <pc:sldMk cId="3650102981" sldId="274"/>
            <ac:inkMk id="257" creationId="{2F41AAF2-71DD-40C4-B73B-808C18839F00}"/>
          </ac:inkMkLst>
        </pc:inkChg>
        <pc:inkChg chg="add mod">
          <ac:chgData name="Rachel Domagalski" userId="a249d407-0285-43a8-8f62-07bb0c648aa2" providerId="ADAL" clId="{9AA9797B-1D6C-4F22-97E9-03E702B4624C}" dt="2019-11-20T21:39:18.693" v="1927"/>
          <ac:inkMkLst>
            <pc:docMk/>
            <pc:sldMk cId="3650102981" sldId="274"/>
            <ac:inkMk id="258" creationId="{F1009DD0-58CD-41BC-8885-05907595A788}"/>
          </ac:inkMkLst>
        </pc:inkChg>
        <pc:inkChg chg="add mod">
          <ac:chgData name="Rachel Domagalski" userId="a249d407-0285-43a8-8f62-07bb0c648aa2" providerId="ADAL" clId="{9AA9797B-1D6C-4F22-97E9-03E702B4624C}" dt="2019-11-20T21:39:18.693" v="1927"/>
          <ac:inkMkLst>
            <pc:docMk/>
            <pc:sldMk cId="3650102981" sldId="274"/>
            <ac:inkMk id="259" creationId="{27A2789D-CF31-41FF-AD07-4290A7E1D8F5}"/>
          </ac:inkMkLst>
        </pc:inkChg>
        <pc:inkChg chg="add mod">
          <ac:chgData name="Rachel Domagalski" userId="a249d407-0285-43a8-8f62-07bb0c648aa2" providerId="ADAL" clId="{9AA9797B-1D6C-4F22-97E9-03E702B4624C}" dt="2019-11-20T21:39:18.693" v="1927"/>
          <ac:inkMkLst>
            <pc:docMk/>
            <pc:sldMk cId="3650102981" sldId="274"/>
            <ac:inkMk id="260" creationId="{DEDAC01A-A46A-42E4-AE72-40385D670850}"/>
          </ac:inkMkLst>
        </pc:inkChg>
        <pc:inkChg chg="add mod">
          <ac:chgData name="Rachel Domagalski" userId="a249d407-0285-43a8-8f62-07bb0c648aa2" providerId="ADAL" clId="{9AA9797B-1D6C-4F22-97E9-03E702B4624C}" dt="2019-11-20T21:39:18.693" v="1927"/>
          <ac:inkMkLst>
            <pc:docMk/>
            <pc:sldMk cId="3650102981" sldId="274"/>
            <ac:inkMk id="261" creationId="{75ACEEB7-42E2-49DC-93A1-EB0E636AB7E5}"/>
          </ac:inkMkLst>
        </pc:inkChg>
        <pc:inkChg chg="add mod">
          <ac:chgData name="Rachel Domagalski" userId="a249d407-0285-43a8-8f62-07bb0c648aa2" providerId="ADAL" clId="{9AA9797B-1D6C-4F22-97E9-03E702B4624C}" dt="2019-11-20T21:39:18.693" v="1927"/>
          <ac:inkMkLst>
            <pc:docMk/>
            <pc:sldMk cId="3650102981" sldId="274"/>
            <ac:inkMk id="263" creationId="{BE4CABCB-A16B-47A5-A784-4316E8AB6929}"/>
          </ac:inkMkLst>
        </pc:inkChg>
        <pc:inkChg chg="add mod">
          <ac:chgData name="Rachel Domagalski" userId="a249d407-0285-43a8-8f62-07bb0c648aa2" providerId="ADAL" clId="{9AA9797B-1D6C-4F22-97E9-03E702B4624C}" dt="2019-11-20T21:39:18.693" v="1927"/>
          <ac:inkMkLst>
            <pc:docMk/>
            <pc:sldMk cId="3650102981" sldId="274"/>
            <ac:inkMk id="264" creationId="{6EBBBB9C-1B21-4109-B9E0-BFE3B8D70185}"/>
          </ac:inkMkLst>
        </pc:inkChg>
        <pc:inkChg chg="add mod">
          <ac:chgData name="Rachel Domagalski" userId="a249d407-0285-43a8-8f62-07bb0c648aa2" providerId="ADAL" clId="{9AA9797B-1D6C-4F22-97E9-03E702B4624C}" dt="2019-11-20T21:39:18.693" v="1927"/>
          <ac:inkMkLst>
            <pc:docMk/>
            <pc:sldMk cId="3650102981" sldId="274"/>
            <ac:inkMk id="265" creationId="{2568A3B4-A5D7-48B3-BA46-2ABE7B792A27}"/>
          </ac:inkMkLst>
        </pc:inkChg>
        <pc:inkChg chg="add mod">
          <ac:chgData name="Rachel Domagalski" userId="a249d407-0285-43a8-8f62-07bb0c648aa2" providerId="ADAL" clId="{9AA9797B-1D6C-4F22-97E9-03E702B4624C}" dt="2019-11-20T21:39:18.693" v="1927"/>
          <ac:inkMkLst>
            <pc:docMk/>
            <pc:sldMk cId="3650102981" sldId="274"/>
            <ac:inkMk id="267" creationId="{15C255E8-CB79-4828-891E-304841A7C00D}"/>
          </ac:inkMkLst>
        </pc:inkChg>
        <pc:inkChg chg="add mod">
          <ac:chgData name="Rachel Domagalski" userId="a249d407-0285-43a8-8f62-07bb0c648aa2" providerId="ADAL" clId="{9AA9797B-1D6C-4F22-97E9-03E702B4624C}" dt="2019-11-20T21:39:18.693" v="1927"/>
          <ac:inkMkLst>
            <pc:docMk/>
            <pc:sldMk cId="3650102981" sldId="274"/>
            <ac:inkMk id="268" creationId="{50BAC092-7E47-42D4-A6D6-08FA7C1D1EC4}"/>
          </ac:inkMkLst>
        </pc:inkChg>
        <pc:inkChg chg="add mod">
          <ac:chgData name="Rachel Domagalski" userId="a249d407-0285-43a8-8f62-07bb0c648aa2" providerId="ADAL" clId="{9AA9797B-1D6C-4F22-97E9-03E702B4624C}" dt="2019-11-20T21:39:18.693" v="1927"/>
          <ac:inkMkLst>
            <pc:docMk/>
            <pc:sldMk cId="3650102981" sldId="274"/>
            <ac:inkMk id="269" creationId="{653439C0-4575-46B0-8D05-DE644E41B4D4}"/>
          </ac:inkMkLst>
        </pc:inkChg>
        <pc:inkChg chg="add mod">
          <ac:chgData name="Rachel Domagalski" userId="a249d407-0285-43a8-8f62-07bb0c648aa2" providerId="ADAL" clId="{9AA9797B-1D6C-4F22-97E9-03E702B4624C}" dt="2019-11-20T21:39:18.693" v="1927"/>
          <ac:inkMkLst>
            <pc:docMk/>
            <pc:sldMk cId="3650102981" sldId="274"/>
            <ac:inkMk id="270" creationId="{B955A8EF-4549-41C8-AF11-41594961ED32}"/>
          </ac:inkMkLst>
        </pc:inkChg>
        <pc:inkChg chg="add mod">
          <ac:chgData name="Rachel Domagalski" userId="a249d407-0285-43a8-8f62-07bb0c648aa2" providerId="ADAL" clId="{9AA9797B-1D6C-4F22-97E9-03E702B4624C}" dt="2019-11-20T21:39:18.693" v="1927"/>
          <ac:inkMkLst>
            <pc:docMk/>
            <pc:sldMk cId="3650102981" sldId="274"/>
            <ac:inkMk id="272" creationId="{290B928C-3EA1-48E0-8EFB-DB36CAB5DE61}"/>
          </ac:inkMkLst>
        </pc:inkChg>
        <pc:inkChg chg="add mod">
          <ac:chgData name="Rachel Domagalski" userId="a249d407-0285-43a8-8f62-07bb0c648aa2" providerId="ADAL" clId="{9AA9797B-1D6C-4F22-97E9-03E702B4624C}" dt="2019-11-20T21:39:18.693" v="1927"/>
          <ac:inkMkLst>
            <pc:docMk/>
            <pc:sldMk cId="3650102981" sldId="274"/>
            <ac:inkMk id="273" creationId="{A30AE558-781F-4123-AB5C-3F011A80BAA9}"/>
          </ac:inkMkLst>
        </pc:inkChg>
        <pc:inkChg chg="add mod">
          <ac:chgData name="Rachel Domagalski" userId="a249d407-0285-43a8-8f62-07bb0c648aa2" providerId="ADAL" clId="{9AA9797B-1D6C-4F22-97E9-03E702B4624C}" dt="2019-11-20T21:39:18.693" v="1927"/>
          <ac:inkMkLst>
            <pc:docMk/>
            <pc:sldMk cId="3650102981" sldId="274"/>
            <ac:inkMk id="275" creationId="{547317E7-A935-4CC7-A05D-9909C91D9912}"/>
          </ac:inkMkLst>
        </pc:inkChg>
        <pc:inkChg chg="add mod">
          <ac:chgData name="Rachel Domagalski" userId="a249d407-0285-43a8-8f62-07bb0c648aa2" providerId="ADAL" clId="{9AA9797B-1D6C-4F22-97E9-03E702B4624C}" dt="2019-11-20T21:39:18.693" v="1927"/>
          <ac:inkMkLst>
            <pc:docMk/>
            <pc:sldMk cId="3650102981" sldId="274"/>
            <ac:inkMk id="276" creationId="{03126EA8-7404-4F8E-9977-A664B37BCA65}"/>
          </ac:inkMkLst>
        </pc:inkChg>
        <pc:inkChg chg="add mod">
          <ac:chgData name="Rachel Domagalski" userId="a249d407-0285-43a8-8f62-07bb0c648aa2" providerId="ADAL" clId="{9AA9797B-1D6C-4F22-97E9-03E702B4624C}" dt="2019-11-20T21:39:18.693" v="1927"/>
          <ac:inkMkLst>
            <pc:docMk/>
            <pc:sldMk cId="3650102981" sldId="274"/>
            <ac:inkMk id="277" creationId="{9E68B8E1-210D-43D7-995E-86F1FCAA69AC}"/>
          </ac:inkMkLst>
        </pc:inkChg>
        <pc:inkChg chg="add mod">
          <ac:chgData name="Rachel Domagalski" userId="a249d407-0285-43a8-8f62-07bb0c648aa2" providerId="ADAL" clId="{9AA9797B-1D6C-4F22-97E9-03E702B4624C}" dt="2019-11-20T21:39:18.693" v="1927"/>
          <ac:inkMkLst>
            <pc:docMk/>
            <pc:sldMk cId="3650102981" sldId="274"/>
            <ac:inkMk id="278" creationId="{8A2C84A5-A11B-40EC-A1CC-625BE988E2B6}"/>
          </ac:inkMkLst>
        </pc:inkChg>
        <pc:inkChg chg="add mod">
          <ac:chgData name="Rachel Domagalski" userId="a249d407-0285-43a8-8f62-07bb0c648aa2" providerId="ADAL" clId="{9AA9797B-1D6C-4F22-97E9-03E702B4624C}" dt="2019-11-20T21:39:18.693" v="1927"/>
          <ac:inkMkLst>
            <pc:docMk/>
            <pc:sldMk cId="3650102981" sldId="274"/>
            <ac:inkMk id="279" creationId="{B999EA3C-0572-42CF-B76C-C7015A1B2838}"/>
          </ac:inkMkLst>
        </pc:inkChg>
        <pc:inkChg chg="add mod">
          <ac:chgData name="Rachel Domagalski" userId="a249d407-0285-43a8-8f62-07bb0c648aa2" providerId="ADAL" clId="{9AA9797B-1D6C-4F22-97E9-03E702B4624C}" dt="2019-11-20T21:39:18.693" v="1927"/>
          <ac:inkMkLst>
            <pc:docMk/>
            <pc:sldMk cId="3650102981" sldId="274"/>
            <ac:inkMk id="280" creationId="{38C8FCE4-A8B3-438E-9C32-DA453C0211B5}"/>
          </ac:inkMkLst>
        </pc:inkChg>
        <pc:inkChg chg="add mod">
          <ac:chgData name="Rachel Domagalski" userId="a249d407-0285-43a8-8f62-07bb0c648aa2" providerId="ADAL" clId="{9AA9797B-1D6C-4F22-97E9-03E702B4624C}" dt="2019-11-20T21:39:18.693" v="1927"/>
          <ac:inkMkLst>
            <pc:docMk/>
            <pc:sldMk cId="3650102981" sldId="274"/>
            <ac:inkMk id="281" creationId="{6B648EDF-5D43-4C85-B830-AD32E4BD0791}"/>
          </ac:inkMkLst>
        </pc:inkChg>
        <pc:inkChg chg="add mod">
          <ac:chgData name="Rachel Domagalski" userId="a249d407-0285-43a8-8f62-07bb0c648aa2" providerId="ADAL" clId="{9AA9797B-1D6C-4F22-97E9-03E702B4624C}" dt="2019-11-20T21:39:18.693" v="1927"/>
          <ac:inkMkLst>
            <pc:docMk/>
            <pc:sldMk cId="3650102981" sldId="274"/>
            <ac:inkMk id="282" creationId="{F5EC5F3B-A282-4F5E-A7C2-5F333406BE04}"/>
          </ac:inkMkLst>
        </pc:inkChg>
        <pc:inkChg chg="add mod">
          <ac:chgData name="Rachel Domagalski" userId="a249d407-0285-43a8-8f62-07bb0c648aa2" providerId="ADAL" clId="{9AA9797B-1D6C-4F22-97E9-03E702B4624C}" dt="2019-11-20T21:39:18.693" v="1927"/>
          <ac:inkMkLst>
            <pc:docMk/>
            <pc:sldMk cId="3650102981" sldId="274"/>
            <ac:inkMk id="283" creationId="{61FC3275-009B-45AE-A4E0-33C441571F33}"/>
          </ac:inkMkLst>
        </pc:inkChg>
        <pc:inkChg chg="add mod">
          <ac:chgData name="Rachel Domagalski" userId="a249d407-0285-43a8-8f62-07bb0c648aa2" providerId="ADAL" clId="{9AA9797B-1D6C-4F22-97E9-03E702B4624C}" dt="2019-11-20T21:39:18.693" v="1927"/>
          <ac:inkMkLst>
            <pc:docMk/>
            <pc:sldMk cId="3650102981" sldId="274"/>
            <ac:inkMk id="284" creationId="{F199EBB1-490E-43D2-B3D9-A10CB6D4BB7F}"/>
          </ac:inkMkLst>
        </pc:inkChg>
        <pc:inkChg chg="add mod">
          <ac:chgData name="Rachel Domagalski" userId="a249d407-0285-43a8-8f62-07bb0c648aa2" providerId="ADAL" clId="{9AA9797B-1D6C-4F22-97E9-03E702B4624C}" dt="2019-11-20T21:39:18.693" v="1927"/>
          <ac:inkMkLst>
            <pc:docMk/>
            <pc:sldMk cId="3650102981" sldId="274"/>
            <ac:inkMk id="285" creationId="{F9985559-BC78-4D78-A298-01B4295480A3}"/>
          </ac:inkMkLst>
        </pc:inkChg>
        <pc:inkChg chg="add mod">
          <ac:chgData name="Rachel Domagalski" userId="a249d407-0285-43a8-8f62-07bb0c648aa2" providerId="ADAL" clId="{9AA9797B-1D6C-4F22-97E9-03E702B4624C}" dt="2019-11-20T21:39:18.693" v="1927"/>
          <ac:inkMkLst>
            <pc:docMk/>
            <pc:sldMk cId="3650102981" sldId="274"/>
            <ac:inkMk id="286" creationId="{E5867B48-D780-4809-8317-1B3F21211694}"/>
          </ac:inkMkLst>
        </pc:inkChg>
        <pc:inkChg chg="add mod">
          <ac:chgData name="Rachel Domagalski" userId="a249d407-0285-43a8-8f62-07bb0c648aa2" providerId="ADAL" clId="{9AA9797B-1D6C-4F22-97E9-03E702B4624C}" dt="2019-11-20T21:39:18.693" v="1927"/>
          <ac:inkMkLst>
            <pc:docMk/>
            <pc:sldMk cId="3650102981" sldId="274"/>
            <ac:inkMk id="287" creationId="{59DF01C8-0167-4E35-93AD-028F24EF8C61}"/>
          </ac:inkMkLst>
        </pc:inkChg>
        <pc:inkChg chg="add mod">
          <ac:chgData name="Rachel Domagalski" userId="a249d407-0285-43a8-8f62-07bb0c648aa2" providerId="ADAL" clId="{9AA9797B-1D6C-4F22-97E9-03E702B4624C}" dt="2019-11-20T21:39:15.333" v="1923"/>
          <ac:inkMkLst>
            <pc:docMk/>
            <pc:sldMk cId="3650102981" sldId="274"/>
            <ac:inkMk id="289" creationId="{DBA7CDD7-C369-43FA-A1D4-55D84F0F9A33}"/>
          </ac:inkMkLst>
        </pc:inkChg>
        <pc:inkChg chg="add mod">
          <ac:chgData name="Rachel Domagalski" userId="a249d407-0285-43a8-8f62-07bb0c648aa2" providerId="ADAL" clId="{9AA9797B-1D6C-4F22-97E9-03E702B4624C}" dt="2019-11-20T21:39:18.693" v="1927"/>
          <ac:inkMkLst>
            <pc:docMk/>
            <pc:sldMk cId="3650102981" sldId="274"/>
            <ac:inkMk id="291" creationId="{30194613-ED4C-47AE-A9C8-D122FF4B19B8}"/>
          </ac:inkMkLst>
        </pc:inkChg>
        <pc:inkChg chg="add mod">
          <ac:chgData name="Rachel Domagalski" userId="a249d407-0285-43a8-8f62-07bb0c648aa2" providerId="ADAL" clId="{9AA9797B-1D6C-4F22-97E9-03E702B4624C}" dt="2019-11-20T21:39:18.693" v="1927"/>
          <ac:inkMkLst>
            <pc:docMk/>
            <pc:sldMk cId="3650102981" sldId="274"/>
            <ac:inkMk id="292" creationId="{8AACF05D-09C4-45B6-986C-B144D0C51FE3}"/>
          </ac:inkMkLst>
        </pc:inkChg>
        <pc:inkChg chg="add mod">
          <ac:chgData name="Rachel Domagalski" userId="a249d407-0285-43a8-8f62-07bb0c648aa2" providerId="ADAL" clId="{9AA9797B-1D6C-4F22-97E9-03E702B4624C}" dt="2019-11-20T21:39:18.693" v="1927"/>
          <ac:inkMkLst>
            <pc:docMk/>
            <pc:sldMk cId="3650102981" sldId="274"/>
            <ac:inkMk id="293" creationId="{DAC762DF-9B36-460D-8B17-C78F0FD08890}"/>
          </ac:inkMkLst>
        </pc:inkChg>
        <pc:inkChg chg="add mod">
          <ac:chgData name="Rachel Domagalski" userId="a249d407-0285-43a8-8f62-07bb0c648aa2" providerId="ADAL" clId="{9AA9797B-1D6C-4F22-97E9-03E702B4624C}" dt="2019-11-20T21:39:18.693" v="1927"/>
          <ac:inkMkLst>
            <pc:docMk/>
            <pc:sldMk cId="3650102981" sldId="274"/>
            <ac:inkMk id="294" creationId="{C0DD32F5-1886-4690-8B05-6090FCAA0638}"/>
          </ac:inkMkLst>
        </pc:inkChg>
        <pc:inkChg chg="add mod">
          <ac:chgData name="Rachel Domagalski" userId="a249d407-0285-43a8-8f62-07bb0c648aa2" providerId="ADAL" clId="{9AA9797B-1D6C-4F22-97E9-03E702B4624C}" dt="2019-11-20T21:39:18.693" v="1927"/>
          <ac:inkMkLst>
            <pc:docMk/>
            <pc:sldMk cId="3650102981" sldId="274"/>
            <ac:inkMk id="295" creationId="{355E29E0-1FB3-4EC9-B342-EE8386A826A3}"/>
          </ac:inkMkLst>
        </pc:inkChg>
        <pc:inkChg chg="add mod">
          <ac:chgData name="Rachel Domagalski" userId="a249d407-0285-43a8-8f62-07bb0c648aa2" providerId="ADAL" clId="{9AA9797B-1D6C-4F22-97E9-03E702B4624C}" dt="2019-11-20T21:39:18.693" v="1927"/>
          <ac:inkMkLst>
            <pc:docMk/>
            <pc:sldMk cId="3650102981" sldId="274"/>
            <ac:inkMk id="296" creationId="{DBDBEA0F-B265-4EAD-A40E-4A73A6CE0385}"/>
          </ac:inkMkLst>
        </pc:inkChg>
        <pc:inkChg chg="add mod">
          <ac:chgData name="Rachel Domagalski" userId="a249d407-0285-43a8-8f62-07bb0c648aa2" providerId="ADAL" clId="{9AA9797B-1D6C-4F22-97E9-03E702B4624C}" dt="2019-11-20T21:39:18.693" v="1927"/>
          <ac:inkMkLst>
            <pc:docMk/>
            <pc:sldMk cId="3650102981" sldId="274"/>
            <ac:inkMk id="297" creationId="{85CF4CC6-6EBC-445A-976E-D9817DB289D9}"/>
          </ac:inkMkLst>
        </pc:inkChg>
        <pc:inkChg chg="add mod">
          <ac:chgData name="Rachel Domagalski" userId="a249d407-0285-43a8-8f62-07bb0c648aa2" providerId="ADAL" clId="{9AA9797B-1D6C-4F22-97E9-03E702B4624C}" dt="2019-11-20T21:39:18.693" v="1927"/>
          <ac:inkMkLst>
            <pc:docMk/>
            <pc:sldMk cId="3650102981" sldId="274"/>
            <ac:inkMk id="298" creationId="{9C6CA487-ACDA-4B7B-988E-528FAC92E216}"/>
          </ac:inkMkLst>
        </pc:inkChg>
        <pc:inkChg chg="add mod">
          <ac:chgData name="Rachel Domagalski" userId="a249d407-0285-43a8-8f62-07bb0c648aa2" providerId="ADAL" clId="{9AA9797B-1D6C-4F22-97E9-03E702B4624C}" dt="2019-11-20T21:39:18.693" v="1927"/>
          <ac:inkMkLst>
            <pc:docMk/>
            <pc:sldMk cId="3650102981" sldId="274"/>
            <ac:inkMk id="300" creationId="{D31937F7-2691-4422-94A8-03091E1D36E5}"/>
          </ac:inkMkLst>
        </pc:inkChg>
        <pc:inkChg chg="add mod">
          <ac:chgData name="Rachel Domagalski" userId="a249d407-0285-43a8-8f62-07bb0c648aa2" providerId="ADAL" clId="{9AA9797B-1D6C-4F22-97E9-03E702B4624C}" dt="2019-11-20T21:39:18.693" v="1927"/>
          <ac:inkMkLst>
            <pc:docMk/>
            <pc:sldMk cId="3650102981" sldId="274"/>
            <ac:inkMk id="301" creationId="{6363587C-4339-43C7-80F1-03334FB58465}"/>
          </ac:inkMkLst>
        </pc:inkChg>
        <pc:inkChg chg="add mod">
          <ac:chgData name="Rachel Domagalski" userId="a249d407-0285-43a8-8f62-07bb0c648aa2" providerId="ADAL" clId="{9AA9797B-1D6C-4F22-97E9-03E702B4624C}" dt="2019-11-20T21:39:18.693" v="1927"/>
          <ac:inkMkLst>
            <pc:docMk/>
            <pc:sldMk cId="3650102981" sldId="274"/>
            <ac:inkMk id="302" creationId="{BD3D8815-B133-4112-BB1F-DB1481ACA1B8}"/>
          </ac:inkMkLst>
        </pc:inkChg>
        <pc:inkChg chg="add mod">
          <ac:chgData name="Rachel Domagalski" userId="a249d407-0285-43a8-8f62-07bb0c648aa2" providerId="ADAL" clId="{9AA9797B-1D6C-4F22-97E9-03E702B4624C}" dt="2019-11-20T21:39:18.693" v="1927"/>
          <ac:inkMkLst>
            <pc:docMk/>
            <pc:sldMk cId="3650102981" sldId="274"/>
            <ac:inkMk id="304" creationId="{32C2BCF0-D0F3-43B0-B091-8631CA9FED15}"/>
          </ac:inkMkLst>
        </pc:inkChg>
        <pc:inkChg chg="add mod">
          <ac:chgData name="Rachel Domagalski" userId="a249d407-0285-43a8-8f62-07bb0c648aa2" providerId="ADAL" clId="{9AA9797B-1D6C-4F22-97E9-03E702B4624C}" dt="2019-11-20T21:39:18.693" v="1927"/>
          <ac:inkMkLst>
            <pc:docMk/>
            <pc:sldMk cId="3650102981" sldId="274"/>
            <ac:inkMk id="305" creationId="{083B4F9E-84AE-420D-80E5-FD602DC43D56}"/>
          </ac:inkMkLst>
        </pc:inkChg>
        <pc:inkChg chg="add mod">
          <ac:chgData name="Rachel Domagalski" userId="a249d407-0285-43a8-8f62-07bb0c648aa2" providerId="ADAL" clId="{9AA9797B-1D6C-4F22-97E9-03E702B4624C}" dt="2019-11-20T21:39:18.693" v="1927"/>
          <ac:inkMkLst>
            <pc:docMk/>
            <pc:sldMk cId="3650102981" sldId="274"/>
            <ac:inkMk id="306" creationId="{9A2D3088-3497-47CF-BCB2-5C2F71CF0FFE}"/>
          </ac:inkMkLst>
        </pc:inkChg>
        <pc:inkChg chg="add mod">
          <ac:chgData name="Rachel Domagalski" userId="a249d407-0285-43a8-8f62-07bb0c648aa2" providerId="ADAL" clId="{9AA9797B-1D6C-4F22-97E9-03E702B4624C}" dt="2019-11-20T21:39:18.693" v="1927"/>
          <ac:inkMkLst>
            <pc:docMk/>
            <pc:sldMk cId="3650102981" sldId="274"/>
            <ac:inkMk id="307" creationId="{07C8B24B-64B4-4C75-ADBC-595BB325293D}"/>
          </ac:inkMkLst>
        </pc:inkChg>
        <pc:inkChg chg="add mod">
          <ac:chgData name="Rachel Domagalski" userId="a249d407-0285-43a8-8f62-07bb0c648aa2" providerId="ADAL" clId="{9AA9797B-1D6C-4F22-97E9-03E702B4624C}" dt="2019-11-20T21:39:18.693" v="1927"/>
          <ac:inkMkLst>
            <pc:docMk/>
            <pc:sldMk cId="3650102981" sldId="274"/>
            <ac:inkMk id="308" creationId="{292EF48C-1D6E-4AC8-A2A7-9FF8616F854E}"/>
          </ac:inkMkLst>
        </pc:inkChg>
        <pc:inkChg chg="add mod">
          <ac:chgData name="Rachel Domagalski" userId="a249d407-0285-43a8-8f62-07bb0c648aa2" providerId="ADAL" clId="{9AA9797B-1D6C-4F22-97E9-03E702B4624C}" dt="2019-11-20T21:39:18.693" v="1927"/>
          <ac:inkMkLst>
            <pc:docMk/>
            <pc:sldMk cId="3650102981" sldId="274"/>
            <ac:inkMk id="309" creationId="{B41F0D71-19C2-4E59-9E82-AC4AA8ECD307}"/>
          </ac:inkMkLst>
        </pc:inkChg>
        <pc:inkChg chg="add mod">
          <ac:chgData name="Rachel Domagalski" userId="a249d407-0285-43a8-8f62-07bb0c648aa2" providerId="ADAL" clId="{9AA9797B-1D6C-4F22-97E9-03E702B4624C}" dt="2019-11-20T21:39:18.693" v="1927"/>
          <ac:inkMkLst>
            <pc:docMk/>
            <pc:sldMk cId="3650102981" sldId="274"/>
            <ac:inkMk id="310" creationId="{C33FA62A-B51A-450C-B1D5-3029E19D5070}"/>
          </ac:inkMkLst>
        </pc:inkChg>
        <pc:inkChg chg="add mod">
          <ac:chgData name="Rachel Domagalski" userId="a249d407-0285-43a8-8f62-07bb0c648aa2" providerId="ADAL" clId="{9AA9797B-1D6C-4F22-97E9-03E702B4624C}" dt="2019-11-20T21:39:18.693" v="1927"/>
          <ac:inkMkLst>
            <pc:docMk/>
            <pc:sldMk cId="3650102981" sldId="274"/>
            <ac:inkMk id="311" creationId="{5A5BD7E8-3648-4C95-A0BC-BB8DB5C578FE}"/>
          </ac:inkMkLst>
        </pc:inkChg>
        <pc:inkChg chg="add mod">
          <ac:chgData name="Rachel Domagalski" userId="a249d407-0285-43a8-8f62-07bb0c648aa2" providerId="ADAL" clId="{9AA9797B-1D6C-4F22-97E9-03E702B4624C}" dt="2019-11-20T21:39:15.333" v="1923"/>
          <ac:inkMkLst>
            <pc:docMk/>
            <pc:sldMk cId="3650102981" sldId="274"/>
            <ac:inkMk id="313" creationId="{0FE0B8AA-E092-4C16-85BB-E0C80D9F1C6F}"/>
          </ac:inkMkLst>
        </pc:inkChg>
        <pc:inkChg chg="add del mod">
          <ac:chgData name="Rachel Domagalski" userId="a249d407-0285-43a8-8f62-07bb0c648aa2" providerId="ADAL" clId="{9AA9797B-1D6C-4F22-97E9-03E702B4624C}" dt="2019-11-20T21:38:54.188" v="1907"/>
          <ac:inkMkLst>
            <pc:docMk/>
            <pc:sldMk cId="3650102981" sldId="274"/>
            <ac:inkMk id="315" creationId="{A3578246-BBF1-43F7-981C-B9F8A4546F60}"/>
          </ac:inkMkLst>
        </pc:inkChg>
        <pc:inkChg chg="add del mod">
          <ac:chgData name="Rachel Domagalski" userId="a249d407-0285-43a8-8f62-07bb0c648aa2" providerId="ADAL" clId="{9AA9797B-1D6C-4F22-97E9-03E702B4624C}" dt="2019-11-20T21:38:53.522" v="1906"/>
          <ac:inkMkLst>
            <pc:docMk/>
            <pc:sldMk cId="3650102981" sldId="274"/>
            <ac:inkMk id="316" creationId="{6B13C73D-63BA-40D8-A4EC-042D4EEE1953}"/>
          </ac:inkMkLst>
        </pc:inkChg>
        <pc:inkChg chg="add mod">
          <ac:chgData name="Rachel Domagalski" userId="a249d407-0285-43a8-8f62-07bb0c648aa2" providerId="ADAL" clId="{9AA9797B-1D6C-4F22-97E9-03E702B4624C}" dt="2019-11-20T21:40:16.276" v="1984"/>
          <ac:inkMkLst>
            <pc:docMk/>
            <pc:sldMk cId="3650102981" sldId="274"/>
            <ac:inkMk id="318" creationId="{ECF4CCBA-4A72-4F96-9AE4-6B7132A5FE13}"/>
          </ac:inkMkLst>
        </pc:inkChg>
        <pc:inkChg chg="add mod">
          <ac:chgData name="Rachel Domagalski" userId="a249d407-0285-43a8-8f62-07bb0c648aa2" providerId="ADAL" clId="{9AA9797B-1D6C-4F22-97E9-03E702B4624C}" dt="2019-11-20T21:40:16.276" v="1984"/>
          <ac:inkMkLst>
            <pc:docMk/>
            <pc:sldMk cId="3650102981" sldId="274"/>
            <ac:inkMk id="319" creationId="{BB17F620-C2D5-495B-896A-7CB2F2C4C921}"/>
          </ac:inkMkLst>
        </pc:inkChg>
        <pc:inkChg chg="add mod">
          <ac:chgData name="Rachel Domagalski" userId="a249d407-0285-43a8-8f62-07bb0c648aa2" providerId="ADAL" clId="{9AA9797B-1D6C-4F22-97E9-03E702B4624C}" dt="2019-11-20T21:40:16.276" v="1984"/>
          <ac:inkMkLst>
            <pc:docMk/>
            <pc:sldMk cId="3650102981" sldId="274"/>
            <ac:inkMk id="321" creationId="{9B5F4CBC-F326-4906-A3C5-83BEB846B087}"/>
          </ac:inkMkLst>
        </pc:inkChg>
        <pc:inkChg chg="add mod">
          <ac:chgData name="Rachel Domagalski" userId="a249d407-0285-43a8-8f62-07bb0c648aa2" providerId="ADAL" clId="{9AA9797B-1D6C-4F22-97E9-03E702B4624C}" dt="2019-11-20T21:40:16.276" v="1984"/>
          <ac:inkMkLst>
            <pc:docMk/>
            <pc:sldMk cId="3650102981" sldId="274"/>
            <ac:inkMk id="322" creationId="{6145062F-F34D-4D58-9564-B8399B197332}"/>
          </ac:inkMkLst>
        </pc:inkChg>
        <pc:inkChg chg="add mod">
          <ac:chgData name="Rachel Domagalski" userId="a249d407-0285-43a8-8f62-07bb0c648aa2" providerId="ADAL" clId="{9AA9797B-1D6C-4F22-97E9-03E702B4624C}" dt="2019-11-20T21:40:16.276" v="1984"/>
          <ac:inkMkLst>
            <pc:docMk/>
            <pc:sldMk cId="3650102981" sldId="274"/>
            <ac:inkMk id="323" creationId="{8DE76013-02B5-4F13-9344-A9B3C8DEDFB3}"/>
          </ac:inkMkLst>
        </pc:inkChg>
        <pc:inkChg chg="add mod">
          <ac:chgData name="Rachel Domagalski" userId="a249d407-0285-43a8-8f62-07bb0c648aa2" providerId="ADAL" clId="{9AA9797B-1D6C-4F22-97E9-03E702B4624C}" dt="2019-11-20T21:39:18.693" v="1927"/>
          <ac:inkMkLst>
            <pc:docMk/>
            <pc:sldMk cId="3650102981" sldId="274"/>
            <ac:inkMk id="325" creationId="{46D93C1F-F7E5-448B-9710-D0FD2B3B540C}"/>
          </ac:inkMkLst>
        </pc:inkChg>
        <pc:inkChg chg="add mod">
          <ac:chgData name="Rachel Domagalski" userId="a249d407-0285-43a8-8f62-07bb0c648aa2" providerId="ADAL" clId="{9AA9797B-1D6C-4F22-97E9-03E702B4624C}" dt="2019-11-20T21:39:18.693" v="1927"/>
          <ac:inkMkLst>
            <pc:docMk/>
            <pc:sldMk cId="3650102981" sldId="274"/>
            <ac:inkMk id="326" creationId="{1D93AFE9-C0E1-475D-8081-5CE8B03BC309}"/>
          </ac:inkMkLst>
        </pc:inkChg>
        <pc:inkChg chg="add mod">
          <ac:chgData name="Rachel Domagalski" userId="a249d407-0285-43a8-8f62-07bb0c648aa2" providerId="ADAL" clId="{9AA9797B-1D6C-4F22-97E9-03E702B4624C}" dt="2019-11-20T21:39:18.693" v="1927"/>
          <ac:inkMkLst>
            <pc:docMk/>
            <pc:sldMk cId="3650102981" sldId="274"/>
            <ac:inkMk id="328" creationId="{CDC4DF3C-22F9-465E-9289-51FD01C906E1}"/>
          </ac:inkMkLst>
        </pc:inkChg>
        <pc:inkChg chg="add mod">
          <ac:chgData name="Rachel Domagalski" userId="a249d407-0285-43a8-8f62-07bb0c648aa2" providerId="ADAL" clId="{9AA9797B-1D6C-4F22-97E9-03E702B4624C}" dt="2019-11-20T21:39:18.693" v="1927"/>
          <ac:inkMkLst>
            <pc:docMk/>
            <pc:sldMk cId="3650102981" sldId="274"/>
            <ac:inkMk id="329" creationId="{660D405B-5736-4F3E-B514-234B8DD4417E}"/>
          </ac:inkMkLst>
        </pc:inkChg>
        <pc:inkChg chg="add mod">
          <ac:chgData name="Rachel Domagalski" userId="a249d407-0285-43a8-8f62-07bb0c648aa2" providerId="ADAL" clId="{9AA9797B-1D6C-4F22-97E9-03E702B4624C}" dt="2019-11-20T21:39:18.693" v="1927"/>
          <ac:inkMkLst>
            <pc:docMk/>
            <pc:sldMk cId="3650102981" sldId="274"/>
            <ac:inkMk id="330" creationId="{08CC5230-E17D-4810-B8C0-4778ED3C3520}"/>
          </ac:inkMkLst>
        </pc:inkChg>
        <pc:inkChg chg="add mod">
          <ac:chgData name="Rachel Domagalski" userId="a249d407-0285-43a8-8f62-07bb0c648aa2" providerId="ADAL" clId="{9AA9797B-1D6C-4F22-97E9-03E702B4624C}" dt="2019-11-20T21:39:56.294" v="1947"/>
          <ac:inkMkLst>
            <pc:docMk/>
            <pc:sldMk cId="3650102981" sldId="274"/>
            <ac:inkMk id="332" creationId="{0975B23C-CCBA-4245-ACF6-B69E91918AFE}"/>
          </ac:inkMkLst>
        </pc:inkChg>
        <pc:inkChg chg="add mod">
          <ac:chgData name="Rachel Domagalski" userId="a249d407-0285-43a8-8f62-07bb0c648aa2" providerId="ADAL" clId="{9AA9797B-1D6C-4F22-97E9-03E702B4624C}" dt="2019-11-20T21:39:56.294" v="1947"/>
          <ac:inkMkLst>
            <pc:docMk/>
            <pc:sldMk cId="3650102981" sldId="274"/>
            <ac:inkMk id="333" creationId="{F47DE64D-880D-4339-B0D2-76C893329B45}"/>
          </ac:inkMkLst>
        </pc:inkChg>
        <pc:inkChg chg="add mod">
          <ac:chgData name="Rachel Domagalski" userId="a249d407-0285-43a8-8f62-07bb0c648aa2" providerId="ADAL" clId="{9AA9797B-1D6C-4F22-97E9-03E702B4624C}" dt="2019-11-20T21:39:56.294" v="1947"/>
          <ac:inkMkLst>
            <pc:docMk/>
            <pc:sldMk cId="3650102981" sldId="274"/>
            <ac:inkMk id="334" creationId="{7D6964F8-48A8-4327-8F6A-557525B1DBAC}"/>
          </ac:inkMkLst>
        </pc:inkChg>
        <pc:inkChg chg="add mod">
          <ac:chgData name="Rachel Domagalski" userId="a249d407-0285-43a8-8f62-07bb0c648aa2" providerId="ADAL" clId="{9AA9797B-1D6C-4F22-97E9-03E702B4624C}" dt="2019-11-20T21:39:56.294" v="1947"/>
          <ac:inkMkLst>
            <pc:docMk/>
            <pc:sldMk cId="3650102981" sldId="274"/>
            <ac:inkMk id="335" creationId="{F4DD5C2D-95B0-46B6-9A98-0C7FD0BD448E}"/>
          </ac:inkMkLst>
        </pc:inkChg>
        <pc:inkChg chg="add mod">
          <ac:chgData name="Rachel Domagalski" userId="a249d407-0285-43a8-8f62-07bb0c648aa2" providerId="ADAL" clId="{9AA9797B-1D6C-4F22-97E9-03E702B4624C}" dt="2019-11-20T21:39:56.294" v="1947"/>
          <ac:inkMkLst>
            <pc:docMk/>
            <pc:sldMk cId="3650102981" sldId="274"/>
            <ac:inkMk id="336" creationId="{C5C343A3-29F9-4E49-B3D3-0DD4B1908249}"/>
          </ac:inkMkLst>
        </pc:inkChg>
        <pc:inkChg chg="add mod">
          <ac:chgData name="Rachel Domagalski" userId="a249d407-0285-43a8-8f62-07bb0c648aa2" providerId="ADAL" clId="{9AA9797B-1D6C-4F22-97E9-03E702B4624C}" dt="2019-11-20T21:39:56.294" v="1947"/>
          <ac:inkMkLst>
            <pc:docMk/>
            <pc:sldMk cId="3650102981" sldId="274"/>
            <ac:inkMk id="337" creationId="{B5F46349-E37B-4684-8A1E-37787B788375}"/>
          </ac:inkMkLst>
        </pc:inkChg>
        <pc:inkChg chg="add mod">
          <ac:chgData name="Rachel Domagalski" userId="a249d407-0285-43a8-8f62-07bb0c648aa2" providerId="ADAL" clId="{9AA9797B-1D6C-4F22-97E9-03E702B4624C}" dt="2019-11-20T21:39:56.294" v="1947"/>
          <ac:inkMkLst>
            <pc:docMk/>
            <pc:sldMk cId="3650102981" sldId="274"/>
            <ac:inkMk id="338" creationId="{26A3BA99-554B-441F-8B0C-70A5D9BD05D3}"/>
          </ac:inkMkLst>
        </pc:inkChg>
        <pc:inkChg chg="add mod">
          <ac:chgData name="Rachel Domagalski" userId="a249d407-0285-43a8-8f62-07bb0c648aa2" providerId="ADAL" clId="{9AA9797B-1D6C-4F22-97E9-03E702B4624C}" dt="2019-11-20T21:39:56.294" v="1947"/>
          <ac:inkMkLst>
            <pc:docMk/>
            <pc:sldMk cId="3650102981" sldId="274"/>
            <ac:inkMk id="339" creationId="{A9DBFB28-FE29-496B-8F26-3F95412C1BD5}"/>
          </ac:inkMkLst>
        </pc:inkChg>
        <pc:inkChg chg="add mod">
          <ac:chgData name="Rachel Domagalski" userId="a249d407-0285-43a8-8f62-07bb0c648aa2" providerId="ADAL" clId="{9AA9797B-1D6C-4F22-97E9-03E702B4624C}" dt="2019-11-20T21:39:56.294" v="1947"/>
          <ac:inkMkLst>
            <pc:docMk/>
            <pc:sldMk cId="3650102981" sldId="274"/>
            <ac:inkMk id="340" creationId="{2D2E8D34-A74E-436E-968A-BF4DADF831A3}"/>
          </ac:inkMkLst>
        </pc:inkChg>
        <pc:inkChg chg="add del mod">
          <ac:chgData name="Rachel Domagalski" userId="a249d407-0285-43a8-8f62-07bb0c648aa2" providerId="ADAL" clId="{9AA9797B-1D6C-4F22-97E9-03E702B4624C}" dt="2019-11-20T21:39:51.507" v="1941"/>
          <ac:inkMkLst>
            <pc:docMk/>
            <pc:sldMk cId="3650102981" sldId="274"/>
            <ac:inkMk id="341" creationId="{EACD833F-12B2-4C1C-BE37-94C1883E5130}"/>
          </ac:inkMkLst>
        </pc:inkChg>
        <pc:inkChg chg="add del mod">
          <ac:chgData name="Rachel Domagalski" userId="a249d407-0285-43a8-8f62-07bb0c648aa2" providerId="ADAL" clId="{9AA9797B-1D6C-4F22-97E9-03E702B4624C}" dt="2019-11-20T21:39:51.524" v="1942"/>
          <ac:inkMkLst>
            <pc:docMk/>
            <pc:sldMk cId="3650102981" sldId="274"/>
            <ac:inkMk id="342" creationId="{39D2AF16-6393-47AE-B58E-40DAEC1249A6}"/>
          </ac:inkMkLst>
        </pc:inkChg>
        <pc:inkChg chg="add del mod">
          <ac:chgData name="Rachel Domagalski" userId="a249d407-0285-43a8-8f62-07bb0c648aa2" providerId="ADAL" clId="{9AA9797B-1D6C-4F22-97E9-03E702B4624C}" dt="2019-11-20T21:39:51.527" v="1943"/>
          <ac:inkMkLst>
            <pc:docMk/>
            <pc:sldMk cId="3650102981" sldId="274"/>
            <ac:inkMk id="343" creationId="{24AE0634-A976-4CDC-9DAC-18E585A738C5}"/>
          </ac:inkMkLst>
        </pc:inkChg>
        <pc:inkChg chg="add mod">
          <ac:chgData name="Rachel Domagalski" userId="a249d407-0285-43a8-8f62-07bb0c648aa2" providerId="ADAL" clId="{9AA9797B-1D6C-4F22-97E9-03E702B4624C}" dt="2019-11-20T21:39:56.294" v="1947"/>
          <ac:inkMkLst>
            <pc:docMk/>
            <pc:sldMk cId="3650102981" sldId="274"/>
            <ac:inkMk id="346" creationId="{B9A92882-79FD-4097-A422-7257A94B980D}"/>
          </ac:inkMkLst>
        </pc:inkChg>
        <pc:inkChg chg="add del mod">
          <ac:chgData name="Rachel Domagalski" userId="a249d407-0285-43a8-8f62-07bb0c648aa2" providerId="ADAL" clId="{9AA9797B-1D6C-4F22-97E9-03E702B4624C}" dt="2019-11-20T21:39:57.302" v="1950"/>
          <ac:inkMkLst>
            <pc:docMk/>
            <pc:sldMk cId="3650102981" sldId="274"/>
            <ac:inkMk id="347" creationId="{D92765E4-A3F9-4961-AD5C-FE229CDB7EC0}"/>
          </ac:inkMkLst>
        </pc:inkChg>
        <pc:inkChg chg="add del mod">
          <ac:chgData name="Rachel Domagalski" userId="a249d407-0285-43a8-8f62-07bb0c648aa2" providerId="ADAL" clId="{9AA9797B-1D6C-4F22-97E9-03E702B4624C}" dt="2019-11-20T21:39:57.284" v="1949"/>
          <ac:inkMkLst>
            <pc:docMk/>
            <pc:sldMk cId="3650102981" sldId="274"/>
            <ac:inkMk id="348" creationId="{5F88EFCF-973B-470F-BD2D-664145E84FE8}"/>
          </ac:inkMkLst>
        </pc:inkChg>
        <pc:inkChg chg="add del">
          <ac:chgData name="Rachel Domagalski" userId="a249d407-0285-43a8-8f62-07bb0c648aa2" providerId="ADAL" clId="{9AA9797B-1D6C-4F22-97E9-03E702B4624C}" dt="2019-11-20T21:39:57.302" v="1951"/>
          <ac:inkMkLst>
            <pc:docMk/>
            <pc:sldMk cId="3650102981" sldId="274"/>
            <ac:inkMk id="350" creationId="{3E02B675-B843-4FE5-9E58-156BC015D1EB}"/>
          </ac:inkMkLst>
        </pc:inkChg>
        <pc:inkChg chg="add mod">
          <ac:chgData name="Rachel Domagalski" userId="a249d407-0285-43a8-8f62-07bb0c648aa2" providerId="ADAL" clId="{9AA9797B-1D6C-4F22-97E9-03E702B4624C}" dt="2019-11-20T21:39:59.248" v="1954"/>
          <ac:inkMkLst>
            <pc:docMk/>
            <pc:sldMk cId="3650102981" sldId="274"/>
            <ac:inkMk id="351" creationId="{B89811F2-642B-4C83-880F-B675A35DCEFA}"/>
          </ac:inkMkLst>
        </pc:inkChg>
        <pc:inkChg chg="add mod">
          <ac:chgData name="Rachel Domagalski" userId="a249d407-0285-43a8-8f62-07bb0c648aa2" providerId="ADAL" clId="{9AA9797B-1D6C-4F22-97E9-03E702B4624C}" dt="2019-11-20T21:39:59.248" v="1954"/>
          <ac:inkMkLst>
            <pc:docMk/>
            <pc:sldMk cId="3650102981" sldId="274"/>
            <ac:inkMk id="352" creationId="{A5DF1E75-DF70-4F4E-B0A9-1404189FA4FE}"/>
          </ac:inkMkLst>
        </pc:inkChg>
        <pc:inkChg chg="add mod">
          <ac:chgData name="Rachel Domagalski" userId="a249d407-0285-43a8-8f62-07bb0c648aa2" providerId="ADAL" clId="{9AA9797B-1D6C-4F22-97E9-03E702B4624C}" dt="2019-11-20T21:40:16.276" v="1984"/>
          <ac:inkMkLst>
            <pc:docMk/>
            <pc:sldMk cId="3650102981" sldId="274"/>
            <ac:inkMk id="354" creationId="{CBA74BCF-ED60-450F-816C-62BBAEE8B4A1}"/>
          </ac:inkMkLst>
        </pc:inkChg>
        <pc:inkChg chg="add mod">
          <ac:chgData name="Rachel Domagalski" userId="a249d407-0285-43a8-8f62-07bb0c648aa2" providerId="ADAL" clId="{9AA9797B-1D6C-4F22-97E9-03E702B4624C}" dt="2019-11-20T21:40:16.276" v="1984"/>
          <ac:inkMkLst>
            <pc:docMk/>
            <pc:sldMk cId="3650102981" sldId="274"/>
            <ac:inkMk id="355" creationId="{CEF4E42B-2F7B-4B32-9D80-7388999F6AB3}"/>
          </ac:inkMkLst>
        </pc:inkChg>
        <pc:inkChg chg="add mod">
          <ac:chgData name="Rachel Domagalski" userId="a249d407-0285-43a8-8f62-07bb0c648aa2" providerId="ADAL" clId="{9AA9797B-1D6C-4F22-97E9-03E702B4624C}" dt="2019-11-20T21:40:16.276" v="1984"/>
          <ac:inkMkLst>
            <pc:docMk/>
            <pc:sldMk cId="3650102981" sldId="274"/>
            <ac:inkMk id="356" creationId="{F2DB63D1-8159-46B9-A2C9-089D57E77D5B}"/>
          </ac:inkMkLst>
        </pc:inkChg>
        <pc:inkChg chg="add mod">
          <ac:chgData name="Rachel Domagalski" userId="a249d407-0285-43a8-8f62-07bb0c648aa2" providerId="ADAL" clId="{9AA9797B-1D6C-4F22-97E9-03E702B4624C}" dt="2019-11-20T21:40:16.276" v="1984"/>
          <ac:inkMkLst>
            <pc:docMk/>
            <pc:sldMk cId="3650102981" sldId="274"/>
            <ac:inkMk id="357" creationId="{A5F57CFF-BDF0-4787-86DA-55A721AFAFEA}"/>
          </ac:inkMkLst>
        </pc:inkChg>
        <pc:inkChg chg="add mod">
          <ac:chgData name="Rachel Domagalski" userId="a249d407-0285-43a8-8f62-07bb0c648aa2" providerId="ADAL" clId="{9AA9797B-1D6C-4F22-97E9-03E702B4624C}" dt="2019-11-20T21:40:16.276" v="1984"/>
          <ac:inkMkLst>
            <pc:docMk/>
            <pc:sldMk cId="3650102981" sldId="274"/>
            <ac:inkMk id="358" creationId="{B39A9284-1966-4AAE-9A4A-69C5883060A4}"/>
          </ac:inkMkLst>
        </pc:inkChg>
        <pc:inkChg chg="add mod">
          <ac:chgData name="Rachel Domagalski" userId="a249d407-0285-43a8-8f62-07bb0c648aa2" providerId="ADAL" clId="{9AA9797B-1D6C-4F22-97E9-03E702B4624C}" dt="2019-11-20T21:40:16.276" v="1984"/>
          <ac:inkMkLst>
            <pc:docMk/>
            <pc:sldMk cId="3650102981" sldId="274"/>
            <ac:inkMk id="359" creationId="{BD77BB76-5429-4562-AD9C-55A104201FF4}"/>
          </ac:inkMkLst>
        </pc:inkChg>
        <pc:inkChg chg="add mod">
          <ac:chgData name="Rachel Domagalski" userId="a249d407-0285-43a8-8f62-07bb0c648aa2" providerId="ADAL" clId="{9AA9797B-1D6C-4F22-97E9-03E702B4624C}" dt="2019-11-20T21:40:16.276" v="1984"/>
          <ac:inkMkLst>
            <pc:docMk/>
            <pc:sldMk cId="3650102981" sldId="274"/>
            <ac:inkMk id="360" creationId="{AD05F56C-7347-4B21-AD8C-3D3B4C644974}"/>
          </ac:inkMkLst>
        </pc:inkChg>
        <pc:inkChg chg="add mod">
          <ac:chgData name="Rachel Domagalski" userId="a249d407-0285-43a8-8f62-07bb0c648aa2" providerId="ADAL" clId="{9AA9797B-1D6C-4F22-97E9-03E702B4624C}" dt="2019-11-20T21:40:16.276" v="1984"/>
          <ac:inkMkLst>
            <pc:docMk/>
            <pc:sldMk cId="3650102981" sldId="274"/>
            <ac:inkMk id="361" creationId="{26A63B81-B6BC-4DFB-90DF-2C8E5C2DF3FA}"/>
          </ac:inkMkLst>
        </pc:inkChg>
        <pc:inkChg chg="add mod">
          <ac:chgData name="Rachel Domagalski" userId="a249d407-0285-43a8-8f62-07bb0c648aa2" providerId="ADAL" clId="{9AA9797B-1D6C-4F22-97E9-03E702B4624C}" dt="2019-11-20T21:40:16.276" v="1984"/>
          <ac:inkMkLst>
            <pc:docMk/>
            <pc:sldMk cId="3650102981" sldId="274"/>
            <ac:inkMk id="362" creationId="{9ADA6997-3998-40DC-AC20-D806A40D0FFC}"/>
          </ac:inkMkLst>
        </pc:inkChg>
        <pc:inkChg chg="add mod">
          <ac:chgData name="Rachel Domagalski" userId="a249d407-0285-43a8-8f62-07bb0c648aa2" providerId="ADAL" clId="{9AA9797B-1D6C-4F22-97E9-03E702B4624C}" dt="2019-11-20T21:40:16.276" v="1984"/>
          <ac:inkMkLst>
            <pc:docMk/>
            <pc:sldMk cId="3650102981" sldId="274"/>
            <ac:inkMk id="363" creationId="{34373AAA-1BC0-4B06-8ED1-5B837A199B3B}"/>
          </ac:inkMkLst>
        </pc:inkChg>
        <pc:inkChg chg="add mod">
          <ac:chgData name="Rachel Domagalski" userId="a249d407-0285-43a8-8f62-07bb0c648aa2" providerId="ADAL" clId="{9AA9797B-1D6C-4F22-97E9-03E702B4624C}" dt="2019-11-20T21:40:16.276" v="1984"/>
          <ac:inkMkLst>
            <pc:docMk/>
            <pc:sldMk cId="3650102981" sldId="274"/>
            <ac:inkMk id="364" creationId="{84BE2DAE-88A3-4A2C-8A58-FF8ECB5CD188}"/>
          </ac:inkMkLst>
        </pc:inkChg>
        <pc:inkChg chg="add mod">
          <ac:chgData name="Rachel Domagalski" userId="a249d407-0285-43a8-8f62-07bb0c648aa2" providerId="ADAL" clId="{9AA9797B-1D6C-4F22-97E9-03E702B4624C}" dt="2019-11-20T21:40:16.276" v="1984"/>
          <ac:inkMkLst>
            <pc:docMk/>
            <pc:sldMk cId="3650102981" sldId="274"/>
            <ac:inkMk id="365" creationId="{1EB7F154-384D-4EBE-86A2-DB2B25697CCB}"/>
          </ac:inkMkLst>
        </pc:inkChg>
        <pc:inkChg chg="add mod">
          <ac:chgData name="Rachel Domagalski" userId="a249d407-0285-43a8-8f62-07bb0c648aa2" providerId="ADAL" clId="{9AA9797B-1D6C-4F22-97E9-03E702B4624C}" dt="2019-11-20T21:40:16.276" v="1984"/>
          <ac:inkMkLst>
            <pc:docMk/>
            <pc:sldMk cId="3650102981" sldId="274"/>
            <ac:inkMk id="366" creationId="{DB262A20-3DAB-4A17-B222-FA62D10CB7AB}"/>
          </ac:inkMkLst>
        </pc:inkChg>
        <pc:inkChg chg="add mod">
          <ac:chgData name="Rachel Domagalski" userId="a249d407-0285-43a8-8f62-07bb0c648aa2" providerId="ADAL" clId="{9AA9797B-1D6C-4F22-97E9-03E702B4624C}" dt="2019-11-20T21:40:16.276" v="1984"/>
          <ac:inkMkLst>
            <pc:docMk/>
            <pc:sldMk cId="3650102981" sldId="274"/>
            <ac:inkMk id="367" creationId="{D24A3EE2-F293-4BE4-8470-13913CE7410E}"/>
          </ac:inkMkLst>
        </pc:inkChg>
      </pc:sldChg>
      <pc:sldChg chg="modAnim">
        <pc:chgData name="Rachel Domagalski" userId="a249d407-0285-43a8-8f62-07bb0c648aa2" providerId="ADAL" clId="{9AA9797B-1D6C-4F22-97E9-03E702B4624C}" dt="2019-11-21T15:42:02.457" v="2449"/>
        <pc:sldMkLst>
          <pc:docMk/>
          <pc:sldMk cId="1195464659" sldId="275"/>
        </pc:sldMkLst>
      </pc:sldChg>
      <pc:sldChg chg="modSp modAnim">
        <pc:chgData name="Rachel Domagalski" userId="a249d407-0285-43a8-8f62-07bb0c648aa2" providerId="ADAL" clId="{9AA9797B-1D6C-4F22-97E9-03E702B4624C}" dt="2019-11-21T16:24:15.212" v="2607" actId="20577"/>
        <pc:sldMkLst>
          <pc:docMk/>
          <pc:sldMk cId="1508613971" sldId="276"/>
        </pc:sldMkLst>
        <pc:spChg chg="mod">
          <ac:chgData name="Rachel Domagalski" userId="a249d407-0285-43a8-8f62-07bb0c648aa2" providerId="ADAL" clId="{9AA9797B-1D6C-4F22-97E9-03E702B4624C}" dt="2019-11-21T16:24:15.212" v="2607" actId="20577"/>
          <ac:spMkLst>
            <pc:docMk/>
            <pc:sldMk cId="1508613971" sldId="276"/>
            <ac:spMk id="3" creationId="{9A31288B-DD5B-49ED-B177-8A8DEFB49B24}"/>
          </ac:spMkLst>
        </pc:spChg>
      </pc:sldChg>
      <pc:sldChg chg="addSp delSp modSp">
        <pc:chgData name="Rachel Domagalski" userId="a249d407-0285-43a8-8f62-07bb0c648aa2" providerId="ADAL" clId="{9AA9797B-1D6C-4F22-97E9-03E702B4624C}" dt="2019-11-20T21:31:53.361" v="1459"/>
        <pc:sldMkLst>
          <pc:docMk/>
          <pc:sldMk cId="1841036368" sldId="277"/>
        </pc:sldMkLst>
        <pc:spChg chg="del mod">
          <ac:chgData name="Rachel Domagalski" userId="a249d407-0285-43a8-8f62-07bb0c648aa2" providerId="ADAL" clId="{9AA9797B-1D6C-4F22-97E9-03E702B4624C}" dt="2019-11-20T21:26:36.975" v="1191" actId="478"/>
          <ac:spMkLst>
            <pc:docMk/>
            <pc:sldMk cId="1841036368" sldId="277"/>
            <ac:spMk id="3" creationId="{9A31288B-DD5B-49ED-B177-8A8DEFB49B24}"/>
          </ac:spMkLst>
        </pc:spChg>
        <pc:grpChg chg="del mod">
          <ac:chgData name="Rachel Domagalski" userId="a249d407-0285-43a8-8f62-07bb0c648aa2" providerId="ADAL" clId="{9AA9797B-1D6C-4F22-97E9-03E702B4624C}" dt="2019-11-20T21:28:02.658" v="1216"/>
          <ac:grpSpMkLst>
            <pc:docMk/>
            <pc:sldMk cId="1841036368" sldId="277"/>
            <ac:grpSpMk id="14" creationId="{2C5587BB-5289-4C76-8A31-5D0E494FE0D8}"/>
          </ac:grpSpMkLst>
        </pc:grpChg>
        <pc:grpChg chg="del mod">
          <ac:chgData name="Rachel Domagalski" userId="a249d407-0285-43a8-8f62-07bb0c648aa2" providerId="ADAL" clId="{9AA9797B-1D6C-4F22-97E9-03E702B4624C}" dt="2019-11-20T21:28:33.061" v="1228"/>
          <ac:grpSpMkLst>
            <pc:docMk/>
            <pc:sldMk cId="1841036368" sldId="277"/>
            <ac:grpSpMk id="23" creationId="{71B539E2-0BBE-4047-8891-5BF7FC45487F}"/>
          </ac:grpSpMkLst>
        </pc:grpChg>
        <pc:grpChg chg="del mod">
          <ac:chgData name="Rachel Domagalski" userId="a249d407-0285-43a8-8f62-07bb0c648aa2" providerId="ADAL" clId="{9AA9797B-1D6C-4F22-97E9-03E702B4624C}" dt="2019-11-20T21:29:01.891" v="1261"/>
          <ac:grpSpMkLst>
            <pc:docMk/>
            <pc:sldMk cId="1841036368" sldId="277"/>
            <ac:grpSpMk id="46" creationId="{A68A0BCD-F8E4-428B-A07F-AE6AA990C6B5}"/>
          </ac:grpSpMkLst>
        </pc:grpChg>
        <pc:grpChg chg="del mod">
          <ac:chgData name="Rachel Domagalski" userId="a249d407-0285-43a8-8f62-07bb0c648aa2" providerId="ADAL" clId="{9AA9797B-1D6C-4F22-97E9-03E702B4624C}" dt="2019-11-20T21:29:46.102" v="1324"/>
          <ac:grpSpMkLst>
            <pc:docMk/>
            <pc:sldMk cId="1841036368" sldId="277"/>
            <ac:grpSpMk id="47" creationId="{F3ADE654-5926-4A68-BF23-F999E4702528}"/>
          </ac:grpSpMkLst>
        </pc:grpChg>
        <pc:grpChg chg="del mod">
          <ac:chgData name="Rachel Domagalski" userId="a249d407-0285-43a8-8f62-07bb0c648aa2" providerId="ADAL" clId="{9AA9797B-1D6C-4F22-97E9-03E702B4624C}" dt="2019-11-20T21:29:11.617" v="1264"/>
          <ac:grpSpMkLst>
            <pc:docMk/>
            <pc:sldMk cId="1841036368" sldId="277"/>
            <ac:grpSpMk id="53" creationId="{415E67CE-FD28-40F0-9395-25579E4B96FB}"/>
          </ac:grpSpMkLst>
        </pc:grpChg>
        <pc:grpChg chg="del mod">
          <ac:chgData name="Rachel Domagalski" userId="a249d407-0285-43a8-8f62-07bb0c648aa2" providerId="ADAL" clId="{9AA9797B-1D6C-4F22-97E9-03E702B4624C}" dt="2019-11-20T21:29:15.963" v="1270"/>
          <ac:grpSpMkLst>
            <pc:docMk/>
            <pc:sldMk cId="1841036368" sldId="277"/>
            <ac:grpSpMk id="56" creationId="{08891BC1-FAAD-4299-B27A-CE239A1F205E}"/>
          </ac:grpSpMkLst>
        </pc:grpChg>
        <pc:grpChg chg="del mod">
          <ac:chgData name="Rachel Domagalski" userId="a249d407-0285-43a8-8f62-07bb0c648aa2" providerId="ADAL" clId="{9AA9797B-1D6C-4F22-97E9-03E702B4624C}" dt="2019-11-20T21:29:20.908" v="1281"/>
          <ac:grpSpMkLst>
            <pc:docMk/>
            <pc:sldMk cId="1841036368" sldId="277"/>
            <ac:grpSpMk id="62" creationId="{87BFD6D2-823B-437B-92E4-639E79B6F47C}"/>
          </ac:grpSpMkLst>
        </pc:grpChg>
        <pc:grpChg chg="del mod">
          <ac:chgData name="Rachel Domagalski" userId="a249d407-0285-43a8-8f62-07bb0c648aa2" providerId="ADAL" clId="{9AA9797B-1D6C-4F22-97E9-03E702B4624C}" dt="2019-11-20T21:29:25.618" v="1289"/>
          <ac:grpSpMkLst>
            <pc:docMk/>
            <pc:sldMk cId="1841036368" sldId="277"/>
            <ac:grpSpMk id="73" creationId="{6E6FB1B0-A95D-4BFB-8BCE-324840019454}"/>
          </ac:grpSpMkLst>
        </pc:grpChg>
        <pc:grpChg chg="del mod">
          <ac:chgData name="Rachel Domagalski" userId="a249d407-0285-43a8-8f62-07bb0c648aa2" providerId="ADAL" clId="{9AA9797B-1D6C-4F22-97E9-03E702B4624C}" dt="2019-11-20T21:29:46.102" v="1324"/>
          <ac:grpSpMkLst>
            <pc:docMk/>
            <pc:sldMk cId="1841036368" sldId="277"/>
            <ac:grpSpMk id="81" creationId="{21BF6391-6F43-42AC-A1E4-8E2DC6049C39}"/>
          </ac:grpSpMkLst>
        </pc:grpChg>
        <pc:grpChg chg="del mod">
          <ac:chgData name="Rachel Domagalski" userId="a249d407-0285-43a8-8f62-07bb0c648aa2" providerId="ADAL" clId="{9AA9797B-1D6C-4F22-97E9-03E702B4624C}" dt="2019-11-20T21:29:46.102" v="1324"/>
          <ac:grpSpMkLst>
            <pc:docMk/>
            <pc:sldMk cId="1841036368" sldId="277"/>
            <ac:grpSpMk id="93" creationId="{D884B2CF-9BF5-4159-8C95-BFECD8186A26}"/>
          </ac:grpSpMkLst>
        </pc:grpChg>
        <pc:grpChg chg="del mod">
          <ac:chgData name="Rachel Domagalski" userId="a249d407-0285-43a8-8f62-07bb0c648aa2" providerId="ADAL" clId="{9AA9797B-1D6C-4F22-97E9-03E702B4624C}" dt="2019-11-20T21:29:37.887" v="1314"/>
          <ac:grpSpMkLst>
            <pc:docMk/>
            <pc:sldMk cId="1841036368" sldId="277"/>
            <ac:grpSpMk id="96" creationId="{C9C34B3D-60B1-4C60-9ECB-123F631A7D40}"/>
          </ac:grpSpMkLst>
        </pc:grpChg>
        <pc:grpChg chg="del mod">
          <ac:chgData name="Rachel Domagalski" userId="a249d407-0285-43a8-8f62-07bb0c648aa2" providerId="ADAL" clId="{9AA9797B-1D6C-4F22-97E9-03E702B4624C}" dt="2019-11-20T21:29:46.102" v="1324"/>
          <ac:grpSpMkLst>
            <pc:docMk/>
            <pc:sldMk cId="1841036368" sldId="277"/>
            <ac:grpSpMk id="101" creationId="{E59BB3CF-8986-43C4-9BC1-B10B4DA6D416}"/>
          </ac:grpSpMkLst>
        </pc:grpChg>
        <pc:grpChg chg="del mod">
          <ac:chgData name="Rachel Domagalski" userId="a249d407-0285-43a8-8f62-07bb0c648aa2" providerId="ADAL" clId="{9AA9797B-1D6C-4F22-97E9-03E702B4624C}" dt="2019-11-20T21:29:46.102" v="1324"/>
          <ac:grpSpMkLst>
            <pc:docMk/>
            <pc:sldMk cId="1841036368" sldId="277"/>
            <ac:grpSpMk id="107" creationId="{8549C359-DE98-4333-A24B-6726870D9E5C}"/>
          </ac:grpSpMkLst>
        </pc:grpChg>
        <pc:grpChg chg="del mod">
          <ac:chgData name="Rachel Domagalski" userId="a249d407-0285-43a8-8f62-07bb0c648aa2" providerId="ADAL" clId="{9AA9797B-1D6C-4F22-97E9-03E702B4624C}" dt="2019-11-20T21:30:26.402" v="1353"/>
          <ac:grpSpMkLst>
            <pc:docMk/>
            <pc:sldMk cId="1841036368" sldId="277"/>
            <ac:grpSpMk id="111" creationId="{3F2AE902-47C8-49E1-84E7-7E7941AAA733}"/>
          </ac:grpSpMkLst>
        </pc:grpChg>
        <pc:grpChg chg="del mod">
          <ac:chgData name="Rachel Domagalski" userId="a249d407-0285-43a8-8f62-07bb0c648aa2" providerId="ADAL" clId="{9AA9797B-1D6C-4F22-97E9-03E702B4624C}" dt="2019-11-20T21:29:57.469" v="1330"/>
          <ac:grpSpMkLst>
            <pc:docMk/>
            <pc:sldMk cId="1841036368" sldId="277"/>
            <ac:grpSpMk id="115" creationId="{52C57FC8-7D9E-4C6E-BE6E-870632AD0A0A}"/>
          </ac:grpSpMkLst>
        </pc:grpChg>
        <pc:grpChg chg="del mod">
          <ac:chgData name="Rachel Domagalski" userId="a249d407-0285-43a8-8f62-07bb0c648aa2" providerId="ADAL" clId="{9AA9797B-1D6C-4F22-97E9-03E702B4624C}" dt="2019-11-20T21:30:58.593" v="1384"/>
          <ac:grpSpMkLst>
            <pc:docMk/>
            <pc:sldMk cId="1841036368" sldId="277"/>
            <ac:grpSpMk id="121" creationId="{922380D6-681A-42BD-B7BD-19E0B892A3DA}"/>
          </ac:grpSpMkLst>
        </pc:grpChg>
        <pc:grpChg chg="del mod">
          <ac:chgData name="Rachel Domagalski" userId="a249d407-0285-43a8-8f62-07bb0c648aa2" providerId="ADAL" clId="{9AA9797B-1D6C-4F22-97E9-03E702B4624C}" dt="2019-11-20T21:30:58.593" v="1384"/>
          <ac:grpSpMkLst>
            <pc:docMk/>
            <pc:sldMk cId="1841036368" sldId="277"/>
            <ac:grpSpMk id="126" creationId="{210E8ADC-E931-45ED-BA1C-53CB4A52E01C}"/>
          </ac:grpSpMkLst>
        </pc:grpChg>
        <pc:grpChg chg="del mod">
          <ac:chgData name="Rachel Domagalski" userId="a249d407-0285-43a8-8f62-07bb0c648aa2" providerId="ADAL" clId="{9AA9797B-1D6C-4F22-97E9-03E702B4624C}" dt="2019-11-20T21:30:38.563" v="1363"/>
          <ac:grpSpMkLst>
            <pc:docMk/>
            <pc:sldMk cId="1841036368" sldId="277"/>
            <ac:grpSpMk id="130" creationId="{81895283-991B-4970-9F7B-2425D0693F59}"/>
          </ac:grpSpMkLst>
        </pc:grpChg>
        <pc:grpChg chg="mod">
          <ac:chgData name="Rachel Domagalski" userId="a249d407-0285-43a8-8f62-07bb0c648aa2" providerId="ADAL" clId="{9AA9797B-1D6C-4F22-97E9-03E702B4624C}" dt="2019-11-20T21:31:22.850" v="1425"/>
          <ac:grpSpMkLst>
            <pc:docMk/>
            <pc:sldMk cId="1841036368" sldId="277"/>
            <ac:grpSpMk id="137" creationId="{44434255-79AA-4736-8F66-6D95771A5FBE}"/>
          </ac:grpSpMkLst>
        </pc:grpChg>
        <pc:grpChg chg="mod">
          <ac:chgData name="Rachel Domagalski" userId="a249d407-0285-43a8-8f62-07bb0c648aa2" providerId="ADAL" clId="{9AA9797B-1D6C-4F22-97E9-03E702B4624C}" dt="2019-11-20T21:30:58.593" v="1384"/>
          <ac:grpSpMkLst>
            <pc:docMk/>
            <pc:sldMk cId="1841036368" sldId="277"/>
            <ac:grpSpMk id="146" creationId="{80860F40-1F14-47E3-8664-8D8B96FEE8A0}"/>
          </ac:grpSpMkLst>
        </pc:grpChg>
        <pc:grpChg chg="del mod">
          <ac:chgData name="Rachel Domagalski" userId="a249d407-0285-43a8-8f62-07bb0c648aa2" providerId="ADAL" clId="{9AA9797B-1D6C-4F22-97E9-03E702B4624C}" dt="2019-11-20T21:31:08.154" v="1392"/>
          <ac:grpSpMkLst>
            <pc:docMk/>
            <pc:sldMk cId="1841036368" sldId="277"/>
            <ac:grpSpMk id="149" creationId="{9A634D1C-9DF0-42B6-B1DA-406AC25FA4CE}"/>
          </ac:grpSpMkLst>
        </pc:grpChg>
        <pc:grpChg chg="del mod">
          <ac:chgData name="Rachel Domagalski" userId="a249d407-0285-43a8-8f62-07bb0c648aa2" providerId="ADAL" clId="{9AA9797B-1D6C-4F22-97E9-03E702B4624C}" dt="2019-11-20T21:31:15.150" v="1403"/>
          <ac:grpSpMkLst>
            <pc:docMk/>
            <pc:sldMk cId="1841036368" sldId="277"/>
            <ac:grpSpMk id="154" creationId="{E8266079-FCA3-4AF2-979B-2FEF3FA9E298}"/>
          </ac:grpSpMkLst>
        </pc:grpChg>
        <pc:grpChg chg="mod">
          <ac:chgData name="Rachel Domagalski" userId="a249d407-0285-43a8-8f62-07bb0c648aa2" providerId="ADAL" clId="{9AA9797B-1D6C-4F22-97E9-03E702B4624C}" dt="2019-11-20T21:31:15.150" v="1403"/>
          <ac:grpSpMkLst>
            <pc:docMk/>
            <pc:sldMk cId="1841036368" sldId="277"/>
            <ac:grpSpMk id="165" creationId="{DD2A78E7-E289-4E58-81CF-AC0A21782ADC}"/>
          </ac:grpSpMkLst>
        </pc:grpChg>
        <pc:grpChg chg="del mod">
          <ac:chgData name="Rachel Domagalski" userId="a249d407-0285-43a8-8f62-07bb0c648aa2" providerId="ADAL" clId="{9AA9797B-1D6C-4F22-97E9-03E702B4624C}" dt="2019-11-20T21:31:29.999" v="1433"/>
          <ac:grpSpMkLst>
            <pc:docMk/>
            <pc:sldMk cId="1841036368" sldId="277"/>
            <ac:grpSpMk id="168" creationId="{846B1A3D-987A-48C7-BAD5-E683D1D86669}"/>
          </ac:grpSpMkLst>
        </pc:grpChg>
        <pc:grpChg chg="mod">
          <ac:chgData name="Rachel Domagalski" userId="a249d407-0285-43a8-8f62-07bb0c648aa2" providerId="ADAL" clId="{9AA9797B-1D6C-4F22-97E9-03E702B4624C}" dt="2019-11-20T21:31:29.999" v="1433"/>
          <ac:grpSpMkLst>
            <pc:docMk/>
            <pc:sldMk cId="1841036368" sldId="277"/>
            <ac:grpSpMk id="173" creationId="{FE41606B-75EC-48EE-AB2D-76BC4173F660}"/>
          </ac:grpSpMkLst>
        </pc:grpChg>
        <pc:grpChg chg="mod">
          <ac:chgData name="Rachel Domagalski" userId="a249d407-0285-43a8-8f62-07bb0c648aa2" providerId="ADAL" clId="{9AA9797B-1D6C-4F22-97E9-03E702B4624C}" dt="2019-11-20T21:31:37.800" v="1441"/>
          <ac:grpSpMkLst>
            <pc:docMk/>
            <pc:sldMk cId="1841036368" sldId="277"/>
            <ac:grpSpMk id="181" creationId="{63B0D21E-2B7C-4E43-B447-666FE2FA6F09}"/>
          </ac:grpSpMkLst>
        </pc:grpChg>
        <pc:grpChg chg="mod">
          <ac:chgData name="Rachel Domagalski" userId="a249d407-0285-43a8-8f62-07bb0c648aa2" providerId="ADAL" clId="{9AA9797B-1D6C-4F22-97E9-03E702B4624C}" dt="2019-11-20T21:31:53.361" v="1459"/>
          <ac:grpSpMkLst>
            <pc:docMk/>
            <pc:sldMk cId="1841036368" sldId="277"/>
            <ac:grpSpMk id="199" creationId="{31CD4751-E3AC-4923-BBA4-7194EEA38B70}"/>
          </ac:grpSpMkLst>
        </pc:grpChg>
        <pc:inkChg chg="add del">
          <ac:chgData name="Rachel Domagalski" userId="a249d407-0285-43a8-8f62-07bb0c648aa2" providerId="ADAL" clId="{9AA9797B-1D6C-4F22-97E9-03E702B4624C}" dt="2019-11-20T21:27:47.537" v="1199"/>
          <ac:inkMkLst>
            <pc:docMk/>
            <pc:sldMk cId="1841036368" sldId="277"/>
            <ac:inkMk id="4" creationId="{F9D8318A-C151-41E5-A798-0B4E5DBA11CD}"/>
          </ac:inkMkLst>
        </pc:inkChg>
        <pc:inkChg chg="add del">
          <ac:chgData name="Rachel Domagalski" userId="a249d407-0285-43a8-8f62-07bb0c648aa2" providerId="ADAL" clId="{9AA9797B-1D6C-4F22-97E9-03E702B4624C}" dt="2019-11-20T21:27:47.537" v="1198"/>
          <ac:inkMkLst>
            <pc:docMk/>
            <pc:sldMk cId="1841036368" sldId="277"/>
            <ac:inkMk id="5" creationId="{C9619B01-D62D-40E9-8794-962028C71CF4}"/>
          </ac:inkMkLst>
        </pc:inkChg>
        <pc:inkChg chg="add del">
          <ac:chgData name="Rachel Domagalski" userId="a249d407-0285-43a8-8f62-07bb0c648aa2" providerId="ADAL" clId="{9AA9797B-1D6C-4F22-97E9-03E702B4624C}" dt="2019-11-20T21:27:47.536" v="1197"/>
          <ac:inkMkLst>
            <pc:docMk/>
            <pc:sldMk cId="1841036368" sldId="277"/>
            <ac:inkMk id="6" creationId="{4C44532D-413E-46B9-BD74-7B0C47048232}"/>
          </ac:inkMkLst>
        </pc:inkChg>
        <pc:inkChg chg="add del">
          <ac:chgData name="Rachel Domagalski" userId="a249d407-0285-43a8-8f62-07bb0c648aa2" providerId="ADAL" clId="{9AA9797B-1D6C-4F22-97E9-03E702B4624C}" dt="2019-11-20T21:27:47.542" v="1200"/>
          <ac:inkMkLst>
            <pc:docMk/>
            <pc:sldMk cId="1841036368" sldId="277"/>
            <ac:inkMk id="7" creationId="{6B0C605D-8092-47DA-8127-CFB61754232B}"/>
          </ac:inkMkLst>
        </pc:inkChg>
        <pc:inkChg chg="add del">
          <ac:chgData name="Rachel Domagalski" userId="a249d407-0285-43a8-8f62-07bb0c648aa2" providerId="ADAL" clId="{9AA9797B-1D6C-4F22-97E9-03E702B4624C}" dt="2019-11-20T21:27:48.342" v="1201"/>
          <ac:inkMkLst>
            <pc:docMk/>
            <pc:sldMk cId="1841036368" sldId="277"/>
            <ac:inkMk id="8" creationId="{A45817E7-5021-4842-8B2A-8F641F32A563}"/>
          </ac:inkMkLst>
        </pc:inkChg>
        <pc:inkChg chg="add del mod">
          <ac:chgData name="Rachel Domagalski" userId="a249d407-0285-43a8-8f62-07bb0c648aa2" providerId="ADAL" clId="{9AA9797B-1D6C-4F22-97E9-03E702B4624C}" dt="2019-11-20T21:28:33.061" v="1228"/>
          <ac:inkMkLst>
            <pc:docMk/>
            <pc:sldMk cId="1841036368" sldId="277"/>
            <ac:inkMk id="9" creationId="{F0135005-1D25-45BC-A410-17143BAF7BD3}"/>
          </ac:inkMkLst>
        </pc:inkChg>
        <pc:inkChg chg="add del mod">
          <ac:chgData name="Rachel Domagalski" userId="a249d407-0285-43a8-8f62-07bb0c648aa2" providerId="ADAL" clId="{9AA9797B-1D6C-4F22-97E9-03E702B4624C}" dt="2019-11-20T21:28:33.062" v="1229"/>
          <ac:inkMkLst>
            <pc:docMk/>
            <pc:sldMk cId="1841036368" sldId="277"/>
            <ac:inkMk id="10" creationId="{A772AE76-200E-4A84-850C-30962AA32D02}"/>
          </ac:inkMkLst>
        </pc:inkChg>
        <pc:inkChg chg="add del mod">
          <ac:chgData name="Rachel Domagalski" userId="a249d407-0285-43a8-8f62-07bb0c648aa2" providerId="ADAL" clId="{9AA9797B-1D6C-4F22-97E9-03E702B4624C}" dt="2019-11-20T21:28:33.055" v="1224"/>
          <ac:inkMkLst>
            <pc:docMk/>
            <pc:sldMk cId="1841036368" sldId="277"/>
            <ac:inkMk id="11" creationId="{EA1CAFEE-6337-41F6-910D-D9C664FB3C5F}"/>
          </ac:inkMkLst>
        </pc:inkChg>
        <pc:inkChg chg="add del mod">
          <ac:chgData name="Rachel Domagalski" userId="a249d407-0285-43a8-8f62-07bb0c648aa2" providerId="ADAL" clId="{9AA9797B-1D6C-4F22-97E9-03E702B4624C}" dt="2019-11-20T21:28:33.047" v="1219"/>
          <ac:inkMkLst>
            <pc:docMk/>
            <pc:sldMk cId="1841036368" sldId="277"/>
            <ac:inkMk id="12" creationId="{F017D988-18DB-407D-9916-0C41888EB54C}"/>
          </ac:inkMkLst>
        </pc:inkChg>
        <pc:inkChg chg="add del mod">
          <ac:chgData name="Rachel Domagalski" userId="a249d407-0285-43a8-8f62-07bb0c648aa2" providerId="ADAL" clId="{9AA9797B-1D6C-4F22-97E9-03E702B4624C}" dt="2019-11-20T21:28:33.059" v="1227"/>
          <ac:inkMkLst>
            <pc:docMk/>
            <pc:sldMk cId="1841036368" sldId="277"/>
            <ac:inkMk id="13" creationId="{313930C5-86AE-4AAD-B626-52053E851842}"/>
          </ac:inkMkLst>
        </pc:inkChg>
        <pc:inkChg chg="add del mod">
          <ac:chgData name="Rachel Domagalski" userId="a249d407-0285-43a8-8f62-07bb0c648aa2" providerId="ADAL" clId="{9AA9797B-1D6C-4F22-97E9-03E702B4624C}" dt="2019-11-20T21:28:33.051" v="1221"/>
          <ac:inkMkLst>
            <pc:docMk/>
            <pc:sldMk cId="1841036368" sldId="277"/>
            <ac:inkMk id="15" creationId="{34CD47F7-21E4-4522-AD5F-6411EFCE7560}"/>
          </ac:inkMkLst>
        </pc:inkChg>
        <pc:inkChg chg="add del mod">
          <ac:chgData name="Rachel Domagalski" userId="a249d407-0285-43a8-8f62-07bb0c648aa2" providerId="ADAL" clId="{9AA9797B-1D6C-4F22-97E9-03E702B4624C}" dt="2019-11-20T21:28:33.052" v="1222"/>
          <ac:inkMkLst>
            <pc:docMk/>
            <pc:sldMk cId="1841036368" sldId="277"/>
            <ac:inkMk id="16" creationId="{6D0F9398-5546-4F5D-AD84-4A3A868082AB}"/>
          </ac:inkMkLst>
        </pc:inkChg>
        <pc:inkChg chg="add del mod">
          <ac:chgData name="Rachel Domagalski" userId="a249d407-0285-43a8-8f62-07bb0c648aa2" providerId="ADAL" clId="{9AA9797B-1D6C-4F22-97E9-03E702B4624C}" dt="2019-11-20T21:28:33.054" v="1223"/>
          <ac:inkMkLst>
            <pc:docMk/>
            <pc:sldMk cId="1841036368" sldId="277"/>
            <ac:inkMk id="17" creationId="{59C5FC07-56AD-41D4-B5E9-F41F48814EF6}"/>
          </ac:inkMkLst>
        </pc:inkChg>
        <pc:inkChg chg="add del mod">
          <ac:chgData name="Rachel Domagalski" userId="a249d407-0285-43a8-8f62-07bb0c648aa2" providerId="ADAL" clId="{9AA9797B-1D6C-4F22-97E9-03E702B4624C}" dt="2019-11-20T21:28:33.046" v="1218"/>
          <ac:inkMkLst>
            <pc:docMk/>
            <pc:sldMk cId="1841036368" sldId="277"/>
            <ac:inkMk id="18" creationId="{E3609626-556D-45FB-9110-390CDD55E3CB}"/>
          </ac:inkMkLst>
        </pc:inkChg>
        <pc:inkChg chg="add del mod">
          <ac:chgData name="Rachel Domagalski" userId="a249d407-0285-43a8-8f62-07bb0c648aa2" providerId="ADAL" clId="{9AA9797B-1D6C-4F22-97E9-03E702B4624C}" dt="2019-11-20T21:28:33.049" v="1220"/>
          <ac:inkMkLst>
            <pc:docMk/>
            <pc:sldMk cId="1841036368" sldId="277"/>
            <ac:inkMk id="19" creationId="{56A50BA4-F161-4FB5-9F62-B1C4EF9C07BB}"/>
          </ac:inkMkLst>
        </pc:inkChg>
        <pc:inkChg chg="add del mod">
          <ac:chgData name="Rachel Domagalski" userId="a249d407-0285-43a8-8f62-07bb0c648aa2" providerId="ADAL" clId="{9AA9797B-1D6C-4F22-97E9-03E702B4624C}" dt="2019-11-20T21:28:33.029" v="1217"/>
          <ac:inkMkLst>
            <pc:docMk/>
            <pc:sldMk cId="1841036368" sldId="277"/>
            <ac:inkMk id="20" creationId="{92D0B253-6169-41BD-A134-8116FDBF078E}"/>
          </ac:inkMkLst>
        </pc:inkChg>
        <pc:inkChg chg="add del mod">
          <ac:chgData name="Rachel Domagalski" userId="a249d407-0285-43a8-8f62-07bb0c648aa2" providerId="ADAL" clId="{9AA9797B-1D6C-4F22-97E9-03E702B4624C}" dt="2019-11-20T21:28:33.057" v="1225"/>
          <ac:inkMkLst>
            <pc:docMk/>
            <pc:sldMk cId="1841036368" sldId="277"/>
            <ac:inkMk id="21" creationId="{0F772ACE-5ADA-495F-A7A1-2DCDF3938CC5}"/>
          </ac:inkMkLst>
        </pc:inkChg>
        <pc:inkChg chg="add del mod">
          <ac:chgData name="Rachel Domagalski" userId="a249d407-0285-43a8-8f62-07bb0c648aa2" providerId="ADAL" clId="{9AA9797B-1D6C-4F22-97E9-03E702B4624C}" dt="2019-11-20T21:28:33.058" v="1226"/>
          <ac:inkMkLst>
            <pc:docMk/>
            <pc:sldMk cId="1841036368" sldId="277"/>
            <ac:inkMk id="22" creationId="{AAA86158-320D-40DD-A279-0FED4244A234}"/>
          </ac:inkMkLst>
        </pc:inkChg>
        <pc:inkChg chg="add mod">
          <ac:chgData name="Rachel Domagalski" userId="a249d407-0285-43a8-8f62-07bb0c648aa2" providerId="ADAL" clId="{9AA9797B-1D6C-4F22-97E9-03E702B4624C}" dt="2019-11-20T21:30:38.563" v="1363"/>
          <ac:inkMkLst>
            <pc:docMk/>
            <pc:sldMk cId="1841036368" sldId="277"/>
            <ac:inkMk id="24" creationId="{8575D089-496B-453F-A66D-B90D0E3F330B}"/>
          </ac:inkMkLst>
        </pc:inkChg>
        <pc:inkChg chg="add mod">
          <ac:chgData name="Rachel Domagalski" userId="a249d407-0285-43a8-8f62-07bb0c648aa2" providerId="ADAL" clId="{9AA9797B-1D6C-4F22-97E9-03E702B4624C}" dt="2019-11-20T21:30:38.563" v="1363"/>
          <ac:inkMkLst>
            <pc:docMk/>
            <pc:sldMk cId="1841036368" sldId="277"/>
            <ac:inkMk id="25" creationId="{E8BE03D4-1736-43E6-87BF-92A7AB40E949}"/>
          </ac:inkMkLst>
        </pc:inkChg>
        <pc:inkChg chg="add mod">
          <ac:chgData name="Rachel Domagalski" userId="a249d407-0285-43a8-8f62-07bb0c648aa2" providerId="ADAL" clId="{9AA9797B-1D6C-4F22-97E9-03E702B4624C}" dt="2019-11-20T21:30:38.563" v="1363"/>
          <ac:inkMkLst>
            <pc:docMk/>
            <pc:sldMk cId="1841036368" sldId="277"/>
            <ac:inkMk id="26" creationId="{6C65045C-BB2F-4D0C-A27A-93A2C475E125}"/>
          </ac:inkMkLst>
        </pc:inkChg>
        <pc:inkChg chg="add mod">
          <ac:chgData name="Rachel Domagalski" userId="a249d407-0285-43a8-8f62-07bb0c648aa2" providerId="ADAL" clId="{9AA9797B-1D6C-4F22-97E9-03E702B4624C}" dt="2019-11-20T21:30:38.563" v="1363"/>
          <ac:inkMkLst>
            <pc:docMk/>
            <pc:sldMk cId="1841036368" sldId="277"/>
            <ac:inkMk id="27" creationId="{9D20E0F3-26E5-402A-B98C-DAC8C11ECFFF}"/>
          </ac:inkMkLst>
        </pc:inkChg>
        <pc:inkChg chg="add mod">
          <ac:chgData name="Rachel Domagalski" userId="a249d407-0285-43a8-8f62-07bb0c648aa2" providerId="ADAL" clId="{9AA9797B-1D6C-4F22-97E9-03E702B4624C}" dt="2019-11-20T21:30:38.563" v="1363"/>
          <ac:inkMkLst>
            <pc:docMk/>
            <pc:sldMk cId="1841036368" sldId="277"/>
            <ac:inkMk id="28" creationId="{78D78B46-BD49-4662-9473-EFA7B283C5D7}"/>
          </ac:inkMkLst>
        </pc:inkChg>
        <pc:inkChg chg="add mod">
          <ac:chgData name="Rachel Domagalski" userId="a249d407-0285-43a8-8f62-07bb0c648aa2" providerId="ADAL" clId="{9AA9797B-1D6C-4F22-97E9-03E702B4624C}" dt="2019-11-20T21:30:38.563" v="1363"/>
          <ac:inkMkLst>
            <pc:docMk/>
            <pc:sldMk cId="1841036368" sldId="277"/>
            <ac:inkMk id="29" creationId="{C9DF5A95-5D7D-4A07-889E-C2027281E9B1}"/>
          </ac:inkMkLst>
        </pc:inkChg>
        <pc:inkChg chg="add mod">
          <ac:chgData name="Rachel Domagalski" userId="a249d407-0285-43a8-8f62-07bb0c648aa2" providerId="ADAL" clId="{9AA9797B-1D6C-4F22-97E9-03E702B4624C}" dt="2019-11-20T21:30:38.563" v="1363"/>
          <ac:inkMkLst>
            <pc:docMk/>
            <pc:sldMk cId="1841036368" sldId="277"/>
            <ac:inkMk id="30" creationId="{EB5AE348-C8F3-40A6-9926-82411A58ABC0}"/>
          </ac:inkMkLst>
        </pc:inkChg>
        <pc:inkChg chg="add mod">
          <ac:chgData name="Rachel Domagalski" userId="a249d407-0285-43a8-8f62-07bb0c648aa2" providerId="ADAL" clId="{9AA9797B-1D6C-4F22-97E9-03E702B4624C}" dt="2019-11-20T21:30:38.563" v="1363"/>
          <ac:inkMkLst>
            <pc:docMk/>
            <pc:sldMk cId="1841036368" sldId="277"/>
            <ac:inkMk id="31" creationId="{53B14CBC-F9C5-48AD-B7DA-E8E393A5A51E}"/>
          </ac:inkMkLst>
        </pc:inkChg>
        <pc:inkChg chg="add mod">
          <ac:chgData name="Rachel Domagalski" userId="a249d407-0285-43a8-8f62-07bb0c648aa2" providerId="ADAL" clId="{9AA9797B-1D6C-4F22-97E9-03E702B4624C}" dt="2019-11-20T21:30:38.563" v="1363"/>
          <ac:inkMkLst>
            <pc:docMk/>
            <pc:sldMk cId="1841036368" sldId="277"/>
            <ac:inkMk id="32" creationId="{2609FFE7-C8BA-4B5E-99C5-1E3BE3E2A383}"/>
          </ac:inkMkLst>
        </pc:inkChg>
        <pc:inkChg chg="add mod">
          <ac:chgData name="Rachel Domagalski" userId="a249d407-0285-43a8-8f62-07bb0c648aa2" providerId="ADAL" clId="{9AA9797B-1D6C-4F22-97E9-03E702B4624C}" dt="2019-11-20T21:30:38.563" v="1363"/>
          <ac:inkMkLst>
            <pc:docMk/>
            <pc:sldMk cId="1841036368" sldId="277"/>
            <ac:inkMk id="33" creationId="{292E3C60-1FA6-4FA3-BB33-6776948AF278}"/>
          </ac:inkMkLst>
        </pc:inkChg>
        <pc:inkChg chg="add mod">
          <ac:chgData name="Rachel Domagalski" userId="a249d407-0285-43a8-8f62-07bb0c648aa2" providerId="ADAL" clId="{9AA9797B-1D6C-4F22-97E9-03E702B4624C}" dt="2019-11-20T21:30:38.563" v="1363"/>
          <ac:inkMkLst>
            <pc:docMk/>
            <pc:sldMk cId="1841036368" sldId="277"/>
            <ac:inkMk id="34" creationId="{0EF7FFFA-133B-4A5B-94E0-67139451FCA8}"/>
          </ac:inkMkLst>
        </pc:inkChg>
        <pc:inkChg chg="add mod">
          <ac:chgData name="Rachel Domagalski" userId="a249d407-0285-43a8-8f62-07bb0c648aa2" providerId="ADAL" clId="{9AA9797B-1D6C-4F22-97E9-03E702B4624C}" dt="2019-11-20T21:30:38.563" v="1363"/>
          <ac:inkMkLst>
            <pc:docMk/>
            <pc:sldMk cId="1841036368" sldId="277"/>
            <ac:inkMk id="35" creationId="{8E7A15E9-F047-4CCD-B899-EF592E0FDE9D}"/>
          </ac:inkMkLst>
        </pc:inkChg>
        <pc:inkChg chg="add mod">
          <ac:chgData name="Rachel Domagalski" userId="a249d407-0285-43a8-8f62-07bb0c648aa2" providerId="ADAL" clId="{9AA9797B-1D6C-4F22-97E9-03E702B4624C}" dt="2019-11-20T21:30:38.563" v="1363"/>
          <ac:inkMkLst>
            <pc:docMk/>
            <pc:sldMk cId="1841036368" sldId="277"/>
            <ac:inkMk id="36" creationId="{866A9469-A70C-473F-91D2-9523B7DFA8AD}"/>
          </ac:inkMkLst>
        </pc:inkChg>
        <pc:inkChg chg="add mod">
          <ac:chgData name="Rachel Domagalski" userId="a249d407-0285-43a8-8f62-07bb0c648aa2" providerId="ADAL" clId="{9AA9797B-1D6C-4F22-97E9-03E702B4624C}" dt="2019-11-20T21:30:38.563" v="1363"/>
          <ac:inkMkLst>
            <pc:docMk/>
            <pc:sldMk cId="1841036368" sldId="277"/>
            <ac:inkMk id="37" creationId="{872B61B8-C3F6-4957-AF6B-EFA12726B8C2}"/>
          </ac:inkMkLst>
        </pc:inkChg>
        <pc:inkChg chg="add mod">
          <ac:chgData name="Rachel Domagalski" userId="a249d407-0285-43a8-8f62-07bb0c648aa2" providerId="ADAL" clId="{9AA9797B-1D6C-4F22-97E9-03E702B4624C}" dt="2019-11-20T21:30:38.563" v="1363"/>
          <ac:inkMkLst>
            <pc:docMk/>
            <pc:sldMk cId="1841036368" sldId="277"/>
            <ac:inkMk id="38" creationId="{B28AC2C5-9BF4-41D1-B826-216B6EBEB17F}"/>
          </ac:inkMkLst>
        </pc:inkChg>
        <pc:inkChg chg="add mod">
          <ac:chgData name="Rachel Domagalski" userId="a249d407-0285-43a8-8f62-07bb0c648aa2" providerId="ADAL" clId="{9AA9797B-1D6C-4F22-97E9-03E702B4624C}" dt="2019-11-20T21:30:38.563" v="1363"/>
          <ac:inkMkLst>
            <pc:docMk/>
            <pc:sldMk cId="1841036368" sldId="277"/>
            <ac:inkMk id="39" creationId="{8E69C80E-46A4-45DC-9914-062E8F2E4AB9}"/>
          </ac:inkMkLst>
        </pc:inkChg>
        <pc:inkChg chg="add mod">
          <ac:chgData name="Rachel Domagalski" userId="a249d407-0285-43a8-8f62-07bb0c648aa2" providerId="ADAL" clId="{9AA9797B-1D6C-4F22-97E9-03E702B4624C}" dt="2019-11-20T21:30:38.563" v="1363"/>
          <ac:inkMkLst>
            <pc:docMk/>
            <pc:sldMk cId="1841036368" sldId="277"/>
            <ac:inkMk id="40" creationId="{55178B5A-7ECB-426A-92B1-075016BD46D2}"/>
          </ac:inkMkLst>
        </pc:inkChg>
        <pc:inkChg chg="add mod">
          <ac:chgData name="Rachel Domagalski" userId="a249d407-0285-43a8-8f62-07bb0c648aa2" providerId="ADAL" clId="{9AA9797B-1D6C-4F22-97E9-03E702B4624C}" dt="2019-11-20T21:30:38.563" v="1363"/>
          <ac:inkMkLst>
            <pc:docMk/>
            <pc:sldMk cId="1841036368" sldId="277"/>
            <ac:inkMk id="41" creationId="{94A0E6DC-9EDA-49DC-BD2B-98625CB73E29}"/>
          </ac:inkMkLst>
        </pc:inkChg>
        <pc:inkChg chg="add mod">
          <ac:chgData name="Rachel Domagalski" userId="a249d407-0285-43a8-8f62-07bb0c648aa2" providerId="ADAL" clId="{9AA9797B-1D6C-4F22-97E9-03E702B4624C}" dt="2019-11-20T21:30:38.563" v="1363"/>
          <ac:inkMkLst>
            <pc:docMk/>
            <pc:sldMk cId="1841036368" sldId="277"/>
            <ac:inkMk id="42" creationId="{B436FA30-C6B5-4D04-82F1-2E17E661EE2D}"/>
          </ac:inkMkLst>
        </pc:inkChg>
        <pc:inkChg chg="add mod">
          <ac:chgData name="Rachel Domagalski" userId="a249d407-0285-43a8-8f62-07bb0c648aa2" providerId="ADAL" clId="{9AA9797B-1D6C-4F22-97E9-03E702B4624C}" dt="2019-11-20T21:30:38.563" v="1363"/>
          <ac:inkMkLst>
            <pc:docMk/>
            <pc:sldMk cId="1841036368" sldId="277"/>
            <ac:inkMk id="43" creationId="{2FC3DA46-8D58-46D2-934F-B8DE38A6FF06}"/>
          </ac:inkMkLst>
        </pc:inkChg>
        <pc:inkChg chg="add del mod">
          <ac:chgData name="Rachel Domagalski" userId="a249d407-0285-43a8-8f62-07bb0c648aa2" providerId="ADAL" clId="{9AA9797B-1D6C-4F22-97E9-03E702B4624C}" dt="2019-11-20T21:28:56.446" v="1255"/>
          <ac:inkMkLst>
            <pc:docMk/>
            <pc:sldMk cId="1841036368" sldId="277"/>
            <ac:inkMk id="44" creationId="{6DDCDC42-CE99-414D-BC9D-A0C8557E4A84}"/>
          </ac:inkMkLst>
        </pc:inkChg>
        <pc:inkChg chg="add del">
          <ac:chgData name="Rachel Domagalski" userId="a249d407-0285-43a8-8f62-07bb0c648aa2" providerId="ADAL" clId="{9AA9797B-1D6C-4F22-97E9-03E702B4624C}" dt="2019-11-20T21:28:52.632" v="1252"/>
          <ac:inkMkLst>
            <pc:docMk/>
            <pc:sldMk cId="1841036368" sldId="277"/>
            <ac:inkMk id="45" creationId="{DA12858D-5D22-4949-B5EC-93BACEA7E5DF}"/>
          </ac:inkMkLst>
        </pc:inkChg>
        <pc:inkChg chg="add del">
          <ac:chgData name="Rachel Domagalski" userId="a249d407-0285-43a8-8f62-07bb0c648aa2" providerId="ADAL" clId="{9AA9797B-1D6C-4F22-97E9-03E702B4624C}" dt="2019-11-20T21:28:56.448" v="1256"/>
          <ac:inkMkLst>
            <pc:docMk/>
            <pc:sldMk cId="1841036368" sldId="277"/>
            <ac:inkMk id="48" creationId="{A055149D-D168-4446-A372-12F3AC875B06}"/>
          </ac:inkMkLst>
        </pc:inkChg>
        <pc:inkChg chg="add mod">
          <ac:chgData name="Rachel Domagalski" userId="a249d407-0285-43a8-8f62-07bb0c648aa2" providerId="ADAL" clId="{9AA9797B-1D6C-4F22-97E9-03E702B4624C}" dt="2019-11-20T21:30:38.563" v="1363"/>
          <ac:inkMkLst>
            <pc:docMk/>
            <pc:sldMk cId="1841036368" sldId="277"/>
            <ac:inkMk id="49" creationId="{055ED0F7-6356-4BDD-9CB3-287DD0D40949}"/>
          </ac:inkMkLst>
        </pc:inkChg>
        <pc:inkChg chg="add mod">
          <ac:chgData name="Rachel Domagalski" userId="a249d407-0285-43a8-8f62-07bb0c648aa2" providerId="ADAL" clId="{9AA9797B-1D6C-4F22-97E9-03E702B4624C}" dt="2019-11-20T21:30:38.563" v="1363"/>
          <ac:inkMkLst>
            <pc:docMk/>
            <pc:sldMk cId="1841036368" sldId="277"/>
            <ac:inkMk id="50" creationId="{465A3DCF-A641-49CF-B83A-B9923E583814}"/>
          </ac:inkMkLst>
        </pc:inkChg>
        <pc:inkChg chg="add mod">
          <ac:chgData name="Rachel Domagalski" userId="a249d407-0285-43a8-8f62-07bb0c648aa2" providerId="ADAL" clId="{9AA9797B-1D6C-4F22-97E9-03E702B4624C}" dt="2019-11-20T21:30:38.563" v="1363"/>
          <ac:inkMkLst>
            <pc:docMk/>
            <pc:sldMk cId="1841036368" sldId="277"/>
            <ac:inkMk id="51" creationId="{CF56E679-3F78-4C14-B3A4-D7694DAEF0B6}"/>
          </ac:inkMkLst>
        </pc:inkChg>
        <pc:inkChg chg="add mod">
          <ac:chgData name="Rachel Domagalski" userId="a249d407-0285-43a8-8f62-07bb0c648aa2" providerId="ADAL" clId="{9AA9797B-1D6C-4F22-97E9-03E702B4624C}" dt="2019-11-20T21:30:38.563" v="1363"/>
          <ac:inkMkLst>
            <pc:docMk/>
            <pc:sldMk cId="1841036368" sldId="277"/>
            <ac:inkMk id="52" creationId="{F3ADCBAD-6046-4C59-8402-57757C7832B4}"/>
          </ac:inkMkLst>
        </pc:inkChg>
        <pc:inkChg chg="add del mod">
          <ac:chgData name="Rachel Domagalski" userId="a249d407-0285-43a8-8f62-07bb0c648aa2" providerId="ADAL" clId="{9AA9797B-1D6C-4F22-97E9-03E702B4624C}" dt="2019-11-20T21:30:52.166" v="1381"/>
          <ac:inkMkLst>
            <pc:docMk/>
            <pc:sldMk cId="1841036368" sldId="277"/>
            <ac:inkMk id="54" creationId="{028B9364-48A2-4A91-AFE1-6ED526A83C47}"/>
          </ac:inkMkLst>
        </pc:inkChg>
        <pc:inkChg chg="add del mod">
          <ac:chgData name="Rachel Domagalski" userId="a249d407-0285-43a8-8f62-07bb0c648aa2" providerId="ADAL" clId="{9AA9797B-1D6C-4F22-97E9-03E702B4624C}" dt="2019-11-20T21:30:52.162" v="1380"/>
          <ac:inkMkLst>
            <pc:docMk/>
            <pc:sldMk cId="1841036368" sldId="277"/>
            <ac:inkMk id="55" creationId="{F59F825D-AEE3-4ACD-9D8E-EE3812AE4357}"/>
          </ac:inkMkLst>
        </pc:inkChg>
        <pc:inkChg chg="add del mod">
          <ac:chgData name="Rachel Domagalski" userId="a249d407-0285-43a8-8f62-07bb0c648aa2" providerId="ADAL" clId="{9AA9797B-1D6C-4F22-97E9-03E702B4624C}" dt="2019-11-20T21:31:22.841" v="1405"/>
          <ac:inkMkLst>
            <pc:docMk/>
            <pc:sldMk cId="1841036368" sldId="277"/>
            <ac:inkMk id="57" creationId="{EEE548D9-02CD-42B1-A68A-14465CD331AE}"/>
          </ac:inkMkLst>
        </pc:inkChg>
        <pc:inkChg chg="add del mod">
          <ac:chgData name="Rachel Domagalski" userId="a249d407-0285-43a8-8f62-07bb0c648aa2" providerId="ADAL" clId="{9AA9797B-1D6C-4F22-97E9-03E702B4624C}" dt="2019-11-20T21:31:22.848" v="1421"/>
          <ac:inkMkLst>
            <pc:docMk/>
            <pc:sldMk cId="1841036368" sldId="277"/>
            <ac:inkMk id="58" creationId="{B87DADDB-8A5E-44BA-B94D-5E625AFC24EA}"/>
          </ac:inkMkLst>
        </pc:inkChg>
        <pc:inkChg chg="add del mod">
          <ac:chgData name="Rachel Domagalski" userId="a249d407-0285-43a8-8f62-07bb0c648aa2" providerId="ADAL" clId="{9AA9797B-1D6C-4F22-97E9-03E702B4624C}" dt="2019-11-20T21:31:22.849" v="1424"/>
          <ac:inkMkLst>
            <pc:docMk/>
            <pc:sldMk cId="1841036368" sldId="277"/>
            <ac:inkMk id="59" creationId="{ECD64945-1137-4BCA-B32D-ECF52C7A8CF7}"/>
          </ac:inkMkLst>
        </pc:inkChg>
        <pc:inkChg chg="add del mod">
          <ac:chgData name="Rachel Domagalski" userId="a249d407-0285-43a8-8f62-07bb0c648aa2" providerId="ADAL" clId="{9AA9797B-1D6C-4F22-97E9-03E702B4624C}" dt="2019-11-20T21:31:22.846" v="1415"/>
          <ac:inkMkLst>
            <pc:docMk/>
            <pc:sldMk cId="1841036368" sldId="277"/>
            <ac:inkMk id="60" creationId="{D4EFFEB3-1918-4589-8DCB-FC9114CB8068}"/>
          </ac:inkMkLst>
        </pc:inkChg>
        <pc:inkChg chg="add del mod">
          <ac:chgData name="Rachel Domagalski" userId="a249d407-0285-43a8-8f62-07bb0c648aa2" providerId="ADAL" clId="{9AA9797B-1D6C-4F22-97E9-03E702B4624C}" dt="2019-11-20T21:31:22.840" v="1404"/>
          <ac:inkMkLst>
            <pc:docMk/>
            <pc:sldMk cId="1841036368" sldId="277"/>
            <ac:inkMk id="61" creationId="{06A2A4E5-71AC-40FC-8D3E-AE689D7B2688}"/>
          </ac:inkMkLst>
        </pc:inkChg>
        <pc:inkChg chg="add del mod">
          <ac:chgData name="Rachel Domagalski" userId="a249d407-0285-43a8-8f62-07bb0c648aa2" providerId="ADAL" clId="{9AA9797B-1D6C-4F22-97E9-03E702B4624C}" dt="2019-11-20T21:31:22.844" v="1410"/>
          <ac:inkMkLst>
            <pc:docMk/>
            <pc:sldMk cId="1841036368" sldId="277"/>
            <ac:inkMk id="63" creationId="{FB1CD7DE-7642-44F6-BC4E-CB8DE3A49F98}"/>
          </ac:inkMkLst>
        </pc:inkChg>
        <pc:inkChg chg="add del mod">
          <ac:chgData name="Rachel Domagalski" userId="a249d407-0285-43a8-8f62-07bb0c648aa2" providerId="ADAL" clId="{9AA9797B-1D6C-4F22-97E9-03E702B4624C}" dt="2019-11-20T21:31:22.848" v="1422"/>
          <ac:inkMkLst>
            <pc:docMk/>
            <pc:sldMk cId="1841036368" sldId="277"/>
            <ac:inkMk id="64" creationId="{F98564D6-2C4B-41F3-81A6-C3FA1C072A0D}"/>
          </ac:inkMkLst>
        </pc:inkChg>
        <pc:inkChg chg="add del mod">
          <ac:chgData name="Rachel Domagalski" userId="a249d407-0285-43a8-8f62-07bb0c648aa2" providerId="ADAL" clId="{9AA9797B-1D6C-4F22-97E9-03E702B4624C}" dt="2019-11-20T21:31:22.841" v="1407"/>
          <ac:inkMkLst>
            <pc:docMk/>
            <pc:sldMk cId="1841036368" sldId="277"/>
            <ac:inkMk id="65" creationId="{593692DF-1568-4A3F-9BE2-BD4F783AE8E7}"/>
          </ac:inkMkLst>
        </pc:inkChg>
        <pc:inkChg chg="add del mod">
          <ac:chgData name="Rachel Domagalski" userId="a249d407-0285-43a8-8f62-07bb0c648aa2" providerId="ADAL" clId="{9AA9797B-1D6C-4F22-97E9-03E702B4624C}" dt="2019-11-20T21:31:22.847" v="1418"/>
          <ac:inkMkLst>
            <pc:docMk/>
            <pc:sldMk cId="1841036368" sldId="277"/>
            <ac:inkMk id="66" creationId="{40FFEBE4-98EF-45F0-BBC2-2F47A0990C21}"/>
          </ac:inkMkLst>
        </pc:inkChg>
        <pc:inkChg chg="add del mod">
          <ac:chgData name="Rachel Domagalski" userId="a249d407-0285-43a8-8f62-07bb0c648aa2" providerId="ADAL" clId="{9AA9797B-1D6C-4F22-97E9-03E702B4624C}" dt="2019-11-20T21:31:22.841" v="1406"/>
          <ac:inkMkLst>
            <pc:docMk/>
            <pc:sldMk cId="1841036368" sldId="277"/>
            <ac:inkMk id="67" creationId="{0782205B-C38B-485F-BD3A-B360E20FBEA4}"/>
          </ac:inkMkLst>
        </pc:inkChg>
        <pc:inkChg chg="add del mod">
          <ac:chgData name="Rachel Domagalski" userId="a249d407-0285-43a8-8f62-07bb0c648aa2" providerId="ADAL" clId="{9AA9797B-1D6C-4F22-97E9-03E702B4624C}" dt="2019-11-20T21:31:22.848" v="1420"/>
          <ac:inkMkLst>
            <pc:docMk/>
            <pc:sldMk cId="1841036368" sldId="277"/>
            <ac:inkMk id="68" creationId="{045F4AF5-2ED7-429B-99BD-64FBF36E7A5B}"/>
          </ac:inkMkLst>
        </pc:inkChg>
        <pc:inkChg chg="add del mod">
          <ac:chgData name="Rachel Domagalski" userId="a249d407-0285-43a8-8f62-07bb0c648aa2" providerId="ADAL" clId="{9AA9797B-1D6C-4F22-97E9-03E702B4624C}" dt="2019-11-20T21:31:22.846" v="1416"/>
          <ac:inkMkLst>
            <pc:docMk/>
            <pc:sldMk cId="1841036368" sldId="277"/>
            <ac:inkMk id="69" creationId="{83C7EE6F-FE7E-4A5E-87E5-5A8CD10E63F4}"/>
          </ac:inkMkLst>
        </pc:inkChg>
        <pc:inkChg chg="add del mod">
          <ac:chgData name="Rachel Domagalski" userId="a249d407-0285-43a8-8f62-07bb0c648aa2" providerId="ADAL" clId="{9AA9797B-1D6C-4F22-97E9-03E702B4624C}" dt="2019-11-20T21:31:22.850" v="1425"/>
          <ac:inkMkLst>
            <pc:docMk/>
            <pc:sldMk cId="1841036368" sldId="277"/>
            <ac:inkMk id="70" creationId="{E8CE07F1-1A88-41EB-9852-0346CE4B1571}"/>
          </ac:inkMkLst>
        </pc:inkChg>
        <pc:inkChg chg="add del mod">
          <ac:chgData name="Rachel Domagalski" userId="a249d407-0285-43a8-8f62-07bb0c648aa2" providerId="ADAL" clId="{9AA9797B-1D6C-4F22-97E9-03E702B4624C}" dt="2019-11-20T21:31:22.847" v="1417"/>
          <ac:inkMkLst>
            <pc:docMk/>
            <pc:sldMk cId="1841036368" sldId="277"/>
            <ac:inkMk id="71" creationId="{2D775CDB-8AAD-4BA2-8AAC-5A74AD53A28B}"/>
          </ac:inkMkLst>
        </pc:inkChg>
        <pc:inkChg chg="add del mod">
          <ac:chgData name="Rachel Domagalski" userId="a249d407-0285-43a8-8f62-07bb0c648aa2" providerId="ADAL" clId="{9AA9797B-1D6C-4F22-97E9-03E702B4624C}" dt="2019-11-20T21:31:22.844" v="1411"/>
          <ac:inkMkLst>
            <pc:docMk/>
            <pc:sldMk cId="1841036368" sldId="277"/>
            <ac:inkMk id="72" creationId="{CABDB4FE-08CA-4748-8886-3E10FBEDAAB4}"/>
          </ac:inkMkLst>
        </pc:inkChg>
        <pc:inkChg chg="add del mod">
          <ac:chgData name="Rachel Domagalski" userId="a249d407-0285-43a8-8f62-07bb0c648aa2" providerId="ADAL" clId="{9AA9797B-1D6C-4F22-97E9-03E702B4624C}" dt="2019-11-20T21:31:22.845" v="1412"/>
          <ac:inkMkLst>
            <pc:docMk/>
            <pc:sldMk cId="1841036368" sldId="277"/>
            <ac:inkMk id="74" creationId="{328BE259-96F8-48B0-9BFA-ECC16F93EAC2}"/>
          </ac:inkMkLst>
        </pc:inkChg>
        <pc:inkChg chg="add del mod">
          <ac:chgData name="Rachel Domagalski" userId="a249d407-0285-43a8-8f62-07bb0c648aa2" providerId="ADAL" clId="{9AA9797B-1D6C-4F22-97E9-03E702B4624C}" dt="2019-11-20T21:31:22.843" v="1408"/>
          <ac:inkMkLst>
            <pc:docMk/>
            <pc:sldMk cId="1841036368" sldId="277"/>
            <ac:inkMk id="75" creationId="{AF1475B7-DD25-4E0B-BE5D-CA2CEB96D554}"/>
          </ac:inkMkLst>
        </pc:inkChg>
        <pc:inkChg chg="add del mod">
          <ac:chgData name="Rachel Domagalski" userId="a249d407-0285-43a8-8f62-07bb0c648aa2" providerId="ADAL" clId="{9AA9797B-1D6C-4F22-97E9-03E702B4624C}" dt="2019-11-20T21:31:22.845" v="1413"/>
          <ac:inkMkLst>
            <pc:docMk/>
            <pc:sldMk cId="1841036368" sldId="277"/>
            <ac:inkMk id="76" creationId="{A5A1B35D-87F5-4E90-99C5-823AB1551A93}"/>
          </ac:inkMkLst>
        </pc:inkChg>
        <pc:inkChg chg="add del mod">
          <ac:chgData name="Rachel Domagalski" userId="a249d407-0285-43a8-8f62-07bb0c648aa2" providerId="ADAL" clId="{9AA9797B-1D6C-4F22-97E9-03E702B4624C}" dt="2019-11-20T21:31:22.843" v="1409"/>
          <ac:inkMkLst>
            <pc:docMk/>
            <pc:sldMk cId="1841036368" sldId="277"/>
            <ac:inkMk id="77" creationId="{412A5386-5499-4C49-AC97-DB0695024DFF}"/>
          </ac:inkMkLst>
        </pc:inkChg>
        <pc:inkChg chg="add del mod">
          <ac:chgData name="Rachel Domagalski" userId="a249d407-0285-43a8-8f62-07bb0c648aa2" providerId="ADAL" clId="{9AA9797B-1D6C-4F22-97E9-03E702B4624C}" dt="2019-11-20T21:31:22.846" v="1414"/>
          <ac:inkMkLst>
            <pc:docMk/>
            <pc:sldMk cId="1841036368" sldId="277"/>
            <ac:inkMk id="78" creationId="{D817EE18-47A4-4AA4-94D0-DCDD7CF9DE07}"/>
          </ac:inkMkLst>
        </pc:inkChg>
        <pc:inkChg chg="add del mod">
          <ac:chgData name="Rachel Domagalski" userId="a249d407-0285-43a8-8f62-07bb0c648aa2" providerId="ADAL" clId="{9AA9797B-1D6C-4F22-97E9-03E702B4624C}" dt="2019-11-20T21:31:22.849" v="1423"/>
          <ac:inkMkLst>
            <pc:docMk/>
            <pc:sldMk cId="1841036368" sldId="277"/>
            <ac:inkMk id="79" creationId="{30E24124-C69D-441E-8F7A-39ADB2647A1E}"/>
          </ac:inkMkLst>
        </pc:inkChg>
        <pc:inkChg chg="add del mod">
          <ac:chgData name="Rachel Domagalski" userId="a249d407-0285-43a8-8f62-07bb0c648aa2" providerId="ADAL" clId="{9AA9797B-1D6C-4F22-97E9-03E702B4624C}" dt="2019-11-20T21:31:22.847" v="1419"/>
          <ac:inkMkLst>
            <pc:docMk/>
            <pc:sldMk cId="1841036368" sldId="277"/>
            <ac:inkMk id="80" creationId="{0C902578-79B6-4B39-8C6C-3DA89DF9F226}"/>
          </ac:inkMkLst>
        </pc:inkChg>
        <pc:inkChg chg="add mod">
          <ac:chgData name="Rachel Domagalski" userId="a249d407-0285-43a8-8f62-07bb0c648aa2" providerId="ADAL" clId="{9AA9797B-1D6C-4F22-97E9-03E702B4624C}" dt="2019-11-20T21:30:38.563" v="1363"/>
          <ac:inkMkLst>
            <pc:docMk/>
            <pc:sldMk cId="1841036368" sldId="277"/>
            <ac:inkMk id="82" creationId="{50E29FF6-9DB6-48B3-BD2E-29AFA469880A}"/>
          </ac:inkMkLst>
        </pc:inkChg>
        <pc:inkChg chg="add mod">
          <ac:chgData name="Rachel Domagalski" userId="a249d407-0285-43a8-8f62-07bb0c648aa2" providerId="ADAL" clId="{9AA9797B-1D6C-4F22-97E9-03E702B4624C}" dt="2019-11-20T21:30:38.563" v="1363"/>
          <ac:inkMkLst>
            <pc:docMk/>
            <pc:sldMk cId="1841036368" sldId="277"/>
            <ac:inkMk id="83" creationId="{793045E1-F91E-478E-A356-E93053EF19AA}"/>
          </ac:inkMkLst>
        </pc:inkChg>
        <pc:inkChg chg="add mod">
          <ac:chgData name="Rachel Domagalski" userId="a249d407-0285-43a8-8f62-07bb0c648aa2" providerId="ADAL" clId="{9AA9797B-1D6C-4F22-97E9-03E702B4624C}" dt="2019-11-20T21:30:38.563" v="1363"/>
          <ac:inkMkLst>
            <pc:docMk/>
            <pc:sldMk cId="1841036368" sldId="277"/>
            <ac:inkMk id="84" creationId="{F70BD001-A301-40E6-A1FA-9E81F31AB8FE}"/>
          </ac:inkMkLst>
        </pc:inkChg>
        <pc:inkChg chg="add mod">
          <ac:chgData name="Rachel Domagalski" userId="a249d407-0285-43a8-8f62-07bb0c648aa2" providerId="ADAL" clId="{9AA9797B-1D6C-4F22-97E9-03E702B4624C}" dt="2019-11-20T21:30:38.563" v="1363"/>
          <ac:inkMkLst>
            <pc:docMk/>
            <pc:sldMk cId="1841036368" sldId="277"/>
            <ac:inkMk id="85" creationId="{C190C6B1-CAAA-45A7-AF33-2AFCF7E74550}"/>
          </ac:inkMkLst>
        </pc:inkChg>
        <pc:inkChg chg="add mod">
          <ac:chgData name="Rachel Domagalski" userId="a249d407-0285-43a8-8f62-07bb0c648aa2" providerId="ADAL" clId="{9AA9797B-1D6C-4F22-97E9-03E702B4624C}" dt="2019-11-20T21:30:38.563" v="1363"/>
          <ac:inkMkLst>
            <pc:docMk/>
            <pc:sldMk cId="1841036368" sldId="277"/>
            <ac:inkMk id="86" creationId="{4E855ABE-939D-42F9-9C75-C973D226CA6E}"/>
          </ac:inkMkLst>
        </pc:inkChg>
        <pc:inkChg chg="add mod">
          <ac:chgData name="Rachel Domagalski" userId="a249d407-0285-43a8-8f62-07bb0c648aa2" providerId="ADAL" clId="{9AA9797B-1D6C-4F22-97E9-03E702B4624C}" dt="2019-11-20T21:30:38.563" v="1363"/>
          <ac:inkMkLst>
            <pc:docMk/>
            <pc:sldMk cId="1841036368" sldId="277"/>
            <ac:inkMk id="87" creationId="{606CDA89-DC88-4037-A8CC-D482A75945BA}"/>
          </ac:inkMkLst>
        </pc:inkChg>
        <pc:inkChg chg="add del">
          <ac:chgData name="Rachel Domagalski" userId="a249d407-0285-43a8-8f62-07bb0c648aa2" providerId="ADAL" clId="{9AA9797B-1D6C-4F22-97E9-03E702B4624C}" dt="2019-11-20T21:29:32.476" v="1304"/>
          <ac:inkMkLst>
            <pc:docMk/>
            <pc:sldMk cId="1841036368" sldId="277"/>
            <ac:inkMk id="88" creationId="{E018DDFF-6C7D-4C18-B22D-4403DAB59877}"/>
          </ac:inkMkLst>
        </pc:inkChg>
        <pc:inkChg chg="add del">
          <ac:chgData name="Rachel Domagalski" userId="a249d407-0285-43a8-8f62-07bb0c648aa2" providerId="ADAL" clId="{9AA9797B-1D6C-4F22-97E9-03E702B4624C}" dt="2019-11-20T21:29:32.474" v="1302"/>
          <ac:inkMkLst>
            <pc:docMk/>
            <pc:sldMk cId="1841036368" sldId="277"/>
            <ac:inkMk id="89" creationId="{70511C28-8F6C-4B90-85E4-A4CAD5F3273F}"/>
          </ac:inkMkLst>
        </pc:inkChg>
        <pc:inkChg chg="add del">
          <ac:chgData name="Rachel Domagalski" userId="a249d407-0285-43a8-8f62-07bb0c648aa2" providerId="ADAL" clId="{9AA9797B-1D6C-4F22-97E9-03E702B4624C}" dt="2019-11-20T21:29:32.474" v="1303"/>
          <ac:inkMkLst>
            <pc:docMk/>
            <pc:sldMk cId="1841036368" sldId="277"/>
            <ac:inkMk id="90" creationId="{7708365D-EA41-414F-AE2C-8F22565A79FE}"/>
          </ac:inkMkLst>
        </pc:inkChg>
        <pc:inkChg chg="add del">
          <ac:chgData name="Rachel Domagalski" userId="a249d407-0285-43a8-8f62-07bb0c648aa2" providerId="ADAL" clId="{9AA9797B-1D6C-4F22-97E9-03E702B4624C}" dt="2019-11-20T21:29:32.473" v="1301"/>
          <ac:inkMkLst>
            <pc:docMk/>
            <pc:sldMk cId="1841036368" sldId="277"/>
            <ac:inkMk id="91" creationId="{D6372857-A443-4DF8-80E6-258C3828A6BB}"/>
          </ac:inkMkLst>
        </pc:inkChg>
        <pc:inkChg chg="add del">
          <ac:chgData name="Rachel Domagalski" userId="a249d407-0285-43a8-8f62-07bb0c648aa2" providerId="ADAL" clId="{9AA9797B-1D6C-4F22-97E9-03E702B4624C}" dt="2019-11-20T21:29:33.671" v="1306"/>
          <ac:inkMkLst>
            <pc:docMk/>
            <pc:sldMk cId="1841036368" sldId="277"/>
            <ac:inkMk id="92" creationId="{79F026DF-C057-4C2D-8D7C-FD181B0FD81C}"/>
          </ac:inkMkLst>
        </pc:inkChg>
        <pc:inkChg chg="add mod">
          <ac:chgData name="Rachel Domagalski" userId="a249d407-0285-43a8-8f62-07bb0c648aa2" providerId="ADAL" clId="{9AA9797B-1D6C-4F22-97E9-03E702B4624C}" dt="2019-11-20T21:30:38.563" v="1363"/>
          <ac:inkMkLst>
            <pc:docMk/>
            <pc:sldMk cId="1841036368" sldId="277"/>
            <ac:inkMk id="94" creationId="{C8A1868E-3364-4046-BD1C-6BE569088BCF}"/>
          </ac:inkMkLst>
        </pc:inkChg>
        <pc:inkChg chg="add mod">
          <ac:chgData name="Rachel Domagalski" userId="a249d407-0285-43a8-8f62-07bb0c648aa2" providerId="ADAL" clId="{9AA9797B-1D6C-4F22-97E9-03E702B4624C}" dt="2019-11-20T21:30:38.563" v="1363"/>
          <ac:inkMkLst>
            <pc:docMk/>
            <pc:sldMk cId="1841036368" sldId="277"/>
            <ac:inkMk id="95" creationId="{B792F5D1-6E0C-4445-8850-AADDB3C723F9}"/>
          </ac:inkMkLst>
        </pc:inkChg>
        <pc:inkChg chg="add mod">
          <ac:chgData name="Rachel Domagalski" userId="a249d407-0285-43a8-8f62-07bb0c648aa2" providerId="ADAL" clId="{9AA9797B-1D6C-4F22-97E9-03E702B4624C}" dt="2019-11-20T21:30:38.563" v="1363"/>
          <ac:inkMkLst>
            <pc:docMk/>
            <pc:sldMk cId="1841036368" sldId="277"/>
            <ac:inkMk id="97" creationId="{6AC39C4F-0A64-4DBE-B076-CFFFE0FBBD13}"/>
          </ac:inkMkLst>
        </pc:inkChg>
        <pc:inkChg chg="add mod">
          <ac:chgData name="Rachel Domagalski" userId="a249d407-0285-43a8-8f62-07bb0c648aa2" providerId="ADAL" clId="{9AA9797B-1D6C-4F22-97E9-03E702B4624C}" dt="2019-11-20T21:30:38.563" v="1363"/>
          <ac:inkMkLst>
            <pc:docMk/>
            <pc:sldMk cId="1841036368" sldId="277"/>
            <ac:inkMk id="98" creationId="{13113E02-99F2-4BC1-A466-BDB2355E9CB6}"/>
          </ac:inkMkLst>
        </pc:inkChg>
        <pc:inkChg chg="add mod">
          <ac:chgData name="Rachel Domagalski" userId="a249d407-0285-43a8-8f62-07bb0c648aa2" providerId="ADAL" clId="{9AA9797B-1D6C-4F22-97E9-03E702B4624C}" dt="2019-11-20T21:30:38.563" v="1363"/>
          <ac:inkMkLst>
            <pc:docMk/>
            <pc:sldMk cId="1841036368" sldId="277"/>
            <ac:inkMk id="99" creationId="{DF201874-A114-448A-9759-444E3D8A22FA}"/>
          </ac:inkMkLst>
        </pc:inkChg>
        <pc:inkChg chg="add mod">
          <ac:chgData name="Rachel Domagalski" userId="a249d407-0285-43a8-8f62-07bb0c648aa2" providerId="ADAL" clId="{9AA9797B-1D6C-4F22-97E9-03E702B4624C}" dt="2019-11-20T21:30:38.563" v="1363"/>
          <ac:inkMkLst>
            <pc:docMk/>
            <pc:sldMk cId="1841036368" sldId="277"/>
            <ac:inkMk id="100" creationId="{A8E0BA9B-703F-4ECE-A864-133BE868FFA8}"/>
          </ac:inkMkLst>
        </pc:inkChg>
        <pc:inkChg chg="add mod">
          <ac:chgData name="Rachel Domagalski" userId="a249d407-0285-43a8-8f62-07bb0c648aa2" providerId="ADAL" clId="{9AA9797B-1D6C-4F22-97E9-03E702B4624C}" dt="2019-11-20T21:30:38.563" v="1363"/>
          <ac:inkMkLst>
            <pc:docMk/>
            <pc:sldMk cId="1841036368" sldId="277"/>
            <ac:inkMk id="102" creationId="{26FC5C02-24B2-48E1-9761-B9C46B5F89F0}"/>
          </ac:inkMkLst>
        </pc:inkChg>
        <pc:inkChg chg="add mod">
          <ac:chgData name="Rachel Domagalski" userId="a249d407-0285-43a8-8f62-07bb0c648aa2" providerId="ADAL" clId="{9AA9797B-1D6C-4F22-97E9-03E702B4624C}" dt="2019-11-20T21:30:38.563" v="1363"/>
          <ac:inkMkLst>
            <pc:docMk/>
            <pc:sldMk cId="1841036368" sldId="277"/>
            <ac:inkMk id="103" creationId="{486569FE-645D-4C2D-AC8B-707E8DC7EFD1}"/>
          </ac:inkMkLst>
        </pc:inkChg>
        <pc:inkChg chg="add mod">
          <ac:chgData name="Rachel Domagalski" userId="a249d407-0285-43a8-8f62-07bb0c648aa2" providerId="ADAL" clId="{9AA9797B-1D6C-4F22-97E9-03E702B4624C}" dt="2019-11-20T21:30:38.563" v="1363"/>
          <ac:inkMkLst>
            <pc:docMk/>
            <pc:sldMk cId="1841036368" sldId="277"/>
            <ac:inkMk id="104" creationId="{B7C7BC7A-36CC-4E5D-ADC2-2D8ED9114501}"/>
          </ac:inkMkLst>
        </pc:inkChg>
        <pc:inkChg chg="add mod">
          <ac:chgData name="Rachel Domagalski" userId="a249d407-0285-43a8-8f62-07bb0c648aa2" providerId="ADAL" clId="{9AA9797B-1D6C-4F22-97E9-03E702B4624C}" dt="2019-11-20T21:30:38.563" v="1363"/>
          <ac:inkMkLst>
            <pc:docMk/>
            <pc:sldMk cId="1841036368" sldId="277"/>
            <ac:inkMk id="105" creationId="{9A690E91-2DBF-4E12-87D8-A195B3FA2B69}"/>
          </ac:inkMkLst>
        </pc:inkChg>
        <pc:inkChg chg="add mod">
          <ac:chgData name="Rachel Domagalski" userId="a249d407-0285-43a8-8f62-07bb0c648aa2" providerId="ADAL" clId="{9AA9797B-1D6C-4F22-97E9-03E702B4624C}" dt="2019-11-20T21:30:38.563" v="1363"/>
          <ac:inkMkLst>
            <pc:docMk/>
            <pc:sldMk cId="1841036368" sldId="277"/>
            <ac:inkMk id="106" creationId="{864AF1DC-5F1E-43F9-BB51-28614338243C}"/>
          </ac:inkMkLst>
        </pc:inkChg>
        <pc:inkChg chg="add del mod">
          <ac:chgData name="Rachel Domagalski" userId="a249d407-0285-43a8-8f62-07bb0c648aa2" providerId="ADAL" clId="{9AA9797B-1D6C-4F22-97E9-03E702B4624C}" dt="2019-11-20T21:30:10.174" v="1338"/>
          <ac:inkMkLst>
            <pc:docMk/>
            <pc:sldMk cId="1841036368" sldId="277"/>
            <ac:inkMk id="108" creationId="{914CD49F-5735-4FB2-8D47-F7FE67E6855C}"/>
          </ac:inkMkLst>
        </pc:inkChg>
        <pc:inkChg chg="add del mod">
          <ac:chgData name="Rachel Domagalski" userId="a249d407-0285-43a8-8f62-07bb0c648aa2" providerId="ADAL" clId="{9AA9797B-1D6C-4F22-97E9-03E702B4624C}" dt="2019-11-20T21:30:10.179" v="1341"/>
          <ac:inkMkLst>
            <pc:docMk/>
            <pc:sldMk cId="1841036368" sldId="277"/>
            <ac:inkMk id="109" creationId="{4C2B5D7C-270A-4499-8EA0-53F695A6712C}"/>
          </ac:inkMkLst>
        </pc:inkChg>
        <pc:inkChg chg="add del mod">
          <ac:chgData name="Rachel Domagalski" userId="a249d407-0285-43a8-8f62-07bb0c648aa2" providerId="ADAL" clId="{9AA9797B-1D6C-4F22-97E9-03E702B4624C}" dt="2019-11-20T21:30:10.174" v="1339"/>
          <ac:inkMkLst>
            <pc:docMk/>
            <pc:sldMk cId="1841036368" sldId="277"/>
            <ac:inkMk id="110" creationId="{736CB88B-B7F0-4D32-8972-1B8245DD16F6}"/>
          </ac:inkMkLst>
        </pc:inkChg>
        <pc:inkChg chg="add del mod">
          <ac:chgData name="Rachel Domagalski" userId="a249d407-0285-43a8-8f62-07bb0c648aa2" providerId="ADAL" clId="{9AA9797B-1D6C-4F22-97E9-03E702B4624C}" dt="2019-11-20T21:29:57.469" v="1330"/>
          <ac:inkMkLst>
            <pc:docMk/>
            <pc:sldMk cId="1841036368" sldId="277"/>
            <ac:inkMk id="112" creationId="{8EDF3D45-3CE2-42D9-8582-6588117B5C3B}"/>
          </ac:inkMkLst>
        </pc:inkChg>
        <pc:inkChg chg="add del mod">
          <ac:chgData name="Rachel Domagalski" userId="a249d407-0285-43a8-8f62-07bb0c648aa2" providerId="ADAL" clId="{9AA9797B-1D6C-4F22-97E9-03E702B4624C}" dt="2019-11-20T21:29:57.450" v="1329"/>
          <ac:inkMkLst>
            <pc:docMk/>
            <pc:sldMk cId="1841036368" sldId="277"/>
            <ac:inkMk id="113" creationId="{94F0991D-4226-4C36-AAC5-DF4F37FD39A0}"/>
          </ac:inkMkLst>
        </pc:inkChg>
        <pc:inkChg chg="add del mod">
          <ac:chgData name="Rachel Domagalski" userId="a249d407-0285-43a8-8f62-07bb0c648aa2" providerId="ADAL" clId="{9AA9797B-1D6C-4F22-97E9-03E702B4624C}" dt="2019-11-20T21:29:57.470" v="1331"/>
          <ac:inkMkLst>
            <pc:docMk/>
            <pc:sldMk cId="1841036368" sldId="277"/>
            <ac:inkMk id="114" creationId="{80C539E4-1612-4BC7-9E54-7588F153B793}"/>
          </ac:inkMkLst>
        </pc:inkChg>
        <pc:inkChg chg="add mod">
          <ac:chgData name="Rachel Domagalski" userId="a249d407-0285-43a8-8f62-07bb0c648aa2" providerId="ADAL" clId="{9AA9797B-1D6C-4F22-97E9-03E702B4624C}" dt="2019-11-20T21:30:58.593" v="1384"/>
          <ac:inkMkLst>
            <pc:docMk/>
            <pc:sldMk cId="1841036368" sldId="277"/>
            <ac:inkMk id="116" creationId="{D8E80475-E200-4677-B054-1168B696EEE6}"/>
          </ac:inkMkLst>
        </pc:inkChg>
        <pc:inkChg chg="add mod">
          <ac:chgData name="Rachel Domagalski" userId="a249d407-0285-43a8-8f62-07bb0c648aa2" providerId="ADAL" clId="{9AA9797B-1D6C-4F22-97E9-03E702B4624C}" dt="2019-11-20T21:30:58.593" v="1384"/>
          <ac:inkMkLst>
            <pc:docMk/>
            <pc:sldMk cId="1841036368" sldId="277"/>
            <ac:inkMk id="117" creationId="{166FFCAD-64E4-43CC-931A-6B2536BB356D}"/>
          </ac:inkMkLst>
        </pc:inkChg>
        <pc:inkChg chg="add mod">
          <ac:chgData name="Rachel Domagalski" userId="a249d407-0285-43a8-8f62-07bb0c648aa2" providerId="ADAL" clId="{9AA9797B-1D6C-4F22-97E9-03E702B4624C}" dt="2019-11-20T21:30:58.593" v="1384"/>
          <ac:inkMkLst>
            <pc:docMk/>
            <pc:sldMk cId="1841036368" sldId="277"/>
            <ac:inkMk id="118" creationId="{4BAE1A59-D145-483D-A906-48DCA6C879F6}"/>
          </ac:inkMkLst>
        </pc:inkChg>
        <pc:inkChg chg="add del mod">
          <ac:chgData name="Rachel Domagalski" userId="a249d407-0285-43a8-8f62-07bb0c648aa2" providerId="ADAL" clId="{9AA9797B-1D6C-4F22-97E9-03E702B4624C}" dt="2019-11-20T21:30:10.180" v="1342"/>
          <ac:inkMkLst>
            <pc:docMk/>
            <pc:sldMk cId="1841036368" sldId="277"/>
            <ac:inkMk id="119" creationId="{3702523B-9323-490F-B9F1-5DE4BABE09C1}"/>
          </ac:inkMkLst>
        </pc:inkChg>
        <pc:inkChg chg="add del mod">
          <ac:chgData name="Rachel Domagalski" userId="a249d407-0285-43a8-8f62-07bb0c648aa2" providerId="ADAL" clId="{9AA9797B-1D6C-4F22-97E9-03E702B4624C}" dt="2019-11-20T21:30:10.179" v="1340"/>
          <ac:inkMkLst>
            <pc:docMk/>
            <pc:sldMk cId="1841036368" sldId="277"/>
            <ac:inkMk id="120" creationId="{3F6ED2BE-D5B7-4028-A17A-E8CC70863734}"/>
          </ac:inkMkLst>
        </pc:inkChg>
        <pc:inkChg chg="add mod">
          <ac:chgData name="Rachel Domagalski" userId="a249d407-0285-43a8-8f62-07bb0c648aa2" providerId="ADAL" clId="{9AA9797B-1D6C-4F22-97E9-03E702B4624C}" dt="2019-11-20T21:30:58.593" v="1384"/>
          <ac:inkMkLst>
            <pc:docMk/>
            <pc:sldMk cId="1841036368" sldId="277"/>
            <ac:inkMk id="122" creationId="{2055D419-BFD3-4C5B-BD9C-1137C0BFE27A}"/>
          </ac:inkMkLst>
        </pc:inkChg>
        <pc:inkChg chg="add mod">
          <ac:chgData name="Rachel Domagalski" userId="a249d407-0285-43a8-8f62-07bb0c648aa2" providerId="ADAL" clId="{9AA9797B-1D6C-4F22-97E9-03E702B4624C}" dt="2019-11-20T21:30:58.593" v="1384"/>
          <ac:inkMkLst>
            <pc:docMk/>
            <pc:sldMk cId="1841036368" sldId="277"/>
            <ac:inkMk id="123" creationId="{1F03B53A-0DCA-494F-98DD-EB3B1F724A77}"/>
          </ac:inkMkLst>
        </pc:inkChg>
        <pc:inkChg chg="add mod">
          <ac:chgData name="Rachel Domagalski" userId="a249d407-0285-43a8-8f62-07bb0c648aa2" providerId="ADAL" clId="{9AA9797B-1D6C-4F22-97E9-03E702B4624C}" dt="2019-11-20T21:30:58.593" v="1384"/>
          <ac:inkMkLst>
            <pc:docMk/>
            <pc:sldMk cId="1841036368" sldId="277"/>
            <ac:inkMk id="124" creationId="{47512028-FB93-4F64-BB68-0FFAFDD0A12B}"/>
          </ac:inkMkLst>
        </pc:inkChg>
        <pc:inkChg chg="add mod">
          <ac:chgData name="Rachel Domagalski" userId="a249d407-0285-43a8-8f62-07bb0c648aa2" providerId="ADAL" clId="{9AA9797B-1D6C-4F22-97E9-03E702B4624C}" dt="2019-11-20T21:30:58.593" v="1384"/>
          <ac:inkMkLst>
            <pc:docMk/>
            <pc:sldMk cId="1841036368" sldId="277"/>
            <ac:inkMk id="125" creationId="{45221592-E4F2-4995-BCA4-E927DAC0BE4F}"/>
          </ac:inkMkLst>
        </pc:inkChg>
        <pc:inkChg chg="add del mod">
          <ac:chgData name="Rachel Domagalski" userId="a249d407-0285-43a8-8f62-07bb0c648aa2" providerId="ADAL" clId="{9AA9797B-1D6C-4F22-97E9-03E702B4624C}" dt="2019-11-20T21:30:27.095" v="1354"/>
          <ac:inkMkLst>
            <pc:docMk/>
            <pc:sldMk cId="1841036368" sldId="277"/>
            <ac:inkMk id="127" creationId="{D2D4F513-5F20-412A-8A47-41CE3F77CE84}"/>
          </ac:inkMkLst>
        </pc:inkChg>
        <pc:inkChg chg="add del">
          <ac:chgData name="Rachel Domagalski" userId="a249d407-0285-43a8-8f62-07bb0c648aa2" providerId="ADAL" clId="{9AA9797B-1D6C-4F22-97E9-03E702B4624C}" dt="2019-11-20T21:30:26.004" v="1352"/>
          <ac:inkMkLst>
            <pc:docMk/>
            <pc:sldMk cId="1841036368" sldId="277"/>
            <ac:inkMk id="128" creationId="{7E8F99E2-CE63-4238-AFDA-8FAA56F64059}"/>
          </ac:inkMkLst>
        </pc:inkChg>
        <pc:inkChg chg="add del">
          <ac:chgData name="Rachel Domagalski" userId="a249d407-0285-43a8-8f62-07bb0c648aa2" providerId="ADAL" clId="{9AA9797B-1D6C-4F22-97E9-03E702B4624C}" dt="2019-11-20T21:30:26.004" v="1351"/>
          <ac:inkMkLst>
            <pc:docMk/>
            <pc:sldMk cId="1841036368" sldId="277"/>
            <ac:inkMk id="129" creationId="{CBD7028F-8C79-4120-B3AD-9396D0C6B732}"/>
          </ac:inkMkLst>
        </pc:inkChg>
        <pc:inkChg chg="add del">
          <ac:chgData name="Rachel Domagalski" userId="a249d407-0285-43a8-8f62-07bb0c648aa2" providerId="ADAL" clId="{9AA9797B-1D6C-4F22-97E9-03E702B4624C}" dt="2019-11-20T21:30:33.419" v="1358"/>
          <ac:inkMkLst>
            <pc:docMk/>
            <pc:sldMk cId="1841036368" sldId="277"/>
            <ac:inkMk id="131" creationId="{839E8FDA-9B9B-4FF1-8CE3-ED0B7A7BCC2C}"/>
          </ac:inkMkLst>
        </pc:inkChg>
        <pc:inkChg chg="add del">
          <ac:chgData name="Rachel Domagalski" userId="a249d407-0285-43a8-8f62-07bb0c648aa2" providerId="ADAL" clId="{9AA9797B-1D6C-4F22-97E9-03E702B4624C}" dt="2019-11-20T21:30:33.416" v="1357"/>
          <ac:inkMkLst>
            <pc:docMk/>
            <pc:sldMk cId="1841036368" sldId="277"/>
            <ac:inkMk id="132" creationId="{125F646E-0361-4FE5-9D41-D8364474846B}"/>
          </ac:inkMkLst>
        </pc:inkChg>
        <pc:inkChg chg="add del mod">
          <ac:chgData name="Rachel Domagalski" userId="a249d407-0285-43a8-8f62-07bb0c648aa2" providerId="ADAL" clId="{9AA9797B-1D6C-4F22-97E9-03E702B4624C}" dt="2019-11-20T21:30:50.243" v="1379"/>
          <ac:inkMkLst>
            <pc:docMk/>
            <pc:sldMk cId="1841036368" sldId="277"/>
            <ac:inkMk id="133" creationId="{AE642112-B1B2-4133-B4B4-776B83F29E4F}"/>
          </ac:inkMkLst>
        </pc:inkChg>
        <pc:inkChg chg="add del mod">
          <ac:chgData name="Rachel Domagalski" userId="a249d407-0285-43a8-8f62-07bb0c648aa2" providerId="ADAL" clId="{9AA9797B-1D6C-4F22-97E9-03E702B4624C}" dt="2019-11-20T21:30:50.240" v="1377"/>
          <ac:inkMkLst>
            <pc:docMk/>
            <pc:sldMk cId="1841036368" sldId="277"/>
            <ac:inkMk id="134" creationId="{D94D996B-2CA9-4204-93EF-DB080ECA113E}"/>
          </ac:inkMkLst>
        </pc:inkChg>
        <pc:inkChg chg="add del mod">
          <ac:chgData name="Rachel Domagalski" userId="a249d407-0285-43a8-8f62-07bb0c648aa2" providerId="ADAL" clId="{9AA9797B-1D6C-4F22-97E9-03E702B4624C}" dt="2019-11-20T21:30:50.236" v="1376"/>
          <ac:inkMkLst>
            <pc:docMk/>
            <pc:sldMk cId="1841036368" sldId="277"/>
            <ac:inkMk id="135" creationId="{9A1767E6-CF95-4699-958E-89B0A4D2387B}"/>
          </ac:inkMkLst>
        </pc:inkChg>
        <pc:inkChg chg="add del mod">
          <ac:chgData name="Rachel Domagalski" userId="a249d407-0285-43a8-8f62-07bb0c648aa2" providerId="ADAL" clId="{9AA9797B-1D6C-4F22-97E9-03E702B4624C}" dt="2019-11-20T21:30:50.242" v="1378"/>
          <ac:inkMkLst>
            <pc:docMk/>
            <pc:sldMk cId="1841036368" sldId="277"/>
            <ac:inkMk id="136" creationId="{DECCB48F-00F5-4E33-B986-05BDAFEB33D1}"/>
          </ac:inkMkLst>
        </pc:inkChg>
        <pc:inkChg chg="add del">
          <ac:chgData name="Rachel Domagalski" userId="a249d407-0285-43a8-8f62-07bb0c648aa2" providerId="ADAL" clId="{9AA9797B-1D6C-4F22-97E9-03E702B4624C}" dt="2019-11-20T21:30:48.952" v="1374"/>
          <ac:inkMkLst>
            <pc:docMk/>
            <pc:sldMk cId="1841036368" sldId="277"/>
            <ac:inkMk id="138" creationId="{030BE9B2-E67F-4407-B024-49C9B004045B}"/>
          </ac:inkMkLst>
        </pc:inkChg>
        <pc:inkChg chg="add del">
          <ac:chgData name="Rachel Domagalski" userId="a249d407-0285-43a8-8f62-07bb0c648aa2" providerId="ADAL" clId="{9AA9797B-1D6C-4F22-97E9-03E702B4624C}" dt="2019-11-20T21:30:48.953" v="1375"/>
          <ac:inkMkLst>
            <pc:docMk/>
            <pc:sldMk cId="1841036368" sldId="277"/>
            <ac:inkMk id="139" creationId="{D71A4F41-46C4-458E-B77E-745715154B81}"/>
          </ac:inkMkLst>
        </pc:inkChg>
        <pc:inkChg chg="add del">
          <ac:chgData name="Rachel Domagalski" userId="a249d407-0285-43a8-8f62-07bb0c648aa2" providerId="ADAL" clId="{9AA9797B-1D6C-4F22-97E9-03E702B4624C}" dt="2019-11-20T21:30:48.949" v="1371"/>
          <ac:inkMkLst>
            <pc:docMk/>
            <pc:sldMk cId="1841036368" sldId="277"/>
            <ac:inkMk id="140" creationId="{1FC416B6-6904-4055-A28E-B13EBA53F76E}"/>
          </ac:inkMkLst>
        </pc:inkChg>
        <pc:inkChg chg="add del">
          <ac:chgData name="Rachel Domagalski" userId="a249d407-0285-43a8-8f62-07bb0c648aa2" providerId="ADAL" clId="{9AA9797B-1D6C-4F22-97E9-03E702B4624C}" dt="2019-11-20T21:30:48.946" v="1370"/>
          <ac:inkMkLst>
            <pc:docMk/>
            <pc:sldMk cId="1841036368" sldId="277"/>
            <ac:inkMk id="141" creationId="{030C3A20-9176-4C9F-97F1-BADD980A1765}"/>
          </ac:inkMkLst>
        </pc:inkChg>
        <pc:inkChg chg="add del">
          <ac:chgData name="Rachel Domagalski" userId="a249d407-0285-43a8-8f62-07bb0c648aa2" providerId="ADAL" clId="{9AA9797B-1D6C-4F22-97E9-03E702B4624C}" dt="2019-11-20T21:30:48.950" v="1373"/>
          <ac:inkMkLst>
            <pc:docMk/>
            <pc:sldMk cId="1841036368" sldId="277"/>
            <ac:inkMk id="142" creationId="{3EBD9FEB-F60D-4579-942B-6E5D7D9CD150}"/>
          </ac:inkMkLst>
        </pc:inkChg>
        <pc:inkChg chg="add del">
          <ac:chgData name="Rachel Domagalski" userId="a249d407-0285-43a8-8f62-07bb0c648aa2" providerId="ADAL" clId="{9AA9797B-1D6C-4F22-97E9-03E702B4624C}" dt="2019-11-20T21:30:48.950" v="1372"/>
          <ac:inkMkLst>
            <pc:docMk/>
            <pc:sldMk cId="1841036368" sldId="277"/>
            <ac:inkMk id="143" creationId="{69606571-3E86-4218-8009-948AEE3C394D}"/>
          </ac:inkMkLst>
        </pc:inkChg>
        <pc:inkChg chg="add mod">
          <ac:chgData name="Rachel Domagalski" userId="a249d407-0285-43a8-8f62-07bb0c648aa2" providerId="ADAL" clId="{9AA9797B-1D6C-4F22-97E9-03E702B4624C}" dt="2019-11-20T21:30:58.593" v="1384"/>
          <ac:inkMkLst>
            <pc:docMk/>
            <pc:sldMk cId="1841036368" sldId="277"/>
            <ac:inkMk id="144" creationId="{4E8C7593-4457-40F3-B1EC-27129709475B}"/>
          </ac:inkMkLst>
        </pc:inkChg>
        <pc:inkChg chg="add mod">
          <ac:chgData name="Rachel Domagalski" userId="a249d407-0285-43a8-8f62-07bb0c648aa2" providerId="ADAL" clId="{9AA9797B-1D6C-4F22-97E9-03E702B4624C}" dt="2019-11-20T21:30:58.593" v="1384"/>
          <ac:inkMkLst>
            <pc:docMk/>
            <pc:sldMk cId="1841036368" sldId="277"/>
            <ac:inkMk id="145" creationId="{1F99348A-C252-4AA5-96E4-FB2421ADFEDF}"/>
          </ac:inkMkLst>
        </pc:inkChg>
        <pc:inkChg chg="add mod">
          <ac:chgData name="Rachel Domagalski" userId="a249d407-0285-43a8-8f62-07bb0c648aa2" providerId="ADAL" clId="{9AA9797B-1D6C-4F22-97E9-03E702B4624C}" dt="2019-11-20T21:31:15.150" v="1403"/>
          <ac:inkMkLst>
            <pc:docMk/>
            <pc:sldMk cId="1841036368" sldId="277"/>
            <ac:inkMk id="147" creationId="{D6204289-DCAB-4E1A-B29B-25E08E1436E0}"/>
          </ac:inkMkLst>
        </pc:inkChg>
        <pc:inkChg chg="add mod">
          <ac:chgData name="Rachel Domagalski" userId="a249d407-0285-43a8-8f62-07bb0c648aa2" providerId="ADAL" clId="{9AA9797B-1D6C-4F22-97E9-03E702B4624C}" dt="2019-11-20T21:31:15.150" v="1403"/>
          <ac:inkMkLst>
            <pc:docMk/>
            <pc:sldMk cId="1841036368" sldId="277"/>
            <ac:inkMk id="148" creationId="{20169E57-397F-4522-8BBE-4BEF000691AD}"/>
          </ac:inkMkLst>
        </pc:inkChg>
        <pc:inkChg chg="add mod">
          <ac:chgData name="Rachel Domagalski" userId="a249d407-0285-43a8-8f62-07bb0c648aa2" providerId="ADAL" clId="{9AA9797B-1D6C-4F22-97E9-03E702B4624C}" dt="2019-11-20T21:31:15.150" v="1403"/>
          <ac:inkMkLst>
            <pc:docMk/>
            <pc:sldMk cId="1841036368" sldId="277"/>
            <ac:inkMk id="150" creationId="{3C5A84B6-CAB7-42D6-A741-1B298E7AAF54}"/>
          </ac:inkMkLst>
        </pc:inkChg>
        <pc:inkChg chg="add mod">
          <ac:chgData name="Rachel Domagalski" userId="a249d407-0285-43a8-8f62-07bb0c648aa2" providerId="ADAL" clId="{9AA9797B-1D6C-4F22-97E9-03E702B4624C}" dt="2019-11-20T21:31:15.150" v="1403"/>
          <ac:inkMkLst>
            <pc:docMk/>
            <pc:sldMk cId="1841036368" sldId="277"/>
            <ac:inkMk id="151" creationId="{7E822FF8-C3C3-4AD9-B144-03CCFEC003C5}"/>
          </ac:inkMkLst>
        </pc:inkChg>
        <pc:inkChg chg="add mod">
          <ac:chgData name="Rachel Domagalski" userId="a249d407-0285-43a8-8f62-07bb0c648aa2" providerId="ADAL" clId="{9AA9797B-1D6C-4F22-97E9-03E702B4624C}" dt="2019-11-20T21:31:15.150" v="1403"/>
          <ac:inkMkLst>
            <pc:docMk/>
            <pc:sldMk cId="1841036368" sldId="277"/>
            <ac:inkMk id="152" creationId="{52FF3C1D-3CA6-46B7-8F04-54AD7BC182DA}"/>
          </ac:inkMkLst>
        </pc:inkChg>
        <pc:inkChg chg="add mod">
          <ac:chgData name="Rachel Domagalski" userId="a249d407-0285-43a8-8f62-07bb0c648aa2" providerId="ADAL" clId="{9AA9797B-1D6C-4F22-97E9-03E702B4624C}" dt="2019-11-20T21:31:15.150" v="1403"/>
          <ac:inkMkLst>
            <pc:docMk/>
            <pc:sldMk cId="1841036368" sldId="277"/>
            <ac:inkMk id="153" creationId="{5A56D9AE-6FF1-4216-A55D-BA9514A82CF1}"/>
          </ac:inkMkLst>
        </pc:inkChg>
        <pc:inkChg chg="add mod">
          <ac:chgData name="Rachel Domagalski" userId="a249d407-0285-43a8-8f62-07bb0c648aa2" providerId="ADAL" clId="{9AA9797B-1D6C-4F22-97E9-03E702B4624C}" dt="2019-11-20T21:31:15.150" v="1403"/>
          <ac:inkMkLst>
            <pc:docMk/>
            <pc:sldMk cId="1841036368" sldId="277"/>
            <ac:inkMk id="155" creationId="{96270382-C38B-46E0-8169-1FACFC9D7D1A}"/>
          </ac:inkMkLst>
        </pc:inkChg>
        <pc:inkChg chg="add mod">
          <ac:chgData name="Rachel Domagalski" userId="a249d407-0285-43a8-8f62-07bb0c648aa2" providerId="ADAL" clId="{9AA9797B-1D6C-4F22-97E9-03E702B4624C}" dt="2019-11-20T21:31:15.150" v="1403"/>
          <ac:inkMkLst>
            <pc:docMk/>
            <pc:sldMk cId="1841036368" sldId="277"/>
            <ac:inkMk id="156" creationId="{C795603C-33C1-4809-AE4F-7ADBAA144671}"/>
          </ac:inkMkLst>
        </pc:inkChg>
        <pc:inkChg chg="add mod">
          <ac:chgData name="Rachel Domagalski" userId="a249d407-0285-43a8-8f62-07bb0c648aa2" providerId="ADAL" clId="{9AA9797B-1D6C-4F22-97E9-03E702B4624C}" dt="2019-11-20T21:31:15.150" v="1403"/>
          <ac:inkMkLst>
            <pc:docMk/>
            <pc:sldMk cId="1841036368" sldId="277"/>
            <ac:inkMk id="157" creationId="{F2F3B416-4755-4924-9136-D77BC9C5D262}"/>
          </ac:inkMkLst>
        </pc:inkChg>
        <pc:inkChg chg="add mod">
          <ac:chgData name="Rachel Domagalski" userId="a249d407-0285-43a8-8f62-07bb0c648aa2" providerId="ADAL" clId="{9AA9797B-1D6C-4F22-97E9-03E702B4624C}" dt="2019-11-20T21:31:15.150" v="1403"/>
          <ac:inkMkLst>
            <pc:docMk/>
            <pc:sldMk cId="1841036368" sldId="277"/>
            <ac:inkMk id="158" creationId="{9F4F0B69-7727-4A47-999D-0C7F264DFBA9}"/>
          </ac:inkMkLst>
        </pc:inkChg>
        <pc:inkChg chg="add mod">
          <ac:chgData name="Rachel Domagalski" userId="a249d407-0285-43a8-8f62-07bb0c648aa2" providerId="ADAL" clId="{9AA9797B-1D6C-4F22-97E9-03E702B4624C}" dt="2019-11-20T21:31:15.150" v="1403"/>
          <ac:inkMkLst>
            <pc:docMk/>
            <pc:sldMk cId="1841036368" sldId="277"/>
            <ac:inkMk id="159" creationId="{8363F06C-6E0D-44D6-84A6-166BF7E8260E}"/>
          </ac:inkMkLst>
        </pc:inkChg>
        <pc:inkChg chg="add mod">
          <ac:chgData name="Rachel Domagalski" userId="a249d407-0285-43a8-8f62-07bb0c648aa2" providerId="ADAL" clId="{9AA9797B-1D6C-4F22-97E9-03E702B4624C}" dt="2019-11-20T21:31:15.150" v="1403"/>
          <ac:inkMkLst>
            <pc:docMk/>
            <pc:sldMk cId="1841036368" sldId="277"/>
            <ac:inkMk id="160" creationId="{5DC764F8-8275-4486-9301-990C8A433677}"/>
          </ac:inkMkLst>
        </pc:inkChg>
        <pc:inkChg chg="add mod">
          <ac:chgData name="Rachel Domagalski" userId="a249d407-0285-43a8-8f62-07bb0c648aa2" providerId="ADAL" clId="{9AA9797B-1D6C-4F22-97E9-03E702B4624C}" dt="2019-11-20T21:31:15.150" v="1403"/>
          <ac:inkMkLst>
            <pc:docMk/>
            <pc:sldMk cId="1841036368" sldId="277"/>
            <ac:inkMk id="161" creationId="{D3CD4029-390D-4577-B757-5829C838B425}"/>
          </ac:inkMkLst>
        </pc:inkChg>
        <pc:inkChg chg="add mod">
          <ac:chgData name="Rachel Domagalski" userId="a249d407-0285-43a8-8f62-07bb0c648aa2" providerId="ADAL" clId="{9AA9797B-1D6C-4F22-97E9-03E702B4624C}" dt="2019-11-20T21:31:15.150" v="1403"/>
          <ac:inkMkLst>
            <pc:docMk/>
            <pc:sldMk cId="1841036368" sldId="277"/>
            <ac:inkMk id="162" creationId="{5778E081-49AC-441D-8F23-D24921223F69}"/>
          </ac:inkMkLst>
        </pc:inkChg>
        <pc:inkChg chg="add mod">
          <ac:chgData name="Rachel Domagalski" userId="a249d407-0285-43a8-8f62-07bb0c648aa2" providerId="ADAL" clId="{9AA9797B-1D6C-4F22-97E9-03E702B4624C}" dt="2019-11-20T21:31:15.150" v="1403"/>
          <ac:inkMkLst>
            <pc:docMk/>
            <pc:sldMk cId="1841036368" sldId="277"/>
            <ac:inkMk id="163" creationId="{E92A999A-100E-4E74-A7FA-39D0E1DC7265}"/>
          </ac:inkMkLst>
        </pc:inkChg>
        <pc:inkChg chg="add mod">
          <ac:chgData name="Rachel Domagalski" userId="a249d407-0285-43a8-8f62-07bb0c648aa2" providerId="ADAL" clId="{9AA9797B-1D6C-4F22-97E9-03E702B4624C}" dt="2019-11-20T21:31:15.150" v="1403"/>
          <ac:inkMkLst>
            <pc:docMk/>
            <pc:sldMk cId="1841036368" sldId="277"/>
            <ac:inkMk id="164" creationId="{BE7FB629-E304-4AA4-955B-C414648D6FD3}"/>
          </ac:inkMkLst>
        </pc:inkChg>
        <pc:inkChg chg="add mod">
          <ac:chgData name="Rachel Domagalski" userId="a249d407-0285-43a8-8f62-07bb0c648aa2" providerId="ADAL" clId="{9AA9797B-1D6C-4F22-97E9-03E702B4624C}" dt="2019-11-20T21:31:29.999" v="1433"/>
          <ac:inkMkLst>
            <pc:docMk/>
            <pc:sldMk cId="1841036368" sldId="277"/>
            <ac:inkMk id="166" creationId="{DB3F7188-613F-43E6-BA97-8E5034133D63}"/>
          </ac:inkMkLst>
        </pc:inkChg>
        <pc:inkChg chg="add mod">
          <ac:chgData name="Rachel Domagalski" userId="a249d407-0285-43a8-8f62-07bb0c648aa2" providerId="ADAL" clId="{9AA9797B-1D6C-4F22-97E9-03E702B4624C}" dt="2019-11-20T21:31:29.999" v="1433"/>
          <ac:inkMkLst>
            <pc:docMk/>
            <pc:sldMk cId="1841036368" sldId="277"/>
            <ac:inkMk id="167" creationId="{42159034-ED87-4C42-8F00-107C1D5F3170}"/>
          </ac:inkMkLst>
        </pc:inkChg>
        <pc:inkChg chg="add mod">
          <ac:chgData name="Rachel Domagalski" userId="a249d407-0285-43a8-8f62-07bb0c648aa2" providerId="ADAL" clId="{9AA9797B-1D6C-4F22-97E9-03E702B4624C}" dt="2019-11-20T21:31:29.999" v="1433"/>
          <ac:inkMkLst>
            <pc:docMk/>
            <pc:sldMk cId="1841036368" sldId="277"/>
            <ac:inkMk id="169" creationId="{59145187-8592-49A5-8F50-14B343C6083A}"/>
          </ac:inkMkLst>
        </pc:inkChg>
        <pc:inkChg chg="add mod">
          <ac:chgData name="Rachel Domagalski" userId="a249d407-0285-43a8-8f62-07bb0c648aa2" providerId="ADAL" clId="{9AA9797B-1D6C-4F22-97E9-03E702B4624C}" dt="2019-11-20T21:31:29.999" v="1433"/>
          <ac:inkMkLst>
            <pc:docMk/>
            <pc:sldMk cId="1841036368" sldId="277"/>
            <ac:inkMk id="170" creationId="{A7FD56BE-1D5A-452F-A18F-8AB23E908EA0}"/>
          </ac:inkMkLst>
        </pc:inkChg>
        <pc:inkChg chg="add mod">
          <ac:chgData name="Rachel Domagalski" userId="a249d407-0285-43a8-8f62-07bb0c648aa2" providerId="ADAL" clId="{9AA9797B-1D6C-4F22-97E9-03E702B4624C}" dt="2019-11-20T21:31:29.999" v="1433"/>
          <ac:inkMkLst>
            <pc:docMk/>
            <pc:sldMk cId="1841036368" sldId="277"/>
            <ac:inkMk id="171" creationId="{E4898B33-3F26-4C0D-A201-362824C4C36D}"/>
          </ac:inkMkLst>
        </pc:inkChg>
        <pc:inkChg chg="add mod">
          <ac:chgData name="Rachel Domagalski" userId="a249d407-0285-43a8-8f62-07bb0c648aa2" providerId="ADAL" clId="{9AA9797B-1D6C-4F22-97E9-03E702B4624C}" dt="2019-11-20T21:31:29.999" v="1433"/>
          <ac:inkMkLst>
            <pc:docMk/>
            <pc:sldMk cId="1841036368" sldId="277"/>
            <ac:inkMk id="172" creationId="{124B82A7-53A5-45B4-8B91-3091776290E2}"/>
          </ac:inkMkLst>
        </pc:inkChg>
        <pc:inkChg chg="add mod">
          <ac:chgData name="Rachel Domagalski" userId="a249d407-0285-43a8-8f62-07bb0c648aa2" providerId="ADAL" clId="{9AA9797B-1D6C-4F22-97E9-03E702B4624C}" dt="2019-11-20T21:31:37.800" v="1441"/>
          <ac:inkMkLst>
            <pc:docMk/>
            <pc:sldMk cId="1841036368" sldId="277"/>
            <ac:inkMk id="174" creationId="{18241E94-7FAD-454D-B0C2-01E41D14EF9D}"/>
          </ac:inkMkLst>
        </pc:inkChg>
        <pc:inkChg chg="add mod">
          <ac:chgData name="Rachel Domagalski" userId="a249d407-0285-43a8-8f62-07bb0c648aa2" providerId="ADAL" clId="{9AA9797B-1D6C-4F22-97E9-03E702B4624C}" dt="2019-11-20T21:31:37.800" v="1441"/>
          <ac:inkMkLst>
            <pc:docMk/>
            <pc:sldMk cId="1841036368" sldId="277"/>
            <ac:inkMk id="175" creationId="{D3841FA3-0A63-4FBA-9B08-103DEA63AC51}"/>
          </ac:inkMkLst>
        </pc:inkChg>
        <pc:inkChg chg="add mod">
          <ac:chgData name="Rachel Domagalski" userId="a249d407-0285-43a8-8f62-07bb0c648aa2" providerId="ADAL" clId="{9AA9797B-1D6C-4F22-97E9-03E702B4624C}" dt="2019-11-20T21:31:37.800" v="1441"/>
          <ac:inkMkLst>
            <pc:docMk/>
            <pc:sldMk cId="1841036368" sldId="277"/>
            <ac:inkMk id="176" creationId="{76ABC7C4-8F07-4AFC-9879-6E8E0D17861D}"/>
          </ac:inkMkLst>
        </pc:inkChg>
        <pc:inkChg chg="add mod">
          <ac:chgData name="Rachel Domagalski" userId="a249d407-0285-43a8-8f62-07bb0c648aa2" providerId="ADAL" clId="{9AA9797B-1D6C-4F22-97E9-03E702B4624C}" dt="2019-11-20T21:31:37.800" v="1441"/>
          <ac:inkMkLst>
            <pc:docMk/>
            <pc:sldMk cId="1841036368" sldId="277"/>
            <ac:inkMk id="177" creationId="{D32A33C7-94A7-4534-BBC2-4A75DF33767F}"/>
          </ac:inkMkLst>
        </pc:inkChg>
        <pc:inkChg chg="add mod">
          <ac:chgData name="Rachel Domagalski" userId="a249d407-0285-43a8-8f62-07bb0c648aa2" providerId="ADAL" clId="{9AA9797B-1D6C-4F22-97E9-03E702B4624C}" dt="2019-11-20T21:31:37.800" v="1441"/>
          <ac:inkMkLst>
            <pc:docMk/>
            <pc:sldMk cId="1841036368" sldId="277"/>
            <ac:inkMk id="178" creationId="{02445C35-3B0C-4548-9B4C-F203A4EC3E27}"/>
          </ac:inkMkLst>
        </pc:inkChg>
        <pc:inkChg chg="add mod">
          <ac:chgData name="Rachel Domagalski" userId="a249d407-0285-43a8-8f62-07bb0c648aa2" providerId="ADAL" clId="{9AA9797B-1D6C-4F22-97E9-03E702B4624C}" dt="2019-11-20T21:31:37.800" v="1441"/>
          <ac:inkMkLst>
            <pc:docMk/>
            <pc:sldMk cId="1841036368" sldId="277"/>
            <ac:inkMk id="179" creationId="{F1C9251D-CABE-4ACB-B0D8-8AE64E5B0B72}"/>
          </ac:inkMkLst>
        </pc:inkChg>
        <pc:inkChg chg="add mod">
          <ac:chgData name="Rachel Domagalski" userId="a249d407-0285-43a8-8f62-07bb0c648aa2" providerId="ADAL" clId="{9AA9797B-1D6C-4F22-97E9-03E702B4624C}" dt="2019-11-20T21:31:37.800" v="1441"/>
          <ac:inkMkLst>
            <pc:docMk/>
            <pc:sldMk cId="1841036368" sldId="277"/>
            <ac:inkMk id="180" creationId="{B16BBFB9-CF47-4CB9-A854-372C456088C3}"/>
          </ac:inkMkLst>
        </pc:inkChg>
        <pc:inkChg chg="add mod">
          <ac:chgData name="Rachel Domagalski" userId="a249d407-0285-43a8-8f62-07bb0c648aa2" providerId="ADAL" clId="{9AA9797B-1D6C-4F22-97E9-03E702B4624C}" dt="2019-11-20T21:31:53.361" v="1459"/>
          <ac:inkMkLst>
            <pc:docMk/>
            <pc:sldMk cId="1841036368" sldId="277"/>
            <ac:inkMk id="182" creationId="{C3AA3C33-D101-4757-8503-7E5A8FB04DE3}"/>
          </ac:inkMkLst>
        </pc:inkChg>
        <pc:inkChg chg="add mod">
          <ac:chgData name="Rachel Domagalski" userId="a249d407-0285-43a8-8f62-07bb0c648aa2" providerId="ADAL" clId="{9AA9797B-1D6C-4F22-97E9-03E702B4624C}" dt="2019-11-20T21:31:53.361" v="1459"/>
          <ac:inkMkLst>
            <pc:docMk/>
            <pc:sldMk cId="1841036368" sldId="277"/>
            <ac:inkMk id="183" creationId="{B281A175-71C6-4E7E-8969-9D2E9A189048}"/>
          </ac:inkMkLst>
        </pc:inkChg>
        <pc:inkChg chg="add mod">
          <ac:chgData name="Rachel Domagalski" userId="a249d407-0285-43a8-8f62-07bb0c648aa2" providerId="ADAL" clId="{9AA9797B-1D6C-4F22-97E9-03E702B4624C}" dt="2019-11-20T21:31:53.361" v="1459"/>
          <ac:inkMkLst>
            <pc:docMk/>
            <pc:sldMk cId="1841036368" sldId="277"/>
            <ac:inkMk id="184" creationId="{D5692B3F-6689-46BC-B2F4-6A2A648F214C}"/>
          </ac:inkMkLst>
        </pc:inkChg>
        <pc:inkChg chg="add mod">
          <ac:chgData name="Rachel Domagalski" userId="a249d407-0285-43a8-8f62-07bb0c648aa2" providerId="ADAL" clId="{9AA9797B-1D6C-4F22-97E9-03E702B4624C}" dt="2019-11-20T21:31:53.361" v="1459"/>
          <ac:inkMkLst>
            <pc:docMk/>
            <pc:sldMk cId="1841036368" sldId="277"/>
            <ac:inkMk id="185" creationId="{D67CC301-473F-45A1-BAFB-3ED2C305D750}"/>
          </ac:inkMkLst>
        </pc:inkChg>
        <pc:inkChg chg="add mod">
          <ac:chgData name="Rachel Domagalski" userId="a249d407-0285-43a8-8f62-07bb0c648aa2" providerId="ADAL" clId="{9AA9797B-1D6C-4F22-97E9-03E702B4624C}" dt="2019-11-20T21:31:53.361" v="1459"/>
          <ac:inkMkLst>
            <pc:docMk/>
            <pc:sldMk cId="1841036368" sldId="277"/>
            <ac:inkMk id="186" creationId="{B3373051-E952-4DED-B33D-A63082DA33EA}"/>
          </ac:inkMkLst>
        </pc:inkChg>
        <pc:inkChg chg="add mod">
          <ac:chgData name="Rachel Domagalski" userId="a249d407-0285-43a8-8f62-07bb0c648aa2" providerId="ADAL" clId="{9AA9797B-1D6C-4F22-97E9-03E702B4624C}" dt="2019-11-20T21:31:53.361" v="1459"/>
          <ac:inkMkLst>
            <pc:docMk/>
            <pc:sldMk cId="1841036368" sldId="277"/>
            <ac:inkMk id="187" creationId="{372B93E4-2812-4E6F-ABEF-BD9010AC9A22}"/>
          </ac:inkMkLst>
        </pc:inkChg>
        <pc:inkChg chg="add mod">
          <ac:chgData name="Rachel Domagalski" userId="a249d407-0285-43a8-8f62-07bb0c648aa2" providerId="ADAL" clId="{9AA9797B-1D6C-4F22-97E9-03E702B4624C}" dt="2019-11-20T21:31:53.361" v="1459"/>
          <ac:inkMkLst>
            <pc:docMk/>
            <pc:sldMk cId="1841036368" sldId="277"/>
            <ac:inkMk id="188" creationId="{F6CC5550-F27A-4FC5-B780-145D1F91B8BB}"/>
          </ac:inkMkLst>
        </pc:inkChg>
        <pc:inkChg chg="add mod">
          <ac:chgData name="Rachel Domagalski" userId="a249d407-0285-43a8-8f62-07bb0c648aa2" providerId="ADAL" clId="{9AA9797B-1D6C-4F22-97E9-03E702B4624C}" dt="2019-11-20T21:31:53.361" v="1459"/>
          <ac:inkMkLst>
            <pc:docMk/>
            <pc:sldMk cId="1841036368" sldId="277"/>
            <ac:inkMk id="189" creationId="{8A15B058-6CFC-4E11-BFB4-F05DB454FF95}"/>
          </ac:inkMkLst>
        </pc:inkChg>
        <pc:inkChg chg="add mod">
          <ac:chgData name="Rachel Domagalski" userId="a249d407-0285-43a8-8f62-07bb0c648aa2" providerId="ADAL" clId="{9AA9797B-1D6C-4F22-97E9-03E702B4624C}" dt="2019-11-20T21:31:53.361" v="1459"/>
          <ac:inkMkLst>
            <pc:docMk/>
            <pc:sldMk cId="1841036368" sldId="277"/>
            <ac:inkMk id="190" creationId="{FC5809BF-2AC0-4247-B3A9-05E92FE121D6}"/>
          </ac:inkMkLst>
        </pc:inkChg>
        <pc:inkChg chg="add mod">
          <ac:chgData name="Rachel Domagalski" userId="a249d407-0285-43a8-8f62-07bb0c648aa2" providerId="ADAL" clId="{9AA9797B-1D6C-4F22-97E9-03E702B4624C}" dt="2019-11-20T21:31:53.361" v="1459"/>
          <ac:inkMkLst>
            <pc:docMk/>
            <pc:sldMk cId="1841036368" sldId="277"/>
            <ac:inkMk id="191" creationId="{E5C313B2-22C9-494C-9780-8FAC175D3681}"/>
          </ac:inkMkLst>
        </pc:inkChg>
        <pc:inkChg chg="add mod">
          <ac:chgData name="Rachel Domagalski" userId="a249d407-0285-43a8-8f62-07bb0c648aa2" providerId="ADAL" clId="{9AA9797B-1D6C-4F22-97E9-03E702B4624C}" dt="2019-11-20T21:31:53.361" v="1459"/>
          <ac:inkMkLst>
            <pc:docMk/>
            <pc:sldMk cId="1841036368" sldId="277"/>
            <ac:inkMk id="192" creationId="{A7EBE9A5-B2CE-41BD-B8A3-35B86F8426EB}"/>
          </ac:inkMkLst>
        </pc:inkChg>
        <pc:inkChg chg="add mod">
          <ac:chgData name="Rachel Domagalski" userId="a249d407-0285-43a8-8f62-07bb0c648aa2" providerId="ADAL" clId="{9AA9797B-1D6C-4F22-97E9-03E702B4624C}" dt="2019-11-20T21:31:53.361" v="1459"/>
          <ac:inkMkLst>
            <pc:docMk/>
            <pc:sldMk cId="1841036368" sldId="277"/>
            <ac:inkMk id="193" creationId="{7C8D69BA-A40C-40AE-9B41-1841D64EAC6D}"/>
          </ac:inkMkLst>
        </pc:inkChg>
        <pc:inkChg chg="add mod">
          <ac:chgData name="Rachel Domagalski" userId="a249d407-0285-43a8-8f62-07bb0c648aa2" providerId="ADAL" clId="{9AA9797B-1D6C-4F22-97E9-03E702B4624C}" dt="2019-11-20T21:31:53.361" v="1459"/>
          <ac:inkMkLst>
            <pc:docMk/>
            <pc:sldMk cId="1841036368" sldId="277"/>
            <ac:inkMk id="194" creationId="{F4999AB9-27C4-471A-B337-24B6C421D7A2}"/>
          </ac:inkMkLst>
        </pc:inkChg>
        <pc:inkChg chg="add mod">
          <ac:chgData name="Rachel Domagalski" userId="a249d407-0285-43a8-8f62-07bb0c648aa2" providerId="ADAL" clId="{9AA9797B-1D6C-4F22-97E9-03E702B4624C}" dt="2019-11-20T21:31:53.361" v="1459"/>
          <ac:inkMkLst>
            <pc:docMk/>
            <pc:sldMk cId="1841036368" sldId="277"/>
            <ac:inkMk id="195" creationId="{1B14952D-0EF6-4150-B4E7-473DBEC93DFA}"/>
          </ac:inkMkLst>
        </pc:inkChg>
        <pc:inkChg chg="add mod">
          <ac:chgData name="Rachel Domagalski" userId="a249d407-0285-43a8-8f62-07bb0c648aa2" providerId="ADAL" clId="{9AA9797B-1D6C-4F22-97E9-03E702B4624C}" dt="2019-11-20T21:31:53.361" v="1459"/>
          <ac:inkMkLst>
            <pc:docMk/>
            <pc:sldMk cId="1841036368" sldId="277"/>
            <ac:inkMk id="196" creationId="{86A483B0-39BD-4A0B-9ABF-D1D10205F62D}"/>
          </ac:inkMkLst>
        </pc:inkChg>
        <pc:inkChg chg="add mod">
          <ac:chgData name="Rachel Domagalski" userId="a249d407-0285-43a8-8f62-07bb0c648aa2" providerId="ADAL" clId="{9AA9797B-1D6C-4F22-97E9-03E702B4624C}" dt="2019-11-20T21:31:53.361" v="1459"/>
          <ac:inkMkLst>
            <pc:docMk/>
            <pc:sldMk cId="1841036368" sldId="277"/>
            <ac:inkMk id="197" creationId="{E5BD18B9-9CD9-4CA1-9B8C-19F95FCC3A1C}"/>
          </ac:inkMkLst>
        </pc:inkChg>
        <pc:inkChg chg="add mod">
          <ac:chgData name="Rachel Domagalski" userId="a249d407-0285-43a8-8f62-07bb0c648aa2" providerId="ADAL" clId="{9AA9797B-1D6C-4F22-97E9-03E702B4624C}" dt="2019-11-20T21:31:53.361" v="1459"/>
          <ac:inkMkLst>
            <pc:docMk/>
            <pc:sldMk cId="1841036368" sldId="277"/>
            <ac:inkMk id="198" creationId="{995B0DFE-5C83-412E-B122-BBF209B08D14}"/>
          </ac:inkMkLst>
        </pc:inkChg>
      </pc:sldChg>
      <pc:sldChg chg="modAnim">
        <pc:chgData name="Rachel Domagalski" userId="a249d407-0285-43a8-8f62-07bb0c648aa2" providerId="ADAL" clId="{9AA9797B-1D6C-4F22-97E9-03E702B4624C}" dt="2019-11-21T15:43:05.993" v="2467"/>
        <pc:sldMkLst>
          <pc:docMk/>
          <pc:sldMk cId="2115577360" sldId="278"/>
        </pc:sldMkLst>
      </pc:sldChg>
      <pc:sldChg chg="modSp">
        <pc:chgData name="Rachel Domagalski" userId="a249d407-0285-43a8-8f62-07bb0c648aa2" providerId="ADAL" clId="{9AA9797B-1D6C-4F22-97E9-03E702B4624C}" dt="2019-11-20T21:45:20.872" v="2235" actId="20577"/>
        <pc:sldMkLst>
          <pc:docMk/>
          <pc:sldMk cId="2321371568" sldId="280"/>
        </pc:sldMkLst>
        <pc:spChg chg="mod">
          <ac:chgData name="Rachel Domagalski" userId="a249d407-0285-43a8-8f62-07bb0c648aa2" providerId="ADAL" clId="{9AA9797B-1D6C-4F22-97E9-03E702B4624C}" dt="2019-11-20T21:45:20.872" v="2235" actId="20577"/>
          <ac:spMkLst>
            <pc:docMk/>
            <pc:sldMk cId="2321371568" sldId="280"/>
            <ac:spMk id="3" creationId="{9A31288B-DD5B-49ED-B177-8A8DEFB49B24}"/>
          </ac:spMkLst>
        </pc:spChg>
      </pc:sldChg>
      <pc:sldChg chg="modSp">
        <pc:chgData name="Rachel Domagalski" userId="a249d407-0285-43a8-8f62-07bb0c648aa2" providerId="ADAL" clId="{9AA9797B-1D6C-4F22-97E9-03E702B4624C}" dt="2019-11-21T16:27:15.428" v="2673" actId="20577"/>
        <pc:sldMkLst>
          <pc:docMk/>
          <pc:sldMk cId="4042253825" sldId="282"/>
        </pc:sldMkLst>
        <pc:spChg chg="mod">
          <ac:chgData name="Rachel Domagalski" userId="a249d407-0285-43a8-8f62-07bb0c648aa2" providerId="ADAL" clId="{9AA9797B-1D6C-4F22-97E9-03E702B4624C}" dt="2019-11-21T16:27:15.428" v="2673" actId="20577"/>
          <ac:spMkLst>
            <pc:docMk/>
            <pc:sldMk cId="4042253825" sldId="282"/>
            <ac:spMk id="3" creationId="{9A31288B-DD5B-49ED-B177-8A8DEFB49B24}"/>
          </ac:spMkLst>
        </pc:spChg>
      </pc:sldChg>
      <pc:sldChg chg="modSp">
        <pc:chgData name="Rachel Domagalski" userId="a249d407-0285-43a8-8f62-07bb0c648aa2" providerId="ADAL" clId="{9AA9797B-1D6C-4F22-97E9-03E702B4624C}" dt="2019-11-21T15:46:40.624" v="2487" actId="20577"/>
        <pc:sldMkLst>
          <pc:docMk/>
          <pc:sldMk cId="3834740122" sldId="284"/>
        </pc:sldMkLst>
        <pc:spChg chg="mod">
          <ac:chgData name="Rachel Domagalski" userId="a249d407-0285-43a8-8f62-07bb0c648aa2" providerId="ADAL" clId="{9AA9797B-1D6C-4F22-97E9-03E702B4624C}" dt="2019-11-21T15:46:40.624" v="2487" actId="20577"/>
          <ac:spMkLst>
            <pc:docMk/>
            <pc:sldMk cId="3834740122" sldId="284"/>
            <ac:spMk id="3" creationId="{9A31288B-DD5B-49ED-B177-8A8DEFB49B24}"/>
          </ac:spMkLst>
        </pc:spChg>
      </pc:sldChg>
      <pc:sldChg chg="modSp">
        <pc:chgData name="Rachel Domagalski" userId="a249d407-0285-43a8-8f62-07bb0c648aa2" providerId="ADAL" clId="{9AA9797B-1D6C-4F22-97E9-03E702B4624C}" dt="2019-11-21T16:33:59.859" v="2922" actId="20577"/>
        <pc:sldMkLst>
          <pc:docMk/>
          <pc:sldMk cId="2035701728" sldId="285"/>
        </pc:sldMkLst>
        <pc:spChg chg="mod">
          <ac:chgData name="Rachel Domagalski" userId="a249d407-0285-43a8-8f62-07bb0c648aa2" providerId="ADAL" clId="{9AA9797B-1D6C-4F22-97E9-03E702B4624C}" dt="2019-11-21T16:33:59.859" v="2922" actId="20577"/>
          <ac:spMkLst>
            <pc:docMk/>
            <pc:sldMk cId="2035701728" sldId="285"/>
            <ac:spMk id="3" creationId="{9A31288B-DD5B-49ED-B177-8A8DEFB49B24}"/>
          </ac:spMkLst>
        </pc:spChg>
        <pc:spChg chg="mod">
          <ac:chgData name="Rachel Domagalski" userId="a249d407-0285-43a8-8f62-07bb0c648aa2" providerId="ADAL" clId="{9AA9797B-1D6C-4F22-97E9-03E702B4624C}" dt="2019-11-21T16:33:35.253" v="2866" actId="20577"/>
          <ac:spMkLst>
            <pc:docMk/>
            <pc:sldMk cId="2035701728" sldId="285"/>
            <ac:spMk id="4" creationId="{484AA70F-5157-4673-B4DE-845073BC3D8C}"/>
          </ac:spMkLst>
        </pc:spChg>
      </pc:sldChg>
      <pc:sldChg chg="modSp">
        <pc:chgData name="Rachel Domagalski" userId="a249d407-0285-43a8-8f62-07bb0c648aa2" providerId="ADAL" clId="{9AA9797B-1D6C-4F22-97E9-03E702B4624C}" dt="2019-11-21T16:31:25.965" v="2682" actId="20577"/>
        <pc:sldMkLst>
          <pc:docMk/>
          <pc:sldMk cId="793233404" sldId="286"/>
        </pc:sldMkLst>
        <pc:spChg chg="mod">
          <ac:chgData name="Rachel Domagalski" userId="a249d407-0285-43a8-8f62-07bb0c648aa2" providerId="ADAL" clId="{9AA9797B-1D6C-4F22-97E9-03E702B4624C}" dt="2019-11-21T16:31:25.965" v="2682" actId="20577"/>
          <ac:spMkLst>
            <pc:docMk/>
            <pc:sldMk cId="793233404" sldId="286"/>
            <ac:spMk id="3" creationId="{A9C43541-94BC-40B3-B8A4-FEE5C53E3036}"/>
          </ac:spMkLst>
        </pc:spChg>
      </pc:sldChg>
      <pc:sldChg chg="del">
        <pc:chgData name="Rachel Domagalski" userId="a249d407-0285-43a8-8f62-07bb0c648aa2" providerId="ADAL" clId="{9AA9797B-1D6C-4F22-97E9-03E702B4624C}" dt="2019-11-21T15:47:25.409" v="2488" actId="2696"/>
        <pc:sldMkLst>
          <pc:docMk/>
          <pc:sldMk cId="3594979217" sldId="287"/>
        </pc:sldMkLst>
      </pc:sldChg>
      <pc:sldChg chg="modSp">
        <pc:chgData name="Rachel Domagalski" userId="a249d407-0285-43a8-8f62-07bb0c648aa2" providerId="ADAL" clId="{9AA9797B-1D6C-4F22-97E9-03E702B4624C}" dt="2019-11-21T16:39:51.886" v="2928" actId="20577"/>
        <pc:sldMkLst>
          <pc:docMk/>
          <pc:sldMk cId="1494242716" sldId="288"/>
        </pc:sldMkLst>
        <pc:spChg chg="mod">
          <ac:chgData name="Rachel Domagalski" userId="a249d407-0285-43a8-8f62-07bb0c648aa2" providerId="ADAL" clId="{9AA9797B-1D6C-4F22-97E9-03E702B4624C}" dt="2019-11-21T16:39:51.886" v="2928" actId="20577"/>
          <ac:spMkLst>
            <pc:docMk/>
            <pc:sldMk cId="1494242716" sldId="288"/>
            <ac:spMk id="3" creationId="{9A31288B-DD5B-49ED-B177-8A8DEFB49B24}"/>
          </ac:spMkLst>
        </pc:spChg>
      </pc:sldChg>
      <pc:sldChg chg="modSp">
        <pc:chgData name="Rachel Domagalski" userId="a249d407-0285-43a8-8f62-07bb0c648aa2" providerId="ADAL" clId="{9AA9797B-1D6C-4F22-97E9-03E702B4624C}" dt="2019-11-20T21:45:36.597" v="2262" actId="20577"/>
        <pc:sldMkLst>
          <pc:docMk/>
          <pc:sldMk cId="3812721988" sldId="289"/>
        </pc:sldMkLst>
        <pc:spChg chg="mod">
          <ac:chgData name="Rachel Domagalski" userId="a249d407-0285-43a8-8f62-07bb0c648aa2" providerId="ADAL" clId="{9AA9797B-1D6C-4F22-97E9-03E702B4624C}" dt="2019-11-20T21:45:36.597" v="2262" actId="20577"/>
          <ac:spMkLst>
            <pc:docMk/>
            <pc:sldMk cId="3812721988" sldId="289"/>
            <ac:spMk id="3" creationId="{9A31288B-DD5B-49ED-B177-8A8DEFB49B24}"/>
          </ac:spMkLst>
        </pc:spChg>
      </pc:sldChg>
      <pc:sldChg chg="modSp">
        <pc:chgData name="Rachel Domagalski" userId="a249d407-0285-43a8-8f62-07bb0c648aa2" providerId="ADAL" clId="{9AA9797B-1D6C-4F22-97E9-03E702B4624C}" dt="2019-11-21T16:45:03.039" v="3031" actId="20577"/>
        <pc:sldMkLst>
          <pc:docMk/>
          <pc:sldMk cId="467236195" sldId="290"/>
        </pc:sldMkLst>
        <pc:spChg chg="mod">
          <ac:chgData name="Rachel Domagalski" userId="a249d407-0285-43a8-8f62-07bb0c648aa2" providerId="ADAL" clId="{9AA9797B-1D6C-4F22-97E9-03E702B4624C}" dt="2019-11-21T16:45:03.039" v="3031" actId="20577"/>
          <ac:spMkLst>
            <pc:docMk/>
            <pc:sldMk cId="467236195" sldId="290"/>
            <ac:spMk id="3" creationId="{9A31288B-DD5B-49ED-B177-8A8DEFB49B24}"/>
          </ac:spMkLst>
        </pc:spChg>
      </pc:sldChg>
      <pc:sldChg chg="addSp delSp modSp add">
        <pc:chgData name="Rachel Domagalski" userId="a249d407-0285-43a8-8f62-07bb0c648aa2" providerId="ADAL" clId="{9AA9797B-1D6C-4F22-97E9-03E702B4624C}" dt="2019-11-21T15:30:16.098" v="2299" actId="478"/>
        <pc:sldMkLst>
          <pc:docMk/>
          <pc:sldMk cId="4129982430" sldId="292"/>
        </pc:sldMkLst>
        <pc:spChg chg="mod">
          <ac:chgData name="Rachel Domagalski" userId="a249d407-0285-43a8-8f62-07bb0c648aa2" providerId="ADAL" clId="{9AA9797B-1D6C-4F22-97E9-03E702B4624C}" dt="2019-11-20T21:09:50.413" v="61" actId="20577"/>
          <ac:spMkLst>
            <pc:docMk/>
            <pc:sldMk cId="4129982430" sldId="292"/>
            <ac:spMk id="2" creationId="{00000000-0000-0000-0000-000000000000}"/>
          </ac:spMkLst>
        </pc:spChg>
        <pc:spChg chg="del mod">
          <ac:chgData name="Rachel Domagalski" userId="a249d407-0285-43a8-8f62-07bb0c648aa2" providerId="ADAL" clId="{9AA9797B-1D6C-4F22-97E9-03E702B4624C}" dt="2019-11-20T21:10:11.176" v="62" actId="931"/>
          <ac:spMkLst>
            <pc:docMk/>
            <pc:sldMk cId="4129982430" sldId="292"/>
            <ac:spMk id="3" creationId="{00000000-0000-0000-0000-000000000000}"/>
          </ac:spMkLst>
        </pc:spChg>
        <pc:spChg chg="add del mod">
          <ac:chgData name="Rachel Domagalski" userId="a249d407-0285-43a8-8f62-07bb0c648aa2" providerId="ADAL" clId="{9AA9797B-1D6C-4F22-97E9-03E702B4624C}" dt="2019-11-21T15:30:16.098" v="2299" actId="478"/>
          <ac:spMkLst>
            <pc:docMk/>
            <pc:sldMk cId="4129982430" sldId="292"/>
            <ac:spMk id="6" creationId="{837369B5-7BD9-4DF9-8747-B023FEF728E8}"/>
          </ac:spMkLst>
        </pc:spChg>
        <pc:picChg chg="add mod modCrop">
          <ac:chgData name="Rachel Domagalski" userId="a249d407-0285-43a8-8f62-07bb0c648aa2" providerId="ADAL" clId="{9AA9797B-1D6C-4F22-97E9-03E702B4624C}" dt="2019-11-20T21:10:34.959" v="67" actId="1076"/>
          <ac:picMkLst>
            <pc:docMk/>
            <pc:sldMk cId="4129982430" sldId="292"/>
            <ac:picMk id="5" creationId="{8757DF46-E25A-47A0-84A8-AD1DF47CEB8B}"/>
          </ac:picMkLst>
        </pc:picChg>
      </pc:sldChg>
      <pc:sldChg chg="addSp delSp modSp add">
        <pc:chgData name="Rachel Domagalski" userId="a249d407-0285-43a8-8f62-07bb0c648aa2" providerId="ADAL" clId="{9AA9797B-1D6C-4F22-97E9-03E702B4624C}" dt="2019-11-20T21:14:44.208" v="412"/>
        <pc:sldMkLst>
          <pc:docMk/>
          <pc:sldMk cId="1789932977" sldId="293"/>
        </pc:sldMkLst>
        <pc:spChg chg="mod">
          <ac:chgData name="Rachel Domagalski" userId="a249d407-0285-43a8-8f62-07bb0c648aa2" providerId="ADAL" clId="{9AA9797B-1D6C-4F22-97E9-03E702B4624C}" dt="2019-11-20T21:12:39.151" v="268" actId="1076"/>
          <ac:spMkLst>
            <pc:docMk/>
            <pc:sldMk cId="1789932977" sldId="293"/>
            <ac:spMk id="2" creationId="{00000000-0000-0000-0000-000000000000}"/>
          </ac:spMkLst>
        </pc:spChg>
        <pc:spChg chg="add del mod">
          <ac:chgData name="Rachel Domagalski" userId="a249d407-0285-43a8-8f62-07bb0c648aa2" providerId="ADAL" clId="{9AA9797B-1D6C-4F22-97E9-03E702B4624C}" dt="2019-11-20T21:13:03.396" v="271" actId="478"/>
          <ac:spMkLst>
            <pc:docMk/>
            <pc:sldMk cId="1789932977" sldId="293"/>
            <ac:spMk id="4" creationId="{2E8FE0C5-ED8C-4AD4-BAD3-AEBA950A9A72}"/>
          </ac:spMkLst>
        </pc:spChg>
        <pc:spChg chg="del">
          <ac:chgData name="Rachel Domagalski" userId="a249d407-0285-43a8-8f62-07bb0c648aa2" providerId="ADAL" clId="{9AA9797B-1D6C-4F22-97E9-03E702B4624C}" dt="2019-11-20T21:12:33.875" v="266" actId="478"/>
          <ac:spMkLst>
            <pc:docMk/>
            <pc:sldMk cId="1789932977" sldId="293"/>
            <ac:spMk id="6" creationId="{837369B5-7BD9-4DF9-8747-B023FEF728E8}"/>
          </ac:spMkLst>
        </pc:spChg>
        <pc:grpChg chg="mod">
          <ac:chgData name="Rachel Domagalski" userId="a249d407-0285-43a8-8f62-07bb0c648aa2" providerId="ADAL" clId="{9AA9797B-1D6C-4F22-97E9-03E702B4624C}" dt="2019-11-20T21:13:25.705" v="287"/>
          <ac:grpSpMkLst>
            <pc:docMk/>
            <pc:sldMk cId="1789932977" sldId="293"/>
            <ac:grpSpMk id="22" creationId="{7B216190-9AC6-4F48-9084-20F1642666FD}"/>
          </ac:grpSpMkLst>
        </pc:grpChg>
        <pc:grpChg chg="mod">
          <ac:chgData name="Rachel Domagalski" userId="a249d407-0285-43a8-8f62-07bb0c648aa2" providerId="ADAL" clId="{9AA9797B-1D6C-4F22-97E9-03E702B4624C}" dt="2019-11-20T21:13:29.647" v="290"/>
          <ac:grpSpMkLst>
            <pc:docMk/>
            <pc:sldMk cId="1789932977" sldId="293"/>
            <ac:grpSpMk id="25" creationId="{826BF520-568F-4E33-949B-733D2A70DAE8}"/>
          </ac:grpSpMkLst>
        </pc:grpChg>
        <pc:grpChg chg="mod">
          <ac:chgData name="Rachel Domagalski" userId="a249d407-0285-43a8-8f62-07bb0c648aa2" providerId="ADAL" clId="{9AA9797B-1D6C-4F22-97E9-03E702B4624C}" dt="2019-11-20T21:13:35.711" v="301"/>
          <ac:grpSpMkLst>
            <pc:docMk/>
            <pc:sldMk cId="1789932977" sldId="293"/>
            <ac:grpSpMk id="36" creationId="{7E37B91F-A82A-4B24-B959-13D1AF47804D}"/>
          </ac:grpSpMkLst>
        </pc:grpChg>
        <pc:grpChg chg="mod">
          <ac:chgData name="Rachel Domagalski" userId="a249d407-0285-43a8-8f62-07bb0c648aa2" providerId="ADAL" clId="{9AA9797B-1D6C-4F22-97E9-03E702B4624C}" dt="2019-11-20T21:13:45.666" v="318"/>
          <ac:grpSpMkLst>
            <pc:docMk/>
            <pc:sldMk cId="1789932977" sldId="293"/>
            <ac:grpSpMk id="53" creationId="{4AE459D8-C04D-42ED-BCF7-C6675C7A80F0}"/>
          </ac:grpSpMkLst>
        </pc:grpChg>
        <pc:grpChg chg="del mod">
          <ac:chgData name="Rachel Domagalski" userId="a249d407-0285-43a8-8f62-07bb0c648aa2" providerId="ADAL" clId="{9AA9797B-1D6C-4F22-97E9-03E702B4624C}" dt="2019-11-20T21:14:32.859" v="388"/>
          <ac:grpSpMkLst>
            <pc:docMk/>
            <pc:sldMk cId="1789932977" sldId="293"/>
            <ac:grpSpMk id="74" creationId="{497C78CB-4EE7-4BC6-982A-670BE6E43D9E}"/>
          </ac:grpSpMkLst>
        </pc:grpChg>
        <pc:grpChg chg="del mod">
          <ac:chgData name="Rachel Domagalski" userId="a249d407-0285-43a8-8f62-07bb0c648aa2" providerId="ADAL" clId="{9AA9797B-1D6C-4F22-97E9-03E702B4624C}" dt="2019-11-20T21:14:08.980" v="343"/>
          <ac:grpSpMkLst>
            <pc:docMk/>
            <pc:sldMk cId="1789932977" sldId="293"/>
            <ac:grpSpMk id="77" creationId="{F338BEB5-FF21-4935-8ADC-D89CA595A69B}"/>
          </ac:grpSpMkLst>
        </pc:grpChg>
        <pc:grpChg chg="del mod">
          <ac:chgData name="Rachel Domagalski" userId="a249d407-0285-43a8-8f62-07bb0c648aa2" providerId="ADAL" clId="{9AA9797B-1D6C-4F22-97E9-03E702B4624C}" dt="2019-11-20T21:14:22.588" v="367"/>
          <ac:grpSpMkLst>
            <pc:docMk/>
            <pc:sldMk cId="1789932977" sldId="293"/>
            <ac:grpSpMk id="100" creationId="{10408354-F00E-4662-9F62-3879BDB13AE3}"/>
          </ac:grpSpMkLst>
        </pc:grpChg>
        <pc:grpChg chg="del mod">
          <ac:chgData name="Rachel Domagalski" userId="a249d407-0285-43a8-8f62-07bb0c648aa2" providerId="ADAL" clId="{9AA9797B-1D6C-4F22-97E9-03E702B4624C}" dt="2019-11-20T21:14:32.859" v="388"/>
          <ac:grpSpMkLst>
            <pc:docMk/>
            <pc:sldMk cId="1789932977" sldId="293"/>
            <ac:grpSpMk id="101" creationId="{74477148-AA0A-4A2E-A681-66EEC7E6C29E}"/>
          </ac:grpSpMkLst>
        </pc:grpChg>
        <pc:grpChg chg="del mod">
          <ac:chgData name="Rachel Domagalski" userId="a249d407-0285-43a8-8f62-07bb0c648aa2" providerId="ADAL" clId="{9AA9797B-1D6C-4F22-97E9-03E702B4624C}" dt="2019-11-20T21:14:32.859" v="388"/>
          <ac:grpSpMkLst>
            <pc:docMk/>
            <pc:sldMk cId="1789932977" sldId="293"/>
            <ac:grpSpMk id="122" creationId="{B79AC429-BFD8-462B-A36C-9AE5D1971BA5}"/>
          </ac:grpSpMkLst>
        </pc:grpChg>
        <pc:grpChg chg="del mod">
          <ac:chgData name="Rachel Domagalski" userId="a249d407-0285-43a8-8f62-07bb0c648aa2" providerId="ADAL" clId="{9AA9797B-1D6C-4F22-97E9-03E702B4624C}" dt="2019-11-20T21:14:44.208" v="412"/>
          <ac:grpSpMkLst>
            <pc:docMk/>
            <pc:sldMk cId="1789932977" sldId="293"/>
            <ac:grpSpMk id="123" creationId="{1EEB6459-3C34-4128-9E69-79EDD9C1182D}"/>
          </ac:grpSpMkLst>
        </pc:grpChg>
        <pc:grpChg chg="mod">
          <ac:chgData name="Rachel Domagalski" userId="a249d407-0285-43a8-8f62-07bb0c648aa2" providerId="ADAL" clId="{9AA9797B-1D6C-4F22-97E9-03E702B4624C}" dt="2019-11-20T21:14:44.208" v="412"/>
          <ac:grpSpMkLst>
            <pc:docMk/>
            <pc:sldMk cId="1789932977" sldId="293"/>
            <ac:grpSpMk id="147" creationId="{C55F6EEA-CFDF-494F-92BA-4157CAC53BDF}"/>
          </ac:grpSpMkLst>
        </pc:grpChg>
        <pc:picChg chg="del">
          <ac:chgData name="Rachel Domagalski" userId="a249d407-0285-43a8-8f62-07bb0c648aa2" providerId="ADAL" clId="{9AA9797B-1D6C-4F22-97E9-03E702B4624C}" dt="2019-11-20T21:12:30.544" v="265" actId="478"/>
          <ac:picMkLst>
            <pc:docMk/>
            <pc:sldMk cId="1789932977" sldId="293"/>
            <ac:picMk id="5" creationId="{8757DF46-E25A-47A0-84A8-AD1DF47CEB8B}"/>
          </ac:picMkLst>
        </pc:picChg>
        <pc:inkChg chg="add del">
          <ac:chgData name="Rachel Domagalski" userId="a249d407-0285-43a8-8f62-07bb0c648aa2" providerId="ADAL" clId="{9AA9797B-1D6C-4F22-97E9-03E702B4624C}" dt="2019-11-20T21:12:56.747" v="270"/>
          <ac:inkMkLst>
            <pc:docMk/>
            <pc:sldMk cId="1789932977" sldId="293"/>
            <ac:inkMk id="7" creationId="{FAEEC196-C3AA-4689-A62F-F1CA6EFA0023}"/>
          </ac:inkMkLst>
        </pc:inkChg>
        <pc:inkChg chg="add del">
          <ac:chgData name="Rachel Domagalski" userId="a249d407-0285-43a8-8f62-07bb0c648aa2" providerId="ADAL" clId="{9AA9797B-1D6C-4F22-97E9-03E702B4624C}" dt="2019-11-20T21:13:18.068" v="273"/>
          <ac:inkMkLst>
            <pc:docMk/>
            <pc:sldMk cId="1789932977" sldId="293"/>
            <ac:inkMk id="8" creationId="{03C14755-7BC6-4DA8-BD78-80FBF070801D}"/>
          </ac:inkMkLst>
        </pc:inkChg>
        <pc:inkChg chg="add mod">
          <ac:chgData name="Rachel Domagalski" userId="a249d407-0285-43a8-8f62-07bb0c648aa2" providerId="ADAL" clId="{9AA9797B-1D6C-4F22-97E9-03E702B4624C}" dt="2019-11-20T21:13:25.705" v="287"/>
          <ac:inkMkLst>
            <pc:docMk/>
            <pc:sldMk cId="1789932977" sldId="293"/>
            <ac:inkMk id="9" creationId="{E54DE8A5-2BAC-4FED-882C-8C75E9F66423}"/>
          </ac:inkMkLst>
        </pc:inkChg>
        <pc:inkChg chg="add mod">
          <ac:chgData name="Rachel Domagalski" userId="a249d407-0285-43a8-8f62-07bb0c648aa2" providerId="ADAL" clId="{9AA9797B-1D6C-4F22-97E9-03E702B4624C}" dt="2019-11-20T21:13:25.705" v="287"/>
          <ac:inkMkLst>
            <pc:docMk/>
            <pc:sldMk cId="1789932977" sldId="293"/>
            <ac:inkMk id="10" creationId="{53C8C1E4-A1BE-4C4B-B919-E71FA8BEA13E}"/>
          </ac:inkMkLst>
        </pc:inkChg>
        <pc:inkChg chg="add mod">
          <ac:chgData name="Rachel Domagalski" userId="a249d407-0285-43a8-8f62-07bb0c648aa2" providerId="ADAL" clId="{9AA9797B-1D6C-4F22-97E9-03E702B4624C}" dt="2019-11-20T21:13:25.705" v="287"/>
          <ac:inkMkLst>
            <pc:docMk/>
            <pc:sldMk cId="1789932977" sldId="293"/>
            <ac:inkMk id="11" creationId="{0C7949A2-33E9-4A4E-B613-E22F893A9CF3}"/>
          </ac:inkMkLst>
        </pc:inkChg>
        <pc:inkChg chg="add mod">
          <ac:chgData name="Rachel Domagalski" userId="a249d407-0285-43a8-8f62-07bb0c648aa2" providerId="ADAL" clId="{9AA9797B-1D6C-4F22-97E9-03E702B4624C}" dt="2019-11-20T21:13:25.705" v="287"/>
          <ac:inkMkLst>
            <pc:docMk/>
            <pc:sldMk cId="1789932977" sldId="293"/>
            <ac:inkMk id="12" creationId="{7A928D39-1A9E-4A4C-B87D-8B7AF13326A5}"/>
          </ac:inkMkLst>
        </pc:inkChg>
        <pc:inkChg chg="add mod">
          <ac:chgData name="Rachel Domagalski" userId="a249d407-0285-43a8-8f62-07bb0c648aa2" providerId="ADAL" clId="{9AA9797B-1D6C-4F22-97E9-03E702B4624C}" dt="2019-11-20T21:13:25.705" v="287"/>
          <ac:inkMkLst>
            <pc:docMk/>
            <pc:sldMk cId="1789932977" sldId="293"/>
            <ac:inkMk id="13" creationId="{04E23174-D51E-42CF-B820-145C476C83A9}"/>
          </ac:inkMkLst>
        </pc:inkChg>
        <pc:inkChg chg="add mod">
          <ac:chgData name="Rachel Domagalski" userId="a249d407-0285-43a8-8f62-07bb0c648aa2" providerId="ADAL" clId="{9AA9797B-1D6C-4F22-97E9-03E702B4624C}" dt="2019-11-20T21:13:25.705" v="287"/>
          <ac:inkMkLst>
            <pc:docMk/>
            <pc:sldMk cId="1789932977" sldId="293"/>
            <ac:inkMk id="14" creationId="{437865CC-E8A9-4FA6-9648-429EFA9AB96A}"/>
          </ac:inkMkLst>
        </pc:inkChg>
        <pc:inkChg chg="add mod">
          <ac:chgData name="Rachel Domagalski" userId="a249d407-0285-43a8-8f62-07bb0c648aa2" providerId="ADAL" clId="{9AA9797B-1D6C-4F22-97E9-03E702B4624C}" dt="2019-11-20T21:13:25.705" v="287"/>
          <ac:inkMkLst>
            <pc:docMk/>
            <pc:sldMk cId="1789932977" sldId="293"/>
            <ac:inkMk id="15" creationId="{8106CB06-CA43-47D2-B4B9-0CFA2EDFE31E}"/>
          </ac:inkMkLst>
        </pc:inkChg>
        <pc:inkChg chg="add mod">
          <ac:chgData name="Rachel Domagalski" userId="a249d407-0285-43a8-8f62-07bb0c648aa2" providerId="ADAL" clId="{9AA9797B-1D6C-4F22-97E9-03E702B4624C}" dt="2019-11-20T21:13:25.705" v="287"/>
          <ac:inkMkLst>
            <pc:docMk/>
            <pc:sldMk cId="1789932977" sldId="293"/>
            <ac:inkMk id="16" creationId="{970DDDBF-749B-4F5E-A147-19966969A53F}"/>
          </ac:inkMkLst>
        </pc:inkChg>
        <pc:inkChg chg="add mod">
          <ac:chgData name="Rachel Domagalski" userId="a249d407-0285-43a8-8f62-07bb0c648aa2" providerId="ADAL" clId="{9AA9797B-1D6C-4F22-97E9-03E702B4624C}" dt="2019-11-20T21:13:25.705" v="287"/>
          <ac:inkMkLst>
            <pc:docMk/>
            <pc:sldMk cId="1789932977" sldId="293"/>
            <ac:inkMk id="17" creationId="{4701DA4A-D532-488F-A4B1-82A22224861A}"/>
          </ac:inkMkLst>
        </pc:inkChg>
        <pc:inkChg chg="add mod">
          <ac:chgData name="Rachel Domagalski" userId="a249d407-0285-43a8-8f62-07bb0c648aa2" providerId="ADAL" clId="{9AA9797B-1D6C-4F22-97E9-03E702B4624C}" dt="2019-11-20T21:13:25.705" v="287"/>
          <ac:inkMkLst>
            <pc:docMk/>
            <pc:sldMk cId="1789932977" sldId="293"/>
            <ac:inkMk id="18" creationId="{4EEAA031-0903-4EEB-941F-61E395A4D15E}"/>
          </ac:inkMkLst>
        </pc:inkChg>
        <pc:inkChg chg="add mod">
          <ac:chgData name="Rachel Domagalski" userId="a249d407-0285-43a8-8f62-07bb0c648aa2" providerId="ADAL" clId="{9AA9797B-1D6C-4F22-97E9-03E702B4624C}" dt="2019-11-20T21:13:25.705" v="287"/>
          <ac:inkMkLst>
            <pc:docMk/>
            <pc:sldMk cId="1789932977" sldId="293"/>
            <ac:inkMk id="19" creationId="{564278BD-E2E9-42EC-AF7E-0C6A027156B1}"/>
          </ac:inkMkLst>
        </pc:inkChg>
        <pc:inkChg chg="add mod">
          <ac:chgData name="Rachel Domagalski" userId="a249d407-0285-43a8-8f62-07bb0c648aa2" providerId="ADAL" clId="{9AA9797B-1D6C-4F22-97E9-03E702B4624C}" dt="2019-11-20T21:13:25.705" v="287"/>
          <ac:inkMkLst>
            <pc:docMk/>
            <pc:sldMk cId="1789932977" sldId="293"/>
            <ac:inkMk id="20" creationId="{FE43C533-AB81-45BD-B97B-DED6F6BC3007}"/>
          </ac:inkMkLst>
        </pc:inkChg>
        <pc:inkChg chg="add mod">
          <ac:chgData name="Rachel Domagalski" userId="a249d407-0285-43a8-8f62-07bb0c648aa2" providerId="ADAL" clId="{9AA9797B-1D6C-4F22-97E9-03E702B4624C}" dt="2019-11-20T21:13:25.705" v="287"/>
          <ac:inkMkLst>
            <pc:docMk/>
            <pc:sldMk cId="1789932977" sldId="293"/>
            <ac:inkMk id="21" creationId="{5B8D0D87-2AE3-486A-92B2-1FBC89FE5C72}"/>
          </ac:inkMkLst>
        </pc:inkChg>
        <pc:inkChg chg="add mod">
          <ac:chgData name="Rachel Domagalski" userId="a249d407-0285-43a8-8f62-07bb0c648aa2" providerId="ADAL" clId="{9AA9797B-1D6C-4F22-97E9-03E702B4624C}" dt="2019-11-20T21:13:29.647" v="290"/>
          <ac:inkMkLst>
            <pc:docMk/>
            <pc:sldMk cId="1789932977" sldId="293"/>
            <ac:inkMk id="23" creationId="{D7280149-7C39-49DB-BC35-C0979A8039DF}"/>
          </ac:inkMkLst>
        </pc:inkChg>
        <pc:inkChg chg="add mod">
          <ac:chgData name="Rachel Domagalski" userId="a249d407-0285-43a8-8f62-07bb0c648aa2" providerId="ADAL" clId="{9AA9797B-1D6C-4F22-97E9-03E702B4624C}" dt="2019-11-20T21:13:29.647" v="290"/>
          <ac:inkMkLst>
            <pc:docMk/>
            <pc:sldMk cId="1789932977" sldId="293"/>
            <ac:inkMk id="24" creationId="{B480B6B9-14BE-4F0C-BB41-A02B45368A4F}"/>
          </ac:inkMkLst>
        </pc:inkChg>
        <pc:inkChg chg="add mod">
          <ac:chgData name="Rachel Domagalski" userId="a249d407-0285-43a8-8f62-07bb0c648aa2" providerId="ADAL" clId="{9AA9797B-1D6C-4F22-97E9-03E702B4624C}" dt="2019-11-20T21:13:35.711" v="301"/>
          <ac:inkMkLst>
            <pc:docMk/>
            <pc:sldMk cId="1789932977" sldId="293"/>
            <ac:inkMk id="26" creationId="{73CC26B2-D30C-4049-A5C7-F24B57254359}"/>
          </ac:inkMkLst>
        </pc:inkChg>
        <pc:inkChg chg="add mod">
          <ac:chgData name="Rachel Domagalski" userId="a249d407-0285-43a8-8f62-07bb0c648aa2" providerId="ADAL" clId="{9AA9797B-1D6C-4F22-97E9-03E702B4624C}" dt="2019-11-20T21:13:35.711" v="301"/>
          <ac:inkMkLst>
            <pc:docMk/>
            <pc:sldMk cId="1789932977" sldId="293"/>
            <ac:inkMk id="27" creationId="{9DD6F0B5-0421-41F3-8E16-EFD8E235F749}"/>
          </ac:inkMkLst>
        </pc:inkChg>
        <pc:inkChg chg="add mod">
          <ac:chgData name="Rachel Domagalski" userId="a249d407-0285-43a8-8f62-07bb0c648aa2" providerId="ADAL" clId="{9AA9797B-1D6C-4F22-97E9-03E702B4624C}" dt="2019-11-20T21:13:35.711" v="301"/>
          <ac:inkMkLst>
            <pc:docMk/>
            <pc:sldMk cId="1789932977" sldId="293"/>
            <ac:inkMk id="28" creationId="{E9F97C20-BC01-4F25-8513-5794D07B3C22}"/>
          </ac:inkMkLst>
        </pc:inkChg>
        <pc:inkChg chg="add mod">
          <ac:chgData name="Rachel Domagalski" userId="a249d407-0285-43a8-8f62-07bb0c648aa2" providerId="ADAL" clId="{9AA9797B-1D6C-4F22-97E9-03E702B4624C}" dt="2019-11-20T21:13:35.711" v="301"/>
          <ac:inkMkLst>
            <pc:docMk/>
            <pc:sldMk cId="1789932977" sldId="293"/>
            <ac:inkMk id="29" creationId="{DC0DEC32-9B3A-4346-9B60-3B290B144A00}"/>
          </ac:inkMkLst>
        </pc:inkChg>
        <pc:inkChg chg="add mod">
          <ac:chgData name="Rachel Domagalski" userId="a249d407-0285-43a8-8f62-07bb0c648aa2" providerId="ADAL" clId="{9AA9797B-1D6C-4F22-97E9-03E702B4624C}" dt="2019-11-20T21:13:35.711" v="301"/>
          <ac:inkMkLst>
            <pc:docMk/>
            <pc:sldMk cId="1789932977" sldId="293"/>
            <ac:inkMk id="30" creationId="{F4664DAF-8B9B-415C-917E-F352998C0515}"/>
          </ac:inkMkLst>
        </pc:inkChg>
        <pc:inkChg chg="add mod">
          <ac:chgData name="Rachel Domagalski" userId="a249d407-0285-43a8-8f62-07bb0c648aa2" providerId="ADAL" clId="{9AA9797B-1D6C-4F22-97E9-03E702B4624C}" dt="2019-11-20T21:13:35.711" v="301"/>
          <ac:inkMkLst>
            <pc:docMk/>
            <pc:sldMk cId="1789932977" sldId="293"/>
            <ac:inkMk id="31" creationId="{D4931D83-E860-4B03-B411-BC23A9C9B4CF}"/>
          </ac:inkMkLst>
        </pc:inkChg>
        <pc:inkChg chg="add mod">
          <ac:chgData name="Rachel Domagalski" userId="a249d407-0285-43a8-8f62-07bb0c648aa2" providerId="ADAL" clId="{9AA9797B-1D6C-4F22-97E9-03E702B4624C}" dt="2019-11-20T21:13:35.711" v="301"/>
          <ac:inkMkLst>
            <pc:docMk/>
            <pc:sldMk cId="1789932977" sldId="293"/>
            <ac:inkMk id="32" creationId="{8FE65C3A-818B-4C27-8D95-E31C6BBF7DBD}"/>
          </ac:inkMkLst>
        </pc:inkChg>
        <pc:inkChg chg="add mod">
          <ac:chgData name="Rachel Domagalski" userId="a249d407-0285-43a8-8f62-07bb0c648aa2" providerId="ADAL" clId="{9AA9797B-1D6C-4F22-97E9-03E702B4624C}" dt="2019-11-20T21:13:35.711" v="301"/>
          <ac:inkMkLst>
            <pc:docMk/>
            <pc:sldMk cId="1789932977" sldId="293"/>
            <ac:inkMk id="33" creationId="{CE30D1DF-8473-4CC6-8508-DF63D53C02AD}"/>
          </ac:inkMkLst>
        </pc:inkChg>
        <pc:inkChg chg="add mod">
          <ac:chgData name="Rachel Domagalski" userId="a249d407-0285-43a8-8f62-07bb0c648aa2" providerId="ADAL" clId="{9AA9797B-1D6C-4F22-97E9-03E702B4624C}" dt="2019-11-20T21:13:35.711" v="301"/>
          <ac:inkMkLst>
            <pc:docMk/>
            <pc:sldMk cId="1789932977" sldId="293"/>
            <ac:inkMk id="34" creationId="{2ADFA4B1-CEDB-457A-925F-90E5E503A6F2}"/>
          </ac:inkMkLst>
        </pc:inkChg>
        <pc:inkChg chg="add mod">
          <ac:chgData name="Rachel Domagalski" userId="a249d407-0285-43a8-8f62-07bb0c648aa2" providerId="ADAL" clId="{9AA9797B-1D6C-4F22-97E9-03E702B4624C}" dt="2019-11-20T21:13:35.711" v="301"/>
          <ac:inkMkLst>
            <pc:docMk/>
            <pc:sldMk cId="1789932977" sldId="293"/>
            <ac:inkMk id="35" creationId="{21C542A6-A1BF-42AE-8295-0B392B188CA2}"/>
          </ac:inkMkLst>
        </pc:inkChg>
        <pc:inkChg chg="add mod">
          <ac:chgData name="Rachel Domagalski" userId="a249d407-0285-43a8-8f62-07bb0c648aa2" providerId="ADAL" clId="{9AA9797B-1D6C-4F22-97E9-03E702B4624C}" dt="2019-11-20T21:13:45.666" v="318"/>
          <ac:inkMkLst>
            <pc:docMk/>
            <pc:sldMk cId="1789932977" sldId="293"/>
            <ac:inkMk id="37" creationId="{41B4F145-DF40-47CE-B52F-BBCABC552546}"/>
          </ac:inkMkLst>
        </pc:inkChg>
        <pc:inkChg chg="add mod">
          <ac:chgData name="Rachel Domagalski" userId="a249d407-0285-43a8-8f62-07bb0c648aa2" providerId="ADAL" clId="{9AA9797B-1D6C-4F22-97E9-03E702B4624C}" dt="2019-11-20T21:13:45.666" v="318"/>
          <ac:inkMkLst>
            <pc:docMk/>
            <pc:sldMk cId="1789932977" sldId="293"/>
            <ac:inkMk id="38" creationId="{7F47FACC-0379-4BD3-B3DD-3009C66F5577}"/>
          </ac:inkMkLst>
        </pc:inkChg>
        <pc:inkChg chg="add mod">
          <ac:chgData name="Rachel Domagalski" userId="a249d407-0285-43a8-8f62-07bb0c648aa2" providerId="ADAL" clId="{9AA9797B-1D6C-4F22-97E9-03E702B4624C}" dt="2019-11-20T21:13:45.666" v="318"/>
          <ac:inkMkLst>
            <pc:docMk/>
            <pc:sldMk cId="1789932977" sldId="293"/>
            <ac:inkMk id="39" creationId="{5EB82452-A9EA-47B4-AD57-A821BB48DC55}"/>
          </ac:inkMkLst>
        </pc:inkChg>
        <pc:inkChg chg="add mod">
          <ac:chgData name="Rachel Domagalski" userId="a249d407-0285-43a8-8f62-07bb0c648aa2" providerId="ADAL" clId="{9AA9797B-1D6C-4F22-97E9-03E702B4624C}" dt="2019-11-20T21:13:45.666" v="318"/>
          <ac:inkMkLst>
            <pc:docMk/>
            <pc:sldMk cId="1789932977" sldId="293"/>
            <ac:inkMk id="40" creationId="{751EA538-66C4-4DCE-8D54-C320489CC3BE}"/>
          </ac:inkMkLst>
        </pc:inkChg>
        <pc:inkChg chg="add mod">
          <ac:chgData name="Rachel Domagalski" userId="a249d407-0285-43a8-8f62-07bb0c648aa2" providerId="ADAL" clId="{9AA9797B-1D6C-4F22-97E9-03E702B4624C}" dt="2019-11-20T21:13:45.666" v="318"/>
          <ac:inkMkLst>
            <pc:docMk/>
            <pc:sldMk cId="1789932977" sldId="293"/>
            <ac:inkMk id="41" creationId="{7EB4FC31-4E78-454D-9443-0A99E8EDD588}"/>
          </ac:inkMkLst>
        </pc:inkChg>
        <pc:inkChg chg="add mod">
          <ac:chgData name="Rachel Domagalski" userId="a249d407-0285-43a8-8f62-07bb0c648aa2" providerId="ADAL" clId="{9AA9797B-1D6C-4F22-97E9-03E702B4624C}" dt="2019-11-20T21:13:45.666" v="318"/>
          <ac:inkMkLst>
            <pc:docMk/>
            <pc:sldMk cId="1789932977" sldId="293"/>
            <ac:inkMk id="42" creationId="{546B6E73-4A98-4E56-8F97-44003B2BDC6D}"/>
          </ac:inkMkLst>
        </pc:inkChg>
        <pc:inkChg chg="add mod">
          <ac:chgData name="Rachel Domagalski" userId="a249d407-0285-43a8-8f62-07bb0c648aa2" providerId="ADAL" clId="{9AA9797B-1D6C-4F22-97E9-03E702B4624C}" dt="2019-11-20T21:13:45.666" v="318"/>
          <ac:inkMkLst>
            <pc:docMk/>
            <pc:sldMk cId="1789932977" sldId="293"/>
            <ac:inkMk id="43" creationId="{0928E13B-BAEF-4773-AFAF-1C8AC0ECD227}"/>
          </ac:inkMkLst>
        </pc:inkChg>
        <pc:inkChg chg="add mod">
          <ac:chgData name="Rachel Domagalski" userId="a249d407-0285-43a8-8f62-07bb0c648aa2" providerId="ADAL" clId="{9AA9797B-1D6C-4F22-97E9-03E702B4624C}" dt="2019-11-20T21:13:45.666" v="318"/>
          <ac:inkMkLst>
            <pc:docMk/>
            <pc:sldMk cId="1789932977" sldId="293"/>
            <ac:inkMk id="44" creationId="{D5D627D1-E723-44EE-8A07-C27EA05FB14E}"/>
          </ac:inkMkLst>
        </pc:inkChg>
        <pc:inkChg chg="add mod">
          <ac:chgData name="Rachel Domagalski" userId="a249d407-0285-43a8-8f62-07bb0c648aa2" providerId="ADAL" clId="{9AA9797B-1D6C-4F22-97E9-03E702B4624C}" dt="2019-11-20T21:13:45.666" v="318"/>
          <ac:inkMkLst>
            <pc:docMk/>
            <pc:sldMk cId="1789932977" sldId="293"/>
            <ac:inkMk id="45" creationId="{773754F7-EA06-49DC-AE35-8850ED36C250}"/>
          </ac:inkMkLst>
        </pc:inkChg>
        <pc:inkChg chg="add mod">
          <ac:chgData name="Rachel Domagalski" userId="a249d407-0285-43a8-8f62-07bb0c648aa2" providerId="ADAL" clId="{9AA9797B-1D6C-4F22-97E9-03E702B4624C}" dt="2019-11-20T21:13:45.666" v="318"/>
          <ac:inkMkLst>
            <pc:docMk/>
            <pc:sldMk cId="1789932977" sldId="293"/>
            <ac:inkMk id="46" creationId="{0A884F61-A42A-4A6C-AC66-155E538FFAA5}"/>
          </ac:inkMkLst>
        </pc:inkChg>
        <pc:inkChg chg="add mod">
          <ac:chgData name="Rachel Domagalski" userId="a249d407-0285-43a8-8f62-07bb0c648aa2" providerId="ADAL" clId="{9AA9797B-1D6C-4F22-97E9-03E702B4624C}" dt="2019-11-20T21:13:45.666" v="318"/>
          <ac:inkMkLst>
            <pc:docMk/>
            <pc:sldMk cId="1789932977" sldId="293"/>
            <ac:inkMk id="47" creationId="{98B64A22-7C1D-43E2-B0E0-89F73BFC5F98}"/>
          </ac:inkMkLst>
        </pc:inkChg>
        <pc:inkChg chg="add mod">
          <ac:chgData name="Rachel Domagalski" userId="a249d407-0285-43a8-8f62-07bb0c648aa2" providerId="ADAL" clId="{9AA9797B-1D6C-4F22-97E9-03E702B4624C}" dt="2019-11-20T21:13:45.666" v="318"/>
          <ac:inkMkLst>
            <pc:docMk/>
            <pc:sldMk cId="1789932977" sldId="293"/>
            <ac:inkMk id="48" creationId="{B4BD3B95-4BEA-4D35-9CAA-8377D1F97F0C}"/>
          </ac:inkMkLst>
        </pc:inkChg>
        <pc:inkChg chg="add mod">
          <ac:chgData name="Rachel Domagalski" userId="a249d407-0285-43a8-8f62-07bb0c648aa2" providerId="ADAL" clId="{9AA9797B-1D6C-4F22-97E9-03E702B4624C}" dt="2019-11-20T21:13:45.666" v="318"/>
          <ac:inkMkLst>
            <pc:docMk/>
            <pc:sldMk cId="1789932977" sldId="293"/>
            <ac:inkMk id="49" creationId="{82A6D1E5-F383-467C-910F-8EABF5EB1EC8}"/>
          </ac:inkMkLst>
        </pc:inkChg>
        <pc:inkChg chg="add mod">
          <ac:chgData name="Rachel Domagalski" userId="a249d407-0285-43a8-8f62-07bb0c648aa2" providerId="ADAL" clId="{9AA9797B-1D6C-4F22-97E9-03E702B4624C}" dt="2019-11-20T21:13:45.666" v="318"/>
          <ac:inkMkLst>
            <pc:docMk/>
            <pc:sldMk cId="1789932977" sldId="293"/>
            <ac:inkMk id="50" creationId="{B42C6140-5121-44DB-B3C7-3B4B2FCE9666}"/>
          </ac:inkMkLst>
        </pc:inkChg>
        <pc:inkChg chg="add mod">
          <ac:chgData name="Rachel Domagalski" userId="a249d407-0285-43a8-8f62-07bb0c648aa2" providerId="ADAL" clId="{9AA9797B-1D6C-4F22-97E9-03E702B4624C}" dt="2019-11-20T21:13:45.666" v="318"/>
          <ac:inkMkLst>
            <pc:docMk/>
            <pc:sldMk cId="1789932977" sldId="293"/>
            <ac:inkMk id="51" creationId="{3FA1A3D1-E342-44D3-9104-3B2DCAD082AA}"/>
          </ac:inkMkLst>
        </pc:inkChg>
        <pc:inkChg chg="add mod">
          <ac:chgData name="Rachel Domagalski" userId="a249d407-0285-43a8-8f62-07bb0c648aa2" providerId="ADAL" clId="{9AA9797B-1D6C-4F22-97E9-03E702B4624C}" dt="2019-11-20T21:13:45.666" v="318"/>
          <ac:inkMkLst>
            <pc:docMk/>
            <pc:sldMk cId="1789932977" sldId="293"/>
            <ac:inkMk id="52" creationId="{69F4B964-95DB-470C-B779-6105C5FD45D6}"/>
          </ac:inkMkLst>
        </pc:inkChg>
        <pc:inkChg chg="add mod">
          <ac:chgData name="Rachel Domagalski" userId="a249d407-0285-43a8-8f62-07bb0c648aa2" providerId="ADAL" clId="{9AA9797B-1D6C-4F22-97E9-03E702B4624C}" dt="2019-11-20T21:14:44.208" v="412"/>
          <ac:inkMkLst>
            <pc:docMk/>
            <pc:sldMk cId="1789932977" sldId="293"/>
            <ac:inkMk id="54" creationId="{D0FBF457-A2ED-4177-B3B1-D10FDDFF86C5}"/>
          </ac:inkMkLst>
        </pc:inkChg>
        <pc:inkChg chg="add mod">
          <ac:chgData name="Rachel Domagalski" userId="a249d407-0285-43a8-8f62-07bb0c648aa2" providerId="ADAL" clId="{9AA9797B-1D6C-4F22-97E9-03E702B4624C}" dt="2019-11-20T21:14:44.208" v="412"/>
          <ac:inkMkLst>
            <pc:docMk/>
            <pc:sldMk cId="1789932977" sldId="293"/>
            <ac:inkMk id="55" creationId="{7EA0E2B7-DD4E-4EFB-8A28-2F9210CB7679}"/>
          </ac:inkMkLst>
        </pc:inkChg>
        <pc:inkChg chg="add mod">
          <ac:chgData name="Rachel Domagalski" userId="a249d407-0285-43a8-8f62-07bb0c648aa2" providerId="ADAL" clId="{9AA9797B-1D6C-4F22-97E9-03E702B4624C}" dt="2019-11-20T21:14:44.208" v="412"/>
          <ac:inkMkLst>
            <pc:docMk/>
            <pc:sldMk cId="1789932977" sldId="293"/>
            <ac:inkMk id="56" creationId="{8CBA693C-45E1-44DD-8CAE-F24E0C6521C7}"/>
          </ac:inkMkLst>
        </pc:inkChg>
        <pc:inkChg chg="add mod">
          <ac:chgData name="Rachel Domagalski" userId="a249d407-0285-43a8-8f62-07bb0c648aa2" providerId="ADAL" clId="{9AA9797B-1D6C-4F22-97E9-03E702B4624C}" dt="2019-11-20T21:14:44.208" v="412"/>
          <ac:inkMkLst>
            <pc:docMk/>
            <pc:sldMk cId="1789932977" sldId="293"/>
            <ac:inkMk id="57" creationId="{71808DEA-7E38-4521-A05B-D513326A4BA3}"/>
          </ac:inkMkLst>
        </pc:inkChg>
        <pc:inkChg chg="add mod">
          <ac:chgData name="Rachel Domagalski" userId="a249d407-0285-43a8-8f62-07bb0c648aa2" providerId="ADAL" clId="{9AA9797B-1D6C-4F22-97E9-03E702B4624C}" dt="2019-11-20T21:14:44.208" v="412"/>
          <ac:inkMkLst>
            <pc:docMk/>
            <pc:sldMk cId="1789932977" sldId="293"/>
            <ac:inkMk id="58" creationId="{F102B50E-9B6F-4AEE-A67B-9C3BB6A56926}"/>
          </ac:inkMkLst>
        </pc:inkChg>
        <pc:inkChg chg="add mod">
          <ac:chgData name="Rachel Domagalski" userId="a249d407-0285-43a8-8f62-07bb0c648aa2" providerId="ADAL" clId="{9AA9797B-1D6C-4F22-97E9-03E702B4624C}" dt="2019-11-20T21:14:44.208" v="412"/>
          <ac:inkMkLst>
            <pc:docMk/>
            <pc:sldMk cId="1789932977" sldId="293"/>
            <ac:inkMk id="59" creationId="{0BE474CD-C741-43CE-A3FD-6BD6852B8C70}"/>
          </ac:inkMkLst>
        </pc:inkChg>
        <pc:inkChg chg="add mod">
          <ac:chgData name="Rachel Domagalski" userId="a249d407-0285-43a8-8f62-07bb0c648aa2" providerId="ADAL" clId="{9AA9797B-1D6C-4F22-97E9-03E702B4624C}" dt="2019-11-20T21:14:44.208" v="412"/>
          <ac:inkMkLst>
            <pc:docMk/>
            <pc:sldMk cId="1789932977" sldId="293"/>
            <ac:inkMk id="60" creationId="{EA20779F-0510-4805-8E77-0F05918315EA}"/>
          </ac:inkMkLst>
        </pc:inkChg>
        <pc:inkChg chg="add mod">
          <ac:chgData name="Rachel Domagalski" userId="a249d407-0285-43a8-8f62-07bb0c648aa2" providerId="ADAL" clId="{9AA9797B-1D6C-4F22-97E9-03E702B4624C}" dt="2019-11-20T21:14:44.208" v="412"/>
          <ac:inkMkLst>
            <pc:docMk/>
            <pc:sldMk cId="1789932977" sldId="293"/>
            <ac:inkMk id="61" creationId="{3C1192F5-98B1-4E55-A617-1A9CFE75BBE5}"/>
          </ac:inkMkLst>
        </pc:inkChg>
        <pc:inkChg chg="add mod">
          <ac:chgData name="Rachel Domagalski" userId="a249d407-0285-43a8-8f62-07bb0c648aa2" providerId="ADAL" clId="{9AA9797B-1D6C-4F22-97E9-03E702B4624C}" dt="2019-11-20T21:14:44.208" v="412"/>
          <ac:inkMkLst>
            <pc:docMk/>
            <pc:sldMk cId="1789932977" sldId="293"/>
            <ac:inkMk id="62" creationId="{CE1B2999-E020-40F2-B2C4-EA21C86CF6C7}"/>
          </ac:inkMkLst>
        </pc:inkChg>
        <pc:inkChg chg="add mod">
          <ac:chgData name="Rachel Domagalski" userId="a249d407-0285-43a8-8f62-07bb0c648aa2" providerId="ADAL" clId="{9AA9797B-1D6C-4F22-97E9-03E702B4624C}" dt="2019-11-20T21:14:44.208" v="412"/>
          <ac:inkMkLst>
            <pc:docMk/>
            <pc:sldMk cId="1789932977" sldId="293"/>
            <ac:inkMk id="63" creationId="{E304E2E4-0000-48CA-B67D-550BCF0E0CD3}"/>
          </ac:inkMkLst>
        </pc:inkChg>
        <pc:inkChg chg="add mod">
          <ac:chgData name="Rachel Domagalski" userId="a249d407-0285-43a8-8f62-07bb0c648aa2" providerId="ADAL" clId="{9AA9797B-1D6C-4F22-97E9-03E702B4624C}" dt="2019-11-20T21:14:44.208" v="412"/>
          <ac:inkMkLst>
            <pc:docMk/>
            <pc:sldMk cId="1789932977" sldId="293"/>
            <ac:inkMk id="64" creationId="{5D36C929-23BA-4D53-BB17-173FDAD62457}"/>
          </ac:inkMkLst>
        </pc:inkChg>
        <pc:inkChg chg="add mod">
          <ac:chgData name="Rachel Domagalski" userId="a249d407-0285-43a8-8f62-07bb0c648aa2" providerId="ADAL" clId="{9AA9797B-1D6C-4F22-97E9-03E702B4624C}" dt="2019-11-20T21:14:44.208" v="412"/>
          <ac:inkMkLst>
            <pc:docMk/>
            <pc:sldMk cId="1789932977" sldId="293"/>
            <ac:inkMk id="65" creationId="{3E6DB80E-1B6F-407F-8456-E7A6131019BF}"/>
          </ac:inkMkLst>
        </pc:inkChg>
        <pc:inkChg chg="add mod">
          <ac:chgData name="Rachel Domagalski" userId="a249d407-0285-43a8-8f62-07bb0c648aa2" providerId="ADAL" clId="{9AA9797B-1D6C-4F22-97E9-03E702B4624C}" dt="2019-11-20T21:14:44.208" v="412"/>
          <ac:inkMkLst>
            <pc:docMk/>
            <pc:sldMk cId="1789932977" sldId="293"/>
            <ac:inkMk id="66" creationId="{6709EC78-244B-427A-8E25-9227F1246A09}"/>
          </ac:inkMkLst>
        </pc:inkChg>
        <pc:inkChg chg="add mod">
          <ac:chgData name="Rachel Domagalski" userId="a249d407-0285-43a8-8f62-07bb0c648aa2" providerId="ADAL" clId="{9AA9797B-1D6C-4F22-97E9-03E702B4624C}" dt="2019-11-20T21:14:44.208" v="412"/>
          <ac:inkMkLst>
            <pc:docMk/>
            <pc:sldMk cId="1789932977" sldId="293"/>
            <ac:inkMk id="67" creationId="{B88B1C64-A942-4144-AE44-DC0CEAE30535}"/>
          </ac:inkMkLst>
        </pc:inkChg>
        <pc:inkChg chg="add mod">
          <ac:chgData name="Rachel Domagalski" userId="a249d407-0285-43a8-8f62-07bb0c648aa2" providerId="ADAL" clId="{9AA9797B-1D6C-4F22-97E9-03E702B4624C}" dt="2019-11-20T21:14:44.208" v="412"/>
          <ac:inkMkLst>
            <pc:docMk/>
            <pc:sldMk cId="1789932977" sldId="293"/>
            <ac:inkMk id="68" creationId="{976DCBCC-549D-44CB-860B-315FEB5B83C4}"/>
          </ac:inkMkLst>
        </pc:inkChg>
        <pc:inkChg chg="add mod">
          <ac:chgData name="Rachel Domagalski" userId="a249d407-0285-43a8-8f62-07bb0c648aa2" providerId="ADAL" clId="{9AA9797B-1D6C-4F22-97E9-03E702B4624C}" dt="2019-11-20T21:14:44.208" v="412"/>
          <ac:inkMkLst>
            <pc:docMk/>
            <pc:sldMk cId="1789932977" sldId="293"/>
            <ac:inkMk id="69" creationId="{842CE78B-BF40-4DE5-9808-BD11812BA613}"/>
          </ac:inkMkLst>
        </pc:inkChg>
        <pc:inkChg chg="add mod">
          <ac:chgData name="Rachel Domagalski" userId="a249d407-0285-43a8-8f62-07bb0c648aa2" providerId="ADAL" clId="{9AA9797B-1D6C-4F22-97E9-03E702B4624C}" dt="2019-11-20T21:14:44.208" v="412"/>
          <ac:inkMkLst>
            <pc:docMk/>
            <pc:sldMk cId="1789932977" sldId="293"/>
            <ac:inkMk id="70" creationId="{D88BA8AE-B390-4340-A491-81A25FC24565}"/>
          </ac:inkMkLst>
        </pc:inkChg>
        <pc:inkChg chg="add mod">
          <ac:chgData name="Rachel Domagalski" userId="a249d407-0285-43a8-8f62-07bb0c648aa2" providerId="ADAL" clId="{9AA9797B-1D6C-4F22-97E9-03E702B4624C}" dt="2019-11-20T21:14:44.208" v="412"/>
          <ac:inkMkLst>
            <pc:docMk/>
            <pc:sldMk cId="1789932977" sldId="293"/>
            <ac:inkMk id="71" creationId="{0AA933C5-7C87-4277-8600-7FC0F7734B16}"/>
          </ac:inkMkLst>
        </pc:inkChg>
        <pc:inkChg chg="add mod">
          <ac:chgData name="Rachel Domagalski" userId="a249d407-0285-43a8-8f62-07bb0c648aa2" providerId="ADAL" clId="{9AA9797B-1D6C-4F22-97E9-03E702B4624C}" dt="2019-11-20T21:14:44.208" v="412"/>
          <ac:inkMkLst>
            <pc:docMk/>
            <pc:sldMk cId="1789932977" sldId="293"/>
            <ac:inkMk id="72" creationId="{781BDD35-C37E-439C-9ACD-5A4413143D68}"/>
          </ac:inkMkLst>
        </pc:inkChg>
        <pc:inkChg chg="add mod">
          <ac:chgData name="Rachel Domagalski" userId="a249d407-0285-43a8-8f62-07bb0c648aa2" providerId="ADAL" clId="{9AA9797B-1D6C-4F22-97E9-03E702B4624C}" dt="2019-11-20T21:14:44.208" v="412"/>
          <ac:inkMkLst>
            <pc:docMk/>
            <pc:sldMk cId="1789932977" sldId="293"/>
            <ac:inkMk id="73" creationId="{37DEE4B1-278D-4453-99C2-8D71FCFFCF47}"/>
          </ac:inkMkLst>
        </pc:inkChg>
        <pc:inkChg chg="add del mod">
          <ac:chgData name="Rachel Domagalski" userId="a249d407-0285-43a8-8f62-07bb0c648aa2" providerId="ADAL" clId="{9AA9797B-1D6C-4F22-97E9-03E702B4624C}" dt="2019-11-20T21:14:08.980" v="343"/>
          <ac:inkMkLst>
            <pc:docMk/>
            <pc:sldMk cId="1789932977" sldId="293"/>
            <ac:inkMk id="75" creationId="{21B8A74A-8642-4FA1-A01B-DAFD322EEDB9}"/>
          </ac:inkMkLst>
        </pc:inkChg>
        <pc:inkChg chg="add del mod">
          <ac:chgData name="Rachel Domagalski" userId="a249d407-0285-43a8-8f62-07bb0c648aa2" providerId="ADAL" clId="{9AA9797B-1D6C-4F22-97E9-03E702B4624C}" dt="2019-11-20T21:14:08.989" v="344"/>
          <ac:inkMkLst>
            <pc:docMk/>
            <pc:sldMk cId="1789932977" sldId="293"/>
            <ac:inkMk id="76" creationId="{A50B7C00-A927-4249-A5F7-D183478E416D}"/>
          </ac:inkMkLst>
        </pc:inkChg>
        <pc:inkChg chg="add mod">
          <ac:chgData name="Rachel Domagalski" userId="a249d407-0285-43a8-8f62-07bb0c648aa2" providerId="ADAL" clId="{9AA9797B-1D6C-4F22-97E9-03E702B4624C}" dt="2019-11-20T21:14:44.208" v="412"/>
          <ac:inkMkLst>
            <pc:docMk/>
            <pc:sldMk cId="1789932977" sldId="293"/>
            <ac:inkMk id="78" creationId="{4F929607-5935-4BC2-A282-70B2CAEC84A6}"/>
          </ac:inkMkLst>
        </pc:inkChg>
        <pc:inkChg chg="add mod">
          <ac:chgData name="Rachel Domagalski" userId="a249d407-0285-43a8-8f62-07bb0c648aa2" providerId="ADAL" clId="{9AA9797B-1D6C-4F22-97E9-03E702B4624C}" dt="2019-11-20T21:14:44.208" v="412"/>
          <ac:inkMkLst>
            <pc:docMk/>
            <pc:sldMk cId="1789932977" sldId="293"/>
            <ac:inkMk id="79" creationId="{12EB4EBE-9A7E-4E25-82B9-1F3727AE5F99}"/>
          </ac:inkMkLst>
        </pc:inkChg>
        <pc:inkChg chg="add mod">
          <ac:chgData name="Rachel Domagalski" userId="a249d407-0285-43a8-8f62-07bb0c648aa2" providerId="ADAL" clId="{9AA9797B-1D6C-4F22-97E9-03E702B4624C}" dt="2019-11-20T21:14:44.208" v="412"/>
          <ac:inkMkLst>
            <pc:docMk/>
            <pc:sldMk cId="1789932977" sldId="293"/>
            <ac:inkMk id="80" creationId="{E1186C13-A46D-43CD-BE94-9BB724D1600F}"/>
          </ac:inkMkLst>
        </pc:inkChg>
        <pc:inkChg chg="add mod">
          <ac:chgData name="Rachel Domagalski" userId="a249d407-0285-43a8-8f62-07bb0c648aa2" providerId="ADAL" clId="{9AA9797B-1D6C-4F22-97E9-03E702B4624C}" dt="2019-11-20T21:14:44.208" v="412"/>
          <ac:inkMkLst>
            <pc:docMk/>
            <pc:sldMk cId="1789932977" sldId="293"/>
            <ac:inkMk id="81" creationId="{B8BE28A5-33A5-4E4A-9874-6E2FDD906C34}"/>
          </ac:inkMkLst>
        </pc:inkChg>
        <pc:inkChg chg="add mod">
          <ac:chgData name="Rachel Domagalski" userId="a249d407-0285-43a8-8f62-07bb0c648aa2" providerId="ADAL" clId="{9AA9797B-1D6C-4F22-97E9-03E702B4624C}" dt="2019-11-20T21:14:44.208" v="412"/>
          <ac:inkMkLst>
            <pc:docMk/>
            <pc:sldMk cId="1789932977" sldId="293"/>
            <ac:inkMk id="82" creationId="{77E72F86-13C8-4A52-A98C-397E4822C621}"/>
          </ac:inkMkLst>
        </pc:inkChg>
        <pc:inkChg chg="add mod">
          <ac:chgData name="Rachel Domagalski" userId="a249d407-0285-43a8-8f62-07bb0c648aa2" providerId="ADAL" clId="{9AA9797B-1D6C-4F22-97E9-03E702B4624C}" dt="2019-11-20T21:14:44.208" v="412"/>
          <ac:inkMkLst>
            <pc:docMk/>
            <pc:sldMk cId="1789932977" sldId="293"/>
            <ac:inkMk id="83" creationId="{E026B2EF-6960-4E1A-9738-BE95E17C7A60}"/>
          </ac:inkMkLst>
        </pc:inkChg>
        <pc:inkChg chg="add mod">
          <ac:chgData name="Rachel Domagalski" userId="a249d407-0285-43a8-8f62-07bb0c648aa2" providerId="ADAL" clId="{9AA9797B-1D6C-4F22-97E9-03E702B4624C}" dt="2019-11-20T21:14:44.208" v="412"/>
          <ac:inkMkLst>
            <pc:docMk/>
            <pc:sldMk cId="1789932977" sldId="293"/>
            <ac:inkMk id="84" creationId="{ED327EDA-570A-489F-8D1D-520EA362BD4C}"/>
          </ac:inkMkLst>
        </pc:inkChg>
        <pc:inkChg chg="add mod">
          <ac:chgData name="Rachel Domagalski" userId="a249d407-0285-43a8-8f62-07bb0c648aa2" providerId="ADAL" clId="{9AA9797B-1D6C-4F22-97E9-03E702B4624C}" dt="2019-11-20T21:14:44.208" v="412"/>
          <ac:inkMkLst>
            <pc:docMk/>
            <pc:sldMk cId="1789932977" sldId="293"/>
            <ac:inkMk id="85" creationId="{C0C74B82-DF47-4533-AD4D-2D4E931FEBC3}"/>
          </ac:inkMkLst>
        </pc:inkChg>
        <pc:inkChg chg="add mod">
          <ac:chgData name="Rachel Domagalski" userId="a249d407-0285-43a8-8f62-07bb0c648aa2" providerId="ADAL" clId="{9AA9797B-1D6C-4F22-97E9-03E702B4624C}" dt="2019-11-20T21:14:44.208" v="412"/>
          <ac:inkMkLst>
            <pc:docMk/>
            <pc:sldMk cId="1789932977" sldId="293"/>
            <ac:inkMk id="86" creationId="{83E92619-2C24-43AE-9390-DD22866ACCBA}"/>
          </ac:inkMkLst>
        </pc:inkChg>
        <pc:inkChg chg="add mod">
          <ac:chgData name="Rachel Domagalski" userId="a249d407-0285-43a8-8f62-07bb0c648aa2" providerId="ADAL" clId="{9AA9797B-1D6C-4F22-97E9-03E702B4624C}" dt="2019-11-20T21:14:44.208" v="412"/>
          <ac:inkMkLst>
            <pc:docMk/>
            <pc:sldMk cId="1789932977" sldId="293"/>
            <ac:inkMk id="87" creationId="{EDFD818A-53A1-4628-91CC-2728C46E53DE}"/>
          </ac:inkMkLst>
        </pc:inkChg>
        <pc:inkChg chg="add mod">
          <ac:chgData name="Rachel Domagalski" userId="a249d407-0285-43a8-8f62-07bb0c648aa2" providerId="ADAL" clId="{9AA9797B-1D6C-4F22-97E9-03E702B4624C}" dt="2019-11-20T21:14:44.208" v="412"/>
          <ac:inkMkLst>
            <pc:docMk/>
            <pc:sldMk cId="1789932977" sldId="293"/>
            <ac:inkMk id="88" creationId="{78F3F97E-1754-4A9F-95B3-B9975EC78145}"/>
          </ac:inkMkLst>
        </pc:inkChg>
        <pc:inkChg chg="add mod">
          <ac:chgData name="Rachel Domagalski" userId="a249d407-0285-43a8-8f62-07bb0c648aa2" providerId="ADAL" clId="{9AA9797B-1D6C-4F22-97E9-03E702B4624C}" dt="2019-11-20T21:14:44.208" v="412"/>
          <ac:inkMkLst>
            <pc:docMk/>
            <pc:sldMk cId="1789932977" sldId="293"/>
            <ac:inkMk id="89" creationId="{3760D239-41B6-457F-A630-78A6113AE541}"/>
          </ac:inkMkLst>
        </pc:inkChg>
        <pc:inkChg chg="add mod">
          <ac:chgData name="Rachel Domagalski" userId="a249d407-0285-43a8-8f62-07bb0c648aa2" providerId="ADAL" clId="{9AA9797B-1D6C-4F22-97E9-03E702B4624C}" dt="2019-11-20T21:14:44.208" v="412"/>
          <ac:inkMkLst>
            <pc:docMk/>
            <pc:sldMk cId="1789932977" sldId="293"/>
            <ac:inkMk id="90" creationId="{6D443B44-BBCE-4D6B-9B53-E64576D62F97}"/>
          </ac:inkMkLst>
        </pc:inkChg>
        <pc:inkChg chg="add mod">
          <ac:chgData name="Rachel Domagalski" userId="a249d407-0285-43a8-8f62-07bb0c648aa2" providerId="ADAL" clId="{9AA9797B-1D6C-4F22-97E9-03E702B4624C}" dt="2019-11-20T21:14:44.208" v="412"/>
          <ac:inkMkLst>
            <pc:docMk/>
            <pc:sldMk cId="1789932977" sldId="293"/>
            <ac:inkMk id="91" creationId="{93459B8B-311F-48C1-901A-B6C0F1333D98}"/>
          </ac:inkMkLst>
        </pc:inkChg>
        <pc:inkChg chg="add mod">
          <ac:chgData name="Rachel Domagalski" userId="a249d407-0285-43a8-8f62-07bb0c648aa2" providerId="ADAL" clId="{9AA9797B-1D6C-4F22-97E9-03E702B4624C}" dt="2019-11-20T21:14:44.208" v="412"/>
          <ac:inkMkLst>
            <pc:docMk/>
            <pc:sldMk cId="1789932977" sldId="293"/>
            <ac:inkMk id="92" creationId="{60BF14F4-FD2A-44E9-9A91-145FC9C584C3}"/>
          </ac:inkMkLst>
        </pc:inkChg>
        <pc:inkChg chg="add mod">
          <ac:chgData name="Rachel Domagalski" userId="a249d407-0285-43a8-8f62-07bb0c648aa2" providerId="ADAL" clId="{9AA9797B-1D6C-4F22-97E9-03E702B4624C}" dt="2019-11-20T21:14:44.208" v="412"/>
          <ac:inkMkLst>
            <pc:docMk/>
            <pc:sldMk cId="1789932977" sldId="293"/>
            <ac:inkMk id="93" creationId="{FEADF398-3B06-4B07-9A41-67FFAB9CC235}"/>
          </ac:inkMkLst>
        </pc:inkChg>
        <pc:inkChg chg="add mod">
          <ac:chgData name="Rachel Domagalski" userId="a249d407-0285-43a8-8f62-07bb0c648aa2" providerId="ADAL" clId="{9AA9797B-1D6C-4F22-97E9-03E702B4624C}" dt="2019-11-20T21:14:44.208" v="412"/>
          <ac:inkMkLst>
            <pc:docMk/>
            <pc:sldMk cId="1789932977" sldId="293"/>
            <ac:inkMk id="94" creationId="{2162EA7D-608C-497D-A081-2CB0BEFC55A7}"/>
          </ac:inkMkLst>
        </pc:inkChg>
        <pc:inkChg chg="add mod">
          <ac:chgData name="Rachel Domagalski" userId="a249d407-0285-43a8-8f62-07bb0c648aa2" providerId="ADAL" clId="{9AA9797B-1D6C-4F22-97E9-03E702B4624C}" dt="2019-11-20T21:14:44.208" v="412"/>
          <ac:inkMkLst>
            <pc:docMk/>
            <pc:sldMk cId="1789932977" sldId="293"/>
            <ac:inkMk id="95" creationId="{8684B6E1-0317-4192-9D00-4BF2CD24F55E}"/>
          </ac:inkMkLst>
        </pc:inkChg>
        <pc:inkChg chg="add mod">
          <ac:chgData name="Rachel Domagalski" userId="a249d407-0285-43a8-8f62-07bb0c648aa2" providerId="ADAL" clId="{9AA9797B-1D6C-4F22-97E9-03E702B4624C}" dt="2019-11-20T21:14:44.208" v="412"/>
          <ac:inkMkLst>
            <pc:docMk/>
            <pc:sldMk cId="1789932977" sldId="293"/>
            <ac:inkMk id="96" creationId="{B716E0E5-6B6F-4FCA-ABE9-61D9EBDB07B4}"/>
          </ac:inkMkLst>
        </pc:inkChg>
        <pc:inkChg chg="add mod">
          <ac:chgData name="Rachel Domagalski" userId="a249d407-0285-43a8-8f62-07bb0c648aa2" providerId="ADAL" clId="{9AA9797B-1D6C-4F22-97E9-03E702B4624C}" dt="2019-11-20T21:14:44.208" v="412"/>
          <ac:inkMkLst>
            <pc:docMk/>
            <pc:sldMk cId="1789932977" sldId="293"/>
            <ac:inkMk id="97" creationId="{B78EAFB9-E54F-43B3-8597-63292B7203B8}"/>
          </ac:inkMkLst>
        </pc:inkChg>
        <pc:inkChg chg="add mod">
          <ac:chgData name="Rachel Domagalski" userId="a249d407-0285-43a8-8f62-07bb0c648aa2" providerId="ADAL" clId="{9AA9797B-1D6C-4F22-97E9-03E702B4624C}" dt="2019-11-20T21:14:44.208" v="412"/>
          <ac:inkMkLst>
            <pc:docMk/>
            <pc:sldMk cId="1789932977" sldId="293"/>
            <ac:inkMk id="98" creationId="{F9987E70-CAE1-4AB6-82E1-AC49C44DFC56}"/>
          </ac:inkMkLst>
        </pc:inkChg>
        <pc:inkChg chg="add mod">
          <ac:chgData name="Rachel Domagalski" userId="a249d407-0285-43a8-8f62-07bb0c648aa2" providerId="ADAL" clId="{9AA9797B-1D6C-4F22-97E9-03E702B4624C}" dt="2019-11-20T21:14:44.208" v="412"/>
          <ac:inkMkLst>
            <pc:docMk/>
            <pc:sldMk cId="1789932977" sldId="293"/>
            <ac:inkMk id="99" creationId="{4F61F850-4BE3-467B-8958-0164E1896377}"/>
          </ac:inkMkLst>
        </pc:inkChg>
        <pc:inkChg chg="add mod">
          <ac:chgData name="Rachel Domagalski" userId="a249d407-0285-43a8-8f62-07bb0c648aa2" providerId="ADAL" clId="{9AA9797B-1D6C-4F22-97E9-03E702B4624C}" dt="2019-11-20T21:14:44.208" v="412"/>
          <ac:inkMkLst>
            <pc:docMk/>
            <pc:sldMk cId="1789932977" sldId="293"/>
            <ac:inkMk id="102" creationId="{4CF20E83-2011-4680-9EEC-7D5CCA28562F}"/>
          </ac:inkMkLst>
        </pc:inkChg>
        <pc:inkChg chg="add mod">
          <ac:chgData name="Rachel Domagalski" userId="a249d407-0285-43a8-8f62-07bb0c648aa2" providerId="ADAL" clId="{9AA9797B-1D6C-4F22-97E9-03E702B4624C}" dt="2019-11-20T21:14:44.208" v="412"/>
          <ac:inkMkLst>
            <pc:docMk/>
            <pc:sldMk cId="1789932977" sldId="293"/>
            <ac:inkMk id="103" creationId="{9D798B5C-255C-4270-9CEC-74C665399CC3}"/>
          </ac:inkMkLst>
        </pc:inkChg>
        <pc:inkChg chg="add mod">
          <ac:chgData name="Rachel Domagalski" userId="a249d407-0285-43a8-8f62-07bb0c648aa2" providerId="ADAL" clId="{9AA9797B-1D6C-4F22-97E9-03E702B4624C}" dt="2019-11-20T21:14:44.208" v="412"/>
          <ac:inkMkLst>
            <pc:docMk/>
            <pc:sldMk cId="1789932977" sldId="293"/>
            <ac:inkMk id="104" creationId="{92D2BBE5-B31A-4C47-B450-A8C3FBAF9E65}"/>
          </ac:inkMkLst>
        </pc:inkChg>
        <pc:inkChg chg="add mod">
          <ac:chgData name="Rachel Domagalski" userId="a249d407-0285-43a8-8f62-07bb0c648aa2" providerId="ADAL" clId="{9AA9797B-1D6C-4F22-97E9-03E702B4624C}" dt="2019-11-20T21:14:44.208" v="412"/>
          <ac:inkMkLst>
            <pc:docMk/>
            <pc:sldMk cId="1789932977" sldId="293"/>
            <ac:inkMk id="105" creationId="{2BEA5FDE-EAB7-46A1-8E0C-182C0017E2E1}"/>
          </ac:inkMkLst>
        </pc:inkChg>
        <pc:inkChg chg="add mod">
          <ac:chgData name="Rachel Domagalski" userId="a249d407-0285-43a8-8f62-07bb0c648aa2" providerId="ADAL" clId="{9AA9797B-1D6C-4F22-97E9-03E702B4624C}" dt="2019-11-20T21:14:44.208" v="412"/>
          <ac:inkMkLst>
            <pc:docMk/>
            <pc:sldMk cId="1789932977" sldId="293"/>
            <ac:inkMk id="106" creationId="{B3FF560C-B015-4FD7-8454-C95B0AA4E2F0}"/>
          </ac:inkMkLst>
        </pc:inkChg>
        <pc:inkChg chg="add mod">
          <ac:chgData name="Rachel Domagalski" userId="a249d407-0285-43a8-8f62-07bb0c648aa2" providerId="ADAL" clId="{9AA9797B-1D6C-4F22-97E9-03E702B4624C}" dt="2019-11-20T21:14:44.208" v="412"/>
          <ac:inkMkLst>
            <pc:docMk/>
            <pc:sldMk cId="1789932977" sldId="293"/>
            <ac:inkMk id="107" creationId="{B5CC7082-2C45-4238-A46C-750101CD8D32}"/>
          </ac:inkMkLst>
        </pc:inkChg>
        <pc:inkChg chg="add mod">
          <ac:chgData name="Rachel Domagalski" userId="a249d407-0285-43a8-8f62-07bb0c648aa2" providerId="ADAL" clId="{9AA9797B-1D6C-4F22-97E9-03E702B4624C}" dt="2019-11-20T21:14:44.208" v="412"/>
          <ac:inkMkLst>
            <pc:docMk/>
            <pc:sldMk cId="1789932977" sldId="293"/>
            <ac:inkMk id="108" creationId="{C89481AD-722B-4845-9873-6449E54B66FA}"/>
          </ac:inkMkLst>
        </pc:inkChg>
        <pc:inkChg chg="add mod">
          <ac:chgData name="Rachel Domagalski" userId="a249d407-0285-43a8-8f62-07bb0c648aa2" providerId="ADAL" clId="{9AA9797B-1D6C-4F22-97E9-03E702B4624C}" dt="2019-11-20T21:14:44.208" v="412"/>
          <ac:inkMkLst>
            <pc:docMk/>
            <pc:sldMk cId="1789932977" sldId="293"/>
            <ac:inkMk id="109" creationId="{9D4B7BF0-F84E-4449-9019-7CFD52B62EE6}"/>
          </ac:inkMkLst>
        </pc:inkChg>
        <pc:inkChg chg="add mod">
          <ac:chgData name="Rachel Domagalski" userId="a249d407-0285-43a8-8f62-07bb0c648aa2" providerId="ADAL" clId="{9AA9797B-1D6C-4F22-97E9-03E702B4624C}" dt="2019-11-20T21:14:44.208" v="412"/>
          <ac:inkMkLst>
            <pc:docMk/>
            <pc:sldMk cId="1789932977" sldId="293"/>
            <ac:inkMk id="110" creationId="{69F40EDE-3D2F-4604-92E4-59837C213850}"/>
          </ac:inkMkLst>
        </pc:inkChg>
        <pc:inkChg chg="add mod">
          <ac:chgData name="Rachel Domagalski" userId="a249d407-0285-43a8-8f62-07bb0c648aa2" providerId="ADAL" clId="{9AA9797B-1D6C-4F22-97E9-03E702B4624C}" dt="2019-11-20T21:14:44.208" v="412"/>
          <ac:inkMkLst>
            <pc:docMk/>
            <pc:sldMk cId="1789932977" sldId="293"/>
            <ac:inkMk id="111" creationId="{D730B349-697C-45E0-8550-161C322C0F76}"/>
          </ac:inkMkLst>
        </pc:inkChg>
        <pc:inkChg chg="add mod">
          <ac:chgData name="Rachel Domagalski" userId="a249d407-0285-43a8-8f62-07bb0c648aa2" providerId="ADAL" clId="{9AA9797B-1D6C-4F22-97E9-03E702B4624C}" dt="2019-11-20T21:14:44.208" v="412"/>
          <ac:inkMkLst>
            <pc:docMk/>
            <pc:sldMk cId="1789932977" sldId="293"/>
            <ac:inkMk id="112" creationId="{FF707216-22F3-40C6-B8E7-7398182D8D86}"/>
          </ac:inkMkLst>
        </pc:inkChg>
        <pc:inkChg chg="add mod">
          <ac:chgData name="Rachel Domagalski" userId="a249d407-0285-43a8-8f62-07bb0c648aa2" providerId="ADAL" clId="{9AA9797B-1D6C-4F22-97E9-03E702B4624C}" dt="2019-11-20T21:14:44.208" v="412"/>
          <ac:inkMkLst>
            <pc:docMk/>
            <pc:sldMk cId="1789932977" sldId="293"/>
            <ac:inkMk id="113" creationId="{312DEAA6-6336-4AED-A9FA-2391E3C2760D}"/>
          </ac:inkMkLst>
        </pc:inkChg>
        <pc:inkChg chg="add mod">
          <ac:chgData name="Rachel Domagalski" userId="a249d407-0285-43a8-8f62-07bb0c648aa2" providerId="ADAL" clId="{9AA9797B-1D6C-4F22-97E9-03E702B4624C}" dt="2019-11-20T21:14:44.208" v="412"/>
          <ac:inkMkLst>
            <pc:docMk/>
            <pc:sldMk cId="1789932977" sldId="293"/>
            <ac:inkMk id="114" creationId="{E55C6D21-89E9-4409-9437-FD70BC199697}"/>
          </ac:inkMkLst>
        </pc:inkChg>
        <pc:inkChg chg="add mod">
          <ac:chgData name="Rachel Domagalski" userId="a249d407-0285-43a8-8f62-07bb0c648aa2" providerId="ADAL" clId="{9AA9797B-1D6C-4F22-97E9-03E702B4624C}" dt="2019-11-20T21:14:44.208" v="412"/>
          <ac:inkMkLst>
            <pc:docMk/>
            <pc:sldMk cId="1789932977" sldId="293"/>
            <ac:inkMk id="115" creationId="{22BBAFB6-5E6E-4D8D-B6BC-FD95B63C8A22}"/>
          </ac:inkMkLst>
        </pc:inkChg>
        <pc:inkChg chg="add mod">
          <ac:chgData name="Rachel Domagalski" userId="a249d407-0285-43a8-8f62-07bb0c648aa2" providerId="ADAL" clId="{9AA9797B-1D6C-4F22-97E9-03E702B4624C}" dt="2019-11-20T21:14:44.208" v="412"/>
          <ac:inkMkLst>
            <pc:docMk/>
            <pc:sldMk cId="1789932977" sldId="293"/>
            <ac:inkMk id="116" creationId="{2EE14E2D-7D70-461A-912E-F228129FB114}"/>
          </ac:inkMkLst>
        </pc:inkChg>
        <pc:inkChg chg="add mod">
          <ac:chgData name="Rachel Domagalski" userId="a249d407-0285-43a8-8f62-07bb0c648aa2" providerId="ADAL" clId="{9AA9797B-1D6C-4F22-97E9-03E702B4624C}" dt="2019-11-20T21:14:44.208" v="412"/>
          <ac:inkMkLst>
            <pc:docMk/>
            <pc:sldMk cId="1789932977" sldId="293"/>
            <ac:inkMk id="117" creationId="{11007229-DEB2-4A47-9207-8D6B5EB535B8}"/>
          </ac:inkMkLst>
        </pc:inkChg>
        <pc:inkChg chg="add mod">
          <ac:chgData name="Rachel Domagalski" userId="a249d407-0285-43a8-8f62-07bb0c648aa2" providerId="ADAL" clId="{9AA9797B-1D6C-4F22-97E9-03E702B4624C}" dt="2019-11-20T21:14:44.208" v="412"/>
          <ac:inkMkLst>
            <pc:docMk/>
            <pc:sldMk cId="1789932977" sldId="293"/>
            <ac:inkMk id="118" creationId="{D34DB56D-6421-4867-A89E-D18823D9623D}"/>
          </ac:inkMkLst>
        </pc:inkChg>
        <pc:inkChg chg="add mod">
          <ac:chgData name="Rachel Domagalski" userId="a249d407-0285-43a8-8f62-07bb0c648aa2" providerId="ADAL" clId="{9AA9797B-1D6C-4F22-97E9-03E702B4624C}" dt="2019-11-20T21:14:44.208" v="412"/>
          <ac:inkMkLst>
            <pc:docMk/>
            <pc:sldMk cId="1789932977" sldId="293"/>
            <ac:inkMk id="119" creationId="{C1F71845-A5FD-4A5F-81C4-6229A12A0F32}"/>
          </ac:inkMkLst>
        </pc:inkChg>
        <pc:inkChg chg="add mod">
          <ac:chgData name="Rachel Domagalski" userId="a249d407-0285-43a8-8f62-07bb0c648aa2" providerId="ADAL" clId="{9AA9797B-1D6C-4F22-97E9-03E702B4624C}" dt="2019-11-20T21:14:44.208" v="412"/>
          <ac:inkMkLst>
            <pc:docMk/>
            <pc:sldMk cId="1789932977" sldId="293"/>
            <ac:inkMk id="120" creationId="{F68160D0-3234-4771-86AF-38E17F06173D}"/>
          </ac:inkMkLst>
        </pc:inkChg>
        <pc:inkChg chg="add mod">
          <ac:chgData name="Rachel Domagalski" userId="a249d407-0285-43a8-8f62-07bb0c648aa2" providerId="ADAL" clId="{9AA9797B-1D6C-4F22-97E9-03E702B4624C}" dt="2019-11-20T21:14:44.208" v="412"/>
          <ac:inkMkLst>
            <pc:docMk/>
            <pc:sldMk cId="1789932977" sldId="293"/>
            <ac:inkMk id="121" creationId="{6B6BDA22-1217-43F6-9E6A-93F88B0FE1D3}"/>
          </ac:inkMkLst>
        </pc:inkChg>
        <pc:inkChg chg="add mod">
          <ac:chgData name="Rachel Domagalski" userId="a249d407-0285-43a8-8f62-07bb0c648aa2" providerId="ADAL" clId="{9AA9797B-1D6C-4F22-97E9-03E702B4624C}" dt="2019-11-20T21:14:44.208" v="412"/>
          <ac:inkMkLst>
            <pc:docMk/>
            <pc:sldMk cId="1789932977" sldId="293"/>
            <ac:inkMk id="124" creationId="{FAAC14DC-425D-440F-97B1-F3183EA2FB61}"/>
          </ac:inkMkLst>
        </pc:inkChg>
        <pc:inkChg chg="add mod">
          <ac:chgData name="Rachel Domagalski" userId="a249d407-0285-43a8-8f62-07bb0c648aa2" providerId="ADAL" clId="{9AA9797B-1D6C-4F22-97E9-03E702B4624C}" dt="2019-11-20T21:14:44.208" v="412"/>
          <ac:inkMkLst>
            <pc:docMk/>
            <pc:sldMk cId="1789932977" sldId="293"/>
            <ac:inkMk id="125" creationId="{2F7C612A-C796-41DD-BDDC-E17C4B8B5CB5}"/>
          </ac:inkMkLst>
        </pc:inkChg>
        <pc:inkChg chg="add mod">
          <ac:chgData name="Rachel Domagalski" userId="a249d407-0285-43a8-8f62-07bb0c648aa2" providerId="ADAL" clId="{9AA9797B-1D6C-4F22-97E9-03E702B4624C}" dt="2019-11-20T21:14:44.208" v="412"/>
          <ac:inkMkLst>
            <pc:docMk/>
            <pc:sldMk cId="1789932977" sldId="293"/>
            <ac:inkMk id="126" creationId="{6B007E06-7952-4587-86A6-EAC875240BBE}"/>
          </ac:inkMkLst>
        </pc:inkChg>
        <pc:inkChg chg="add mod">
          <ac:chgData name="Rachel Domagalski" userId="a249d407-0285-43a8-8f62-07bb0c648aa2" providerId="ADAL" clId="{9AA9797B-1D6C-4F22-97E9-03E702B4624C}" dt="2019-11-20T21:14:44.208" v="412"/>
          <ac:inkMkLst>
            <pc:docMk/>
            <pc:sldMk cId="1789932977" sldId="293"/>
            <ac:inkMk id="127" creationId="{FB4E103B-7BC3-42BE-9713-F842EA0C4448}"/>
          </ac:inkMkLst>
        </pc:inkChg>
        <pc:inkChg chg="add mod">
          <ac:chgData name="Rachel Domagalski" userId="a249d407-0285-43a8-8f62-07bb0c648aa2" providerId="ADAL" clId="{9AA9797B-1D6C-4F22-97E9-03E702B4624C}" dt="2019-11-20T21:14:44.208" v="412"/>
          <ac:inkMkLst>
            <pc:docMk/>
            <pc:sldMk cId="1789932977" sldId="293"/>
            <ac:inkMk id="128" creationId="{19F28AD9-75C6-4315-AAFA-04353FB8A72D}"/>
          </ac:inkMkLst>
        </pc:inkChg>
        <pc:inkChg chg="add mod">
          <ac:chgData name="Rachel Domagalski" userId="a249d407-0285-43a8-8f62-07bb0c648aa2" providerId="ADAL" clId="{9AA9797B-1D6C-4F22-97E9-03E702B4624C}" dt="2019-11-20T21:14:44.208" v="412"/>
          <ac:inkMkLst>
            <pc:docMk/>
            <pc:sldMk cId="1789932977" sldId="293"/>
            <ac:inkMk id="129" creationId="{694E8542-1B82-45BA-822E-88730758D457}"/>
          </ac:inkMkLst>
        </pc:inkChg>
        <pc:inkChg chg="add mod">
          <ac:chgData name="Rachel Domagalski" userId="a249d407-0285-43a8-8f62-07bb0c648aa2" providerId="ADAL" clId="{9AA9797B-1D6C-4F22-97E9-03E702B4624C}" dt="2019-11-20T21:14:44.208" v="412"/>
          <ac:inkMkLst>
            <pc:docMk/>
            <pc:sldMk cId="1789932977" sldId="293"/>
            <ac:inkMk id="130" creationId="{18D32071-132C-4B31-BB44-C4783059B94E}"/>
          </ac:inkMkLst>
        </pc:inkChg>
        <pc:inkChg chg="add mod">
          <ac:chgData name="Rachel Domagalski" userId="a249d407-0285-43a8-8f62-07bb0c648aa2" providerId="ADAL" clId="{9AA9797B-1D6C-4F22-97E9-03E702B4624C}" dt="2019-11-20T21:14:44.208" v="412"/>
          <ac:inkMkLst>
            <pc:docMk/>
            <pc:sldMk cId="1789932977" sldId="293"/>
            <ac:inkMk id="131" creationId="{FBACE692-EB47-4009-988A-567AAC88C052}"/>
          </ac:inkMkLst>
        </pc:inkChg>
        <pc:inkChg chg="add mod">
          <ac:chgData name="Rachel Domagalski" userId="a249d407-0285-43a8-8f62-07bb0c648aa2" providerId="ADAL" clId="{9AA9797B-1D6C-4F22-97E9-03E702B4624C}" dt="2019-11-20T21:14:44.208" v="412"/>
          <ac:inkMkLst>
            <pc:docMk/>
            <pc:sldMk cId="1789932977" sldId="293"/>
            <ac:inkMk id="132" creationId="{2186F9B1-4B50-40D8-B1D0-F65D33FC15B4}"/>
          </ac:inkMkLst>
        </pc:inkChg>
        <pc:inkChg chg="add mod">
          <ac:chgData name="Rachel Domagalski" userId="a249d407-0285-43a8-8f62-07bb0c648aa2" providerId="ADAL" clId="{9AA9797B-1D6C-4F22-97E9-03E702B4624C}" dt="2019-11-20T21:14:44.208" v="412"/>
          <ac:inkMkLst>
            <pc:docMk/>
            <pc:sldMk cId="1789932977" sldId="293"/>
            <ac:inkMk id="133" creationId="{F6B4CC61-1403-43FA-895F-6E3FC58011EC}"/>
          </ac:inkMkLst>
        </pc:inkChg>
        <pc:inkChg chg="add mod">
          <ac:chgData name="Rachel Domagalski" userId="a249d407-0285-43a8-8f62-07bb0c648aa2" providerId="ADAL" clId="{9AA9797B-1D6C-4F22-97E9-03E702B4624C}" dt="2019-11-20T21:14:44.208" v="412"/>
          <ac:inkMkLst>
            <pc:docMk/>
            <pc:sldMk cId="1789932977" sldId="293"/>
            <ac:inkMk id="134" creationId="{A01FB5E1-0706-4313-92E4-86A5774E216D}"/>
          </ac:inkMkLst>
        </pc:inkChg>
        <pc:inkChg chg="add mod">
          <ac:chgData name="Rachel Domagalski" userId="a249d407-0285-43a8-8f62-07bb0c648aa2" providerId="ADAL" clId="{9AA9797B-1D6C-4F22-97E9-03E702B4624C}" dt="2019-11-20T21:14:44.208" v="412"/>
          <ac:inkMkLst>
            <pc:docMk/>
            <pc:sldMk cId="1789932977" sldId="293"/>
            <ac:inkMk id="135" creationId="{283E67CF-A5B8-418B-AC72-DA69A356A964}"/>
          </ac:inkMkLst>
        </pc:inkChg>
        <pc:inkChg chg="add mod">
          <ac:chgData name="Rachel Domagalski" userId="a249d407-0285-43a8-8f62-07bb0c648aa2" providerId="ADAL" clId="{9AA9797B-1D6C-4F22-97E9-03E702B4624C}" dt="2019-11-20T21:14:44.208" v="412"/>
          <ac:inkMkLst>
            <pc:docMk/>
            <pc:sldMk cId="1789932977" sldId="293"/>
            <ac:inkMk id="136" creationId="{A1D91980-DDBB-4BD2-B2EB-D6832C1DE425}"/>
          </ac:inkMkLst>
        </pc:inkChg>
        <pc:inkChg chg="add mod">
          <ac:chgData name="Rachel Domagalski" userId="a249d407-0285-43a8-8f62-07bb0c648aa2" providerId="ADAL" clId="{9AA9797B-1D6C-4F22-97E9-03E702B4624C}" dt="2019-11-20T21:14:44.208" v="412"/>
          <ac:inkMkLst>
            <pc:docMk/>
            <pc:sldMk cId="1789932977" sldId="293"/>
            <ac:inkMk id="137" creationId="{92202B2D-CA14-4CE8-9F2E-3E1A17B667CF}"/>
          </ac:inkMkLst>
        </pc:inkChg>
        <pc:inkChg chg="add mod">
          <ac:chgData name="Rachel Domagalski" userId="a249d407-0285-43a8-8f62-07bb0c648aa2" providerId="ADAL" clId="{9AA9797B-1D6C-4F22-97E9-03E702B4624C}" dt="2019-11-20T21:14:44.208" v="412"/>
          <ac:inkMkLst>
            <pc:docMk/>
            <pc:sldMk cId="1789932977" sldId="293"/>
            <ac:inkMk id="138" creationId="{9D21647D-A676-469D-88C8-9F99703DC383}"/>
          </ac:inkMkLst>
        </pc:inkChg>
        <pc:inkChg chg="add mod">
          <ac:chgData name="Rachel Domagalski" userId="a249d407-0285-43a8-8f62-07bb0c648aa2" providerId="ADAL" clId="{9AA9797B-1D6C-4F22-97E9-03E702B4624C}" dt="2019-11-20T21:14:44.208" v="412"/>
          <ac:inkMkLst>
            <pc:docMk/>
            <pc:sldMk cId="1789932977" sldId="293"/>
            <ac:inkMk id="139" creationId="{CD78BA85-55CE-457E-AF64-609C61959BC8}"/>
          </ac:inkMkLst>
        </pc:inkChg>
        <pc:inkChg chg="add mod">
          <ac:chgData name="Rachel Domagalski" userId="a249d407-0285-43a8-8f62-07bb0c648aa2" providerId="ADAL" clId="{9AA9797B-1D6C-4F22-97E9-03E702B4624C}" dt="2019-11-20T21:14:44.208" v="412"/>
          <ac:inkMkLst>
            <pc:docMk/>
            <pc:sldMk cId="1789932977" sldId="293"/>
            <ac:inkMk id="140" creationId="{3714249D-A614-4301-AD97-4E739DB3D0B3}"/>
          </ac:inkMkLst>
        </pc:inkChg>
        <pc:inkChg chg="add mod">
          <ac:chgData name="Rachel Domagalski" userId="a249d407-0285-43a8-8f62-07bb0c648aa2" providerId="ADAL" clId="{9AA9797B-1D6C-4F22-97E9-03E702B4624C}" dt="2019-11-20T21:14:44.208" v="412"/>
          <ac:inkMkLst>
            <pc:docMk/>
            <pc:sldMk cId="1789932977" sldId="293"/>
            <ac:inkMk id="141" creationId="{1C14C30C-CFA3-4C27-919B-591A48965518}"/>
          </ac:inkMkLst>
        </pc:inkChg>
        <pc:inkChg chg="add mod">
          <ac:chgData name="Rachel Domagalski" userId="a249d407-0285-43a8-8f62-07bb0c648aa2" providerId="ADAL" clId="{9AA9797B-1D6C-4F22-97E9-03E702B4624C}" dt="2019-11-20T21:14:44.208" v="412"/>
          <ac:inkMkLst>
            <pc:docMk/>
            <pc:sldMk cId="1789932977" sldId="293"/>
            <ac:inkMk id="142" creationId="{EEE43DAC-2A50-45A0-BC76-7650857A69AB}"/>
          </ac:inkMkLst>
        </pc:inkChg>
        <pc:inkChg chg="add mod">
          <ac:chgData name="Rachel Domagalski" userId="a249d407-0285-43a8-8f62-07bb0c648aa2" providerId="ADAL" clId="{9AA9797B-1D6C-4F22-97E9-03E702B4624C}" dt="2019-11-20T21:14:44.208" v="412"/>
          <ac:inkMkLst>
            <pc:docMk/>
            <pc:sldMk cId="1789932977" sldId="293"/>
            <ac:inkMk id="143" creationId="{58333376-B93D-4738-95FD-A0DA7C15A401}"/>
          </ac:inkMkLst>
        </pc:inkChg>
        <pc:inkChg chg="add mod">
          <ac:chgData name="Rachel Domagalski" userId="a249d407-0285-43a8-8f62-07bb0c648aa2" providerId="ADAL" clId="{9AA9797B-1D6C-4F22-97E9-03E702B4624C}" dt="2019-11-20T21:14:44.208" v="412"/>
          <ac:inkMkLst>
            <pc:docMk/>
            <pc:sldMk cId="1789932977" sldId="293"/>
            <ac:inkMk id="144" creationId="{950D91E1-DB77-45F5-B879-6594F61042A8}"/>
          </ac:inkMkLst>
        </pc:inkChg>
        <pc:inkChg chg="add mod">
          <ac:chgData name="Rachel Domagalski" userId="a249d407-0285-43a8-8f62-07bb0c648aa2" providerId="ADAL" clId="{9AA9797B-1D6C-4F22-97E9-03E702B4624C}" dt="2019-11-20T21:14:44.208" v="412"/>
          <ac:inkMkLst>
            <pc:docMk/>
            <pc:sldMk cId="1789932977" sldId="293"/>
            <ac:inkMk id="145" creationId="{2FD871DC-16AD-432B-A51A-886673EF5657}"/>
          </ac:inkMkLst>
        </pc:inkChg>
        <pc:inkChg chg="add mod">
          <ac:chgData name="Rachel Domagalski" userId="a249d407-0285-43a8-8f62-07bb0c648aa2" providerId="ADAL" clId="{9AA9797B-1D6C-4F22-97E9-03E702B4624C}" dt="2019-11-20T21:14:44.208" v="412"/>
          <ac:inkMkLst>
            <pc:docMk/>
            <pc:sldMk cId="1789932977" sldId="293"/>
            <ac:inkMk id="146" creationId="{2E340D5A-4ABB-419C-9D2E-457C70C2D79A}"/>
          </ac:inkMkLst>
        </pc:inkChg>
      </pc:sldChg>
      <pc:sldChg chg="addSp delSp modSp add">
        <pc:chgData name="Rachel Domagalski" userId="a249d407-0285-43a8-8f62-07bb0c648aa2" providerId="ADAL" clId="{9AA9797B-1D6C-4F22-97E9-03E702B4624C}" dt="2019-11-20T21:18:55.578" v="805"/>
        <pc:sldMkLst>
          <pc:docMk/>
          <pc:sldMk cId="2552904294" sldId="294"/>
        </pc:sldMkLst>
        <pc:grpChg chg="del mod">
          <ac:chgData name="Rachel Domagalski" userId="a249d407-0285-43a8-8f62-07bb0c648aa2" providerId="ADAL" clId="{9AA9797B-1D6C-4F22-97E9-03E702B4624C}" dt="2019-11-20T21:15:41.897" v="574"/>
          <ac:grpSpMkLst>
            <pc:docMk/>
            <pc:sldMk cId="2552904294" sldId="294"/>
            <ac:grpSpMk id="5" creationId="{10217CE9-4EBC-4E01-9946-C94982542F53}"/>
          </ac:grpSpMkLst>
        </pc:grpChg>
        <pc:grpChg chg="add del mod">
          <ac:chgData name="Rachel Domagalski" userId="a249d407-0285-43a8-8f62-07bb0c648aa2" providerId="ADAL" clId="{9AA9797B-1D6C-4F22-97E9-03E702B4624C}" dt="2019-11-20T21:15:16.215" v="457"/>
          <ac:grpSpMkLst>
            <pc:docMk/>
            <pc:sldMk cId="2552904294" sldId="294"/>
            <ac:grpSpMk id="22" creationId="{7B216190-9AC6-4F48-9084-20F1642666FD}"/>
          </ac:grpSpMkLst>
        </pc:grpChg>
        <pc:grpChg chg="del mod">
          <ac:chgData name="Rachel Domagalski" userId="a249d407-0285-43a8-8f62-07bb0c648aa2" providerId="ADAL" clId="{9AA9797B-1D6C-4F22-97E9-03E702B4624C}" dt="2019-11-20T21:15:32.419" v="552"/>
          <ac:grpSpMkLst>
            <pc:docMk/>
            <pc:sldMk cId="2552904294" sldId="294"/>
            <ac:grpSpMk id="36" creationId="{7E37B91F-A82A-4B24-B959-13D1AF47804D}"/>
          </ac:grpSpMkLst>
        </pc:grpChg>
        <pc:grpChg chg="del mod">
          <ac:chgData name="Rachel Domagalski" userId="a249d407-0285-43a8-8f62-07bb0c648aa2" providerId="ADAL" clId="{9AA9797B-1D6C-4F22-97E9-03E702B4624C}" dt="2019-11-20T21:15:32.429" v="562"/>
          <ac:grpSpMkLst>
            <pc:docMk/>
            <pc:sldMk cId="2552904294" sldId="294"/>
            <ac:grpSpMk id="53" creationId="{4AE459D8-C04D-42ED-BCF7-C6675C7A80F0}"/>
          </ac:grpSpMkLst>
        </pc:grpChg>
        <pc:grpChg chg="del mod">
          <ac:chgData name="Rachel Domagalski" userId="a249d407-0285-43a8-8f62-07bb0c648aa2" providerId="ADAL" clId="{9AA9797B-1D6C-4F22-97E9-03E702B4624C}" dt="2019-11-20T21:15:32.432" v="566"/>
          <ac:grpSpMkLst>
            <pc:docMk/>
            <pc:sldMk cId="2552904294" sldId="294"/>
            <ac:grpSpMk id="147" creationId="{C55F6EEA-CFDF-494F-92BA-4157CAC53BDF}"/>
          </ac:grpSpMkLst>
        </pc:grpChg>
        <pc:grpChg chg="del mod">
          <ac:chgData name="Rachel Domagalski" userId="a249d407-0285-43a8-8f62-07bb0c648aa2" providerId="ADAL" clId="{9AA9797B-1D6C-4F22-97E9-03E702B4624C}" dt="2019-11-20T21:15:50.790" v="595"/>
          <ac:grpSpMkLst>
            <pc:docMk/>
            <pc:sldMk cId="2552904294" sldId="294"/>
            <ac:grpSpMk id="149" creationId="{921647E2-3063-4051-B9F6-C0E0B572D822}"/>
          </ac:grpSpMkLst>
        </pc:grpChg>
        <pc:grpChg chg="mod">
          <ac:chgData name="Rachel Domagalski" userId="a249d407-0285-43a8-8f62-07bb0c648aa2" providerId="ADAL" clId="{9AA9797B-1D6C-4F22-97E9-03E702B4624C}" dt="2019-11-20T21:18:55.578" v="805"/>
          <ac:grpSpMkLst>
            <pc:docMk/>
            <pc:sldMk cId="2552904294" sldId="294"/>
            <ac:grpSpMk id="156" creationId="{A7B50B47-FA3C-45C3-852F-A721EA9B5256}"/>
          </ac:grpSpMkLst>
        </pc:grpChg>
        <pc:grpChg chg="del mod">
          <ac:chgData name="Rachel Domagalski" userId="a249d407-0285-43a8-8f62-07bb0c648aa2" providerId="ADAL" clId="{9AA9797B-1D6C-4F22-97E9-03E702B4624C}" dt="2019-11-20T21:16:08.703" v="603"/>
          <ac:grpSpMkLst>
            <pc:docMk/>
            <pc:sldMk cId="2552904294" sldId="294"/>
            <ac:grpSpMk id="161" creationId="{89BD6EC8-AEEE-4CA8-8728-C63364FF9F3F}"/>
          </ac:grpSpMkLst>
        </pc:grpChg>
        <pc:grpChg chg="mod">
          <ac:chgData name="Rachel Domagalski" userId="a249d407-0285-43a8-8f62-07bb0c648aa2" providerId="ADAL" clId="{9AA9797B-1D6C-4F22-97E9-03E702B4624C}" dt="2019-11-20T21:16:18.686" v="606"/>
          <ac:grpSpMkLst>
            <pc:docMk/>
            <pc:sldMk cId="2552904294" sldId="294"/>
            <ac:grpSpMk id="164" creationId="{76DF5625-32A2-4DB3-A82C-015EA9313A83}"/>
          </ac:grpSpMkLst>
        </pc:grpChg>
        <pc:grpChg chg="del mod">
          <ac:chgData name="Rachel Domagalski" userId="a249d407-0285-43a8-8f62-07bb0c648aa2" providerId="ADAL" clId="{9AA9797B-1D6C-4F22-97E9-03E702B4624C}" dt="2019-11-20T21:16:56.225" v="623"/>
          <ac:grpSpMkLst>
            <pc:docMk/>
            <pc:sldMk cId="2552904294" sldId="294"/>
            <ac:grpSpMk id="177" creationId="{F1BE6F87-3A4D-4E7D-8DE2-7BC75C97236D}"/>
          </ac:grpSpMkLst>
        </pc:grpChg>
        <pc:grpChg chg="del mod">
          <ac:chgData name="Rachel Domagalski" userId="a249d407-0285-43a8-8f62-07bb0c648aa2" providerId="ADAL" clId="{9AA9797B-1D6C-4F22-97E9-03E702B4624C}" dt="2019-11-20T21:17:05.443" v="637"/>
          <ac:grpSpMkLst>
            <pc:docMk/>
            <pc:sldMk cId="2552904294" sldId="294"/>
            <ac:grpSpMk id="178" creationId="{BC792427-4A98-44AB-B025-FFBD12C69F0A}"/>
          </ac:grpSpMkLst>
        </pc:grpChg>
        <pc:grpChg chg="del mod">
          <ac:chgData name="Rachel Domagalski" userId="a249d407-0285-43a8-8f62-07bb0c648aa2" providerId="ADAL" clId="{9AA9797B-1D6C-4F22-97E9-03E702B4624C}" dt="2019-11-20T21:17:23.676" v="659"/>
          <ac:grpSpMkLst>
            <pc:docMk/>
            <pc:sldMk cId="2552904294" sldId="294"/>
            <ac:grpSpMk id="182" creationId="{54D4A739-8CF3-47FD-BE63-480C13D9D186}"/>
          </ac:grpSpMkLst>
        </pc:grpChg>
        <pc:grpChg chg="del mod">
          <ac:chgData name="Rachel Domagalski" userId="a249d407-0285-43a8-8f62-07bb0c648aa2" providerId="ADAL" clId="{9AA9797B-1D6C-4F22-97E9-03E702B4624C}" dt="2019-11-20T21:17:49.163" v="697"/>
          <ac:grpSpMkLst>
            <pc:docMk/>
            <pc:sldMk cId="2552904294" sldId="294"/>
            <ac:grpSpMk id="190" creationId="{7DDD928E-5F7F-44AD-9A90-D5A14990CE1F}"/>
          </ac:grpSpMkLst>
        </pc:grpChg>
        <pc:grpChg chg="mod">
          <ac:chgData name="Rachel Domagalski" userId="a249d407-0285-43a8-8f62-07bb0c648aa2" providerId="ADAL" clId="{9AA9797B-1D6C-4F22-97E9-03E702B4624C}" dt="2019-11-20T21:17:17.278" v="651"/>
          <ac:grpSpMkLst>
            <pc:docMk/>
            <pc:sldMk cId="2552904294" sldId="294"/>
            <ac:grpSpMk id="203" creationId="{4C3689B6-E721-4249-BAC2-92BAE36E3C3F}"/>
          </ac:grpSpMkLst>
        </pc:grpChg>
        <pc:grpChg chg="del mod">
          <ac:chgData name="Rachel Domagalski" userId="a249d407-0285-43a8-8f62-07bb0c648aa2" providerId="ADAL" clId="{9AA9797B-1D6C-4F22-97E9-03E702B4624C}" dt="2019-11-20T21:17:27.084" v="665"/>
          <ac:grpSpMkLst>
            <pc:docMk/>
            <pc:sldMk cId="2552904294" sldId="294"/>
            <ac:grpSpMk id="211" creationId="{747D815C-EDB6-44C0-B99E-D2CEB5776A45}"/>
          </ac:grpSpMkLst>
        </pc:grpChg>
        <pc:grpChg chg="mod">
          <ac:chgData name="Rachel Domagalski" userId="a249d407-0285-43a8-8f62-07bb0c648aa2" providerId="ADAL" clId="{9AA9797B-1D6C-4F22-97E9-03E702B4624C}" dt="2019-11-20T21:17:27.084" v="665"/>
          <ac:grpSpMkLst>
            <pc:docMk/>
            <pc:sldMk cId="2552904294" sldId="294"/>
            <ac:grpSpMk id="217" creationId="{00BF1B9C-E236-44CC-B66B-C5BEA4208CAE}"/>
          </ac:grpSpMkLst>
        </pc:grpChg>
        <pc:grpChg chg="del mod">
          <ac:chgData name="Rachel Domagalski" userId="a249d407-0285-43a8-8f62-07bb0c648aa2" providerId="ADAL" clId="{9AA9797B-1D6C-4F22-97E9-03E702B4624C}" dt="2019-11-20T21:17:42.357" v="684"/>
          <ac:grpSpMkLst>
            <pc:docMk/>
            <pc:sldMk cId="2552904294" sldId="294"/>
            <ac:grpSpMk id="224" creationId="{6857156F-9093-40FA-A418-9FA785FDFB76}"/>
          </ac:grpSpMkLst>
        </pc:grpChg>
        <pc:grpChg chg="mod">
          <ac:chgData name="Rachel Domagalski" userId="a249d407-0285-43a8-8f62-07bb0c648aa2" providerId="ADAL" clId="{9AA9797B-1D6C-4F22-97E9-03E702B4624C}" dt="2019-11-20T21:17:42.357" v="684"/>
          <ac:grpSpMkLst>
            <pc:docMk/>
            <pc:sldMk cId="2552904294" sldId="294"/>
            <ac:grpSpMk id="236" creationId="{7631092A-C519-4755-B6D5-FEB8D6D22443}"/>
          </ac:grpSpMkLst>
        </pc:grpChg>
        <pc:grpChg chg="mod">
          <ac:chgData name="Rachel Domagalski" userId="a249d407-0285-43a8-8f62-07bb0c648aa2" providerId="ADAL" clId="{9AA9797B-1D6C-4F22-97E9-03E702B4624C}" dt="2019-11-20T21:17:49.163" v="697"/>
          <ac:grpSpMkLst>
            <pc:docMk/>
            <pc:sldMk cId="2552904294" sldId="294"/>
            <ac:grpSpMk id="249" creationId="{82536AD2-0215-4A42-804D-157C1A7544FA}"/>
          </ac:grpSpMkLst>
        </pc:grpChg>
        <pc:grpChg chg="del mod">
          <ac:chgData name="Rachel Domagalski" userId="a249d407-0285-43a8-8f62-07bb0c648aa2" providerId="ADAL" clId="{9AA9797B-1D6C-4F22-97E9-03E702B4624C}" dt="2019-11-20T21:18:14.717" v="726"/>
          <ac:grpSpMkLst>
            <pc:docMk/>
            <pc:sldMk cId="2552904294" sldId="294"/>
            <ac:grpSpMk id="260" creationId="{F7A00D4F-A237-4296-A283-1E9D936F6144}"/>
          </ac:grpSpMkLst>
        </pc:grpChg>
        <pc:grpChg chg="del mod">
          <ac:chgData name="Rachel Domagalski" userId="a249d407-0285-43a8-8f62-07bb0c648aa2" providerId="ADAL" clId="{9AA9797B-1D6C-4F22-97E9-03E702B4624C}" dt="2019-11-20T21:18:14.717" v="726"/>
          <ac:grpSpMkLst>
            <pc:docMk/>
            <pc:sldMk cId="2552904294" sldId="294"/>
            <ac:grpSpMk id="261" creationId="{61F82EEA-C8C8-42CC-8186-8D14A2E99267}"/>
          </ac:grpSpMkLst>
        </pc:grpChg>
        <pc:grpChg chg="del mod">
          <ac:chgData name="Rachel Domagalski" userId="a249d407-0285-43a8-8f62-07bb0c648aa2" providerId="ADAL" clId="{9AA9797B-1D6C-4F22-97E9-03E702B4624C}" dt="2019-11-20T21:18:14.717" v="726"/>
          <ac:grpSpMkLst>
            <pc:docMk/>
            <pc:sldMk cId="2552904294" sldId="294"/>
            <ac:grpSpMk id="262" creationId="{5BE13C4A-D200-4635-AC37-510CDA0E7EDD}"/>
          </ac:grpSpMkLst>
        </pc:grpChg>
        <pc:grpChg chg="del mod">
          <ac:chgData name="Rachel Domagalski" userId="a249d407-0285-43a8-8f62-07bb0c648aa2" providerId="ADAL" clId="{9AA9797B-1D6C-4F22-97E9-03E702B4624C}" dt="2019-11-20T21:18:14.717" v="726"/>
          <ac:grpSpMkLst>
            <pc:docMk/>
            <pc:sldMk cId="2552904294" sldId="294"/>
            <ac:grpSpMk id="278" creationId="{B1BE9D65-DD39-4269-93F2-C830232C6B3A}"/>
          </ac:grpSpMkLst>
        </pc:grpChg>
        <pc:grpChg chg="del mod">
          <ac:chgData name="Rachel Domagalski" userId="a249d407-0285-43a8-8f62-07bb0c648aa2" providerId="ADAL" clId="{9AA9797B-1D6C-4F22-97E9-03E702B4624C}" dt="2019-11-20T21:18:14.717" v="726"/>
          <ac:grpSpMkLst>
            <pc:docMk/>
            <pc:sldMk cId="2552904294" sldId="294"/>
            <ac:grpSpMk id="279" creationId="{6EA07D37-7F4A-4838-B09C-27496257DCF0}"/>
          </ac:grpSpMkLst>
        </pc:grpChg>
        <pc:grpChg chg="del mod">
          <ac:chgData name="Rachel Domagalski" userId="a249d407-0285-43a8-8f62-07bb0c648aa2" providerId="ADAL" clId="{9AA9797B-1D6C-4F22-97E9-03E702B4624C}" dt="2019-11-20T21:18:14.717" v="726"/>
          <ac:grpSpMkLst>
            <pc:docMk/>
            <pc:sldMk cId="2552904294" sldId="294"/>
            <ac:grpSpMk id="280" creationId="{4017EE6A-0E80-4F76-AC7B-8637896FE88F}"/>
          </ac:grpSpMkLst>
        </pc:grpChg>
        <pc:grpChg chg="del mod">
          <ac:chgData name="Rachel Domagalski" userId="a249d407-0285-43a8-8f62-07bb0c648aa2" providerId="ADAL" clId="{9AA9797B-1D6C-4F22-97E9-03E702B4624C}" dt="2019-11-20T21:18:20.528" v="748"/>
          <ac:grpSpMkLst>
            <pc:docMk/>
            <pc:sldMk cId="2552904294" sldId="294"/>
            <ac:grpSpMk id="281" creationId="{DCB2D295-8B7D-4491-8270-35CC750DDAF7}"/>
          </ac:grpSpMkLst>
        </pc:grpChg>
        <pc:grpChg chg="mod">
          <ac:chgData name="Rachel Domagalski" userId="a249d407-0285-43a8-8f62-07bb0c648aa2" providerId="ADAL" clId="{9AA9797B-1D6C-4F22-97E9-03E702B4624C}" dt="2019-11-20T21:18:45.816" v="801"/>
          <ac:grpSpMkLst>
            <pc:docMk/>
            <pc:sldMk cId="2552904294" sldId="294"/>
            <ac:grpSpMk id="333" creationId="{D1A26DF3-838C-4647-927D-391961A98A26}"/>
          </ac:grpSpMkLst>
        </pc:grpChg>
        <pc:grpChg chg="mod">
          <ac:chgData name="Rachel Domagalski" userId="a249d407-0285-43a8-8f62-07bb0c648aa2" providerId="ADAL" clId="{9AA9797B-1D6C-4F22-97E9-03E702B4624C}" dt="2019-11-20T21:18:45.816" v="801"/>
          <ac:grpSpMkLst>
            <pc:docMk/>
            <pc:sldMk cId="2552904294" sldId="294"/>
            <ac:grpSpMk id="334" creationId="{86AE5084-E06F-41BD-8904-2C03E21F4D49}"/>
          </ac:grpSpMkLst>
        </pc:grpChg>
        <pc:grpChg chg="mod">
          <ac:chgData name="Rachel Domagalski" userId="a249d407-0285-43a8-8f62-07bb0c648aa2" providerId="ADAL" clId="{9AA9797B-1D6C-4F22-97E9-03E702B4624C}" dt="2019-11-20T21:18:45.816" v="801"/>
          <ac:grpSpMkLst>
            <pc:docMk/>
            <pc:sldMk cId="2552904294" sldId="294"/>
            <ac:grpSpMk id="335" creationId="{868E1F5F-91AA-4B1C-BCCB-311F9796D15B}"/>
          </ac:grpSpMkLst>
        </pc:grpChg>
        <pc:grpChg chg="del mod">
          <ac:chgData name="Rachel Domagalski" userId="a249d407-0285-43a8-8f62-07bb0c648aa2" providerId="ADAL" clId="{9AA9797B-1D6C-4F22-97E9-03E702B4624C}" dt="2019-11-20T21:18:45.816" v="801"/>
          <ac:grpSpMkLst>
            <pc:docMk/>
            <pc:sldMk cId="2552904294" sldId="294"/>
            <ac:grpSpMk id="336" creationId="{8E615F9B-6BA6-49B2-9A29-CDFAD1898FB8}"/>
          </ac:grpSpMkLst>
        </pc:grpChg>
        <pc:grpChg chg="mod">
          <ac:chgData name="Rachel Domagalski" userId="a249d407-0285-43a8-8f62-07bb0c648aa2" providerId="ADAL" clId="{9AA9797B-1D6C-4F22-97E9-03E702B4624C}" dt="2019-11-20T21:18:45.816" v="801"/>
          <ac:grpSpMkLst>
            <pc:docMk/>
            <pc:sldMk cId="2552904294" sldId="294"/>
            <ac:grpSpMk id="337" creationId="{05FAB6D3-6E34-4484-9F86-0AA54D97D012}"/>
          </ac:grpSpMkLst>
        </pc:grpChg>
        <pc:inkChg chg="add del mod">
          <ac:chgData name="Rachel Domagalski" userId="a249d407-0285-43a8-8f62-07bb0c648aa2" providerId="ADAL" clId="{9AA9797B-1D6C-4F22-97E9-03E702B4624C}" dt="2019-11-20T21:15:41.899" v="576"/>
          <ac:inkMkLst>
            <pc:docMk/>
            <pc:sldMk cId="2552904294" sldId="294"/>
            <ac:inkMk id="3" creationId="{C2F16E7D-707E-4605-A278-CAAC5F0B7BBF}"/>
          </ac:inkMkLst>
        </pc:inkChg>
        <pc:inkChg chg="add del mod">
          <ac:chgData name="Rachel Domagalski" userId="a249d407-0285-43a8-8f62-07bb0c648aa2" providerId="ADAL" clId="{9AA9797B-1D6C-4F22-97E9-03E702B4624C}" dt="2019-11-20T21:15:41.897" v="574"/>
          <ac:inkMkLst>
            <pc:docMk/>
            <pc:sldMk cId="2552904294" sldId="294"/>
            <ac:inkMk id="4" creationId="{F2F514DB-213A-4F97-B822-6D039221F24A}"/>
          </ac:inkMkLst>
        </pc:inkChg>
        <pc:inkChg chg="add del">
          <ac:chgData name="Rachel Domagalski" userId="a249d407-0285-43a8-8f62-07bb0c648aa2" providerId="ADAL" clId="{9AA9797B-1D6C-4F22-97E9-03E702B4624C}" dt="2019-11-20T21:15:41.900" v="577"/>
          <ac:inkMkLst>
            <pc:docMk/>
            <pc:sldMk cId="2552904294" sldId="294"/>
            <ac:inkMk id="6" creationId="{1BC41ADF-E17A-4FEC-8FA6-FFB2AFC98024}"/>
          </ac:inkMkLst>
        </pc:inkChg>
        <pc:inkChg chg="add del">
          <ac:chgData name="Rachel Domagalski" userId="a249d407-0285-43a8-8f62-07bb0c648aa2" providerId="ADAL" clId="{9AA9797B-1D6C-4F22-97E9-03E702B4624C}" dt="2019-11-20T21:15:41.898" v="575"/>
          <ac:inkMkLst>
            <pc:docMk/>
            <pc:sldMk cId="2552904294" sldId="294"/>
            <ac:inkMk id="7" creationId="{364A40E3-5AD1-4D8A-A9F2-EA687792EA0B}"/>
          </ac:inkMkLst>
        </pc:inkChg>
        <pc:inkChg chg="add del mod">
          <ac:chgData name="Rachel Domagalski" userId="a249d407-0285-43a8-8f62-07bb0c648aa2" providerId="ADAL" clId="{9AA9797B-1D6C-4F22-97E9-03E702B4624C}" dt="2019-11-20T21:18:55.578" v="805"/>
          <ac:inkMkLst>
            <pc:docMk/>
            <pc:sldMk cId="2552904294" sldId="294"/>
            <ac:inkMk id="8" creationId="{00697AF3-8F8F-4CC4-A5A1-EC5BBF9C4292}"/>
          </ac:inkMkLst>
        </pc:inkChg>
        <pc:inkChg chg="mod">
          <ac:chgData name="Rachel Domagalski" userId="a249d407-0285-43a8-8f62-07bb0c648aa2" providerId="ADAL" clId="{9AA9797B-1D6C-4F22-97E9-03E702B4624C}" dt="2019-11-20T21:15:14.681" v="456"/>
          <ac:inkMkLst>
            <pc:docMk/>
            <pc:sldMk cId="2552904294" sldId="294"/>
            <ac:inkMk id="9" creationId="{E54DE8A5-2BAC-4FED-882C-8C75E9F66423}"/>
          </ac:inkMkLst>
        </pc:inkChg>
        <pc:inkChg chg="add del">
          <ac:chgData name="Rachel Domagalski" userId="a249d407-0285-43a8-8f62-07bb0c648aa2" providerId="ADAL" clId="{9AA9797B-1D6C-4F22-97E9-03E702B4624C}" dt="2019-11-20T21:15:16.215" v="457"/>
          <ac:inkMkLst>
            <pc:docMk/>
            <pc:sldMk cId="2552904294" sldId="294"/>
            <ac:inkMk id="10" creationId="{53C8C1E4-A1BE-4C4B-B919-E71FA8BEA13E}"/>
          </ac:inkMkLst>
        </pc:inkChg>
        <pc:inkChg chg="add del">
          <ac:chgData name="Rachel Domagalski" userId="a249d407-0285-43a8-8f62-07bb0c648aa2" providerId="ADAL" clId="{9AA9797B-1D6C-4F22-97E9-03E702B4624C}" dt="2019-11-20T21:15:14.681" v="456"/>
          <ac:inkMkLst>
            <pc:docMk/>
            <pc:sldMk cId="2552904294" sldId="294"/>
            <ac:inkMk id="11" creationId="{0C7949A2-33E9-4A4E-B613-E22F893A9CF3}"/>
          </ac:inkMkLst>
        </pc:inkChg>
        <pc:inkChg chg="add del">
          <ac:chgData name="Rachel Domagalski" userId="a249d407-0285-43a8-8f62-07bb0c648aa2" providerId="ADAL" clId="{9AA9797B-1D6C-4F22-97E9-03E702B4624C}" dt="2019-11-20T21:15:14.681" v="456"/>
          <ac:inkMkLst>
            <pc:docMk/>
            <pc:sldMk cId="2552904294" sldId="294"/>
            <ac:inkMk id="12" creationId="{7A928D39-1A9E-4A4C-B87D-8B7AF13326A5}"/>
          </ac:inkMkLst>
        </pc:inkChg>
        <pc:inkChg chg="add del">
          <ac:chgData name="Rachel Domagalski" userId="a249d407-0285-43a8-8f62-07bb0c648aa2" providerId="ADAL" clId="{9AA9797B-1D6C-4F22-97E9-03E702B4624C}" dt="2019-11-20T21:15:16.215" v="457"/>
          <ac:inkMkLst>
            <pc:docMk/>
            <pc:sldMk cId="2552904294" sldId="294"/>
            <ac:inkMk id="13" creationId="{04E23174-D51E-42CF-B820-145C476C83A9}"/>
          </ac:inkMkLst>
        </pc:inkChg>
        <pc:inkChg chg="add del">
          <ac:chgData name="Rachel Domagalski" userId="a249d407-0285-43a8-8f62-07bb0c648aa2" providerId="ADAL" clId="{9AA9797B-1D6C-4F22-97E9-03E702B4624C}" dt="2019-11-20T21:15:16.215" v="457"/>
          <ac:inkMkLst>
            <pc:docMk/>
            <pc:sldMk cId="2552904294" sldId="294"/>
            <ac:inkMk id="14" creationId="{437865CC-E8A9-4FA6-9648-429EFA9AB96A}"/>
          </ac:inkMkLst>
        </pc:inkChg>
        <pc:inkChg chg="add del">
          <ac:chgData name="Rachel Domagalski" userId="a249d407-0285-43a8-8f62-07bb0c648aa2" providerId="ADAL" clId="{9AA9797B-1D6C-4F22-97E9-03E702B4624C}" dt="2019-11-20T21:15:16.215" v="457"/>
          <ac:inkMkLst>
            <pc:docMk/>
            <pc:sldMk cId="2552904294" sldId="294"/>
            <ac:inkMk id="15" creationId="{8106CB06-CA43-47D2-B4B9-0CFA2EDFE31E}"/>
          </ac:inkMkLst>
        </pc:inkChg>
        <pc:inkChg chg="add del">
          <ac:chgData name="Rachel Domagalski" userId="a249d407-0285-43a8-8f62-07bb0c648aa2" providerId="ADAL" clId="{9AA9797B-1D6C-4F22-97E9-03E702B4624C}" dt="2019-11-20T21:15:14.681" v="456"/>
          <ac:inkMkLst>
            <pc:docMk/>
            <pc:sldMk cId="2552904294" sldId="294"/>
            <ac:inkMk id="16" creationId="{970DDDBF-749B-4F5E-A147-19966969A53F}"/>
          </ac:inkMkLst>
        </pc:inkChg>
        <pc:inkChg chg="add del">
          <ac:chgData name="Rachel Domagalski" userId="a249d407-0285-43a8-8f62-07bb0c648aa2" providerId="ADAL" clId="{9AA9797B-1D6C-4F22-97E9-03E702B4624C}" dt="2019-11-20T21:15:16.215" v="457"/>
          <ac:inkMkLst>
            <pc:docMk/>
            <pc:sldMk cId="2552904294" sldId="294"/>
            <ac:inkMk id="17" creationId="{4701DA4A-D532-488F-A4B1-82A22224861A}"/>
          </ac:inkMkLst>
        </pc:inkChg>
        <pc:inkChg chg="add del">
          <ac:chgData name="Rachel Domagalski" userId="a249d407-0285-43a8-8f62-07bb0c648aa2" providerId="ADAL" clId="{9AA9797B-1D6C-4F22-97E9-03E702B4624C}" dt="2019-11-20T21:15:16.215" v="457"/>
          <ac:inkMkLst>
            <pc:docMk/>
            <pc:sldMk cId="2552904294" sldId="294"/>
            <ac:inkMk id="18" creationId="{4EEAA031-0903-4EEB-941F-61E395A4D15E}"/>
          </ac:inkMkLst>
        </pc:inkChg>
        <pc:inkChg chg="add del">
          <ac:chgData name="Rachel Domagalski" userId="a249d407-0285-43a8-8f62-07bb0c648aa2" providerId="ADAL" clId="{9AA9797B-1D6C-4F22-97E9-03E702B4624C}" dt="2019-11-20T21:15:16.215" v="457"/>
          <ac:inkMkLst>
            <pc:docMk/>
            <pc:sldMk cId="2552904294" sldId="294"/>
            <ac:inkMk id="19" creationId="{564278BD-E2E9-42EC-AF7E-0C6A027156B1}"/>
          </ac:inkMkLst>
        </pc:inkChg>
        <pc:inkChg chg="add del">
          <ac:chgData name="Rachel Domagalski" userId="a249d407-0285-43a8-8f62-07bb0c648aa2" providerId="ADAL" clId="{9AA9797B-1D6C-4F22-97E9-03E702B4624C}" dt="2019-11-20T21:15:16.215" v="457"/>
          <ac:inkMkLst>
            <pc:docMk/>
            <pc:sldMk cId="2552904294" sldId="294"/>
            <ac:inkMk id="20" creationId="{FE43C533-AB81-45BD-B97B-DED6F6BC3007}"/>
          </ac:inkMkLst>
        </pc:inkChg>
        <pc:inkChg chg="add del">
          <ac:chgData name="Rachel Domagalski" userId="a249d407-0285-43a8-8f62-07bb0c648aa2" providerId="ADAL" clId="{9AA9797B-1D6C-4F22-97E9-03E702B4624C}" dt="2019-11-20T21:15:16.215" v="457"/>
          <ac:inkMkLst>
            <pc:docMk/>
            <pc:sldMk cId="2552904294" sldId="294"/>
            <ac:inkMk id="21" creationId="{5B8D0D87-2AE3-486A-92B2-1FBC89FE5C72}"/>
          </ac:inkMkLst>
        </pc:inkChg>
        <pc:inkChg chg="del">
          <ac:chgData name="Rachel Domagalski" userId="a249d407-0285-43a8-8f62-07bb0c648aa2" providerId="ADAL" clId="{9AA9797B-1D6C-4F22-97E9-03E702B4624C}" dt="2019-11-20T21:15:32.360" v="474"/>
          <ac:inkMkLst>
            <pc:docMk/>
            <pc:sldMk cId="2552904294" sldId="294"/>
            <ac:inkMk id="26" creationId="{73CC26B2-D30C-4049-A5C7-F24B57254359}"/>
          </ac:inkMkLst>
        </pc:inkChg>
        <pc:inkChg chg="del mod">
          <ac:chgData name="Rachel Domagalski" userId="a249d407-0285-43a8-8f62-07bb0c648aa2" providerId="ADAL" clId="{9AA9797B-1D6C-4F22-97E9-03E702B4624C}" dt="2019-11-20T21:15:32.423" v="556"/>
          <ac:inkMkLst>
            <pc:docMk/>
            <pc:sldMk cId="2552904294" sldId="294"/>
            <ac:inkMk id="27" creationId="{9DD6F0B5-0421-41F3-8E16-EFD8E235F749}"/>
          </ac:inkMkLst>
        </pc:inkChg>
        <pc:inkChg chg="del">
          <ac:chgData name="Rachel Domagalski" userId="a249d407-0285-43a8-8f62-07bb0c648aa2" providerId="ADAL" clId="{9AA9797B-1D6C-4F22-97E9-03E702B4624C}" dt="2019-11-20T21:15:32.414" v="546"/>
          <ac:inkMkLst>
            <pc:docMk/>
            <pc:sldMk cId="2552904294" sldId="294"/>
            <ac:inkMk id="28" creationId="{E9F97C20-BC01-4F25-8513-5794D07B3C22}"/>
          </ac:inkMkLst>
        </pc:inkChg>
        <pc:inkChg chg="del">
          <ac:chgData name="Rachel Domagalski" userId="a249d407-0285-43a8-8f62-07bb0c648aa2" providerId="ADAL" clId="{9AA9797B-1D6C-4F22-97E9-03E702B4624C}" dt="2019-11-20T21:15:32.353" v="461"/>
          <ac:inkMkLst>
            <pc:docMk/>
            <pc:sldMk cId="2552904294" sldId="294"/>
            <ac:inkMk id="29" creationId="{DC0DEC32-9B3A-4346-9B60-3B290B144A00}"/>
          </ac:inkMkLst>
        </pc:inkChg>
        <pc:inkChg chg="del">
          <ac:chgData name="Rachel Domagalski" userId="a249d407-0285-43a8-8f62-07bb0c648aa2" providerId="ADAL" clId="{9AA9797B-1D6C-4F22-97E9-03E702B4624C}" dt="2019-11-20T21:15:32.381" v="505"/>
          <ac:inkMkLst>
            <pc:docMk/>
            <pc:sldMk cId="2552904294" sldId="294"/>
            <ac:inkMk id="30" creationId="{F4664DAF-8B9B-415C-917E-F352998C0515}"/>
          </ac:inkMkLst>
        </pc:inkChg>
        <pc:inkChg chg="del">
          <ac:chgData name="Rachel Domagalski" userId="a249d407-0285-43a8-8f62-07bb0c648aa2" providerId="ADAL" clId="{9AA9797B-1D6C-4F22-97E9-03E702B4624C}" dt="2019-11-20T21:15:32.400" v="530"/>
          <ac:inkMkLst>
            <pc:docMk/>
            <pc:sldMk cId="2552904294" sldId="294"/>
            <ac:inkMk id="31" creationId="{D4931D83-E860-4B03-B411-BC23A9C9B4CF}"/>
          </ac:inkMkLst>
        </pc:inkChg>
        <pc:inkChg chg="del">
          <ac:chgData name="Rachel Domagalski" userId="a249d407-0285-43a8-8f62-07bb0c648aa2" providerId="ADAL" clId="{9AA9797B-1D6C-4F22-97E9-03E702B4624C}" dt="2019-11-20T21:15:32.419" v="552"/>
          <ac:inkMkLst>
            <pc:docMk/>
            <pc:sldMk cId="2552904294" sldId="294"/>
            <ac:inkMk id="32" creationId="{8FE65C3A-818B-4C27-8D95-E31C6BBF7DBD}"/>
          </ac:inkMkLst>
        </pc:inkChg>
        <pc:inkChg chg="del">
          <ac:chgData name="Rachel Domagalski" userId="a249d407-0285-43a8-8f62-07bb0c648aa2" providerId="ADAL" clId="{9AA9797B-1D6C-4F22-97E9-03E702B4624C}" dt="2019-11-20T21:15:32.391" v="519"/>
          <ac:inkMkLst>
            <pc:docMk/>
            <pc:sldMk cId="2552904294" sldId="294"/>
            <ac:inkMk id="33" creationId="{CE30D1DF-8473-4CC6-8508-DF63D53C02AD}"/>
          </ac:inkMkLst>
        </pc:inkChg>
        <pc:inkChg chg="del">
          <ac:chgData name="Rachel Domagalski" userId="a249d407-0285-43a8-8f62-07bb0c648aa2" providerId="ADAL" clId="{9AA9797B-1D6C-4F22-97E9-03E702B4624C}" dt="2019-11-20T21:15:32.359" v="473"/>
          <ac:inkMkLst>
            <pc:docMk/>
            <pc:sldMk cId="2552904294" sldId="294"/>
            <ac:inkMk id="34" creationId="{2ADFA4B1-CEDB-457A-925F-90E5E503A6F2}"/>
          </ac:inkMkLst>
        </pc:inkChg>
        <pc:inkChg chg="del">
          <ac:chgData name="Rachel Domagalski" userId="a249d407-0285-43a8-8f62-07bb0c648aa2" providerId="ADAL" clId="{9AA9797B-1D6C-4F22-97E9-03E702B4624C}" dt="2019-11-20T21:15:32.377" v="499"/>
          <ac:inkMkLst>
            <pc:docMk/>
            <pc:sldMk cId="2552904294" sldId="294"/>
            <ac:inkMk id="35" creationId="{21C542A6-A1BF-42AE-8295-0B392B188CA2}"/>
          </ac:inkMkLst>
        </pc:inkChg>
        <pc:inkChg chg="del">
          <ac:chgData name="Rachel Domagalski" userId="a249d407-0285-43a8-8f62-07bb0c648aa2" providerId="ADAL" clId="{9AA9797B-1D6C-4F22-97E9-03E702B4624C}" dt="2019-11-20T21:15:32.398" v="529"/>
          <ac:inkMkLst>
            <pc:docMk/>
            <pc:sldMk cId="2552904294" sldId="294"/>
            <ac:inkMk id="37" creationId="{41B4F145-DF40-47CE-B52F-BBCABC552546}"/>
          </ac:inkMkLst>
        </pc:inkChg>
        <pc:inkChg chg="del">
          <ac:chgData name="Rachel Domagalski" userId="a249d407-0285-43a8-8f62-07bb0c648aa2" providerId="ADAL" clId="{9AA9797B-1D6C-4F22-97E9-03E702B4624C}" dt="2019-11-20T21:15:32.389" v="516"/>
          <ac:inkMkLst>
            <pc:docMk/>
            <pc:sldMk cId="2552904294" sldId="294"/>
            <ac:inkMk id="38" creationId="{7F47FACC-0379-4BD3-B3DD-3009C66F5577}"/>
          </ac:inkMkLst>
        </pc:inkChg>
        <pc:inkChg chg="del">
          <ac:chgData name="Rachel Domagalski" userId="a249d407-0285-43a8-8f62-07bb0c648aa2" providerId="ADAL" clId="{9AA9797B-1D6C-4F22-97E9-03E702B4624C}" dt="2019-11-20T21:15:32.404" v="534"/>
          <ac:inkMkLst>
            <pc:docMk/>
            <pc:sldMk cId="2552904294" sldId="294"/>
            <ac:inkMk id="39" creationId="{5EB82452-A9EA-47B4-AD57-A821BB48DC55}"/>
          </ac:inkMkLst>
        </pc:inkChg>
        <pc:inkChg chg="del">
          <ac:chgData name="Rachel Domagalski" userId="a249d407-0285-43a8-8f62-07bb0c648aa2" providerId="ADAL" clId="{9AA9797B-1D6C-4F22-97E9-03E702B4624C}" dt="2019-11-20T21:15:32.392" v="520"/>
          <ac:inkMkLst>
            <pc:docMk/>
            <pc:sldMk cId="2552904294" sldId="294"/>
            <ac:inkMk id="40" creationId="{751EA538-66C4-4DCE-8D54-C320489CC3BE}"/>
          </ac:inkMkLst>
        </pc:inkChg>
        <pc:inkChg chg="del">
          <ac:chgData name="Rachel Domagalski" userId="a249d407-0285-43a8-8f62-07bb0c648aa2" providerId="ADAL" clId="{9AA9797B-1D6C-4F22-97E9-03E702B4624C}" dt="2019-11-20T21:15:32.351" v="458"/>
          <ac:inkMkLst>
            <pc:docMk/>
            <pc:sldMk cId="2552904294" sldId="294"/>
            <ac:inkMk id="41" creationId="{7EB4FC31-4E78-454D-9443-0A99E8EDD588}"/>
          </ac:inkMkLst>
        </pc:inkChg>
        <pc:inkChg chg="del">
          <ac:chgData name="Rachel Domagalski" userId="a249d407-0285-43a8-8f62-07bb0c648aa2" providerId="ADAL" clId="{9AA9797B-1D6C-4F22-97E9-03E702B4624C}" dt="2019-11-20T21:15:32.353" v="462"/>
          <ac:inkMkLst>
            <pc:docMk/>
            <pc:sldMk cId="2552904294" sldId="294"/>
            <ac:inkMk id="42" creationId="{546B6E73-4A98-4E56-8F97-44003B2BDC6D}"/>
          </ac:inkMkLst>
        </pc:inkChg>
        <pc:inkChg chg="del">
          <ac:chgData name="Rachel Domagalski" userId="a249d407-0285-43a8-8f62-07bb0c648aa2" providerId="ADAL" clId="{9AA9797B-1D6C-4F22-97E9-03E702B4624C}" dt="2019-11-20T21:15:32.429" v="562"/>
          <ac:inkMkLst>
            <pc:docMk/>
            <pc:sldMk cId="2552904294" sldId="294"/>
            <ac:inkMk id="43" creationId="{0928E13B-BAEF-4773-AFAF-1C8AC0ECD227}"/>
          </ac:inkMkLst>
        </pc:inkChg>
        <pc:inkChg chg="del mod">
          <ac:chgData name="Rachel Domagalski" userId="a249d407-0285-43a8-8f62-07bb0c648aa2" providerId="ADAL" clId="{9AA9797B-1D6C-4F22-97E9-03E702B4624C}" dt="2019-11-20T21:15:32.434" v="568"/>
          <ac:inkMkLst>
            <pc:docMk/>
            <pc:sldMk cId="2552904294" sldId="294"/>
            <ac:inkMk id="44" creationId="{D5D627D1-E723-44EE-8A07-C27EA05FB14E}"/>
          </ac:inkMkLst>
        </pc:inkChg>
        <pc:inkChg chg="del">
          <ac:chgData name="Rachel Domagalski" userId="a249d407-0285-43a8-8f62-07bb0c648aa2" providerId="ADAL" clId="{9AA9797B-1D6C-4F22-97E9-03E702B4624C}" dt="2019-11-20T21:15:32.364" v="481"/>
          <ac:inkMkLst>
            <pc:docMk/>
            <pc:sldMk cId="2552904294" sldId="294"/>
            <ac:inkMk id="45" creationId="{773754F7-EA06-49DC-AE35-8850ED36C250}"/>
          </ac:inkMkLst>
        </pc:inkChg>
        <pc:inkChg chg="del">
          <ac:chgData name="Rachel Domagalski" userId="a249d407-0285-43a8-8f62-07bb0c648aa2" providerId="ADAL" clId="{9AA9797B-1D6C-4F22-97E9-03E702B4624C}" dt="2019-11-20T21:15:32.362" v="479"/>
          <ac:inkMkLst>
            <pc:docMk/>
            <pc:sldMk cId="2552904294" sldId="294"/>
            <ac:inkMk id="46" creationId="{0A884F61-A42A-4A6C-AC66-155E538FFAA5}"/>
          </ac:inkMkLst>
        </pc:inkChg>
        <pc:inkChg chg="del">
          <ac:chgData name="Rachel Domagalski" userId="a249d407-0285-43a8-8f62-07bb0c648aa2" providerId="ADAL" clId="{9AA9797B-1D6C-4F22-97E9-03E702B4624C}" dt="2019-11-20T21:15:32.375" v="496"/>
          <ac:inkMkLst>
            <pc:docMk/>
            <pc:sldMk cId="2552904294" sldId="294"/>
            <ac:inkMk id="47" creationId="{98B64A22-7C1D-43E2-B0E0-89F73BFC5F98}"/>
          </ac:inkMkLst>
        </pc:inkChg>
        <pc:inkChg chg="del">
          <ac:chgData name="Rachel Domagalski" userId="a249d407-0285-43a8-8f62-07bb0c648aa2" providerId="ADAL" clId="{9AA9797B-1D6C-4F22-97E9-03E702B4624C}" dt="2019-11-20T21:15:32.401" v="532"/>
          <ac:inkMkLst>
            <pc:docMk/>
            <pc:sldMk cId="2552904294" sldId="294"/>
            <ac:inkMk id="48" creationId="{B4BD3B95-4BEA-4D35-9CAA-8377D1F97F0C}"/>
          </ac:inkMkLst>
        </pc:inkChg>
        <pc:inkChg chg="del">
          <ac:chgData name="Rachel Domagalski" userId="a249d407-0285-43a8-8f62-07bb0c648aa2" providerId="ADAL" clId="{9AA9797B-1D6C-4F22-97E9-03E702B4624C}" dt="2019-11-20T21:15:32.389" v="515"/>
          <ac:inkMkLst>
            <pc:docMk/>
            <pc:sldMk cId="2552904294" sldId="294"/>
            <ac:inkMk id="49" creationId="{82A6D1E5-F383-467C-910F-8EABF5EB1EC8}"/>
          </ac:inkMkLst>
        </pc:inkChg>
        <pc:inkChg chg="del">
          <ac:chgData name="Rachel Domagalski" userId="a249d407-0285-43a8-8f62-07bb0c648aa2" providerId="ADAL" clId="{9AA9797B-1D6C-4F22-97E9-03E702B4624C}" dt="2019-11-20T21:15:32.383" v="508"/>
          <ac:inkMkLst>
            <pc:docMk/>
            <pc:sldMk cId="2552904294" sldId="294"/>
            <ac:inkMk id="50" creationId="{B42C6140-5121-44DB-B3C7-3B4B2FCE9666}"/>
          </ac:inkMkLst>
        </pc:inkChg>
        <pc:inkChg chg="del">
          <ac:chgData name="Rachel Domagalski" userId="a249d407-0285-43a8-8f62-07bb0c648aa2" providerId="ADAL" clId="{9AA9797B-1D6C-4F22-97E9-03E702B4624C}" dt="2019-11-20T21:15:32.427" v="560"/>
          <ac:inkMkLst>
            <pc:docMk/>
            <pc:sldMk cId="2552904294" sldId="294"/>
            <ac:inkMk id="51" creationId="{3FA1A3D1-E342-44D3-9104-3B2DCAD082AA}"/>
          </ac:inkMkLst>
        </pc:inkChg>
        <pc:inkChg chg="del">
          <ac:chgData name="Rachel Domagalski" userId="a249d407-0285-43a8-8f62-07bb0c648aa2" providerId="ADAL" clId="{9AA9797B-1D6C-4F22-97E9-03E702B4624C}" dt="2019-11-20T21:15:32.424" v="558"/>
          <ac:inkMkLst>
            <pc:docMk/>
            <pc:sldMk cId="2552904294" sldId="294"/>
            <ac:inkMk id="52" creationId="{69F4B964-95DB-470C-B779-6105C5FD45D6}"/>
          </ac:inkMkLst>
        </pc:inkChg>
        <pc:inkChg chg="del">
          <ac:chgData name="Rachel Domagalski" userId="a249d407-0285-43a8-8f62-07bb0c648aa2" providerId="ADAL" clId="{9AA9797B-1D6C-4F22-97E9-03E702B4624C}" dt="2019-11-20T21:15:32.397" v="527"/>
          <ac:inkMkLst>
            <pc:docMk/>
            <pc:sldMk cId="2552904294" sldId="294"/>
            <ac:inkMk id="54" creationId="{D0FBF457-A2ED-4177-B3B1-D10FDDFF86C5}"/>
          </ac:inkMkLst>
        </pc:inkChg>
        <pc:inkChg chg="del">
          <ac:chgData name="Rachel Domagalski" userId="a249d407-0285-43a8-8f62-07bb0c648aa2" providerId="ADAL" clId="{9AA9797B-1D6C-4F22-97E9-03E702B4624C}" dt="2019-11-20T21:15:32.369" v="488"/>
          <ac:inkMkLst>
            <pc:docMk/>
            <pc:sldMk cId="2552904294" sldId="294"/>
            <ac:inkMk id="55" creationId="{7EA0E2B7-DD4E-4EFB-8A28-2F9210CB7679}"/>
          </ac:inkMkLst>
        </pc:inkChg>
        <pc:inkChg chg="del">
          <ac:chgData name="Rachel Domagalski" userId="a249d407-0285-43a8-8f62-07bb0c648aa2" providerId="ADAL" clId="{9AA9797B-1D6C-4F22-97E9-03E702B4624C}" dt="2019-11-20T21:15:32.420" v="553"/>
          <ac:inkMkLst>
            <pc:docMk/>
            <pc:sldMk cId="2552904294" sldId="294"/>
            <ac:inkMk id="56" creationId="{8CBA693C-45E1-44DD-8CAE-F24E0C6521C7}"/>
          </ac:inkMkLst>
        </pc:inkChg>
        <pc:inkChg chg="del">
          <ac:chgData name="Rachel Domagalski" userId="a249d407-0285-43a8-8f62-07bb0c648aa2" providerId="ADAL" clId="{9AA9797B-1D6C-4F22-97E9-03E702B4624C}" dt="2019-11-20T21:15:32.368" v="487"/>
          <ac:inkMkLst>
            <pc:docMk/>
            <pc:sldMk cId="2552904294" sldId="294"/>
            <ac:inkMk id="57" creationId="{71808DEA-7E38-4521-A05B-D513326A4BA3}"/>
          </ac:inkMkLst>
        </pc:inkChg>
        <pc:inkChg chg="del">
          <ac:chgData name="Rachel Domagalski" userId="a249d407-0285-43a8-8f62-07bb0c648aa2" providerId="ADAL" clId="{9AA9797B-1D6C-4F22-97E9-03E702B4624C}" dt="2019-11-20T21:15:32.370" v="490"/>
          <ac:inkMkLst>
            <pc:docMk/>
            <pc:sldMk cId="2552904294" sldId="294"/>
            <ac:inkMk id="58" creationId="{F102B50E-9B6F-4AEE-A67B-9C3BB6A56926}"/>
          </ac:inkMkLst>
        </pc:inkChg>
        <pc:inkChg chg="del">
          <ac:chgData name="Rachel Domagalski" userId="a249d407-0285-43a8-8f62-07bb0c648aa2" providerId="ADAL" clId="{9AA9797B-1D6C-4F22-97E9-03E702B4624C}" dt="2019-11-20T21:15:32.352" v="460"/>
          <ac:inkMkLst>
            <pc:docMk/>
            <pc:sldMk cId="2552904294" sldId="294"/>
            <ac:inkMk id="59" creationId="{0BE474CD-C741-43CE-A3FD-6BD6852B8C70}"/>
          </ac:inkMkLst>
        </pc:inkChg>
        <pc:inkChg chg="del">
          <ac:chgData name="Rachel Domagalski" userId="a249d407-0285-43a8-8f62-07bb0c648aa2" providerId="ADAL" clId="{9AA9797B-1D6C-4F22-97E9-03E702B4624C}" dt="2019-11-20T21:15:32.371" v="491"/>
          <ac:inkMkLst>
            <pc:docMk/>
            <pc:sldMk cId="2552904294" sldId="294"/>
            <ac:inkMk id="60" creationId="{EA20779F-0510-4805-8E77-0F05918315EA}"/>
          </ac:inkMkLst>
        </pc:inkChg>
        <pc:inkChg chg="del">
          <ac:chgData name="Rachel Domagalski" userId="a249d407-0285-43a8-8f62-07bb0c648aa2" providerId="ADAL" clId="{9AA9797B-1D6C-4F22-97E9-03E702B4624C}" dt="2019-11-20T21:15:32.361" v="477"/>
          <ac:inkMkLst>
            <pc:docMk/>
            <pc:sldMk cId="2552904294" sldId="294"/>
            <ac:inkMk id="61" creationId="{3C1192F5-98B1-4E55-A617-1A9CFE75BBE5}"/>
          </ac:inkMkLst>
        </pc:inkChg>
        <pc:inkChg chg="del">
          <ac:chgData name="Rachel Domagalski" userId="a249d407-0285-43a8-8f62-07bb0c648aa2" providerId="ADAL" clId="{9AA9797B-1D6C-4F22-97E9-03E702B4624C}" dt="2019-11-20T21:15:32.358" v="471"/>
          <ac:inkMkLst>
            <pc:docMk/>
            <pc:sldMk cId="2552904294" sldId="294"/>
            <ac:inkMk id="62" creationId="{CE1B2999-E020-40F2-B2C4-EA21C86CF6C7}"/>
          </ac:inkMkLst>
        </pc:inkChg>
        <pc:inkChg chg="del">
          <ac:chgData name="Rachel Domagalski" userId="a249d407-0285-43a8-8f62-07bb0c648aa2" providerId="ADAL" clId="{9AA9797B-1D6C-4F22-97E9-03E702B4624C}" dt="2019-11-20T21:15:32.418" v="551"/>
          <ac:inkMkLst>
            <pc:docMk/>
            <pc:sldMk cId="2552904294" sldId="294"/>
            <ac:inkMk id="63" creationId="{E304E2E4-0000-48CA-B67D-550BCF0E0CD3}"/>
          </ac:inkMkLst>
        </pc:inkChg>
        <pc:inkChg chg="del">
          <ac:chgData name="Rachel Domagalski" userId="a249d407-0285-43a8-8f62-07bb0c648aa2" providerId="ADAL" clId="{9AA9797B-1D6C-4F22-97E9-03E702B4624C}" dt="2019-11-20T21:15:32.386" v="511"/>
          <ac:inkMkLst>
            <pc:docMk/>
            <pc:sldMk cId="2552904294" sldId="294"/>
            <ac:inkMk id="64" creationId="{5D36C929-23BA-4D53-BB17-173FDAD62457}"/>
          </ac:inkMkLst>
        </pc:inkChg>
        <pc:inkChg chg="del">
          <ac:chgData name="Rachel Domagalski" userId="a249d407-0285-43a8-8f62-07bb0c648aa2" providerId="ADAL" clId="{9AA9797B-1D6C-4F22-97E9-03E702B4624C}" dt="2019-11-20T21:15:32.394" v="523"/>
          <ac:inkMkLst>
            <pc:docMk/>
            <pc:sldMk cId="2552904294" sldId="294"/>
            <ac:inkMk id="65" creationId="{3E6DB80E-1B6F-407F-8456-E7A6131019BF}"/>
          </ac:inkMkLst>
        </pc:inkChg>
        <pc:inkChg chg="del">
          <ac:chgData name="Rachel Domagalski" userId="a249d407-0285-43a8-8f62-07bb0c648aa2" providerId="ADAL" clId="{9AA9797B-1D6C-4F22-97E9-03E702B4624C}" dt="2019-11-20T21:15:32.373" v="494"/>
          <ac:inkMkLst>
            <pc:docMk/>
            <pc:sldMk cId="2552904294" sldId="294"/>
            <ac:inkMk id="66" creationId="{6709EC78-244B-427A-8E25-9227F1246A09}"/>
          </ac:inkMkLst>
        </pc:inkChg>
        <pc:inkChg chg="del">
          <ac:chgData name="Rachel Domagalski" userId="a249d407-0285-43a8-8f62-07bb0c648aa2" providerId="ADAL" clId="{9AA9797B-1D6C-4F22-97E9-03E702B4624C}" dt="2019-11-20T21:15:32.380" v="504"/>
          <ac:inkMkLst>
            <pc:docMk/>
            <pc:sldMk cId="2552904294" sldId="294"/>
            <ac:inkMk id="67" creationId="{B88B1C64-A942-4144-AE44-DC0CEAE30535}"/>
          </ac:inkMkLst>
        </pc:inkChg>
        <pc:inkChg chg="del">
          <ac:chgData name="Rachel Domagalski" userId="a249d407-0285-43a8-8f62-07bb0c648aa2" providerId="ADAL" clId="{9AA9797B-1D6C-4F22-97E9-03E702B4624C}" dt="2019-11-20T21:15:32.366" v="483"/>
          <ac:inkMkLst>
            <pc:docMk/>
            <pc:sldMk cId="2552904294" sldId="294"/>
            <ac:inkMk id="68" creationId="{976DCBCC-549D-44CB-860B-315FEB5B83C4}"/>
          </ac:inkMkLst>
        </pc:inkChg>
        <pc:inkChg chg="del">
          <ac:chgData name="Rachel Domagalski" userId="a249d407-0285-43a8-8f62-07bb0c648aa2" providerId="ADAL" clId="{9AA9797B-1D6C-4F22-97E9-03E702B4624C}" dt="2019-11-20T21:15:32.401" v="531"/>
          <ac:inkMkLst>
            <pc:docMk/>
            <pc:sldMk cId="2552904294" sldId="294"/>
            <ac:inkMk id="69" creationId="{842CE78B-BF40-4DE5-9808-BD11812BA613}"/>
          </ac:inkMkLst>
        </pc:inkChg>
        <pc:inkChg chg="del">
          <ac:chgData name="Rachel Domagalski" userId="a249d407-0285-43a8-8f62-07bb0c648aa2" providerId="ADAL" clId="{9AA9797B-1D6C-4F22-97E9-03E702B4624C}" dt="2019-11-20T21:15:32.391" v="518"/>
          <ac:inkMkLst>
            <pc:docMk/>
            <pc:sldMk cId="2552904294" sldId="294"/>
            <ac:inkMk id="70" creationId="{D88BA8AE-B390-4340-A491-81A25FC24565}"/>
          </ac:inkMkLst>
        </pc:inkChg>
        <pc:inkChg chg="del">
          <ac:chgData name="Rachel Domagalski" userId="a249d407-0285-43a8-8f62-07bb0c648aa2" providerId="ADAL" clId="{9AA9797B-1D6C-4F22-97E9-03E702B4624C}" dt="2019-11-20T21:15:32.404" v="535"/>
          <ac:inkMkLst>
            <pc:docMk/>
            <pc:sldMk cId="2552904294" sldId="294"/>
            <ac:inkMk id="71" creationId="{0AA933C5-7C87-4277-8600-7FC0F7734B16}"/>
          </ac:inkMkLst>
        </pc:inkChg>
        <pc:inkChg chg="del">
          <ac:chgData name="Rachel Domagalski" userId="a249d407-0285-43a8-8f62-07bb0c648aa2" providerId="ADAL" clId="{9AA9797B-1D6C-4F22-97E9-03E702B4624C}" dt="2019-11-20T21:15:32.413" v="545"/>
          <ac:inkMkLst>
            <pc:docMk/>
            <pc:sldMk cId="2552904294" sldId="294"/>
            <ac:inkMk id="72" creationId="{781BDD35-C37E-439C-9ACD-5A4413143D68}"/>
          </ac:inkMkLst>
        </pc:inkChg>
        <pc:inkChg chg="del">
          <ac:chgData name="Rachel Domagalski" userId="a249d407-0285-43a8-8f62-07bb0c648aa2" providerId="ADAL" clId="{9AA9797B-1D6C-4F22-97E9-03E702B4624C}" dt="2019-11-20T21:15:32.432" v="566"/>
          <ac:inkMkLst>
            <pc:docMk/>
            <pc:sldMk cId="2552904294" sldId="294"/>
            <ac:inkMk id="73" creationId="{37DEE4B1-278D-4453-99C2-8D71FCFFCF47}"/>
          </ac:inkMkLst>
        </pc:inkChg>
        <pc:inkChg chg="add del mod">
          <ac:chgData name="Rachel Domagalski" userId="a249d407-0285-43a8-8f62-07bb0c648aa2" providerId="ADAL" clId="{9AA9797B-1D6C-4F22-97E9-03E702B4624C}" dt="2019-11-20T21:18:55.577" v="803"/>
          <ac:inkMkLst>
            <pc:docMk/>
            <pc:sldMk cId="2552904294" sldId="294"/>
            <ac:inkMk id="74" creationId="{A22B93C1-BC34-40D9-93E1-D70089C13E2F}"/>
          </ac:inkMkLst>
        </pc:inkChg>
        <pc:inkChg chg="add del mod">
          <ac:chgData name="Rachel Domagalski" userId="a249d407-0285-43a8-8f62-07bb0c648aa2" providerId="ADAL" clId="{9AA9797B-1D6C-4F22-97E9-03E702B4624C}" dt="2019-11-20T21:18:55.576" v="802"/>
          <ac:inkMkLst>
            <pc:docMk/>
            <pc:sldMk cId="2552904294" sldId="294"/>
            <ac:inkMk id="75" creationId="{F000FFD3-0F51-4B38-B901-45D376420A16}"/>
          </ac:inkMkLst>
        </pc:inkChg>
        <pc:inkChg chg="add del mod">
          <ac:chgData name="Rachel Domagalski" userId="a249d407-0285-43a8-8f62-07bb0c648aa2" providerId="ADAL" clId="{9AA9797B-1D6C-4F22-97E9-03E702B4624C}" dt="2019-11-20T21:18:55.577" v="804"/>
          <ac:inkMkLst>
            <pc:docMk/>
            <pc:sldMk cId="2552904294" sldId="294"/>
            <ac:inkMk id="76" creationId="{EB4B84EB-6D62-40C0-AB4D-A1E36A7B83CF}"/>
          </ac:inkMkLst>
        </pc:inkChg>
        <pc:inkChg chg="add mod">
          <ac:chgData name="Rachel Domagalski" userId="a249d407-0285-43a8-8f62-07bb0c648aa2" providerId="ADAL" clId="{9AA9797B-1D6C-4F22-97E9-03E702B4624C}" dt="2019-11-20T21:15:50.790" v="595"/>
          <ac:inkMkLst>
            <pc:docMk/>
            <pc:sldMk cId="2552904294" sldId="294"/>
            <ac:inkMk id="77" creationId="{55227186-DDB8-4191-A186-7E0CD5BC6B93}"/>
          </ac:inkMkLst>
        </pc:inkChg>
        <pc:inkChg chg="del">
          <ac:chgData name="Rachel Domagalski" userId="a249d407-0285-43a8-8f62-07bb0c648aa2" providerId="ADAL" clId="{9AA9797B-1D6C-4F22-97E9-03E702B4624C}" dt="2019-11-20T21:15:32.366" v="484"/>
          <ac:inkMkLst>
            <pc:docMk/>
            <pc:sldMk cId="2552904294" sldId="294"/>
            <ac:inkMk id="78" creationId="{4F929607-5935-4BC2-A282-70B2CAEC84A6}"/>
          </ac:inkMkLst>
        </pc:inkChg>
        <pc:inkChg chg="del">
          <ac:chgData name="Rachel Domagalski" userId="a249d407-0285-43a8-8f62-07bb0c648aa2" providerId="ADAL" clId="{9AA9797B-1D6C-4F22-97E9-03E702B4624C}" dt="2019-11-20T21:15:32.362" v="478"/>
          <ac:inkMkLst>
            <pc:docMk/>
            <pc:sldMk cId="2552904294" sldId="294"/>
            <ac:inkMk id="79" creationId="{12EB4EBE-9A7E-4E25-82B9-1F3727AE5F99}"/>
          </ac:inkMkLst>
        </pc:inkChg>
        <pc:inkChg chg="del">
          <ac:chgData name="Rachel Domagalski" userId="a249d407-0285-43a8-8f62-07bb0c648aa2" providerId="ADAL" clId="{9AA9797B-1D6C-4F22-97E9-03E702B4624C}" dt="2019-11-20T21:15:32.410" v="543"/>
          <ac:inkMkLst>
            <pc:docMk/>
            <pc:sldMk cId="2552904294" sldId="294"/>
            <ac:inkMk id="80" creationId="{E1186C13-A46D-43CD-BE94-9BB724D1600F}"/>
          </ac:inkMkLst>
        </pc:inkChg>
        <pc:inkChg chg="del">
          <ac:chgData name="Rachel Domagalski" userId="a249d407-0285-43a8-8f62-07bb0c648aa2" providerId="ADAL" clId="{9AA9797B-1D6C-4F22-97E9-03E702B4624C}" dt="2019-11-20T21:15:32.380" v="503"/>
          <ac:inkMkLst>
            <pc:docMk/>
            <pc:sldMk cId="2552904294" sldId="294"/>
            <ac:inkMk id="81" creationId="{B8BE28A5-33A5-4E4A-9874-6E2FDD906C34}"/>
          </ac:inkMkLst>
        </pc:inkChg>
        <pc:inkChg chg="del">
          <ac:chgData name="Rachel Domagalski" userId="a249d407-0285-43a8-8f62-07bb0c648aa2" providerId="ADAL" clId="{9AA9797B-1D6C-4F22-97E9-03E702B4624C}" dt="2019-11-20T21:15:32.388" v="514"/>
          <ac:inkMkLst>
            <pc:docMk/>
            <pc:sldMk cId="2552904294" sldId="294"/>
            <ac:inkMk id="82" creationId="{77E72F86-13C8-4A52-A98C-397E4822C621}"/>
          </ac:inkMkLst>
        </pc:inkChg>
        <pc:inkChg chg="del">
          <ac:chgData name="Rachel Domagalski" userId="a249d407-0285-43a8-8f62-07bb0c648aa2" providerId="ADAL" clId="{9AA9797B-1D6C-4F22-97E9-03E702B4624C}" dt="2019-11-20T21:15:32.409" v="540"/>
          <ac:inkMkLst>
            <pc:docMk/>
            <pc:sldMk cId="2552904294" sldId="294"/>
            <ac:inkMk id="83" creationId="{E026B2EF-6960-4E1A-9738-BE95E17C7A60}"/>
          </ac:inkMkLst>
        </pc:inkChg>
        <pc:inkChg chg="del">
          <ac:chgData name="Rachel Domagalski" userId="a249d407-0285-43a8-8f62-07bb0c648aa2" providerId="ADAL" clId="{9AA9797B-1D6C-4F22-97E9-03E702B4624C}" dt="2019-11-20T21:15:32.354" v="463"/>
          <ac:inkMkLst>
            <pc:docMk/>
            <pc:sldMk cId="2552904294" sldId="294"/>
            <ac:inkMk id="84" creationId="{ED327EDA-570A-489F-8D1D-520EA362BD4C}"/>
          </ac:inkMkLst>
        </pc:inkChg>
        <pc:inkChg chg="del">
          <ac:chgData name="Rachel Domagalski" userId="a249d407-0285-43a8-8f62-07bb0c648aa2" providerId="ADAL" clId="{9AA9797B-1D6C-4F22-97E9-03E702B4624C}" dt="2019-11-20T21:15:32.359" v="472"/>
          <ac:inkMkLst>
            <pc:docMk/>
            <pc:sldMk cId="2552904294" sldId="294"/>
            <ac:inkMk id="85" creationId="{C0C74B82-DF47-4533-AD4D-2D4E931FEBC3}"/>
          </ac:inkMkLst>
        </pc:inkChg>
        <pc:inkChg chg="del">
          <ac:chgData name="Rachel Domagalski" userId="a249d407-0285-43a8-8f62-07bb0c648aa2" providerId="ADAL" clId="{9AA9797B-1D6C-4F22-97E9-03E702B4624C}" dt="2019-11-20T21:15:32.382" v="506"/>
          <ac:inkMkLst>
            <pc:docMk/>
            <pc:sldMk cId="2552904294" sldId="294"/>
            <ac:inkMk id="86" creationId="{83E92619-2C24-43AE-9390-DD22866ACCBA}"/>
          </ac:inkMkLst>
        </pc:inkChg>
        <pc:inkChg chg="del">
          <ac:chgData name="Rachel Domagalski" userId="a249d407-0285-43a8-8f62-07bb0c648aa2" providerId="ADAL" clId="{9AA9797B-1D6C-4F22-97E9-03E702B4624C}" dt="2019-11-20T21:15:32.407" v="538"/>
          <ac:inkMkLst>
            <pc:docMk/>
            <pc:sldMk cId="2552904294" sldId="294"/>
            <ac:inkMk id="87" creationId="{EDFD818A-53A1-4628-91CC-2728C46E53DE}"/>
          </ac:inkMkLst>
        </pc:inkChg>
        <pc:inkChg chg="del">
          <ac:chgData name="Rachel Domagalski" userId="a249d407-0285-43a8-8f62-07bb0c648aa2" providerId="ADAL" clId="{9AA9797B-1D6C-4F22-97E9-03E702B4624C}" dt="2019-11-20T21:15:32.356" v="467"/>
          <ac:inkMkLst>
            <pc:docMk/>
            <pc:sldMk cId="2552904294" sldId="294"/>
            <ac:inkMk id="88" creationId="{78F3F97E-1754-4A9F-95B3-B9975EC78145}"/>
          </ac:inkMkLst>
        </pc:inkChg>
        <pc:inkChg chg="del">
          <ac:chgData name="Rachel Domagalski" userId="a249d407-0285-43a8-8f62-07bb0c648aa2" providerId="ADAL" clId="{9AA9797B-1D6C-4F22-97E9-03E702B4624C}" dt="2019-11-20T21:15:32.379" v="502"/>
          <ac:inkMkLst>
            <pc:docMk/>
            <pc:sldMk cId="2552904294" sldId="294"/>
            <ac:inkMk id="89" creationId="{3760D239-41B6-457F-A630-78A6113AE541}"/>
          </ac:inkMkLst>
        </pc:inkChg>
        <pc:inkChg chg="del">
          <ac:chgData name="Rachel Domagalski" userId="a249d407-0285-43a8-8f62-07bb0c648aa2" providerId="ADAL" clId="{9AA9797B-1D6C-4F22-97E9-03E702B4624C}" dt="2019-11-20T21:15:32.376" v="497"/>
          <ac:inkMkLst>
            <pc:docMk/>
            <pc:sldMk cId="2552904294" sldId="294"/>
            <ac:inkMk id="90" creationId="{6D443B44-BBCE-4D6B-9B53-E64576D62F97}"/>
          </ac:inkMkLst>
        </pc:inkChg>
        <pc:inkChg chg="del">
          <ac:chgData name="Rachel Domagalski" userId="a249d407-0285-43a8-8f62-07bb0c648aa2" providerId="ADAL" clId="{9AA9797B-1D6C-4F22-97E9-03E702B4624C}" dt="2019-11-20T21:15:32.383" v="507"/>
          <ac:inkMkLst>
            <pc:docMk/>
            <pc:sldMk cId="2552904294" sldId="294"/>
            <ac:inkMk id="91" creationId="{93459B8B-311F-48C1-901A-B6C0F1333D98}"/>
          </ac:inkMkLst>
        </pc:inkChg>
        <pc:inkChg chg="del">
          <ac:chgData name="Rachel Domagalski" userId="a249d407-0285-43a8-8f62-07bb0c648aa2" providerId="ADAL" clId="{9AA9797B-1D6C-4F22-97E9-03E702B4624C}" dt="2019-11-20T21:15:32.431" v="564"/>
          <ac:inkMkLst>
            <pc:docMk/>
            <pc:sldMk cId="2552904294" sldId="294"/>
            <ac:inkMk id="92" creationId="{60BF14F4-FD2A-44E9-9A91-145FC9C584C3}"/>
          </ac:inkMkLst>
        </pc:inkChg>
        <pc:inkChg chg="del">
          <ac:chgData name="Rachel Domagalski" userId="a249d407-0285-43a8-8f62-07bb0c648aa2" providerId="ADAL" clId="{9AA9797B-1D6C-4F22-97E9-03E702B4624C}" dt="2019-11-20T21:15:32.386" v="512"/>
          <ac:inkMkLst>
            <pc:docMk/>
            <pc:sldMk cId="2552904294" sldId="294"/>
            <ac:inkMk id="93" creationId="{FEADF398-3B06-4B07-9A41-67FFAB9CC235}"/>
          </ac:inkMkLst>
        </pc:inkChg>
        <pc:inkChg chg="del">
          <ac:chgData name="Rachel Domagalski" userId="a249d407-0285-43a8-8f62-07bb0c648aa2" providerId="ADAL" clId="{9AA9797B-1D6C-4F22-97E9-03E702B4624C}" dt="2019-11-20T21:15:32.387" v="513"/>
          <ac:inkMkLst>
            <pc:docMk/>
            <pc:sldMk cId="2552904294" sldId="294"/>
            <ac:inkMk id="94" creationId="{2162EA7D-608C-497D-A081-2CB0BEFC55A7}"/>
          </ac:inkMkLst>
        </pc:inkChg>
        <pc:inkChg chg="del">
          <ac:chgData name="Rachel Domagalski" userId="a249d407-0285-43a8-8f62-07bb0c648aa2" providerId="ADAL" clId="{9AA9797B-1D6C-4F22-97E9-03E702B4624C}" dt="2019-11-20T21:15:32.372" v="493"/>
          <ac:inkMkLst>
            <pc:docMk/>
            <pc:sldMk cId="2552904294" sldId="294"/>
            <ac:inkMk id="95" creationId="{8684B6E1-0317-4192-9D00-4BF2CD24F55E}"/>
          </ac:inkMkLst>
        </pc:inkChg>
        <pc:inkChg chg="del">
          <ac:chgData name="Rachel Domagalski" userId="a249d407-0285-43a8-8f62-07bb0c648aa2" providerId="ADAL" clId="{9AA9797B-1D6C-4F22-97E9-03E702B4624C}" dt="2019-11-20T21:15:32.415" v="547"/>
          <ac:inkMkLst>
            <pc:docMk/>
            <pc:sldMk cId="2552904294" sldId="294"/>
            <ac:inkMk id="96" creationId="{B716E0E5-6B6F-4FCA-ABE9-61D9EBDB07B4}"/>
          </ac:inkMkLst>
        </pc:inkChg>
        <pc:inkChg chg="del">
          <ac:chgData name="Rachel Domagalski" userId="a249d407-0285-43a8-8f62-07bb0c648aa2" providerId="ADAL" clId="{9AA9797B-1D6C-4F22-97E9-03E702B4624C}" dt="2019-11-20T21:15:32.403" v="533"/>
          <ac:inkMkLst>
            <pc:docMk/>
            <pc:sldMk cId="2552904294" sldId="294"/>
            <ac:inkMk id="97" creationId="{B78EAFB9-E54F-43B3-8597-63292B7203B8}"/>
          </ac:inkMkLst>
        </pc:inkChg>
        <pc:inkChg chg="add del">
          <ac:chgData name="Rachel Domagalski" userId="a249d407-0285-43a8-8f62-07bb0c648aa2" providerId="ADAL" clId="{9AA9797B-1D6C-4F22-97E9-03E702B4624C}" dt="2019-11-20T21:15:32.370" v="489"/>
          <ac:inkMkLst>
            <pc:docMk/>
            <pc:sldMk cId="2552904294" sldId="294"/>
            <ac:inkMk id="98" creationId="{F9987E70-CAE1-4AB6-82E1-AC49C44DFC56}"/>
          </ac:inkMkLst>
        </pc:inkChg>
        <pc:inkChg chg="add del">
          <ac:chgData name="Rachel Domagalski" userId="a249d407-0285-43a8-8f62-07bb0c648aa2" providerId="ADAL" clId="{9AA9797B-1D6C-4F22-97E9-03E702B4624C}" dt="2019-11-20T21:15:32.426" v="559"/>
          <ac:inkMkLst>
            <pc:docMk/>
            <pc:sldMk cId="2552904294" sldId="294"/>
            <ac:inkMk id="99" creationId="{4F61F850-4BE3-467B-8958-0164E1896377}"/>
          </ac:inkMkLst>
        </pc:inkChg>
        <pc:inkChg chg="add mod">
          <ac:chgData name="Rachel Domagalski" userId="a249d407-0285-43a8-8f62-07bb0c648aa2" providerId="ADAL" clId="{9AA9797B-1D6C-4F22-97E9-03E702B4624C}" dt="2019-11-20T21:15:50.790" v="595"/>
          <ac:inkMkLst>
            <pc:docMk/>
            <pc:sldMk cId="2552904294" sldId="294"/>
            <ac:inkMk id="100" creationId="{950D515E-A0D2-442C-B852-7052BEF9E266}"/>
          </ac:inkMkLst>
        </pc:inkChg>
        <pc:inkChg chg="add mod">
          <ac:chgData name="Rachel Domagalski" userId="a249d407-0285-43a8-8f62-07bb0c648aa2" providerId="ADAL" clId="{9AA9797B-1D6C-4F22-97E9-03E702B4624C}" dt="2019-11-20T21:15:50.790" v="595"/>
          <ac:inkMkLst>
            <pc:docMk/>
            <pc:sldMk cId="2552904294" sldId="294"/>
            <ac:inkMk id="101" creationId="{3F38CE3A-CEEE-440B-8844-EE3ACEEC38ED}"/>
          </ac:inkMkLst>
        </pc:inkChg>
        <pc:inkChg chg="del">
          <ac:chgData name="Rachel Domagalski" userId="a249d407-0285-43a8-8f62-07bb0c648aa2" providerId="ADAL" clId="{9AA9797B-1D6C-4F22-97E9-03E702B4624C}" dt="2019-11-20T21:15:32.357" v="469"/>
          <ac:inkMkLst>
            <pc:docMk/>
            <pc:sldMk cId="2552904294" sldId="294"/>
            <ac:inkMk id="102" creationId="{4CF20E83-2011-4680-9EEC-7D5CCA28562F}"/>
          </ac:inkMkLst>
        </pc:inkChg>
        <pc:inkChg chg="del">
          <ac:chgData name="Rachel Domagalski" userId="a249d407-0285-43a8-8f62-07bb0c648aa2" providerId="ADAL" clId="{9AA9797B-1D6C-4F22-97E9-03E702B4624C}" dt="2019-11-20T21:15:32.390" v="517"/>
          <ac:inkMkLst>
            <pc:docMk/>
            <pc:sldMk cId="2552904294" sldId="294"/>
            <ac:inkMk id="103" creationId="{9D798B5C-255C-4270-9CEC-74C665399CC3}"/>
          </ac:inkMkLst>
        </pc:inkChg>
        <pc:inkChg chg="del">
          <ac:chgData name="Rachel Domagalski" userId="a249d407-0285-43a8-8f62-07bb0c648aa2" providerId="ADAL" clId="{9AA9797B-1D6C-4F22-97E9-03E702B4624C}" dt="2019-11-20T21:15:32.395" v="524"/>
          <ac:inkMkLst>
            <pc:docMk/>
            <pc:sldMk cId="2552904294" sldId="294"/>
            <ac:inkMk id="104" creationId="{92D2BBE5-B31A-4C47-B450-A8C3FBAF9E65}"/>
          </ac:inkMkLst>
        </pc:inkChg>
        <pc:inkChg chg="del">
          <ac:chgData name="Rachel Domagalski" userId="a249d407-0285-43a8-8f62-07bb0c648aa2" providerId="ADAL" clId="{9AA9797B-1D6C-4F22-97E9-03E702B4624C}" dt="2019-11-20T21:15:32.430" v="563"/>
          <ac:inkMkLst>
            <pc:docMk/>
            <pc:sldMk cId="2552904294" sldId="294"/>
            <ac:inkMk id="105" creationId="{2BEA5FDE-EAB7-46A1-8E0C-182C0017E2E1}"/>
          </ac:inkMkLst>
        </pc:inkChg>
        <pc:inkChg chg="del">
          <ac:chgData name="Rachel Domagalski" userId="a249d407-0285-43a8-8f62-07bb0c648aa2" providerId="ADAL" clId="{9AA9797B-1D6C-4F22-97E9-03E702B4624C}" dt="2019-11-20T21:15:32.392" v="521"/>
          <ac:inkMkLst>
            <pc:docMk/>
            <pc:sldMk cId="2552904294" sldId="294"/>
            <ac:inkMk id="106" creationId="{B3FF560C-B015-4FD7-8454-C95B0AA4E2F0}"/>
          </ac:inkMkLst>
        </pc:inkChg>
        <pc:inkChg chg="del">
          <ac:chgData name="Rachel Domagalski" userId="a249d407-0285-43a8-8f62-07bb0c648aa2" providerId="ADAL" clId="{9AA9797B-1D6C-4F22-97E9-03E702B4624C}" dt="2019-11-20T21:15:32.428" v="561"/>
          <ac:inkMkLst>
            <pc:docMk/>
            <pc:sldMk cId="2552904294" sldId="294"/>
            <ac:inkMk id="107" creationId="{B5CC7082-2C45-4238-A46C-750101CD8D32}"/>
          </ac:inkMkLst>
        </pc:inkChg>
        <pc:inkChg chg="del">
          <ac:chgData name="Rachel Domagalski" userId="a249d407-0285-43a8-8f62-07bb0c648aa2" providerId="ADAL" clId="{9AA9797B-1D6C-4F22-97E9-03E702B4624C}" dt="2019-11-20T21:15:32.423" v="555"/>
          <ac:inkMkLst>
            <pc:docMk/>
            <pc:sldMk cId="2552904294" sldId="294"/>
            <ac:inkMk id="108" creationId="{C89481AD-722B-4845-9873-6449E54B66FA}"/>
          </ac:inkMkLst>
        </pc:inkChg>
        <pc:inkChg chg="del">
          <ac:chgData name="Rachel Domagalski" userId="a249d407-0285-43a8-8f62-07bb0c648aa2" providerId="ADAL" clId="{9AA9797B-1D6C-4F22-97E9-03E702B4624C}" dt="2019-11-20T21:15:32.356" v="468"/>
          <ac:inkMkLst>
            <pc:docMk/>
            <pc:sldMk cId="2552904294" sldId="294"/>
            <ac:inkMk id="109" creationId="{9D4B7BF0-F84E-4449-9019-7CFD52B62EE6}"/>
          </ac:inkMkLst>
        </pc:inkChg>
        <pc:inkChg chg="del">
          <ac:chgData name="Rachel Domagalski" userId="a249d407-0285-43a8-8f62-07bb0c648aa2" providerId="ADAL" clId="{9AA9797B-1D6C-4F22-97E9-03E702B4624C}" dt="2019-11-20T21:15:32.354" v="465"/>
          <ac:inkMkLst>
            <pc:docMk/>
            <pc:sldMk cId="2552904294" sldId="294"/>
            <ac:inkMk id="110" creationId="{69F40EDE-3D2F-4604-92E4-59837C213850}"/>
          </ac:inkMkLst>
        </pc:inkChg>
        <pc:inkChg chg="del">
          <ac:chgData name="Rachel Domagalski" userId="a249d407-0285-43a8-8f62-07bb0c648aa2" providerId="ADAL" clId="{9AA9797B-1D6C-4F22-97E9-03E702B4624C}" dt="2019-11-20T21:15:32.396" v="526"/>
          <ac:inkMkLst>
            <pc:docMk/>
            <pc:sldMk cId="2552904294" sldId="294"/>
            <ac:inkMk id="111" creationId="{D730B349-697C-45E0-8550-161C322C0F76}"/>
          </ac:inkMkLst>
        </pc:inkChg>
        <pc:inkChg chg="add del">
          <ac:chgData name="Rachel Domagalski" userId="a249d407-0285-43a8-8f62-07bb0c648aa2" providerId="ADAL" clId="{9AA9797B-1D6C-4F22-97E9-03E702B4624C}" dt="2019-11-20T21:15:32.356" v="466"/>
          <ac:inkMkLst>
            <pc:docMk/>
            <pc:sldMk cId="2552904294" sldId="294"/>
            <ac:inkMk id="112" creationId="{FF707216-22F3-40C6-B8E7-7398182D8D86}"/>
          </ac:inkMkLst>
        </pc:inkChg>
        <pc:inkChg chg="add del">
          <ac:chgData name="Rachel Domagalski" userId="a249d407-0285-43a8-8f62-07bb0c648aa2" providerId="ADAL" clId="{9AA9797B-1D6C-4F22-97E9-03E702B4624C}" dt="2019-11-20T21:15:32.409" v="541"/>
          <ac:inkMkLst>
            <pc:docMk/>
            <pc:sldMk cId="2552904294" sldId="294"/>
            <ac:inkMk id="113" creationId="{312DEAA6-6336-4AED-A9FA-2391E3C2760D}"/>
          </ac:inkMkLst>
        </pc:inkChg>
        <pc:inkChg chg="del">
          <ac:chgData name="Rachel Domagalski" userId="a249d407-0285-43a8-8f62-07bb0c648aa2" providerId="ADAL" clId="{9AA9797B-1D6C-4F22-97E9-03E702B4624C}" dt="2019-11-20T21:15:32.416" v="548"/>
          <ac:inkMkLst>
            <pc:docMk/>
            <pc:sldMk cId="2552904294" sldId="294"/>
            <ac:inkMk id="114" creationId="{E55C6D21-89E9-4409-9437-FD70BC199697}"/>
          </ac:inkMkLst>
        </pc:inkChg>
        <pc:inkChg chg="add del">
          <ac:chgData name="Rachel Domagalski" userId="a249d407-0285-43a8-8f62-07bb0c648aa2" providerId="ADAL" clId="{9AA9797B-1D6C-4F22-97E9-03E702B4624C}" dt="2019-11-20T21:15:32.405" v="537"/>
          <ac:inkMkLst>
            <pc:docMk/>
            <pc:sldMk cId="2552904294" sldId="294"/>
            <ac:inkMk id="115" creationId="{22BBAFB6-5E6E-4D8D-B6BC-FD95B63C8A22}"/>
          </ac:inkMkLst>
        </pc:inkChg>
        <pc:inkChg chg="del">
          <ac:chgData name="Rachel Domagalski" userId="a249d407-0285-43a8-8f62-07bb0c648aa2" providerId="ADAL" clId="{9AA9797B-1D6C-4F22-97E9-03E702B4624C}" dt="2019-11-20T21:15:32.361" v="475"/>
          <ac:inkMkLst>
            <pc:docMk/>
            <pc:sldMk cId="2552904294" sldId="294"/>
            <ac:inkMk id="116" creationId="{2EE14E2D-7D70-461A-912E-F228129FB114}"/>
          </ac:inkMkLst>
        </pc:inkChg>
        <pc:inkChg chg="del">
          <ac:chgData name="Rachel Domagalski" userId="a249d407-0285-43a8-8f62-07bb0c648aa2" providerId="ADAL" clId="{9AA9797B-1D6C-4F22-97E9-03E702B4624C}" dt="2019-11-20T21:15:32.377" v="500"/>
          <ac:inkMkLst>
            <pc:docMk/>
            <pc:sldMk cId="2552904294" sldId="294"/>
            <ac:inkMk id="117" creationId="{11007229-DEB2-4A47-9207-8D6B5EB535B8}"/>
          </ac:inkMkLst>
        </pc:inkChg>
        <pc:inkChg chg="del">
          <ac:chgData name="Rachel Domagalski" userId="a249d407-0285-43a8-8f62-07bb0c648aa2" providerId="ADAL" clId="{9AA9797B-1D6C-4F22-97E9-03E702B4624C}" dt="2019-11-20T21:15:32.364" v="480"/>
          <ac:inkMkLst>
            <pc:docMk/>
            <pc:sldMk cId="2552904294" sldId="294"/>
            <ac:inkMk id="118" creationId="{D34DB56D-6421-4867-A89E-D18823D9623D}"/>
          </ac:inkMkLst>
        </pc:inkChg>
        <pc:inkChg chg="del mod">
          <ac:chgData name="Rachel Domagalski" userId="a249d407-0285-43a8-8f62-07bb0c648aa2" providerId="ADAL" clId="{9AA9797B-1D6C-4F22-97E9-03E702B4624C}" dt="2019-11-20T21:15:32.434" v="567"/>
          <ac:inkMkLst>
            <pc:docMk/>
            <pc:sldMk cId="2552904294" sldId="294"/>
            <ac:inkMk id="119" creationId="{C1F71845-A5FD-4A5F-81C4-6229A12A0F32}"/>
          </ac:inkMkLst>
        </pc:inkChg>
        <pc:inkChg chg="add del">
          <ac:chgData name="Rachel Domagalski" userId="a249d407-0285-43a8-8f62-07bb0c648aa2" providerId="ADAL" clId="{9AA9797B-1D6C-4F22-97E9-03E702B4624C}" dt="2019-11-20T21:15:32.384" v="509"/>
          <ac:inkMkLst>
            <pc:docMk/>
            <pc:sldMk cId="2552904294" sldId="294"/>
            <ac:inkMk id="120" creationId="{F68160D0-3234-4771-86AF-38E17F06173D}"/>
          </ac:inkMkLst>
        </pc:inkChg>
        <pc:inkChg chg="add del">
          <ac:chgData name="Rachel Domagalski" userId="a249d407-0285-43a8-8f62-07bb0c648aa2" providerId="ADAL" clId="{9AA9797B-1D6C-4F22-97E9-03E702B4624C}" dt="2019-11-20T21:15:32.393" v="522"/>
          <ac:inkMkLst>
            <pc:docMk/>
            <pc:sldMk cId="2552904294" sldId="294"/>
            <ac:inkMk id="121" creationId="{6B6BDA22-1217-43F6-9E6A-93F88B0FE1D3}"/>
          </ac:inkMkLst>
        </pc:inkChg>
        <pc:inkChg chg="add mod">
          <ac:chgData name="Rachel Domagalski" userId="a249d407-0285-43a8-8f62-07bb0c648aa2" providerId="ADAL" clId="{9AA9797B-1D6C-4F22-97E9-03E702B4624C}" dt="2019-11-20T21:15:50.790" v="595"/>
          <ac:inkMkLst>
            <pc:docMk/>
            <pc:sldMk cId="2552904294" sldId="294"/>
            <ac:inkMk id="122" creationId="{04B9975F-9DE9-4746-B217-4CDCB94C8F84}"/>
          </ac:inkMkLst>
        </pc:inkChg>
        <pc:inkChg chg="add mod">
          <ac:chgData name="Rachel Domagalski" userId="a249d407-0285-43a8-8f62-07bb0c648aa2" providerId="ADAL" clId="{9AA9797B-1D6C-4F22-97E9-03E702B4624C}" dt="2019-11-20T21:15:50.790" v="595"/>
          <ac:inkMkLst>
            <pc:docMk/>
            <pc:sldMk cId="2552904294" sldId="294"/>
            <ac:inkMk id="123" creationId="{F088BEF8-08A7-4CEB-A562-984F1CD42013}"/>
          </ac:inkMkLst>
        </pc:inkChg>
        <pc:inkChg chg="add del">
          <ac:chgData name="Rachel Domagalski" userId="a249d407-0285-43a8-8f62-07bb0c648aa2" providerId="ADAL" clId="{9AA9797B-1D6C-4F22-97E9-03E702B4624C}" dt="2019-11-20T21:15:32.385" v="510"/>
          <ac:inkMkLst>
            <pc:docMk/>
            <pc:sldMk cId="2552904294" sldId="294"/>
            <ac:inkMk id="124" creationId="{FAAC14DC-425D-440F-97B1-F3183EA2FB61}"/>
          </ac:inkMkLst>
        </pc:inkChg>
        <pc:inkChg chg="add del">
          <ac:chgData name="Rachel Domagalski" userId="a249d407-0285-43a8-8f62-07bb0c648aa2" providerId="ADAL" clId="{9AA9797B-1D6C-4F22-97E9-03E702B4624C}" dt="2019-11-20T21:15:32.412" v="544"/>
          <ac:inkMkLst>
            <pc:docMk/>
            <pc:sldMk cId="2552904294" sldId="294"/>
            <ac:inkMk id="125" creationId="{2F7C612A-C796-41DD-BDDC-E17C4B8B5CB5}"/>
          </ac:inkMkLst>
        </pc:inkChg>
        <pc:inkChg chg="add del">
          <ac:chgData name="Rachel Domagalski" userId="a249d407-0285-43a8-8f62-07bb0c648aa2" providerId="ADAL" clId="{9AA9797B-1D6C-4F22-97E9-03E702B4624C}" dt="2019-11-20T21:15:32.405" v="536"/>
          <ac:inkMkLst>
            <pc:docMk/>
            <pc:sldMk cId="2552904294" sldId="294"/>
            <ac:inkMk id="126" creationId="{6B007E06-7952-4587-86A6-EAC875240BBE}"/>
          </ac:inkMkLst>
        </pc:inkChg>
        <pc:inkChg chg="add del">
          <ac:chgData name="Rachel Domagalski" userId="a249d407-0285-43a8-8f62-07bb0c648aa2" providerId="ADAL" clId="{9AA9797B-1D6C-4F22-97E9-03E702B4624C}" dt="2019-11-20T21:15:32.352" v="459"/>
          <ac:inkMkLst>
            <pc:docMk/>
            <pc:sldMk cId="2552904294" sldId="294"/>
            <ac:inkMk id="127" creationId="{FB4E103B-7BC3-42BE-9713-F842EA0C4448}"/>
          </ac:inkMkLst>
        </pc:inkChg>
        <pc:inkChg chg="del">
          <ac:chgData name="Rachel Domagalski" userId="a249d407-0285-43a8-8f62-07bb0c648aa2" providerId="ADAL" clId="{9AA9797B-1D6C-4F22-97E9-03E702B4624C}" dt="2019-11-20T21:15:32.367" v="486"/>
          <ac:inkMkLst>
            <pc:docMk/>
            <pc:sldMk cId="2552904294" sldId="294"/>
            <ac:inkMk id="128" creationId="{19F28AD9-75C6-4315-AAFA-04353FB8A72D}"/>
          </ac:inkMkLst>
        </pc:inkChg>
        <pc:inkChg chg="del">
          <ac:chgData name="Rachel Domagalski" userId="a249d407-0285-43a8-8f62-07bb0c648aa2" providerId="ADAL" clId="{9AA9797B-1D6C-4F22-97E9-03E702B4624C}" dt="2019-11-20T21:15:32.357" v="470"/>
          <ac:inkMkLst>
            <pc:docMk/>
            <pc:sldMk cId="2552904294" sldId="294"/>
            <ac:inkMk id="129" creationId="{694E8542-1B82-45BA-822E-88730758D457}"/>
          </ac:inkMkLst>
        </pc:inkChg>
        <pc:inkChg chg="add del">
          <ac:chgData name="Rachel Domagalski" userId="a249d407-0285-43a8-8f62-07bb0c648aa2" providerId="ADAL" clId="{9AA9797B-1D6C-4F22-97E9-03E702B4624C}" dt="2019-11-20T21:15:32.432" v="565"/>
          <ac:inkMkLst>
            <pc:docMk/>
            <pc:sldMk cId="2552904294" sldId="294"/>
            <ac:inkMk id="130" creationId="{18D32071-132C-4B31-BB44-C4783059B94E}"/>
          </ac:inkMkLst>
        </pc:inkChg>
        <pc:inkChg chg="add del">
          <ac:chgData name="Rachel Domagalski" userId="a249d407-0285-43a8-8f62-07bb0c648aa2" providerId="ADAL" clId="{9AA9797B-1D6C-4F22-97E9-03E702B4624C}" dt="2019-11-20T21:15:32.396" v="525"/>
          <ac:inkMkLst>
            <pc:docMk/>
            <pc:sldMk cId="2552904294" sldId="294"/>
            <ac:inkMk id="131" creationId="{FBACE692-EB47-4009-988A-567AAC88C052}"/>
          </ac:inkMkLst>
        </pc:inkChg>
        <pc:inkChg chg="del">
          <ac:chgData name="Rachel Domagalski" userId="a249d407-0285-43a8-8f62-07bb0c648aa2" providerId="ADAL" clId="{9AA9797B-1D6C-4F22-97E9-03E702B4624C}" dt="2019-11-20T21:15:32.371" v="492"/>
          <ac:inkMkLst>
            <pc:docMk/>
            <pc:sldMk cId="2552904294" sldId="294"/>
            <ac:inkMk id="132" creationId="{2186F9B1-4B50-40D8-B1D0-F65D33FC15B4}"/>
          </ac:inkMkLst>
        </pc:inkChg>
        <pc:inkChg chg="add del">
          <ac:chgData name="Rachel Domagalski" userId="a249d407-0285-43a8-8f62-07bb0c648aa2" providerId="ADAL" clId="{9AA9797B-1D6C-4F22-97E9-03E702B4624C}" dt="2019-11-20T21:15:32.378" v="501"/>
          <ac:inkMkLst>
            <pc:docMk/>
            <pc:sldMk cId="2552904294" sldId="294"/>
            <ac:inkMk id="133" creationId="{F6B4CC61-1403-43FA-895F-6E3FC58011EC}"/>
          </ac:inkMkLst>
        </pc:inkChg>
        <pc:inkChg chg="add del">
          <ac:chgData name="Rachel Domagalski" userId="a249d407-0285-43a8-8f62-07bb0c648aa2" providerId="ADAL" clId="{9AA9797B-1D6C-4F22-97E9-03E702B4624C}" dt="2019-11-20T21:15:32.374" v="495"/>
          <ac:inkMkLst>
            <pc:docMk/>
            <pc:sldMk cId="2552904294" sldId="294"/>
            <ac:inkMk id="134" creationId="{A01FB5E1-0706-4313-92E4-86A5774E216D}"/>
          </ac:inkMkLst>
        </pc:inkChg>
        <pc:inkChg chg="add del">
          <ac:chgData name="Rachel Domagalski" userId="a249d407-0285-43a8-8f62-07bb0c648aa2" providerId="ADAL" clId="{9AA9797B-1D6C-4F22-97E9-03E702B4624C}" dt="2019-11-20T21:15:32.410" v="542"/>
          <ac:inkMkLst>
            <pc:docMk/>
            <pc:sldMk cId="2552904294" sldId="294"/>
            <ac:inkMk id="135" creationId="{283E67CF-A5B8-418B-AC72-DA69A356A964}"/>
          </ac:inkMkLst>
        </pc:inkChg>
        <pc:inkChg chg="add del">
          <ac:chgData name="Rachel Domagalski" userId="a249d407-0285-43a8-8f62-07bb0c648aa2" providerId="ADAL" clId="{9AA9797B-1D6C-4F22-97E9-03E702B4624C}" dt="2019-11-20T21:15:32.361" v="476"/>
          <ac:inkMkLst>
            <pc:docMk/>
            <pc:sldMk cId="2552904294" sldId="294"/>
            <ac:inkMk id="136" creationId="{A1D91980-DDBB-4BD2-B2EB-D6832C1DE425}"/>
          </ac:inkMkLst>
        </pc:inkChg>
        <pc:inkChg chg="add del">
          <ac:chgData name="Rachel Domagalski" userId="a249d407-0285-43a8-8f62-07bb0c648aa2" providerId="ADAL" clId="{9AA9797B-1D6C-4F22-97E9-03E702B4624C}" dt="2019-11-20T21:15:32.398" v="528"/>
          <ac:inkMkLst>
            <pc:docMk/>
            <pc:sldMk cId="2552904294" sldId="294"/>
            <ac:inkMk id="137" creationId="{92202B2D-CA14-4CE8-9F2E-3E1A17B667CF}"/>
          </ac:inkMkLst>
        </pc:inkChg>
        <pc:inkChg chg="add del">
          <ac:chgData name="Rachel Domagalski" userId="a249d407-0285-43a8-8f62-07bb0c648aa2" providerId="ADAL" clId="{9AA9797B-1D6C-4F22-97E9-03E702B4624C}" dt="2019-11-20T21:15:32.354" v="464"/>
          <ac:inkMkLst>
            <pc:docMk/>
            <pc:sldMk cId="2552904294" sldId="294"/>
            <ac:inkMk id="138" creationId="{9D21647D-A676-469D-88C8-9F99703DC383}"/>
          </ac:inkMkLst>
        </pc:inkChg>
        <pc:inkChg chg="add del">
          <ac:chgData name="Rachel Domagalski" userId="a249d407-0285-43a8-8f62-07bb0c648aa2" providerId="ADAL" clId="{9AA9797B-1D6C-4F22-97E9-03E702B4624C}" dt="2019-11-20T21:15:32.418" v="550"/>
          <ac:inkMkLst>
            <pc:docMk/>
            <pc:sldMk cId="2552904294" sldId="294"/>
            <ac:inkMk id="139" creationId="{CD78BA85-55CE-457E-AF64-609C61959BC8}"/>
          </ac:inkMkLst>
        </pc:inkChg>
        <pc:inkChg chg="add del">
          <ac:chgData name="Rachel Domagalski" userId="a249d407-0285-43a8-8f62-07bb0c648aa2" providerId="ADAL" clId="{9AA9797B-1D6C-4F22-97E9-03E702B4624C}" dt="2019-11-20T21:15:32.407" v="539"/>
          <ac:inkMkLst>
            <pc:docMk/>
            <pc:sldMk cId="2552904294" sldId="294"/>
            <ac:inkMk id="140" creationId="{3714249D-A614-4301-AD97-4E739DB3D0B3}"/>
          </ac:inkMkLst>
        </pc:inkChg>
        <pc:inkChg chg="add del">
          <ac:chgData name="Rachel Domagalski" userId="a249d407-0285-43a8-8f62-07bb0c648aa2" providerId="ADAL" clId="{9AA9797B-1D6C-4F22-97E9-03E702B4624C}" dt="2019-11-20T21:15:32.367" v="485"/>
          <ac:inkMkLst>
            <pc:docMk/>
            <pc:sldMk cId="2552904294" sldId="294"/>
            <ac:inkMk id="141" creationId="{1C14C30C-CFA3-4C27-919B-591A48965518}"/>
          </ac:inkMkLst>
        </pc:inkChg>
        <pc:inkChg chg="add del">
          <ac:chgData name="Rachel Domagalski" userId="a249d407-0285-43a8-8f62-07bb0c648aa2" providerId="ADAL" clId="{9AA9797B-1D6C-4F22-97E9-03E702B4624C}" dt="2019-11-20T21:15:32.365" v="482"/>
          <ac:inkMkLst>
            <pc:docMk/>
            <pc:sldMk cId="2552904294" sldId="294"/>
            <ac:inkMk id="142" creationId="{EEE43DAC-2A50-45A0-BC76-7650857A69AB}"/>
          </ac:inkMkLst>
        </pc:inkChg>
        <pc:inkChg chg="add del">
          <ac:chgData name="Rachel Domagalski" userId="a249d407-0285-43a8-8f62-07bb0c648aa2" providerId="ADAL" clId="{9AA9797B-1D6C-4F22-97E9-03E702B4624C}" dt="2019-11-20T21:15:32.376" v="498"/>
          <ac:inkMkLst>
            <pc:docMk/>
            <pc:sldMk cId="2552904294" sldId="294"/>
            <ac:inkMk id="143" creationId="{58333376-B93D-4738-95FD-A0DA7C15A401}"/>
          </ac:inkMkLst>
        </pc:inkChg>
        <pc:inkChg chg="add del">
          <ac:chgData name="Rachel Domagalski" userId="a249d407-0285-43a8-8f62-07bb0c648aa2" providerId="ADAL" clId="{9AA9797B-1D6C-4F22-97E9-03E702B4624C}" dt="2019-11-20T21:15:32.424" v="557"/>
          <ac:inkMkLst>
            <pc:docMk/>
            <pc:sldMk cId="2552904294" sldId="294"/>
            <ac:inkMk id="144" creationId="{950D91E1-DB77-45F5-B879-6594F61042A8}"/>
          </ac:inkMkLst>
        </pc:inkChg>
        <pc:inkChg chg="add del">
          <ac:chgData name="Rachel Domagalski" userId="a249d407-0285-43a8-8f62-07bb0c648aa2" providerId="ADAL" clId="{9AA9797B-1D6C-4F22-97E9-03E702B4624C}" dt="2019-11-20T21:15:32.416" v="549"/>
          <ac:inkMkLst>
            <pc:docMk/>
            <pc:sldMk cId="2552904294" sldId="294"/>
            <ac:inkMk id="145" creationId="{2FD871DC-16AD-432B-A51A-886673EF5657}"/>
          </ac:inkMkLst>
        </pc:inkChg>
        <pc:inkChg chg="add del">
          <ac:chgData name="Rachel Domagalski" userId="a249d407-0285-43a8-8f62-07bb0c648aa2" providerId="ADAL" clId="{9AA9797B-1D6C-4F22-97E9-03E702B4624C}" dt="2019-11-20T21:15:32.422" v="554"/>
          <ac:inkMkLst>
            <pc:docMk/>
            <pc:sldMk cId="2552904294" sldId="294"/>
            <ac:inkMk id="146" creationId="{2E340D5A-4ABB-419C-9D2E-457C70C2D79A}"/>
          </ac:inkMkLst>
        </pc:inkChg>
        <pc:inkChg chg="add mod">
          <ac:chgData name="Rachel Domagalski" userId="a249d407-0285-43a8-8f62-07bb0c648aa2" providerId="ADAL" clId="{9AA9797B-1D6C-4F22-97E9-03E702B4624C}" dt="2019-11-20T21:15:50.790" v="595"/>
          <ac:inkMkLst>
            <pc:docMk/>
            <pc:sldMk cId="2552904294" sldId="294"/>
            <ac:inkMk id="148" creationId="{613E1B16-D1FD-4CCC-BA3B-02F22C11A0DB}"/>
          </ac:inkMkLst>
        </pc:inkChg>
        <pc:inkChg chg="add mod">
          <ac:chgData name="Rachel Domagalski" userId="a249d407-0285-43a8-8f62-07bb0c648aa2" providerId="ADAL" clId="{9AA9797B-1D6C-4F22-97E9-03E702B4624C}" dt="2019-11-20T21:15:50.790" v="595"/>
          <ac:inkMkLst>
            <pc:docMk/>
            <pc:sldMk cId="2552904294" sldId="294"/>
            <ac:inkMk id="150" creationId="{1B563900-14E2-4484-822F-90E9F33DD6CE}"/>
          </ac:inkMkLst>
        </pc:inkChg>
        <pc:inkChg chg="add mod">
          <ac:chgData name="Rachel Domagalski" userId="a249d407-0285-43a8-8f62-07bb0c648aa2" providerId="ADAL" clId="{9AA9797B-1D6C-4F22-97E9-03E702B4624C}" dt="2019-11-20T21:15:50.790" v="595"/>
          <ac:inkMkLst>
            <pc:docMk/>
            <pc:sldMk cId="2552904294" sldId="294"/>
            <ac:inkMk id="151" creationId="{BC90B89F-7D05-4203-A558-0BC649240D31}"/>
          </ac:inkMkLst>
        </pc:inkChg>
        <pc:inkChg chg="add mod">
          <ac:chgData name="Rachel Domagalski" userId="a249d407-0285-43a8-8f62-07bb0c648aa2" providerId="ADAL" clId="{9AA9797B-1D6C-4F22-97E9-03E702B4624C}" dt="2019-11-20T21:15:50.790" v="595"/>
          <ac:inkMkLst>
            <pc:docMk/>
            <pc:sldMk cId="2552904294" sldId="294"/>
            <ac:inkMk id="152" creationId="{B736D29D-BA4C-481D-BD2E-02813F3C9296}"/>
          </ac:inkMkLst>
        </pc:inkChg>
        <pc:inkChg chg="add mod">
          <ac:chgData name="Rachel Domagalski" userId="a249d407-0285-43a8-8f62-07bb0c648aa2" providerId="ADAL" clId="{9AA9797B-1D6C-4F22-97E9-03E702B4624C}" dt="2019-11-20T21:15:50.790" v="595"/>
          <ac:inkMkLst>
            <pc:docMk/>
            <pc:sldMk cId="2552904294" sldId="294"/>
            <ac:inkMk id="153" creationId="{EFAF32DD-ADF8-4DB4-972B-3D9E953515F0}"/>
          </ac:inkMkLst>
        </pc:inkChg>
        <pc:inkChg chg="add mod">
          <ac:chgData name="Rachel Domagalski" userId="a249d407-0285-43a8-8f62-07bb0c648aa2" providerId="ADAL" clId="{9AA9797B-1D6C-4F22-97E9-03E702B4624C}" dt="2019-11-20T21:15:50.790" v="595"/>
          <ac:inkMkLst>
            <pc:docMk/>
            <pc:sldMk cId="2552904294" sldId="294"/>
            <ac:inkMk id="154" creationId="{7072AFA1-3601-4663-B41A-93A9D5C352DE}"/>
          </ac:inkMkLst>
        </pc:inkChg>
        <pc:inkChg chg="add mod">
          <ac:chgData name="Rachel Domagalski" userId="a249d407-0285-43a8-8f62-07bb0c648aa2" providerId="ADAL" clId="{9AA9797B-1D6C-4F22-97E9-03E702B4624C}" dt="2019-11-20T21:15:50.790" v="595"/>
          <ac:inkMkLst>
            <pc:docMk/>
            <pc:sldMk cId="2552904294" sldId="294"/>
            <ac:inkMk id="155" creationId="{8DB55A29-A173-4F85-A1CA-ECFF8E6F4EEE}"/>
          </ac:inkMkLst>
        </pc:inkChg>
        <pc:inkChg chg="add del">
          <ac:chgData name="Rachel Domagalski" userId="a249d407-0285-43a8-8f62-07bb0c648aa2" providerId="ADAL" clId="{9AA9797B-1D6C-4F22-97E9-03E702B4624C}" dt="2019-11-20T21:15:54.124" v="597"/>
          <ac:inkMkLst>
            <pc:docMk/>
            <pc:sldMk cId="2552904294" sldId="294"/>
            <ac:inkMk id="157" creationId="{04F03F21-8C05-4FE1-99B2-67605D9D316F}"/>
          </ac:inkMkLst>
        </pc:inkChg>
        <pc:inkChg chg="add del">
          <ac:chgData name="Rachel Domagalski" userId="a249d407-0285-43a8-8f62-07bb0c648aa2" providerId="ADAL" clId="{9AA9797B-1D6C-4F22-97E9-03E702B4624C}" dt="2019-11-20T21:15:58.930" v="599"/>
          <ac:inkMkLst>
            <pc:docMk/>
            <pc:sldMk cId="2552904294" sldId="294"/>
            <ac:inkMk id="158" creationId="{50A71B9E-39BC-4B25-AF50-D7EEC9272E49}"/>
          </ac:inkMkLst>
        </pc:inkChg>
        <pc:inkChg chg="add del mod">
          <ac:chgData name="Rachel Domagalski" userId="a249d407-0285-43a8-8f62-07bb0c648aa2" providerId="ADAL" clId="{9AA9797B-1D6C-4F22-97E9-03E702B4624C}" dt="2019-11-20T21:16:08.703" v="603"/>
          <ac:inkMkLst>
            <pc:docMk/>
            <pc:sldMk cId="2552904294" sldId="294"/>
            <ac:inkMk id="159" creationId="{A4929815-1DD1-4D65-AB53-94273B22E005}"/>
          </ac:inkMkLst>
        </pc:inkChg>
        <pc:inkChg chg="add mod">
          <ac:chgData name="Rachel Domagalski" userId="a249d407-0285-43a8-8f62-07bb0c648aa2" providerId="ADAL" clId="{9AA9797B-1D6C-4F22-97E9-03E702B4624C}" dt="2019-11-20T21:16:08.703" v="603"/>
          <ac:inkMkLst>
            <pc:docMk/>
            <pc:sldMk cId="2552904294" sldId="294"/>
            <ac:inkMk id="160" creationId="{0C54D56E-7B06-4CD0-9033-7341DD3829ED}"/>
          </ac:inkMkLst>
        </pc:inkChg>
        <pc:inkChg chg="add mod">
          <ac:chgData name="Rachel Domagalski" userId="a249d407-0285-43a8-8f62-07bb0c648aa2" providerId="ADAL" clId="{9AA9797B-1D6C-4F22-97E9-03E702B4624C}" dt="2019-11-20T21:16:18.686" v="606"/>
          <ac:inkMkLst>
            <pc:docMk/>
            <pc:sldMk cId="2552904294" sldId="294"/>
            <ac:inkMk id="162" creationId="{5A2B5B11-360D-4B7F-997A-C30797782734}"/>
          </ac:inkMkLst>
        </pc:inkChg>
        <pc:inkChg chg="add mod">
          <ac:chgData name="Rachel Domagalski" userId="a249d407-0285-43a8-8f62-07bb0c648aa2" providerId="ADAL" clId="{9AA9797B-1D6C-4F22-97E9-03E702B4624C}" dt="2019-11-20T21:16:18.686" v="606"/>
          <ac:inkMkLst>
            <pc:docMk/>
            <pc:sldMk cId="2552904294" sldId="294"/>
            <ac:inkMk id="163" creationId="{993AFD2D-5C17-47F0-B525-903F959822E5}"/>
          </ac:inkMkLst>
        </pc:inkChg>
        <pc:inkChg chg="add">
          <ac:chgData name="Rachel Domagalski" userId="a249d407-0285-43a8-8f62-07bb0c648aa2" providerId="ADAL" clId="{9AA9797B-1D6C-4F22-97E9-03E702B4624C}" dt="2019-11-20T21:16:29.321" v="607" actId="9405"/>
          <ac:inkMkLst>
            <pc:docMk/>
            <pc:sldMk cId="2552904294" sldId="294"/>
            <ac:inkMk id="165" creationId="{3C4766BE-49DB-4582-B379-2730E2B29045}"/>
          </ac:inkMkLst>
        </pc:inkChg>
        <pc:inkChg chg="add">
          <ac:chgData name="Rachel Domagalski" userId="a249d407-0285-43a8-8f62-07bb0c648aa2" providerId="ADAL" clId="{9AA9797B-1D6C-4F22-97E9-03E702B4624C}" dt="2019-11-20T21:16:32.340" v="608" actId="9405"/>
          <ac:inkMkLst>
            <pc:docMk/>
            <pc:sldMk cId="2552904294" sldId="294"/>
            <ac:inkMk id="166" creationId="{C99C91E8-201C-4FD5-A7D3-20446F10FE71}"/>
          </ac:inkMkLst>
        </pc:inkChg>
        <pc:inkChg chg="add del mod">
          <ac:chgData name="Rachel Domagalski" userId="a249d407-0285-43a8-8f62-07bb0c648aa2" providerId="ADAL" clId="{9AA9797B-1D6C-4F22-97E9-03E702B4624C}" dt="2019-11-20T21:17:05.439" v="634"/>
          <ac:inkMkLst>
            <pc:docMk/>
            <pc:sldMk cId="2552904294" sldId="294"/>
            <ac:inkMk id="167" creationId="{EA7EC87E-AC56-4CBA-8B26-839786716F0D}"/>
          </ac:inkMkLst>
        </pc:inkChg>
        <pc:inkChg chg="add del mod">
          <ac:chgData name="Rachel Domagalski" userId="a249d407-0285-43a8-8f62-07bb0c648aa2" providerId="ADAL" clId="{9AA9797B-1D6C-4F22-97E9-03E702B4624C}" dt="2019-11-20T21:17:05.434" v="632"/>
          <ac:inkMkLst>
            <pc:docMk/>
            <pc:sldMk cId="2552904294" sldId="294"/>
            <ac:inkMk id="168" creationId="{FB3D1D15-874C-4FDA-9F50-CD7D45EF51B0}"/>
          </ac:inkMkLst>
        </pc:inkChg>
        <pc:inkChg chg="add del mod">
          <ac:chgData name="Rachel Domagalski" userId="a249d407-0285-43a8-8f62-07bb0c648aa2" providerId="ADAL" clId="{9AA9797B-1D6C-4F22-97E9-03E702B4624C}" dt="2019-11-20T21:17:05.440" v="635"/>
          <ac:inkMkLst>
            <pc:docMk/>
            <pc:sldMk cId="2552904294" sldId="294"/>
            <ac:inkMk id="169" creationId="{AE76227B-7B40-4EF0-9D9A-5A74CA893247}"/>
          </ac:inkMkLst>
        </pc:inkChg>
        <pc:inkChg chg="add del mod">
          <ac:chgData name="Rachel Domagalski" userId="a249d407-0285-43a8-8f62-07bb0c648aa2" providerId="ADAL" clId="{9AA9797B-1D6C-4F22-97E9-03E702B4624C}" dt="2019-11-20T21:17:05.435" v="633"/>
          <ac:inkMkLst>
            <pc:docMk/>
            <pc:sldMk cId="2552904294" sldId="294"/>
            <ac:inkMk id="170" creationId="{29988A54-D0A8-44DA-A69B-60C9BDBE0DD5}"/>
          </ac:inkMkLst>
        </pc:inkChg>
        <pc:inkChg chg="add del mod">
          <ac:chgData name="Rachel Domagalski" userId="a249d407-0285-43a8-8f62-07bb0c648aa2" providerId="ADAL" clId="{9AA9797B-1D6C-4F22-97E9-03E702B4624C}" dt="2019-11-20T21:17:05.441" v="636"/>
          <ac:inkMkLst>
            <pc:docMk/>
            <pc:sldMk cId="2552904294" sldId="294"/>
            <ac:inkMk id="171" creationId="{1004D432-1484-4C22-88DC-7C7683056CC0}"/>
          </ac:inkMkLst>
        </pc:inkChg>
        <pc:inkChg chg="add del mod">
          <ac:chgData name="Rachel Domagalski" userId="a249d407-0285-43a8-8f62-07bb0c648aa2" providerId="ADAL" clId="{9AA9797B-1D6C-4F22-97E9-03E702B4624C}" dt="2019-11-20T21:17:05.443" v="637"/>
          <ac:inkMkLst>
            <pc:docMk/>
            <pc:sldMk cId="2552904294" sldId="294"/>
            <ac:inkMk id="172" creationId="{0DCEDFC0-4DE7-47FE-9A75-A28FFC8CE218}"/>
          </ac:inkMkLst>
        </pc:inkChg>
        <pc:inkChg chg="add del mod">
          <ac:chgData name="Rachel Domagalski" userId="a249d407-0285-43a8-8f62-07bb0c648aa2" providerId="ADAL" clId="{9AA9797B-1D6C-4F22-97E9-03E702B4624C}" dt="2019-11-20T21:17:06.387" v="638"/>
          <ac:inkMkLst>
            <pc:docMk/>
            <pc:sldMk cId="2552904294" sldId="294"/>
            <ac:inkMk id="173" creationId="{B378B229-13B5-4E15-A4D3-A07FB931EEB8}"/>
          </ac:inkMkLst>
        </pc:inkChg>
        <pc:inkChg chg="add mod">
          <ac:chgData name="Rachel Domagalski" userId="a249d407-0285-43a8-8f62-07bb0c648aa2" providerId="ADAL" clId="{9AA9797B-1D6C-4F22-97E9-03E702B4624C}" dt="2019-11-20T21:17:27.084" v="665"/>
          <ac:inkMkLst>
            <pc:docMk/>
            <pc:sldMk cId="2552904294" sldId="294"/>
            <ac:inkMk id="174" creationId="{149C7200-40D4-4C28-B12D-9B129A79BC0B}"/>
          </ac:inkMkLst>
        </pc:inkChg>
        <pc:inkChg chg="add mod">
          <ac:chgData name="Rachel Domagalski" userId="a249d407-0285-43a8-8f62-07bb0c648aa2" providerId="ADAL" clId="{9AA9797B-1D6C-4F22-97E9-03E702B4624C}" dt="2019-11-20T21:17:27.084" v="665"/>
          <ac:inkMkLst>
            <pc:docMk/>
            <pc:sldMk cId="2552904294" sldId="294"/>
            <ac:inkMk id="175" creationId="{CA5831F8-3C1B-41E1-85D3-CCCC1EDBBD32}"/>
          </ac:inkMkLst>
        </pc:inkChg>
        <pc:inkChg chg="add mod">
          <ac:chgData name="Rachel Domagalski" userId="a249d407-0285-43a8-8f62-07bb0c648aa2" providerId="ADAL" clId="{9AA9797B-1D6C-4F22-97E9-03E702B4624C}" dt="2019-11-20T21:17:27.084" v="665"/>
          <ac:inkMkLst>
            <pc:docMk/>
            <pc:sldMk cId="2552904294" sldId="294"/>
            <ac:inkMk id="176" creationId="{39CF07B1-A0FE-44FE-92EC-1F42EE8C698A}"/>
          </ac:inkMkLst>
        </pc:inkChg>
        <pc:inkChg chg="add mod">
          <ac:chgData name="Rachel Domagalski" userId="a249d407-0285-43a8-8f62-07bb0c648aa2" providerId="ADAL" clId="{9AA9797B-1D6C-4F22-97E9-03E702B4624C}" dt="2019-11-20T21:17:27.084" v="665"/>
          <ac:inkMkLst>
            <pc:docMk/>
            <pc:sldMk cId="2552904294" sldId="294"/>
            <ac:inkMk id="179" creationId="{81090D2A-9BD2-47E8-A1FB-DC3027CA01CA}"/>
          </ac:inkMkLst>
        </pc:inkChg>
        <pc:inkChg chg="add mod">
          <ac:chgData name="Rachel Domagalski" userId="a249d407-0285-43a8-8f62-07bb0c648aa2" providerId="ADAL" clId="{9AA9797B-1D6C-4F22-97E9-03E702B4624C}" dt="2019-11-20T21:17:27.084" v="665"/>
          <ac:inkMkLst>
            <pc:docMk/>
            <pc:sldMk cId="2552904294" sldId="294"/>
            <ac:inkMk id="180" creationId="{45157CF7-B4EA-427B-B4B2-FF663EE170A5}"/>
          </ac:inkMkLst>
        </pc:inkChg>
        <pc:inkChg chg="add mod">
          <ac:chgData name="Rachel Domagalski" userId="a249d407-0285-43a8-8f62-07bb0c648aa2" providerId="ADAL" clId="{9AA9797B-1D6C-4F22-97E9-03E702B4624C}" dt="2019-11-20T21:17:27.084" v="665"/>
          <ac:inkMkLst>
            <pc:docMk/>
            <pc:sldMk cId="2552904294" sldId="294"/>
            <ac:inkMk id="181" creationId="{C3E77033-169B-4600-898A-98C1E35CAE0B}"/>
          </ac:inkMkLst>
        </pc:inkChg>
        <pc:inkChg chg="add mod">
          <ac:chgData name="Rachel Domagalski" userId="a249d407-0285-43a8-8f62-07bb0c648aa2" providerId="ADAL" clId="{9AA9797B-1D6C-4F22-97E9-03E702B4624C}" dt="2019-11-20T21:17:49.163" v="697"/>
          <ac:inkMkLst>
            <pc:docMk/>
            <pc:sldMk cId="2552904294" sldId="294"/>
            <ac:inkMk id="183" creationId="{A83959A4-DA09-4E18-BB2B-F06EA0B48C44}"/>
          </ac:inkMkLst>
        </pc:inkChg>
        <pc:inkChg chg="add mod">
          <ac:chgData name="Rachel Domagalski" userId="a249d407-0285-43a8-8f62-07bb0c648aa2" providerId="ADAL" clId="{9AA9797B-1D6C-4F22-97E9-03E702B4624C}" dt="2019-11-20T21:17:49.163" v="697"/>
          <ac:inkMkLst>
            <pc:docMk/>
            <pc:sldMk cId="2552904294" sldId="294"/>
            <ac:inkMk id="184" creationId="{19BAA9AE-FAB1-45AD-82BE-32DFBD14D28E}"/>
          </ac:inkMkLst>
        </pc:inkChg>
        <pc:inkChg chg="add mod">
          <ac:chgData name="Rachel Domagalski" userId="a249d407-0285-43a8-8f62-07bb0c648aa2" providerId="ADAL" clId="{9AA9797B-1D6C-4F22-97E9-03E702B4624C}" dt="2019-11-20T21:17:49.163" v="697"/>
          <ac:inkMkLst>
            <pc:docMk/>
            <pc:sldMk cId="2552904294" sldId="294"/>
            <ac:inkMk id="185" creationId="{B33EA664-B4AF-4E37-B78C-4012E731BECB}"/>
          </ac:inkMkLst>
        </pc:inkChg>
        <pc:inkChg chg="add mod">
          <ac:chgData name="Rachel Domagalski" userId="a249d407-0285-43a8-8f62-07bb0c648aa2" providerId="ADAL" clId="{9AA9797B-1D6C-4F22-97E9-03E702B4624C}" dt="2019-11-20T21:17:49.163" v="697"/>
          <ac:inkMkLst>
            <pc:docMk/>
            <pc:sldMk cId="2552904294" sldId="294"/>
            <ac:inkMk id="186" creationId="{A53C1099-8420-43C4-BD2A-76C7FB5F9782}"/>
          </ac:inkMkLst>
        </pc:inkChg>
        <pc:inkChg chg="add mod">
          <ac:chgData name="Rachel Domagalski" userId="a249d407-0285-43a8-8f62-07bb0c648aa2" providerId="ADAL" clId="{9AA9797B-1D6C-4F22-97E9-03E702B4624C}" dt="2019-11-20T21:17:49.163" v="697"/>
          <ac:inkMkLst>
            <pc:docMk/>
            <pc:sldMk cId="2552904294" sldId="294"/>
            <ac:inkMk id="187" creationId="{8782CE8D-CF21-47D6-9FA0-84BA530F28B9}"/>
          </ac:inkMkLst>
        </pc:inkChg>
        <pc:inkChg chg="add mod">
          <ac:chgData name="Rachel Domagalski" userId="a249d407-0285-43a8-8f62-07bb0c648aa2" providerId="ADAL" clId="{9AA9797B-1D6C-4F22-97E9-03E702B4624C}" dt="2019-11-20T21:17:49.163" v="697"/>
          <ac:inkMkLst>
            <pc:docMk/>
            <pc:sldMk cId="2552904294" sldId="294"/>
            <ac:inkMk id="188" creationId="{6E080C44-906E-4FF9-BF21-C67A614F243C}"/>
          </ac:inkMkLst>
        </pc:inkChg>
        <pc:inkChg chg="add mod">
          <ac:chgData name="Rachel Domagalski" userId="a249d407-0285-43a8-8f62-07bb0c648aa2" providerId="ADAL" clId="{9AA9797B-1D6C-4F22-97E9-03E702B4624C}" dt="2019-11-20T21:17:49.163" v="697"/>
          <ac:inkMkLst>
            <pc:docMk/>
            <pc:sldMk cId="2552904294" sldId="294"/>
            <ac:inkMk id="189" creationId="{8F88CF50-87D8-4C6A-9646-976B039D3618}"/>
          </ac:inkMkLst>
        </pc:inkChg>
        <pc:inkChg chg="add mod">
          <ac:chgData name="Rachel Domagalski" userId="a249d407-0285-43a8-8f62-07bb0c648aa2" providerId="ADAL" clId="{9AA9797B-1D6C-4F22-97E9-03E702B4624C}" dt="2019-11-20T21:17:17.278" v="651"/>
          <ac:inkMkLst>
            <pc:docMk/>
            <pc:sldMk cId="2552904294" sldId="294"/>
            <ac:inkMk id="191" creationId="{745098A9-82ED-4A67-B029-A32CB205697A}"/>
          </ac:inkMkLst>
        </pc:inkChg>
        <pc:inkChg chg="add mod">
          <ac:chgData name="Rachel Domagalski" userId="a249d407-0285-43a8-8f62-07bb0c648aa2" providerId="ADAL" clId="{9AA9797B-1D6C-4F22-97E9-03E702B4624C}" dt="2019-11-20T21:17:17.278" v="651"/>
          <ac:inkMkLst>
            <pc:docMk/>
            <pc:sldMk cId="2552904294" sldId="294"/>
            <ac:inkMk id="192" creationId="{80AC8D78-1D85-4675-B664-44F3BADC30B3}"/>
          </ac:inkMkLst>
        </pc:inkChg>
        <pc:inkChg chg="add mod">
          <ac:chgData name="Rachel Domagalski" userId="a249d407-0285-43a8-8f62-07bb0c648aa2" providerId="ADAL" clId="{9AA9797B-1D6C-4F22-97E9-03E702B4624C}" dt="2019-11-20T21:17:17.278" v="651"/>
          <ac:inkMkLst>
            <pc:docMk/>
            <pc:sldMk cId="2552904294" sldId="294"/>
            <ac:inkMk id="193" creationId="{461950C3-CA7F-4370-ABF5-5A9920144C59}"/>
          </ac:inkMkLst>
        </pc:inkChg>
        <pc:inkChg chg="add mod">
          <ac:chgData name="Rachel Domagalski" userId="a249d407-0285-43a8-8f62-07bb0c648aa2" providerId="ADAL" clId="{9AA9797B-1D6C-4F22-97E9-03E702B4624C}" dt="2019-11-20T21:17:17.278" v="651"/>
          <ac:inkMkLst>
            <pc:docMk/>
            <pc:sldMk cId="2552904294" sldId="294"/>
            <ac:inkMk id="194" creationId="{8FF4B2BA-9D05-419E-8F53-0312C51A1E54}"/>
          </ac:inkMkLst>
        </pc:inkChg>
        <pc:inkChg chg="add mod">
          <ac:chgData name="Rachel Domagalski" userId="a249d407-0285-43a8-8f62-07bb0c648aa2" providerId="ADAL" clId="{9AA9797B-1D6C-4F22-97E9-03E702B4624C}" dt="2019-11-20T21:17:17.278" v="651"/>
          <ac:inkMkLst>
            <pc:docMk/>
            <pc:sldMk cId="2552904294" sldId="294"/>
            <ac:inkMk id="195" creationId="{27D4808A-2789-42E9-8166-D1058611166A}"/>
          </ac:inkMkLst>
        </pc:inkChg>
        <pc:inkChg chg="add mod">
          <ac:chgData name="Rachel Domagalski" userId="a249d407-0285-43a8-8f62-07bb0c648aa2" providerId="ADAL" clId="{9AA9797B-1D6C-4F22-97E9-03E702B4624C}" dt="2019-11-20T21:17:17.278" v="651"/>
          <ac:inkMkLst>
            <pc:docMk/>
            <pc:sldMk cId="2552904294" sldId="294"/>
            <ac:inkMk id="196" creationId="{7B4740DA-5B8E-4D24-8C5A-51B1726330B4}"/>
          </ac:inkMkLst>
        </pc:inkChg>
        <pc:inkChg chg="add mod">
          <ac:chgData name="Rachel Domagalski" userId="a249d407-0285-43a8-8f62-07bb0c648aa2" providerId="ADAL" clId="{9AA9797B-1D6C-4F22-97E9-03E702B4624C}" dt="2019-11-20T21:17:17.278" v="651"/>
          <ac:inkMkLst>
            <pc:docMk/>
            <pc:sldMk cId="2552904294" sldId="294"/>
            <ac:inkMk id="197" creationId="{0C8F7EEC-D69F-4B28-871D-6248B72FEB82}"/>
          </ac:inkMkLst>
        </pc:inkChg>
        <pc:inkChg chg="add mod">
          <ac:chgData name="Rachel Domagalski" userId="a249d407-0285-43a8-8f62-07bb0c648aa2" providerId="ADAL" clId="{9AA9797B-1D6C-4F22-97E9-03E702B4624C}" dt="2019-11-20T21:17:17.278" v="651"/>
          <ac:inkMkLst>
            <pc:docMk/>
            <pc:sldMk cId="2552904294" sldId="294"/>
            <ac:inkMk id="198" creationId="{7265F0DE-5809-4415-AE28-858CA1246CC0}"/>
          </ac:inkMkLst>
        </pc:inkChg>
        <pc:inkChg chg="add mod">
          <ac:chgData name="Rachel Domagalski" userId="a249d407-0285-43a8-8f62-07bb0c648aa2" providerId="ADAL" clId="{9AA9797B-1D6C-4F22-97E9-03E702B4624C}" dt="2019-11-20T21:17:17.278" v="651"/>
          <ac:inkMkLst>
            <pc:docMk/>
            <pc:sldMk cId="2552904294" sldId="294"/>
            <ac:inkMk id="199" creationId="{7384E9C4-C463-48C5-A6CB-F645AA1A91AC}"/>
          </ac:inkMkLst>
        </pc:inkChg>
        <pc:inkChg chg="add mod">
          <ac:chgData name="Rachel Domagalski" userId="a249d407-0285-43a8-8f62-07bb0c648aa2" providerId="ADAL" clId="{9AA9797B-1D6C-4F22-97E9-03E702B4624C}" dt="2019-11-20T21:17:17.278" v="651"/>
          <ac:inkMkLst>
            <pc:docMk/>
            <pc:sldMk cId="2552904294" sldId="294"/>
            <ac:inkMk id="200" creationId="{2056061C-C953-4C18-943A-F2506F983869}"/>
          </ac:inkMkLst>
        </pc:inkChg>
        <pc:inkChg chg="add mod">
          <ac:chgData name="Rachel Domagalski" userId="a249d407-0285-43a8-8f62-07bb0c648aa2" providerId="ADAL" clId="{9AA9797B-1D6C-4F22-97E9-03E702B4624C}" dt="2019-11-20T21:17:17.278" v="651"/>
          <ac:inkMkLst>
            <pc:docMk/>
            <pc:sldMk cId="2552904294" sldId="294"/>
            <ac:inkMk id="201" creationId="{543F9D57-D846-424B-972C-96075190D48E}"/>
          </ac:inkMkLst>
        </pc:inkChg>
        <pc:inkChg chg="add mod">
          <ac:chgData name="Rachel Domagalski" userId="a249d407-0285-43a8-8f62-07bb0c648aa2" providerId="ADAL" clId="{9AA9797B-1D6C-4F22-97E9-03E702B4624C}" dt="2019-11-20T21:17:17.278" v="651"/>
          <ac:inkMkLst>
            <pc:docMk/>
            <pc:sldMk cId="2552904294" sldId="294"/>
            <ac:inkMk id="202" creationId="{0C945E7A-BF10-4618-8E2A-D6631B0D4D6A}"/>
          </ac:inkMkLst>
        </pc:inkChg>
        <pc:inkChg chg="add mod">
          <ac:chgData name="Rachel Domagalski" userId="a249d407-0285-43a8-8f62-07bb0c648aa2" providerId="ADAL" clId="{9AA9797B-1D6C-4F22-97E9-03E702B4624C}" dt="2019-11-20T21:17:27.084" v="665"/>
          <ac:inkMkLst>
            <pc:docMk/>
            <pc:sldMk cId="2552904294" sldId="294"/>
            <ac:inkMk id="204" creationId="{2693D734-A0C7-4FDD-92A1-5471DCCE871A}"/>
          </ac:inkMkLst>
        </pc:inkChg>
        <pc:inkChg chg="add mod">
          <ac:chgData name="Rachel Domagalski" userId="a249d407-0285-43a8-8f62-07bb0c648aa2" providerId="ADAL" clId="{9AA9797B-1D6C-4F22-97E9-03E702B4624C}" dt="2019-11-20T21:17:27.084" v="665"/>
          <ac:inkMkLst>
            <pc:docMk/>
            <pc:sldMk cId="2552904294" sldId="294"/>
            <ac:inkMk id="205" creationId="{915FC07C-E6D9-4CAA-AB3B-36F82BD8573E}"/>
          </ac:inkMkLst>
        </pc:inkChg>
        <pc:inkChg chg="add mod">
          <ac:chgData name="Rachel Domagalski" userId="a249d407-0285-43a8-8f62-07bb0c648aa2" providerId="ADAL" clId="{9AA9797B-1D6C-4F22-97E9-03E702B4624C}" dt="2019-11-20T21:17:27.084" v="665"/>
          <ac:inkMkLst>
            <pc:docMk/>
            <pc:sldMk cId="2552904294" sldId="294"/>
            <ac:inkMk id="206" creationId="{8885AD4C-9F8C-4CA6-AF15-A404FCB0D0C0}"/>
          </ac:inkMkLst>
        </pc:inkChg>
        <pc:inkChg chg="add mod">
          <ac:chgData name="Rachel Domagalski" userId="a249d407-0285-43a8-8f62-07bb0c648aa2" providerId="ADAL" clId="{9AA9797B-1D6C-4F22-97E9-03E702B4624C}" dt="2019-11-20T21:17:27.084" v="665"/>
          <ac:inkMkLst>
            <pc:docMk/>
            <pc:sldMk cId="2552904294" sldId="294"/>
            <ac:inkMk id="207" creationId="{78DE497A-7918-4DA4-8971-630624006D9B}"/>
          </ac:inkMkLst>
        </pc:inkChg>
        <pc:inkChg chg="add mod">
          <ac:chgData name="Rachel Domagalski" userId="a249d407-0285-43a8-8f62-07bb0c648aa2" providerId="ADAL" clId="{9AA9797B-1D6C-4F22-97E9-03E702B4624C}" dt="2019-11-20T21:17:27.084" v="665"/>
          <ac:inkMkLst>
            <pc:docMk/>
            <pc:sldMk cId="2552904294" sldId="294"/>
            <ac:inkMk id="208" creationId="{E6E8472B-DA4C-49A3-A8FC-B14DC81354EB}"/>
          </ac:inkMkLst>
        </pc:inkChg>
        <pc:inkChg chg="add mod">
          <ac:chgData name="Rachel Domagalski" userId="a249d407-0285-43a8-8f62-07bb0c648aa2" providerId="ADAL" clId="{9AA9797B-1D6C-4F22-97E9-03E702B4624C}" dt="2019-11-20T21:17:27.084" v="665"/>
          <ac:inkMkLst>
            <pc:docMk/>
            <pc:sldMk cId="2552904294" sldId="294"/>
            <ac:inkMk id="209" creationId="{0C441406-F7E4-4D5A-9949-74B8AB035A23}"/>
          </ac:inkMkLst>
        </pc:inkChg>
        <pc:inkChg chg="add mod">
          <ac:chgData name="Rachel Domagalski" userId="a249d407-0285-43a8-8f62-07bb0c648aa2" providerId="ADAL" clId="{9AA9797B-1D6C-4F22-97E9-03E702B4624C}" dt="2019-11-20T21:17:27.084" v="665"/>
          <ac:inkMkLst>
            <pc:docMk/>
            <pc:sldMk cId="2552904294" sldId="294"/>
            <ac:inkMk id="210" creationId="{E48CF9CC-60B0-4181-807F-DC849AFA3E3A}"/>
          </ac:inkMkLst>
        </pc:inkChg>
        <pc:inkChg chg="add mod">
          <ac:chgData name="Rachel Domagalski" userId="a249d407-0285-43a8-8f62-07bb0c648aa2" providerId="ADAL" clId="{9AA9797B-1D6C-4F22-97E9-03E702B4624C}" dt="2019-11-20T21:17:27.084" v="665"/>
          <ac:inkMkLst>
            <pc:docMk/>
            <pc:sldMk cId="2552904294" sldId="294"/>
            <ac:inkMk id="212" creationId="{4425770D-C7B2-45BF-8B01-1A8B431208F1}"/>
          </ac:inkMkLst>
        </pc:inkChg>
        <pc:inkChg chg="add mod">
          <ac:chgData name="Rachel Domagalski" userId="a249d407-0285-43a8-8f62-07bb0c648aa2" providerId="ADAL" clId="{9AA9797B-1D6C-4F22-97E9-03E702B4624C}" dt="2019-11-20T21:17:27.084" v="665"/>
          <ac:inkMkLst>
            <pc:docMk/>
            <pc:sldMk cId="2552904294" sldId="294"/>
            <ac:inkMk id="213" creationId="{C7DB9F24-23F2-46C2-9B79-D1A960F6CE33}"/>
          </ac:inkMkLst>
        </pc:inkChg>
        <pc:inkChg chg="add mod">
          <ac:chgData name="Rachel Domagalski" userId="a249d407-0285-43a8-8f62-07bb0c648aa2" providerId="ADAL" clId="{9AA9797B-1D6C-4F22-97E9-03E702B4624C}" dt="2019-11-20T21:17:27.084" v="665"/>
          <ac:inkMkLst>
            <pc:docMk/>
            <pc:sldMk cId="2552904294" sldId="294"/>
            <ac:inkMk id="214" creationId="{BA8B24EE-D0A6-4417-A5FF-A7F4D0805B82}"/>
          </ac:inkMkLst>
        </pc:inkChg>
        <pc:inkChg chg="add mod">
          <ac:chgData name="Rachel Domagalski" userId="a249d407-0285-43a8-8f62-07bb0c648aa2" providerId="ADAL" clId="{9AA9797B-1D6C-4F22-97E9-03E702B4624C}" dt="2019-11-20T21:17:27.084" v="665"/>
          <ac:inkMkLst>
            <pc:docMk/>
            <pc:sldMk cId="2552904294" sldId="294"/>
            <ac:inkMk id="215" creationId="{D2124BD2-09FD-414E-9921-DE56CE42C399}"/>
          </ac:inkMkLst>
        </pc:inkChg>
        <pc:inkChg chg="add mod">
          <ac:chgData name="Rachel Domagalski" userId="a249d407-0285-43a8-8f62-07bb0c648aa2" providerId="ADAL" clId="{9AA9797B-1D6C-4F22-97E9-03E702B4624C}" dt="2019-11-20T21:17:27.084" v="665"/>
          <ac:inkMkLst>
            <pc:docMk/>
            <pc:sldMk cId="2552904294" sldId="294"/>
            <ac:inkMk id="216" creationId="{445180D0-44CA-4ADD-A82E-24CFAA5B2AE8}"/>
          </ac:inkMkLst>
        </pc:inkChg>
        <pc:inkChg chg="add mod">
          <ac:chgData name="Rachel Domagalski" userId="a249d407-0285-43a8-8f62-07bb0c648aa2" providerId="ADAL" clId="{9AA9797B-1D6C-4F22-97E9-03E702B4624C}" dt="2019-11-20T21:17:42.357" v="684"/>
          <ac:inkMkLst>
            <pc:docMk/>
            <pc:sldMk cId="2552904294" sldId="294"/>
            <ac:inkMk id="218" creationId="{6BD216F0-2B9E-457F-B18D-09FC7C561A36}"/>
          </ac:inkMkLst>
        </pc:inkChg>
        <pc:inkChg chg="add mod">
          <ac:chgData name="Rachel Domagalski" userId="a249d407-0285-43a8-8f62-07bb0c648aa2" providerId="ADAL" clId="{9AA9797B-1D6C-4F22-97E9-03E702B4624C}" dt="2019-11-20T21:17:42.357" v="684"/>
          <ac:inkMkLst>
            <pc:docMk/>
            <pc:sldMk cId="2552904294" sldId="294"/>
            <ac:inkMk id="219" creationId="{97BB040A-4A89-4A80-8CCD-68582D192A8C}"/>
          </ac:inkMkLst>
        </pc:inkChg>
        <pc:inkChg chg="add mod">
          <ac:chgData name="Rachel Domagalski" userId="a249d407-0285-43a8-8f62-07bb0c648aa2" providerId="ADAL" clId="{9AA9797B-1D6C-4F22-97E9-03E702B4624C}" dt="2019-11-20T21:17:42.357" v="684"/>
          <ac:inkMkLst>
            <pc:docMk/>
            <pc:sldMk cId="2552904294" sldId="294"/>
            <ac:inkMk id="220" creationId="{280F2088-F093-4E06-AAB1-C1F86FAA7AE5}"/>
          </ac:inkMkLst>
        </pc:inkChg>
        <pc:inkChg chg="add mod">
          <ac:chgData name="Rachel Domagalski" userId="a249d407-0285-43a8-8f62-07bb0c648aa2" providerId="ADAL" clId="{9AA9797B-1D6C-4F22-97E9-03E702B4624C}" dt="2019-11-20T21:17:42.357" v="684"/>
          <ac:inkMkLst>
            <pc:docMk/>
            <pc:sldMk cId="2552904294" sldId="294"/>
            <ac:inkMk id="221" creationId="{7F916492-0813-4784-9037-FA2583AD4C74}"/>
          </ac:inkMkLst>
        </pc:inkChg>
        <pc:inkChg chg="add mod">
          <ac:chgData name="Rachel Domagalski" userId="a249d407-0285-43a8-8f62-07bb0c648aa2" providerId="ADAL" clId="{9AA9797B-1D6C-4F22-97E9-03E702B4624C}" dt="2019-11-20T21:17:42.357" v="684"/>
          <ac:inkMkLst>
            <pc:docMk/>
            <pc:sldMk cId="2552904294" sldId="294"/>
            <ac:inkMk id="222" creationId="{ACA06131-80C1-453C-90FF-79978753DC9D}"/>
          </ac:inkMkLst>
        </pc:inkChg>
        <pc:inkChg chg="add mod">
          <ac:chgData name="Rachel Domagalski" userId="a249d407-0285-43a8-8f62-07bb0c648aa2" providerId="ADAL" clId="{9AA9797B-1D6C-4F22-97E9-03E702B4624C}" dt="2019-11-20T21:17:42.357" v="684"/>
          <ac:inkMkLst>
            <pc:docMk/>
            <pc:sldMk cId="2552904294" sldId="294"/>
            <ac:inkMk id="223" creationId="{65D8A404-B252-4435-B92C-15068EC93CA8}"/>
          </ac:inkMkLst>
        </pc:inkChg>
        <pc:inkChg chg="add mod">
          <ac:chgData name="Rachel Domagalski" userId="a249d407-0285-43a8-8f62-07bb0c648aa2" providerId="ADAL" clId="{9AA9797B-1D6C-4F22-97E9-03E702B4624C}" dt="2019-11-20T21:17:42.357" v="684"/>
          <ac:inkMkLst>
            <pc:docMk/>
            <pc:sldMk cId="2552904294" sldId="294"/>
            <ac:inkMk id="225" creationId="{D5E6D7D5-D55C-411D-931D-1FCC5A9C9FDD}"/>
          </ac:inkMkLst>
        </pc:inkChg>
        <pc:inkChg chg="add mod">
          <ac:chgData name="Rachel Domagalski" userId="a249d407-0285-43a8-8f62-07bb0c648aa2" providerId="ADAL" clId="{9AA9797B-1D6C-4F22-97E9-03E702B4624C}" dt="2019-11-20T21:17:42.357" v="684"/>
          <ac:inkMkLst>
            <pc:docMk/>
            <pc:sldMk cId="2552904294" sldId="294"/>
            <ac:inkMk id="226" creationId="{39A9560C-9A82-4F82-895C-64ED40DBBE1B}"/>
          </ac:inkMkLst>
        </pc:inkChg>
        <pc:inkChg chg="add mod">
          <ac:chgData name="Rachel Domagalski" userId="a249d407-0285-43a8-8f62-07bb0c648aa2" providerId="ADAL" clId="{9AA9797B-1D6C-4F22-97E9-03E702B4624C}" dt="2019-11-20T21:17:42.357" v="684"/>
          <ac:inkMkLst>
            <pc:docMk/>
            <pc:sldMk cId="2552904294" sldId="294"/>
            <ac:inkMk id="227" creationId="{19709711-C291-4A93-9257-97C6F424338E}"/>
          </ac:inkMkLst>
        </pc:inkChg>
        <pc:inkChg chg="add mod">
          <ac:chgData name="Rachel Domagalski" userId="a249d407-0285-43a8-8f62-07bb0c648aa2" providerId="ADAL" clId="{9AA9797B-1D6C-4F22-97E9-03E702B4624C}" dt="2019-11-20T21:17:42.357" v="684"/>
          <ac:inkMkLst>
            <pc:docMk/>
            <pc:sldMk cId="2552904294" sldId="294"/>
            <ac:inkMk id="228" creationId="{7BE223CD-729E-449E-90F4-C16BF9C1794B}"/>
          </ac:inkMkLst>
        </pc:inkChg>
        <pc:inkChg chg="add mod">
          <ac:chgData name="Rachel Domagalski" userId="a249d407-0285-43a8-8f62-07bb0c648aa2" providerId="ADAL" clId="{9AA9797B-1D6C-4F22-97E9-03E702B4624C}" dt="2019-11-20T21:17:42.357" v="684"/>
          <ac:inkMkLst>
            <pc:docMk/>
            <pc:sldMk cId="2552904294" sldId="294"/>
            <ac:inkMk id="229" creationId="{D1CF0FF8-00A8-46DD-B7DC-E82C1624682B}"/>
          </ac:inkMkLst>
        </pc:inkChg>
        <pc:inkChg chg="add mod">
          <ac:chgData name="Rachel Domagalski" userId="a249d407-0285-43a8-8f62-07bb0c648aa2" providerId="ADAL" clId="{9AA9797B-1D6C-4F22-97E9-03E702B4624C}" dt="2019-11-20T21:17:42.357" v="684"/>
          <ac:inkMkLst>
            <pc:docMk/>
            <pc:sldMk cId="2552904294" sldId="294"/>
            <ac:inkMk id="230" creationId="{6F8B8D31-16E4-4B8A-A0F7-15A8D2DFC343}"/>
          </ac:inkMkLst>
        </pc:inkChg>
        <pc:inkChg chg="add mod">
          <ac:chgData name="Rachel Domagalski" userId="a249d407-0285-43a8-8f62-07bb0c648aa2" providerId="ADAL" clId="{9AA9797B-1D6C-4F22-97E9-03E702B4624C}" dt="2019-11-20T21:17:42.357" v="684"/>
          <ac:inkMkLst>
            <pc:docMk/>
            <pc:sldMk cId="2552904294" sldId="294"/>
            <ac:inkMk id="231" creationId="{8EA9D02C-122E-4F39-B800-71B94BB7B4BE}"/>
          </ac:inkMkLst>
        </pc:inkChg>
        <pc:inkChg chg="add mod">
          <ac:chgData name="Rachel Domagalski" userId="a249d407-0285-43a8-8f62-07bb0c648aa2" providerId="ADAL" clId="{9AA9797B-1D6C-4F22-97E9-03E702B4624C}" dt="2019-11-20T21:17:42.357" v="684"/>
          <ac:inkMkLst>
            <pc:docMk/>
            <pc:sldMk cId="2552904294" sldId="294"/>
            <ac:inkMk id="232" creationId="{F2614780-22E5-4769-86D9-5E7AC33F10ED}"/>
          </ac:inkMkLst>
        </pc:inkChg>
        <pc:inkChg chg="add mod">
          <ac:chgData name="Rachel Domagalski" userId="a249d407-0285-43a8-8f62-07bb0c648aa2" providerId="ADAL" clId="{9AA9797B-1D6C-4F22-97E9-03E702B4624C}" dt="2019-11-20T21:17:42.357" v="684"/>
          <ac:inkMkLst>
            <pc:docMk/>
            <pc:sldMk cId="2552904294" sldId="294"/>
            <ac:inkMk id="233" creationId="{44C2FAEF-8471-49D7-AE74-7F1C6659AC4F}"/>
          </ac:inkMkLst>
        </pc:inkChg>
        <pc:inkChg chg="add mod">
          <ac:chgData name="Rachel Domagalski" userId="a249d407-0285-43a8-8f62-07bb0c648aa2" providerId="ADAL" clId="{9AA9797B-1D6C-4F22-97E9-03E702B4624C}" dt="2019-11-20T21:17:42.357" v="684"/>
          <ac:inkMkLst>
            <pc:docMk/>
            <pc:sldMk cId="2552904294" sldId="294"/>
            <ac:inkMk id="234" creationId="{AB44B2C9-46CF-45E5-811D-E4C7AA176BE4}"/>
          </ac:inkMkLst>
        </pc:inkChg>
        <pc:inkChg chg="add mod">
          <ac:chgData name="Rachel Domagalski" userId="a249d407-0285-43a8-8f62-07bb0c648aa2" providerId="ADAL" clId="{9AA9797B-1D6C-4F22-97E9-03E702B4624C}" dt="2019-11-20T21:17:42.357" v="684"/>
          <ac:inkMkLst>
            <pc:docMk/>
            <pc:sldMk cId="2552904294" sldId="294"/>
            <ac:inkMk id="235" creationId="{FC3ABA58-9413-41D8-875E-CFDB2D7263FB}"/>
          </ac:inkMkLst>
        </pc:inkChg>
        <pc:inkChg chg="add mod">
          <ac:chgData name="Rachel Domagalski" userId="a249d407-0285-43a8-8f62-07bb0c648aa2" providerId="ADAL" clId="{9AA9797B-1D6C-4F22-97E9-03E702B4624C}" dt="2019-11-20T21:17:49.163" v="697"/>
          <ac:inkMkLst>
            <pc:docMk/>
            <pc:sldMk cId="2552904294" sldId="294"/>
            <ac:inkMk id="237" creationId="{C461CB57-A203-4F38-880E-68FC6D852D38}"/>
          </ac:inkMkLst>
        </pc:inkChg>
        <pc:inkChg chg="add mod">
          <ac:chgData name="Rachel Domagalski" userId="a249d407-0285-43a8-8f62-07bb0c648aa2" providerId="ADAL" clId="{9AA9797B-1D6C-4F22-97E9-03E702B4624C}" dt="2019-11-20T21:17:49.163" v="697"/>
          <ac:inkMkLst>
            <pc:docMk/>
            <pc:sldMk cId="2552904294" sldId="294"/>
            <ac:inkMk id="238" creationId="{71BC2933-59D4-4D18-84CB-2B6ACC9B129F}"/>
          </ac:inkMkLst>
        </pc:inkChg>
        <pc:inkChg chg="add mod">
          <ac:chgData name="Rachel Domagalski" userId="a249d407-0285-43a8-8f62-07bb0c648aa2" providerId="ADAL" clId="{9AA9797B-1D6C-4F22-97E9-03E702B4624C}" dt="2019-11-20T21:17:49.163" v="697"/>
          <ac:inkMkLst>
            <pc:docMk/>
            <pc:sldMk cId="2552904294" sldId="294"/>
            <ac:inkMk id="239" creationId="{E6F2FEA8-E6C3-4031-8D29-9DC78801FD50}"/>
          </ac:inkMkLst>
        </pc:inkChg>
        <pc:inkChg chg="add mod">
          <ac:chgData name="Rachel Domagalski" userId="a249d407-0285-43a8-8f62-07bb0c648aa2" providerId="ADAL" clId="{9AA9797B-1D6C-4F22-97E9-03E702B4624C}" dt="2019-11-20T21:17:49.163" v="697"/>
          <ac:inkMkLst>
            <pc:docMk/>
            <pc:sldMk cId="2552904294" sldId="294"/>
            <ac:inkMk id="240" creationId="{7FF3153E-E014-4F12-A61B-E8CDAEEF2B46}"/>
          </ac:inkMkLst>
        </pc:inkChg>
        <pc:inkChg chg="add mod">
          <ac:chgData name="Rachel Domagalski" userId="a249d407-0285-43a8-8f62-07bb0c648aa2" providerId="ADAL" clId="{9AA9797B-1D6C-4F22-97E9-03E702B4624C}" dt="2019-11-20T21:17:49.163" v="697"/>
          <ac:inkMkLst>
            <pc:docMk/>
            <pc:sldMk cId="2552904294" sldId="294"/>
            <ac:inkMk id="241" creationId="{5A2150D1-CF23-48C7-9DD7-7E1FCCC8BBD9}"/>
          </ac:inkMkLst>
        </pc:inkChg>
        <pc:inkChg chg="add mod">
          <ac:chgData name="Rachel Domagalski" userId="a249d407-0285-43a8-8f62-07bb0c648aa2" providerId="ADAL" clId="{9AA9797B-1D6C-4F22-97E9-03E702B4624C}" dt="2019-11-20T21:17:49.163" v="697"/>
          <ac:inkMkLst>
            <pc:docMk/>
            <pc:sldMk cId="2552904294" sldId="294"/>
            <ac:inkMk id="242" creationId="{C2D9F3D0-EEE8-4D2A-BE92-871F7B0B14E6}"/>
          </ac:inkMkLst>
        </pc:inkChg>
        <pc:inkChg chg="add mod">
          <ac:chgData name="Rachel Domagalski" userId="a249d407-0285-43a8-8f62-07bb0c648aa2" providerId="ADAL" clId="{9AA9797B-1D6C-4F22-97E9-03E702B4624C}" dt="2019-11-20T21:17:49.163" v="697"/>
          <ac:inkMkLst>
            <pc:docMk/>
            <pc:sldMk cId="2552904294" sldId="294"/>
            <ac:inkMk id="243" creationId="{4A42A42F-A4E9-4A98-B60C-B50EA160F134}"/>
          </ac:inkMkLst>
        </pc:inkChg>
        <pc:inkChg chg="add mod">
          <ac:chgData name="Rachel Domagalski" userId="a249d407-0285-43a8-8f62-07bb0c648aa2" providerId="ADAL" clId="{9AA9797B-1D6C-4F22-97E9-03E702B4624C}" dt="2019-11-20T21:17:49.163" v="697"/>
          <ac:inkMkLst>
            <pc:docMk/>
            <pc:sldMk cId="2552904294" sldId="294"/>
            <ac:inkMk id="244" creationId="{A32529A8-DFAC-4D6D-8327-F1E1CF14FC39}"/>
          </ac:inkMkLst>
        </pc:inkChg>
        <pc:inkChg chg="add mod">
          <ac:chgData name="Rachel Domagalski" userId="a249d407-0285-43a8-8f62-07bb0c648aa2" providerId="ADAL" clId="{9AA9797B-1D6C-4F22-97E9-03E702B4624C}" dt="2019-11-20T21:17:49.163" v="697"/>
          <ac:inkMkLst>
            <pc:docMk/>
            <pc:sldMk cId="2552904294" sldId="294"/>
            <ac:inkMk id="245" creationId="{B28879A3-40E5-4E26-A471-397A8630E18E}"/>
          </ac:inkMkLst>
        </pc:inkChg>
        <pc:inkChg chg="add mod">
          <ac:chgData name="Rachel Domagalski" userId="a249d407-0285-43a8-8f62-07bb0c648aa2" providerId="ADAL" clId="{9AA9797B-1D6C-4F22-97E9-03E702B4624C}" dt="2019-11-20T21:17:49.163" v="697"/>
          <ac:inkMkLst>
            <pc:docMk/>
            <pc:sldMk cId="2552904294" sldId="294"/>
            <ac:inkMk id="246" creationId="{440D0260-3256-4D4B-9F84-C641E4CB9C87}"/>
          </ac:inkMkLst>
        </pc:inkChg>
        <pc:inkChg chg="add mod">
          <ac:chgData name="Rachel Domagalski" userId="a249d407-0285-43a8-8f62-07bb0c648aa2" providerId="ADAL" clId="{9AA9797B-1D6C-4F22-97E9-03E702B4624C}" dt="2019-11-20T21:17:49.163" v="697"/>
          <ac:inkMkLst>
            <pc:docMk/>
            <pc:sldMk cId="2552904294" sldId="294"/>
            <ac:inkMk id="247" creationId="{832EB11B-79E0-458D-815C-5F40EF920DC1}"/>
          </ac:inkMkLst>
        </pc:inkChg>
        <pc:inkChg chg="add mod">
          <ac:chgData name="Rachel Domagalski" userId="a249d407-0285-43a8-8f62-07bb0c648aa2" providerId="ADAL" clId="{9AA9797B-1D6C-4F22-97E9-03E702B4624C}" dt="2019-11-20T21:17:49.163" v="697"/>
          <ac:inkMkLst>
            <pc:docMk/>
            <pc:sldMk cId="2552904294" sldId="294"/>
            <ac:inkMk id="248" creationId="{5A80515D-9C00-4B92-B707-FF33B6DDE042}"/>
          </ac:inkMkLst>
        </pc:inkChg>
        <pc:inkChg chg="add del">
          <ac:chgData name="Rachel Domagalski" userId="a249d407-0285-43a8-8f62-07bb0c648aa2" providerId="ADAL" clId="{9AA9797B-1D6C-4F22-97E9-03E702B4624C}" dt="2019-11-20T21:17:57.943" v="701"/>
          <ac:inkMkLst>
            <pc:docMk/>
            <pc:sldMk cId="2552904294" sldId="294"/>
            <ac:inkMk id="250" creationId="{14FECC59-FEFF-4A1E-8313-3652CC41F074}"/>
          </ac:inkMkLst>
        </pc:inkChg>
        <pc:inkChg chg="add del">
          <ac:chgData name="Rachel Domagalski" userId="a249d407-0285-43a8-8f62-07bb0c648aa2" providerId="ADAL" clId="{9AA9797B-1D6C-4F22-97E9-03E702B4624C}" dt="2019-11-20T21:17:57.943" v="700"/>
          <ac:inkMkLst>
            <pc:docMk/>
            <pc:sldMk cId="2552904294" sldId="294"/>
            <ac:inkMk id="251" creationId="{93C717F7-3C25-423D-8192-233C25AEEBF0}"/>
          </ac:inkMkLst>
        </pc:inkChg>
        <pc:inkChg chg="add del mod">
          <ac:chgData name="Rachel Domagalski" userId="a249d407-0285-43a8-8f62-07bb0c648aa2" providerId="ADAL" clId="{9AA9797B-1D6C-4F22-97E9-03E702B4624C}" dt="2019-11-20T21:18:20.521" v="745"/>
          <ac:inkMkLst>
            <pc:docMk/>
            <pc:sldMk cId="2552904294" sldId="294"/>
            <ac:inkMk id="252" creationId="{BFE3EEDF-F9AA-4A6A-9955-D1C2A9A1E0BC}"/>
          </ac:inkMkLst>
        </pc:inkChg>
        <pc:inkChg chg="add del mod">
          <ac:chgData name="Rachel Domagalski" userId="a249d407-0285-43a8-8f62-07bb0c648aa2" providerId="ADAL" clId="{9AA9797B-1D6C-4F22-97E9-03E702B4624C}" dt="2019-11-20T21:18:20.528" v="747"/>
          <ac:inkMkLst>
            <pc:docMk/>
            <pc:sldMk cId="2552904294" sldId="294"/>
            <ac:inkMk id="253" creationId="{2745CFB0-3066-41EF-BB49-B49724BE1FD9}"/>
          </ac:inkMkLst>
        </pc:inkChg>
        <pc:inkChg chg="add del mod">
          <ac:chgData name="Rachel Domagalski" userId="a249d407-0285-43a8-8f62-07bb0c648aa2" providerId="ADAL" clId="{9AA9797B-1D6C-4F22-97E9-03E702B4624C}" dt="2019-11-20T21:18:20.528" v="748"/>
          <ac:inkMkLst>
            <pc:docMk/>
            <pc:sldMk cId="2552904294" sldId="294"/>
            <ac:inkMk id="254" creationId="{521E16AB-871E-498D-B968-D2C1FA80F345}"/>
          </ac:inkMkLst>
        </pc:inkChg>
        <pc:inkChg chg="add del mod">
          <ac:chgData name="Rachel Domagalski" userId="a249d407-0285-43a8-8f62-07bb0c648aa2" providerId="ADAL" clId="{9AA9797B-1D6C-4F22-97E9-03E702B4624C}" dt="2019-11-20T21:18:20.529" v="749"/>
          <ac:inkMkLst>
            <pc:docMk/>
            <pc:sldMk cId="2552904294" sldId="294"/>
            <ac:inkMk id="255" creationId="{EDCEFAC6-7579-4415-B4E3-BBA63FDB9AC4}"/>
          </ac:inkMkLst>
        </pc:inkChg>
        <pc:inkChg chg="add del mod">
          <ac:chgData name="Rachel Domagalski" userId="a249d407-0285-43a8-8f62-07bb0c648aa2" providerId="ADAL" clId="{9AA9797B-1D6C-4F22-97E9-03E702B4624C}" dt="2019-11-20T21:18:20.527" v="746"/>
          <ac:inkMkLst>
            <pc:docMk/>
            <pc:sldMk cId="2552904294" sldId="294"/>
            <ac:inkMk id="256" creationId="{DEB0BC4C-361F-4CF8-BF47-7F10DE77055B}"/>
          </ac:inkMkLst>
        </pc:inkChg>
        <pc:inkChg chg="add del mod">
          <ac:chgData name="Rachel Domagalski" userId="a249d407-0285-43a8-8f62-07bb0c648aa2" providerId="ADAL" clId="{9AA9797B-1D6C-4F22-97E9-03E702B4624C}" dt="2019-11-20T21:18:20.521" v="744"/>
          <ac:inkMkLst>
            <pc:docMk/>
            <pc:sldMk cId="2552904294" sldId="294"/>
            <ac:inkMk id="257" creationId="{B89DBF9B-F74D-46C7-A106-099389C44982}"/>
          </ac:inkMkLst>
        </pc:inkChg>
        <pc:inkChg chg="add del mod">
          <ac:chgData name="Rachel Domagalski" userId="a249d407-0285-43a8-8f62-07bb0c648aa2" providerId="ADAL" clId="{9AA9797B-1D6C-4F22-97E9-03E702B4624C}" dt="2019-11-20T21:18:18.728" v="738"/>
          <ac:inkMkLst>
            <pc:docMk/>
            <pc:sldMk cId="2552904294" sldId="294"/>
            <ac:inkMk id="258" creationId="{1AAE95B6-D81E-4ECA-BA99-75DD3874EB12}"/>
          </ac:inkMkLst>
        </pc:inkChg>
        <pc:inkChg chg="add del mod">
          <ac:chgData name="Rachel Domagalski" userId="a249d407-0285-43a8-8f62-07bb0c648aa2" providerId="ADAL" clId="{9AA9797B-1D6C-4F22-97E9-03E702B4624C}" dt="2019-11-20T21:18:18.729" v="743"/>
          <ac:inkMkLst>
            <pc:docMk/>
            <pc:sldMk cId="2552904294" sldId="294"/>
            <ac:inkMk id="259" creationId="{7A04CF87-23C5-40CA-8664-AF5C69022CF1}"/>
          </ac:inkMkLst>
        </pc:inkChg>
        <pc:inkChg chg="add del mod">
          <ac:chgData name="Rachel Domagalski" userId="a249d407-0285-43a8-8f62-07bb0c648aa2" providerId="ADAL" clId="{9AA9797B-1D6C-4F22-97E9-03E702B4624C}" dt="2019-11-20T21:18:18.727" v="736"/>
          <ac:inkMkLst>
            <pc:docMk/>
            <pc:sldMk cId="2552904294" sldId="294"/>
            <ac:inkMk id="263" creationId="{4A1E01C3-7023-49AC-9269-E4B06362C05B}"/>
          </ac:inkMkLst>
        </pc:inkChg>
        <pc:inkChg chg="add del mod">
          <ac:chgData name="Rachel Domagalski" userId="a249d407-0285-43a8-8f62-07bb0c648aa2" providerId="ADAL" clId="{9AA9797B-1D6C-4F22-97E9-03E702B4624C}" dt="2019-11-20T21:18:18.728" v="739"/>
          <ac:inkMkLst>
            <pc:docMk/>
            <pc:sldMk cId="2552904294" sldId="294"/>
            <ac:inkMk id="264" creationId="{DCDB8513-E4BD-406D-A37F-53FD7AA002EC}"/>
          </ac:inkMkLst>
        </pc:inkChg>
        <pc:inkChg chg="add del mod">
          <ac:chgData name="Rachel Domagalski" userId="a249d407-0285-43a8-8f62-07bb0c648aa2" providerId="ADAL" clId="{9AA9797B-1D6C-4F22-97E9-03E702B4624C}" dt="2019-11-20T21:18:18.728" v="740"/>
          <ac:inkMkLst>
            <pc:docMk/>
            <pc:sldMk cId="2552904294" sldId="294"/>
            <ac:inkMk id="265" creationId="{44CD0793-A033-4E8E-A42F-1C9C1A9FEE30}"/>
          </ac:inkMkLst>
        </pc:inkChg>
        <pc:inkChg chg="add del mod">
          <ac:chgData name="Rachel Domagalski" userId="a249d407-0285-43a8-8f62-07bb0c648aa2" providerId="ADAL" clId="{9AA9797B-1D6C-4F22-97E9-03E702B4624C}" dt="2019-11-20T21:18:18.729" v="742"/>
          <ac:inkMkLst>
            <pc:docMk/>
            <pc:sldMk cId="2552904294" sldId="294"/>
            <ac:inkMk id="266" creationId="{BC96A670-1E77-4A38-94DF-DDEADDBD06C2}"/>
          </ac:inkMkLst>
        </pc:inkChg>
        <pc:inkChg chg="add del mod">
          <ac:chgData name="Rachel Domagalski" userId="a249d407-0285-43a8-8f62-07bb0c648aa2" providerId="ADAL" clId="{9AA9797B-1D6C-4F22-97E9-03E702B4624C}" dt="2019-11-20T21:18:18.725" v="733"/>
          <ac:inkMkLst>
            <pc:docMk/>
            <pc:sldMk cId="2552904294" sldId="294"/>
            <ac:inkMk id="267" creationId="{E8BDA891-A0BA-45F5-8219-B5EC0687EE88}"/>
          </ac:inkMkLst>
        </pc:inkChg>
        <pc:inkChg chg="add del mod">
          <ac:chgData name="Rachel Domagalski" userId="a249d407-0285-43a8-8f62-07bb0c648aa2" providerId="ADAL" clId="{9AA9797B-1D6C-4F22-97E9-03E702B4624C}" dt="2019-11-20T21:18:18.724" v="729"/>
          <ac:inkMkLst>
            <pc:docMk/>
            <pc:sldMk cId="2552904294" sldId="294"/>
            <ac:inkMk id="268" creationId="{480E4896-5ADD-4465-AF56-5D210EC33E90}"/>
          </ac:inkMkLst>
        </pc:inkChg>
        <pc:inkChg chg="add del mod">
          <ac:chgData name="Rachel Domagalski" userId="a249d407-0285-43a8-8f62-07bb0c648aa2" providerId="ADAL" clId="{9AA9797B-1D6C-4F22-97E9-03E702B4624C}" dt="2019-11-20T21:18:18.711" v="727"/>
          <ac:inkMkLst>
            <pc:docMk/>
            <pc:sldMk cId="2552904294" sldId="294"/>
            <ac:inkMk id="269" creationId="{C512F493-E968-4852-86B8-7FE94F5F1A7E}"/>
          </ac:inkMkLst>
        </pc:inkChg>
        <pc:inkChg chg="add del mod">
          <ac:chgData name="Rachel Domagalski" userId="a249d407-0285-43a8-8f62-07bb0c648aa2" providerId="ADAL" clId="{9AA9797B-1D6C-4F22-97E9-03E702B4624C}" dt="2019-11-20T21:18:18.726" v="734"/>
          <ac:inkMkLst>
            <pc:docMk/>
            <pc:sldMk cId="2552904294" sldId="294"/>
            <ac:inkMk id="270" creationId="{F62F8379-02F5-46BE-9E88-1998F6A68149}"/>
          </ac:inkMkLst>
        </pc:inkChg>
        <pc:inkChg chg="add del mod">
          <ac:chgData name="Rachel Domagalski" userId="a249d407-0285-43a8-8f62-07bb0c648aa2" providerId="ADAL" clId="{9AA9797B-1D6C-4F22-97E9-03E702B4624C}" dt="2019-11-20T21:18:18.725" v="732"/>
          <ac:inkMkLst>
            <pc:docMk/>
            <pc:sldMk cId="2552904294" sldId="294"/>
            <ac:inkMk id="271" creationId="{6737CE54-7A7D-4773-8308-7D4A24B1B122}"/>
          </ac:inkMkLst>
        </pc:inkChg>
        <pc:inkChg chg="add del mod">
          <ac:chgData name="Rachel Domagalski" userId="a249d407-0285-43a8-8f62-07bb0c648aa2" providerId="ADAL" clId="{9AA9797B-1D6C-4F22-97E9-03E702B4624C}" dt="2019-11-20T21:18:18.728" v="741"/>
          <ac:inkMkLst>
            <pc:docMk/>
            <pc:sldMk cId="2552904294" sldId="294"/>
            <ac:inkMk id="272" creationId="{23733288-C4E3-456C-91E5-B3E54F51DE98}"/>
          </ac:inkMkLst>
        </pc:inkChg>
        <pc:inkChg chg="add del mod">
          <ac:chgData name="Rachel Domagalski" userId="a249d407-0285-43a8-8f62-07bb0c648aa2" providerId="ADAL" clId="{9AA9797B-1D6C-4F22-97E9-03E702B4624C}" dt="2019-11-20T21:18:18.727" v="737"/>
          <ac:inkMkLst>
            <pc:docMk/>
            <pc:sldMk cId="2552904294" sldId="294"/>
            <ac:inkMk id="273" creationId="{F343518B-03F9-4B1C-994F-DE4C741C039D}"/>
          </ac:inkMkLst>
        </pc:inkChg>
        <pc:inkChg chg="add del mod">
          <ac:chgData name="Rachel Domagalski" userId="a249d407-0285-43a8-8f62-07bb0c648aa2" providerId="ADAL" clId="{9AA9797B-1D6C-4F22-97E9-03E702B4624C}" dt="2019-11-20T21:18:18.726" v="735"/>
          <ac:inkMkLst>
            <pc:docMk/>
            <pc:sldMk cId="2552904294" sldId="294"/>
            <ac:inkMk id="274" creationId="{050F8C6D-63E6-4BE1-B1C8-0E12D688022D}"/>
          </ac:inkMkLst>
        </pc:inkChg>
        <pc:inkChg chg="add del mod">
          <ac:chgData name="Rachel Domagalski" userId="a249d407-0285-43a8-8f62-07bb0c648aa2" providerId="ADAL" clId="{9AA9797B-1D6C-4F22-97E9-03E702B4624C}" dt="2019-11-20T21:18:18.725" v="731"/>
          <ac:inkMkLst>
            <pc:docMk/>
            <pc:sldMk cId="2552904294" sldId="294"/>
            <ac:inkMk id="275" creationId="{7B0919CC-B6FF-43B7-838D-349024C9421D}"/>
          </ac:inkMkLst>
        </pc:inkChg>
        <pc:inkChg chg="add del mod">
          <ac:chgData name="Rachel Domagalski" userId="a249d407-0285-43a8-8f62-07bb0c648aa2" providerId="ADAL" clId="{9AA9797B-1D6C-4F22-97E9-03E702B4624C}" dt="2019-11-20T21:18:18.711" v="728"/>
          <ac:inkMkLst>
            <pc:docMk/>
            <pc:sldMk cId="2552904294" sldId="294"/>
            <ac:inkMk id="276" creationId="{0E18CD3A-2D22-4647-BC47-EFBDACDD1829}"/>
          </ac:inkMkLst>
        </pc:inkChg>
        <pc:inkChg chg="add del mod">
          <ac:chgData name="Rachel Domagalski" userId="a249d407-0285-43a8-8f62-07bb0c648aa2" providerId="ADAL" clId="{9AA9797B-1D6C-4F22-97E9-03E702B4624C}" dt="2019-11-20T21:18:18.724" v="730"/>
          <ac:inkMkLst>
            <pc:docMk/>
            <pc:sldMk cId="2552904294" sldId="294"/>
            <ac:inkMk id="277" creationId="{AADC372F-D494-4D2A-8554-6AE999C5E6E0}"/>
          </ac:inkMkLst>
        </pc:inkChg>
        <pc:inkChg chg="add mod">
          <ac:chgData name="Rachel Domagalski" userId="a249d407-0285-43a8-8f62-07bb0c648aa2" providerId="ADAL" clId="{9AA9797B-1D6C-4F22-97E9-03E702B4624C}" dt="2019-11-20T21:18:45.816" v="801"/>
          <ac:inkMkLst>
            <pc:docMk/>
            <pc:sldMk cId="2552904294" sldId="294"/>
            <ac:inkMk id="282" creationId="{DC178CA4-16C5-4EDC-AEC9-2E803C43B044}"/>
          </ac:inkMkLst>
        </pc:inkChg>
        <pc:inkChg chg="add mod">
          <ac:chgData name="Rachel Domagalski" userId="a249d407-0285-43a8-8f62-07bb0c648aa2" providerId="ADAL" clId="{9AA9797B-1D6C-4F22-97E9-03E702B4624C}" dt="2019-11-20T21:18:45.816" v="801"/>
          <ac:inkMkLst>
            <pc:docMk/>
            <pc:sldMk cId="2552904294" sldId="294"/>
            <ac:inkMk id="283" creationId="{36CE4A58-0D86-40C6-BF7D-91F14D7EF5B3}"/>
          </ac:inkMkLst>
        </pc:inkChg>
        <pc:inkChg chg="add mod">
          <ac:chgData name="Rachel Domagalski" userId="a249d407-0285-43a8-8f62-07bb0c648aa2" providerId="ADAL" clId="{9AA9797B-1D6C-4F22-97E9-03E702B4624C}" dt="2019-11-20T21:18:45.816" v="801"/>
          <ac:inkMkLst>
            <pc:docMk/>
            <pc:sldMk cId="2552904294" sldId="294"/>
            <ac:inkMk id="284" creationId="{F0BE32DD-83F1-41A3-B880-B3FEACFB1916}"/>
          </ac:inkMkLst>
        </pc:inkChg>
        <pc:inkChg chg="add mod">
          <ac:chgData name="Rachel Domagalski" userId="a249d407-0285-43a8-8f62-07bb0c648aa2" providerId="ADAL" clId="{9AA9797B-1D6C-4F22-97E9-03E702B4624C}" dt="2019-11-20T21:18:45.816" v="801"/>
          <ac:inkMkLst>
            <pc:docMk/>
            <pc:sldMk cId="2552904294" sldId="294"/>
            <ac:inkMk id="285" creationId="{99D01F61-F030-4274-B962-049F975A7990}"/>
          </ac:inkMkLst>
        </pc:inkChg>
        <pc:inkChg chg="add mod">
          <ac:chgData name="Rachel Domagalski" userId="a249d407-0285-43a8-8f62-07bb0c648aa2" providerId="ADAL" clId="{9AA9797B-1D6C-4F22-97E9-03E702B4624C}" dt="2019-11-20T21:18:45.816" v="801"/>
          <ac:inkMkLst>
            <pc:docMk/>
            <pc:sldMk cId="2552904294" sldId="294"/>
            <ac:inkMk id="286" creationId="{37E69CBC-FF8B-4662-BACC-BE1BC8071B68}"/>
          </ac:inkMkLst>
        </pc:inkChg>
        <pc:inkChg chg="add mod">
          <ac:chgData name="Rachel Domagalski" userId="a249d407-0285-43a8-8f62-07bb0c648aa2" providerId="ADAL" clId="{9AA9797B-1D6C-4F22-97E9-03E702B4624C}" dt="2019-11-20T21:18:45.816" v="801"/>
          <ac:inkMkLst>
            <pc:docMk/>
            <pc:sldMk cId="2552904294" sldId="294"/>
            <ac:inkMk id="287" creationId="{353BC8E8-0220-4972-8F36-76BD6FD76526}"/>
          </ac:inkMkLst>
        </pc:inkChg>
        <pc:inkChg chg="add mod">
          <ac:chgData name="Rachel Domagalski" userId="a249d407-0285-43a8-8f62-07bb0c648aa2" providerId="ADAL" clId="{9AA9797B-1D6C-4F22-97E9-03E702B4624C}" dt="2019-11-20T21:18:45.816" v="801"/>
          <ac:inkMkLst>
            <pc:docMk/>
            <pc:sldMk cId="2552904294" sldId="294"/>
            <ac:inkMk id="288" creationId="{5A3A2F6E-2008-4D58-BE1F-169694EB99A7}"/>
          </ac:inkMkLst>
        </pc:inkChg>
        <pc:inkChg chg="add mod">
          <ac:chgData name="Rachel Domagalski" userId="a249d407-0285-43a8-8f62-07bb0c648aa2" providerId="ADAL" clId="{9AA9797B-1D6C-4F22-97E9-03E702B4624C}" dt="2019-11-20T21:18:45.816" v="801"/>
          <ac:inkMkLst>
            <pc:docMk/>
            <pc:sldMk cId="2552904294" sldId="294"/>
            <ac:inkMk id="289" creationId="{CFF0EC4F-EA2F-4857-A651-69C1B78612C2}"/>
          </ac:inkMkLst>
        </pc:inkChg>
        <pc:inkChg chg="add mod">
          <ac:chgData name="Rachel Domagalski" userId="a249d407-0285-43a8-8f62-07bb0c648aa2" providerId="ADAL" clId="{9AA9797B-1D6C-4F22-97E9-03E702B4624C}" dt="2019-11-20T21:18:45.816" v="801"/>
          <ac:inkMkLst>
            <pc:docMk/>
            <pc:sldMk cId="2552904294" sldId="294"/>
            <ac:inkMk id="290" creationId="{0505DCB6-CB37-48D3-907F-C9946C31DA0C}"/>
          </ac:inkMkLst>
        </pc:inkChg>
        <pc:inkChg chg="add mod">
          <ac:chgData name="Rachel Domagalski" userId="a249d407-0285-43a8-8f62-07bb0c648aa2" providerId="ADAL" clId="{9AA9797B-1D6C-4F22-97E9-03E702B4624C}" dt="2019-11-20T21:18:45.816" v="801"/>
          <ac:inkMkLst>
            <pc:docMk/>
            <pc:sldMk cId="2552904294" sldId="294"/>
            <ac:inkMk id="291" creationId="{F69624F2-04B3-4F56-A03E-D40EC756C40C}"/>
          </ac:inkMkLst>
        </pc:inkChg>
        <pc:inkChg chg="add mod">
          <ac:chgData name="Rachel Domagalski" userId="a249d407-0285-43a8-8f62-07bb0c648aa2" providerId="ADAL" clId="{9AA9797B-1D6C-4F22-97E9-03E702B4624C}" dt="2019-11-20T21:18:45.816" v="801"/>
          <ac:inkMkLst>
            <pc:docMk/>
            <pc:sldMk cId="2552904294" sldId="294"/>
            <ac:inkMk id="292" creationId="{5DDEBA25-FE9C-4DDA-B01A-2E8CA7BA9FE2}"/>
          </ac:inkMkLst>
        </pc:inkChg>
        <pc:inkChg chg="add mod">
          <ac:chgData name="Rachel Domagalski" userId="a249d407-0285-43a8-8f62-07bb0c648aa2" providerId="ADAL" clId="{9AA9797B-1D6C-4F22-97E9-03E702B4624C}" dt="2019-11-20T21:18:45.816" v="801"/>
          <ac:inkMkLst>
            <pc:docMk/>
            <pc:sldMk cId="2552904294" sldId="294"/>
            <ac:inkMk id="293" creationId="{407C0C11-CE25-4256-9FF1-0122E239C322}"/>
          </ac:inkMkLst>
        </pc:inkChg>
        <pc:inkChg chg="add mod">
          <ac:chgData name="Rachel Domagalski" userId="a249d407-0285-43a8-8f62-07bb0c648aa2" providerId="ADAL" clId="{9AA9797B-1D6C-4F22-97E9-03E702B4624C}" dt="2019-11-20T21:18:45.816" v="801"/>
          <ac:inkMkLst>
            <pc:docMk/>
            <pc:sldMk cId="2552904294" sldId="294"/>
            <ac:inkMk id="294" creationId="{8EADDE9F-64FC-4C17-A7D1-DF75ED12CEC3}"/>
          </ac:inkMkLst>
        </pc:inkChg>
        <pc:inkChg chg="add mod">
          <ac:chgData name="Rachel Domagalski" userId="a249d407-0285-43a8-8f62-07bb0c648aa2" providerId="ADAL" clId="{9AA9797B-1D6C-4F22-97E9-03E702B4624C}" dt="2019-11-20T21:18:45.816" v="801"/>
          <ac:inkMkLst>
            <pc:docMk/>
            <pc:sldMk cId="2552904294" sldId="294"/>
            <ac:inkMk id="295" creationId="{C815E32E-5C07-4C8A-A39A-D5F73EE1A050}"/>
          </ac:inkMkLst>
        </pc:inkChg>
        <pc:inkChg chg="add mod">
          <ac:chgData name="Rachel Domagalski" userId="a249d407-0285-43a8-8f62-07bb0c648aa2" providerId="ADAL" clId="{9AA9797B-1D6C-4F22-97E9-03E702B4624C}" dt="2019-11-20T21:18:45.816" v="801"/>
          <ac:inkMkLst>
            <pc:docMk/>
            <pc:sldMk cId="2552904294" sldId="294"/>
            <ac:inkMk id="296" creationId="{DC46DEE1-810B-4417-9DDD-6C72E31AC209}"/>
          </ac:inkMkLst>
        </pc:inkChg>
        <pc:inkChg chg="add mod">
          <ac:chgData name="Rachel Domagalski" userId="a249d407-0285-43a8-8f62-07bb0c648aa2" providerId="ADAL" clId="{9AA9797B-1D6C-4F22-97E9-03E702B4624C}" dt="2019-11-20T21:18:45.816" v="801"/>
          <ac:inkMkLst>
            <pc:docMk/>
            <pc:sldMk cId="2552904294" sldId="294"/>
            <ac:inkMk id="297" creationId="{E319EB1B-DF83-4DA4-8AD0-EEA5509778DC}"/>
          </ac:inkMkLst>
        </pc:inkChg>
        <pc:inkChg chg="add mod">
          <ac:chgData name="Rachel Domagalski" userId="a249d407-0285-43a8-8f62-07bb0c648aa2" providerId="ADAL" clId="{9AA9797B-1D6C-4F22-97E9-03E702B4624C}" dt="2019-11-20T21:18:45.816" v="801"/>
          <ac:inkMkLst>
            <pc:docMk/>
            <pc:sldMk cId="2552904294" sldId="294"/>
            <ac:inkMk id="298" creationId="{6B3F2898-4C53-4800-AED4-1B47F84E1A15}"/>
          </ac:inkMkLst>
        </pc:inkChg>
        <pc:inkChg chg="add mod">
          <ac:chgData name="Rachel Domagalski" userId="a249d407-0285-43a8-8f62-07bb0c648aa2" providerId="ADAL" clId="{9AA9797B-1D6C-4F22-97E9-03E702B4624C}" dt="2019-11-20T21:18:45.816" v="801"/>
          <ac:inkMkLst>
            <pc:docMk/>
            <pc:sldMk cId="2552904294" sldId="294"/>
            <ac:inkMk id="299" creationId="{081CE234-A189-41FF-8BF0-C8DFCA580239}"/>
          </ac:inkMkLst>
        </pc:inkChg>
        <pc:inkChg chg="add mod">
          <ac:chgData name="Rachel Domagalski" userId="a249d407-0285-43a8-8f62-07bb0c648aa2" providerId="ADAL" clId="{9AA9797B-1D6C-4F22-97E9-03E702B4624C}" dt="2019-11-20T21:18:45.816" v="801"/>
          <ac:inkMkLst>
            <pc:docMk/>
            <pc:sldMk cId="2552904294" sldId="294"/>
            <ac:inkMk id="300" creationId="{1386C247-A8A5-4DF1-9673-A4A7A8C430AB}"/>
          </ac:inkMkLst>
        </pc:inkChg>
        <pc:inkChg chg="add mod">
          <ac:chgData name="Rachel Domagalski" userId="a249d407-0285-43a8-8f62-07bb0c648aa2" providerId="ADAL" clId="{9AA9797B-1D6C-4F22-97E9-03E702B4624C}" dt="2019-11-20T21:18:45.816" v="801"/>
          <ac:inkMkLst>
            <pc:docMk/>
            <pc:sldMk cId="2552904294" sldId="294"/>
            <ac:inkMk id="301" creationId="{5897FFE4-F8D5-4681-949D-6DDB570DE17B}"/>
          </ac:inkMkLst>
        </pc:inkChg>
        <pc:inkChg chg="add mod">
          <ac:chgData name="Rachel Domagalski" userId="a249d407-0285-43a8-8f62-07bb0c648aa2" providerId="ADAL" clId="{9AA9797B-1D6C-4F22-97E9-03E702B4624C}" dt="2019-11-20T21:18:45.816" v="801"/>
          <ac:inkMkLst>
            <pc:docMk/>
            <pc:sldMk cId="2552904294" sldId="294"/>
            <ac:inkMk id="302" creationId="{1E333E13-DD7F-4000-BF46-EA049244C8A9}"/>
          </ac:inkMkLst>
        </pc:inkChg>
        <pc:inkChg chg="add mod">
          <ac:chgData name="Rachel Domagalski" userId="a249d407-0285-43a8-8f62-07bb0c648aa2" providerId="ADAL" clId="{9AA9797B-1D6C-4F22-97E9-03E702B4624C}" dt="2019-11-20T21:18:45.816" v="801"/>
          <ac:inkMkLst>
            <pc:docMk/>
            <pc:sldMk cId="2552904294" sldId="294"/>
            <ac:inkMk id="303" creationId="{7552BE61-58A5-4EB6-9605-452985740BA1}"/>
          </ac:inkMkLst>
        </pc:inkChg>
        <pc:inkChg chg="add mod">
          <ac:chgData name="Rachel Domagalski" userId="a249d407-0285-43a8-8f62-07bb0c648aa2" providerId="ADAL" clId="{9AA9797B-1D6C-4F22-97E9-03E702B4624C}" dt="2019-11-20T21:18:45.816" v="801"/>
          <ac:inkMkLst>
            <pc:docMk/>
            <pc:sldMk cId="2552904294" sldId="294"/>
            <ac:inkMk id="304" creationId="{474DE9D9-05A9-49A4-A2EB-F0DE06BC895F}"/>
          </ac:inkMkLst>
        </pc:inkChg>
        <pc:inkChg chg="add mod">
          <ac:chgData name="Rachel Domagalski" userId="a249d407-0285-43a8-8f62-07bb0c648aa2" providerId="ADAL" clId="{9AA9797B-1D6C-4F22-97E9-03E702B4624C}" dt="2019-11-20T21:18:45.816" v="801"/>
          <ac:inkMkLst>
            <pc:docMk/>
            <pc:sldMk cId="2552904294" sldId="294"/>
            <ac:inkMk id="305" creationId="{81691ABD-9291-4058-B1B9-432C4C4B4B7A}"/>
          </ac:inkMkLst>
        </pc:inkChg>
        <pc:inkChg chg="add mod">
          <ac:chgData name="Rachel Domagalski" userId="a249d407-0285-43a8-8f62-07bb0c648aa2" providerId="ADAL" clId="{9AA9797B-1D6C-4F22-97E9-03E702B4624C}" dt="2019-11-20T21:18:45.816" v="801"/>
          <ac:inkMkLst>
            <pc:docMk/>
            <pc:sldMk cId="2552904294" sldId="294"/>
            <ac:inkMk id="306" creationId="{8FB0BF6D-CB76-454C-9B00-0DA27DB9F6C9}"/>
          </ac:inkMkLst>
        </pc:inkChg>
        <pc:inkChg chg="add mod">
          <ac:chgData name="Rachel Domagalski" userId="a249d407-0285-43a8-8f62-07bb0c648aa2" providerId="ADAL" clId="{9AA9797B-1D6C-4F22-97E9-03E702B4624C}" dt="2019-11-20T21:18:45.816" v="801"/>
          <ac:inkMkLst>
            <pc:docMk/>
            <pc:sldMk cId="2552904294" sldId="294"/>
            <ac:inkMk id="307" creationId="{029A02F0-4769-4FB2-8D0B-67DB065011AE}"/>
          </ac:inkMkLst>
        </pc:inkChg>
        <pc:inkChg chg="add mod">
          <ac:chgData name="Rachel Domagalski" userId="a249d407-0285-43a8-8f62-07bb0c648aa2" providerId="ADAL" clId="{9AA9797B-1D6C-4F22-97E9-03E702B4624C}" dt="2019-11-20T21:18:45.816" v="801"/>
          <ac:inkMkLst>
            <pc:docMk/>
            <pc:sldMk cId="2552904294" sldId="294"/>
            <ac:inkMk id="308" creationId="{9EB62FF4-6286-48F5-9AA7-4A05692D055E}"/>
          </ac:inkMkLst>
        </pc:inkChg>
        <pc:inkChg chg="add mod">
          <ac:chgData name="Rachel Domagalski" userId="a249d407-0285-43a8-8f62-07bb0c648aa2" providerId="ADAL" clId="{9AA9797B-1D6C-4F22-97E9-03E702B4624C}" dt="2019-11-20T21:18:45.816" v="801"/>
          <ac:inkMkLst>
            <pc:docMk/>
            <pc:sldMk cId="2552904294" sldId="294"/>
            <ac:inkMk id="309" creationId="{07D39AE4-D0BA-4FCB-8ADF-29A568EF2641}"/>
          </ac:inkMkLst>
        </pc:inkChg>
        <pc:inkChg chg="add mod">
          <ac:chgData name="Rachel Domagalski" userId="a249d407-0285-43a8-8f62-07bb0c648aa2" providerId="ADAL" clId="{9AA9797B-1D6C-4F22-97E9-03E702B4624C}" dt="2019-11-20T21:18:45.816" v="801"/>
          <ac:inkMkLst>
            <pc:docMk/>
            <pc:sldMk cId="2552904294" sldId="294"/>
            <ac:inkMk id="310" creationId="{4F85F07A-1D87-422E-BABB-D3D50E5B6F29}"/>
          </ac:inkMkLst>
        </pc:inkChg>
        <pc:inkChg chg="add mod">
          <ac:chgData name="Rachel Domagalski" userId="a249d407-0285-43a8-8f62-07bb0c648aa2" providerId="ADAL" clId="{9AA9797B-1D6C-4F22-97E9-03E702B4624C}" dt="2019-11-20T21:18:45.816" v="801"/>
          <ac:inkMkLst>
            <pc:docMk/>
            <pc:sldMk cId="2552904294" sldId="294"/>
            <ac:inkMk id="311" creationId="{B95BD9DC-3755-4E8C-95C8-B32D96251F32}"/>
          </ac:inkMkLst>
        </pc:inkChg>
        <pc:inkChg chg="add mod">
          <ac:chgData name="Rachel Domagalski" userId="a249d407-0285-43a8-8f62-07bb0c648aa2" providerId="ADAL" clId="{9AA9797B-1D6C-4F22-97E9-03E702B4624C}" dt="2019-11-20T21:18:45.816" v="801"/>
          <ac:inkMkLst>
            <pc:docMk/>
            <pc:sldMk cId="2552904294" sldId="294"/>
            <ac:inkMk id="312" creationId="{CF40A672-50B5-41EB-8528-124C7BBA55AF}"/>
          </ac:inkMkLst>
        </pc:inkChg>
        <pc:inkChg chg="add mod">
          <ac:chgData name="Rachel Domagalski" userId="a249d407-0285-43a8-8f62-07bb0c648aa2" providerId="ADAL" clId="{9AA9797B-1D6C-4F22-97E9-03E702B4624C}" dt="2019-11-20T21:18:45.816" v="801"/>
          <ac:inkMkLst>
            <pc:docMk/>
            <pc:sldMk cId="2552904294" sldId="294"/>
            <ac:inkMk id="313" creationId="{EE83BCB2-0DE0-4451-B7A0-327131119690}"/>
          </ac:inkMkLst>
        </pc:inkChg>
        <pc:inkChg chg="add mod">
          <ac:chgData name="Rachel Domagalski" userId="a249d407-0285-43a8-8f62-07bb0c648aa2" providerId="ADAL" clId="{9AA9797B-1D6C-4F22-97E9-03E702B4624C}" dt="2019-11-20T21:18:45.816" v="801"/>
          <ac:inkMkLst>
            <pc:docMk/>
            <pc:sldMk cId="2552904294" sldId="294"/>
            <ac:inkMk id="314" creationId="{3A738581-34C4-4062-AD69-AC72D5743F8F}"/>
          </ac:inkMkLst>
        </pc:inkChg>
        <pc:inkChg chg="add mod">
          <ac:chgData name="Rachel Domagalski" userId="a249d407-0285-43a8-8f62-07bb0c648aa2" providerId="ADAL" clId="{9AA9797B-1D6C-4F22-97E9-03E702B4624C}" dt="2019-11-20T21:18:45.816" v="801"/>
          <ac:inkMkLst>
            <pc:docMk/>
            <pc:sldMk cId="2552904294" sldId="294"/>
            <ac:inkMk id="315" creationId="{67CB92EC-0E9B-4767-85DF-EDB65111ADA6}"/>
          </ac:inkMkLst>
        </pc:inkChg>
        <pc:inkChg chg="add mod">
          <ac:chgData name="Rachel Domagalski" userId="a249d407-0285-43a8-8f62-07bb0c648aa2" providerId="ADAL" clId="{9AA9797B-1D6C-4F22-97E9-03E702B4624C}" dt="2019-11-20T21:18:45.816" v="801"/>
          <ac:inkMkLst>
            <pc:docMk/>
            <pc:sldMk cId="2552904294" sldId="294"/>
            <ac:inkMk id="316" creationId="{AB5E0BE3-9AAF-48E9-A283-82D0EF42B80B}"/>
          </ac:inkMkLst>
        </pc:inkChg>
        <pc:inkChg chg="add mod">
          <ac:chgData name="Rachel Domagalski" userId="a249d407-0285-43a8-8f62-07bb0c648aa2" providerId="ADAL" clId="{9AA9797B-1D6C-4F22-97E9-03E702B4624C}" dt="2019-11-20T21:18:45.816" v="801"/>
          <ac:inkMkLst>
            <pc:docMk/>
            <pc:sldMk cId="2552904294" sldId="294"/>
            <ac:inkMk id="317" creationId="{50833FE6-E900-4D8F-855D-9F385DC1BA46}"/>
          </ac:inkMkLst>
        </pc:inkChg>
        <pc:inkChg chg="add mod">
          <ac:chgData name="Rachel Domagalski" userId="a249d407-0285-43a8-8f62-07bb0c648aa2" providerId="ADAL" clId="{9AA9797B-1D6C-4F22-97E9-03E702B4624C}" dt="2019-11-20T21:18:45.816" v="801"/>
          <ac:inkMkLst>
            <pc:docMk/>
            <pc:sldMk cId="2552904294" sldId="294"/>
            <ac:inkMk id="318" creationId="{63D9BFE7-1E3E-47DA-A2FA-AF00B9AD002F}"/>
          </ac:inkMkLst>
        </pc:inkChg>
        <pc:inkChg chg="add mod">
          <ac:chgData name="Rachel Domagalski" userId="a249d407-0285-43a8-8f62-07bb0c648aa2" providerId="ADAL" clId="{9AA9797B-1D6C-4F22-97E9-03E702B4624C}" dt="2019-11-20T21:18:45.816" v="801"/>
          <ac:inkMkLst>
            <pc:docMk/>
            <pc:sldMk cId="2552904294" sldId="294"/>
            <ac:inkMk id="319" creationId="{ED9F26D6-6FA3-4A69-BCD4-3D65B61FF9F6}"/>
          </ac:inkMkLst>
        </pc:inkChg>
        <pc:inkChg chg="add mod">
          <ac:chgData name="Rachel Domagalski" userId="a249d407-0285-43a8-8f62-07bb0c648aa2" providerId="ADAL" clId="{9AA9797B-1D6C-4F22-97E9-03E702B4624C}" dt="2019-11-20T21:18:45.816" v="801"/>
          <ac:inkMkLst>
            <pc:docMk/>
            <pc:sldMk cId="2552904294" sldId="294"/>
            <ac:inkMk id="320" creationId="{3E11733E-0471-46D4-882C-D79F3463B00A}"/>
          </ac:inkMkLst>
        </pc:inkChg>
        <pc:inkChg chg="add mod">
          <ac:chgData name="Rachel Domagalski" userId="a249d407-0285-43a8-8f62-07bb0c648aa2" providerId="ADAL" clId="{9AA9797B-1D6C-4F22-97E9-03E702B4624C}" dt="2019-11-20T21:18:45.816" v="801"/>
          <ac:inkMkLst>
            <pc:docMk/>
            <pc:sldMk cId="2552904294" sldId="294"/>
            <ac:inkMk id="321" creationId="{B6AD9135-73C7-4239-AD59-6F641486106C}"/>
          </ac:inkMkLst>
        </pc:inkChg>
        <pc:inkChg chg="add mod">
          <ac:chgData name="Rachel Domagalski" userId="a249d407-0285-43a8-8f62-07bb0c648aa2" providerId="ADAL" clId="{9AA9797B-1D6C-4F22-97E9-03E702B4624C}" dt="2019-11-20T21:18:45.816" v="801"/>
          <ac:inkMkLst>
            <pc:docMk/>
            <pc:sldMk cId="2552904294" sldId="294"/>
            <ac:inkMk id="322" creationId="{9BEEB86F-FF8E-482E-90A9-664B0FB94B5C}"/>
          </ac:inkMkLst>
        </pc:inkChg>
        <pc:inkChg chg="add mod">
          <ac:chgData name="Rachel Domagalski" userId="a249d407-0285-43a8-8f62-07bb0c648aa2" providerId="ADAL" clId="{9AA9797B-1D6C-4F22-97E9-03E702B4624C}" dt="2019-11-20T21:18:45.816" v="801"/>
          <ac:inkMkLst>
            <pc:docMk/>
            <pc:sldMk cId="2552904294" sldId="294"/>
            <ac:inkMk id="323" creationId="{FE7C16BD-E37A-4B7E-9FD7-0A75AC6F3478}"/>
          </ac:inkMkLst>
        </pc:inkChg>
        <pc:inkChg chg="add mod">
          <ac:chgData name="Rachel Domagalski" userId="a249d407-0285-43a8-8f62-07bb0c648aa2" providerId="ADAL" clId="{9AA9797B-1D6C-4F22-97E9-03E702B4624C}" dt="2019-11-20T21:18:45.816" v="801"/>
          <ac:inkMkLst>
            <pc:docMk/>
            <pc:sldMk cId="2552904294" sldId="294"/>
            <ac:inkMk id="324" creationId="{693383D0-2B67-425C-94F5-96A92DC4351E}"/>
          </ac:inkMkLst>
        </pc:inkChg>
        <pc:inkChg chg="add mod">
          <ac:chgData name="Rachel Domagalski" userId="a249d407-0285-43a8-8f62-07bb0c648aa2" providerId="ADAL" clId="{9AA9797B-1D6C-4F22-97E9-03E702B4624C}" dt="2019-11-20T21:18:45.816" v="801"/>
          <ac:inkMkLst>
            <pc:docMk/>
            <pc:sldMk cId="2552904294" sldId="294"/>
            <ac:inkMk id="325" creationId="{F0893EDA-FFD2-457E-A745-CA64C5A306F6}"/>
          </ac:inkMkLst>
        </pc:inkChg>
        <pc:inkChg chg="add mod">
          <ac:chgData name="Rachel Domagalski" userId="a249d407-0285-43a8-8f62-07bb0c648aa2" providerId="ADAL" clId="{9AA9797B-1D6C-4F22-97E9-03E702B4624C}" dt="2019-11-20T21:18:45.816" v="801"/>
          <ac:inkMkLst>
            <pc:docMk/>
            <pc:sldMk cId="2552904294" sldId="294"/>
            <ac:inkMk id="326" creationId="{760C6F9E-4026-4AF6-A58F-BA5FEA866D3A}"/>
          </ac:inkMkLst>
        </pc:inkChg>
        <pc:inkChg chg="add mod">
          <ac:chgData name="Rachel Domagalski" userId="a249d407-0285-43a8-8f62-07bb0c648aa2" providerId="ADAL" clId="{9AA9797B-1D6C-4F22-97E9-03E702B4624C}" dt="2019-11-20T21:18:45.816" v="801"/>
          <ac:inkMkLst>
            <pc:docMk/>
            <pc:sldMk cId="2552904294" sldId="294"/>
            <ac:inkMk id="327" creationId="{6F88501F-BFBF-4C25-9D8E-DC79DECCB546}"/>
          </ac:inkMkLst>
        </pc:inkChg>
        <pc:inkChg chg="add mod">
          <ac:chgData name="Rachel Domagalski" userId="a249d407-0285-43a8-8f62-07bb0c648aa2" providerId="ADAL" clId="{9AA9797B-1D6C-4F22-97E9-03E702B4624C}" dt="2019-11-20T21:18:45.816" v="801"/>
          <ac:inkMkLst>
            <pc:docMk/>
            <pc:sldMk cId="2552904294" sldId="294"/>
            <ac:inkMk id="328" creationId="{157E6A5A-1B72-4F4C-A183-94EAF2001865}"/>
          </ac:inkMkLst>
        </pc:inkChg>
        <pc:inkChg chg="add mod">
          <ac:chgData name="Rachel Domagalski" userId="a249d407-0285-43a8-8f62-07bb0c648aa2" providerId="ADAL" clId="{9AA9797B-1D6C-4F22-97E9-03E702B4624C}" dt="2019-11-20T21:18:45.816" v="801"/>
          <ac:inkMkLst>
            <pc:docMk/>
            <pc:sldMk cId="2552904294" sldId="294"/>
            <ac:inkMk id="329" creationId="{B7CF86F3-8ACE-48AF-AB68-7A65E8A08D84}"/>
          </ac:inkMkLst>
        </pc:inkChg>
        <pc:inkChg chg="add mod">
          <ac:chgData name="Rachel Domagalski" userId="a249d407-0285-43a8-8f62-07bb0c648aa2" providerId="ADAL" clId="{9AA9797B-1D6C-4F22-97E9-03E702B4624C}" dt="2019-11-20T21:18:45.816" v="801"/>
          <ac:inkMkLst>
            <pc:docMk/>
            <pc:sldMk cId="2552904294" sldId="294"/>
            <ac:inkMk id="330" creationId="{27A94757-9E38-4EE6-9D5E-1259A203D968}"/>
          </ac:inkMkLst>
        </pc:inkChg>
        <pc:inkChg chg="add mod">
          <ac:chgData name="Rachel Domagalski" userId="a249d407-0285-43a8-8f62-07bb0c648aa2" providerId="ADAL" clId="{9AA9797B-1D6C-4F22-97E9-03E702B4624C}" dt="2019-11-20T21:18:45.816" v="801"/>
          <ac:inkMkLst>
            <pc:docMk/>
            <pc:sldMk cId="2552904294" sldId="294"/>
            <ac:inkMk id="331" creationId="{8EBD6FFE-7F59-47D1-B1AB-AFE28C6F6016}"/>
          </ac:inkMkLst>
        </pc:inkChg>
        <pc:inkChg chg="add mod">
          <ac:chgData name="Rachel Domagalski" userId="a249d407-0285-43a8-8f62-07bb0c648aa2" providerId="ADAL" clId="{9AA9797B-1D6C-4F22-97E9-03E702B4624C}" dt="2019-11-20T21:18:45.816" v="801"/>
          <ac:inkMkLst>
            <pc:docMk/>
            <pc:sldMk cId="2552904294" sldId="294"/>
            <ac:inkMk id="332" creationId="{BC752A39-71D2-4E59-A823-50757CF51C7B}"/>
          </ac:inkMkLst>
        </pc:inkChg>
      </pc:sldChg>
      <pc:sldChg chg="addSp delSp modSp add">
        <pc:chgData name="Rachel Domagalski" userId="a249d407-0285-43a8-8f62-07bb0c648aa2" providerId="ADAL" clId="{9AA9797B-1D6C-4F22-97E9-03E702B4624C}" dt="2019-11-20T21:22:37.863" v="1170"/>
        <pc:sldMkLst>
          <pc:docMk/>
          <pc:sldMk cId="294369875" sldId="295"/>
        </pc:sldMkLst>
        <pc:grpChg chg="del mod">
          <ac:chgData name="Rachel Domagalski" userId="a249d407-0285-43a8-8f62-07bb0c648aa2" providerId="ADAL" clId="{9AA9797B-1D6C-4F22-97E9-03E702B4624C}" dt="2019-11-20T21:20:37.450" v="1017"/>
          <ac:grpSpMkLst>
            <pc:docMk/>
            <pc:sldMk cId="294369875" sldId="295"/>
            <ac:grpSpMk id="5" creationId="{A3449E1E-E729-4CA6-9593-1DD90BFEA003}"/>
          </ac:grpSpMkLst>
        </pc:grpChg>
        <pc:grpChg chg="del mod">
          <ac:chgData name="Rachel Domagalski" userId="a249d407-0285-43a8-8f62-07bb0c648aa2" providerId="ADAL" clId="{9AA9797B-1D6C-4F22-97E9-03E702B4624C}" dt="2019-11-20T21:20:20.700" v="994"/>
          <ac:grpSpMkLst>
            <pc:docMk/>
            <pc:sldMk cId="294369875" sldId="295"/>
            <ac:grpSpMk id="22" creationId="{7B216190-9AC6-4F48-9084-20F1642666FD}"/>
          </ac:grpSpMkLst>
        </pc:grpChg>
        <pc:grpChg chg="del mod">
          <ac:chgData name="Rachel Domagalski" userId="a249d407-0285-43a8-8f62-07bb0c648aa2" providerId="ADAL" clId="{9AA9797B-1D6C-4F22-97E9-03E702B4624C}" dt="2019-11-20T21:20:20.657" v="890"/>
          <ac:grpSpMkLst>
            <pc:docMk/>
            <pc:sldMk cId="294369875" sldId="295"/>
            <ac:grpSpMk id="25" creationId="{826BF520-568F-4E33-949B-733D2A70DAE8}"/>
          </ac:grpSpMkLst>
        </pc:grpChg>
        <pc:grpChg chg="del mod">
          <ac:chgData name="Rachel Domagalski" userId="a249d407-0285-43a8-8f62-07bb0c648aa2" providerId="ADAL" clId="{9AA9797B-1D6C-4F22-97E9-03E702B4624C}" dt="2019-11-20T21:20:52.942" v="1039"/>
          <ac:grpSpMkLst>
            <pc:docMk/>
            <pc:sldMk cId="294369875" sldId="295"/>
            <ac:grpSpMk id="40" creationId="{E065DAAA-1F88-4480-80A3-D6BE57695D7E}"/>
          </ac:grpSpMkLst>
        </pc:grpChg>
        <pc:grpChg chg="del mod">
          <ac:chgData name="Rachel Domagalski" userId="a249d407-0285-43a8-8f62-07bb0c648aa2" providerId="ADAL" clId="{9AA9797B-1D6C-4F22-97E9-03E702B4624C}" dt="2019-11-20T21:20:52.942" v="1039"/>
          <ac:grpSpMkLst>
            <pc:docMk/>
            <pc:sldMk cId="294369875" sldId="295"/>
            <ac:grpSpMk id="55" creationId="{5B68C4FC-54DF-43D1-A5C1-62C15ECE271D}"/>
          </ac:grpSpMkLst>
        </pc:grpChg>
        <pc:grpChg chg="del mod">
          <ac:chgData name="Rachel Domagalski" userId="a249d407-0285-43a8-8f62-07bb0c648aa2" providerId="ADAL" clId="{9AA9797B-1D6C-4F22-97E9-03E702B4624C}" dt="2019-11-20T21:21:20.164" v="1071"/>
          <ac:grpSpMkLst>
            <pc:docMk/>
            <pc:sldMk cId="294369875" sldId="295"/>
            <ac:grpSpMk id="62" creationId="{5A3E0798-3D8B-4DA4-AD26-CBBE5218B138}"/>
          </ac:grpSpMkLst>
        </pc:grpChg>
        <pc:grpChg chg="del mod">
          <ac:chgData name="Rachel Domagalski" userId="a249d407-0285-43a8-8f62-07bb0c648aa2" providerId="ADAL" clId="{9AA9797B-1D6C-4F22-97E9-03E702B4624C}" dt="2019-11-20T21:21:20.164" v="1071"/>
          <ac:grpSpMkLst>
            <pc:docMk/>
            <pc:sldMk cId="294369875" sldId="295"/>
            <ac:grpSpMk id="65" creationId="{6F5E2C44-1FF4-46DF-A384-EBC9A0D83719}"/>
          </ac:grpSpMkLst>
        </pc:grpChg>
        <pc:grpChg chg="mod">
          <ac:chgData name="Rachel Domagalski" userId="a249d407-0285-43a8-8f62-07bb0c648aa2" providerId="ADAL" clId="{9AA9797B-1D6C-4F22-97E9-03E702B4624C}" dt="2019-11-20T21:21:20.164" v="1071"/>
          <ac:grpSpMkLst>
            <pc:docMk/>
            <pc:sldMk cId="294369875" sldId="295"/>
            <ac:grpSpMk id="95" creationId="{606BE5D1-D958-453F-85C5-7CDD3113527D}"/>
          </ac:grpSpMkLst>
        </pc:grpChg>
        <pc:grpChg chg="del mod">
          <ac:chgData name="Rachel Domagalski" userId="a249d407-0285-43a8-8f62-07bb0c648aa2" providerId="ADAL" clId="{9AA9797B-1D6C-4F22-97E9-03E702B4624C}" dt="2019-11-20T21:21:33.239" v="1078"/>
          <ac:grpSpMkLst>
            <pc:docMk/>
            <pc:sldMk cId="294369875" sldId="295"/>
            <ac:grpSpMk id="99" creationId="{519C7275-15E4-48D4-BCFD-115F70A06D7E}"/>
          </ac:grpSpMkLst>
        </pc:grpChg>
        <pc:grpChg chg="del mod">
          <ac:chgData name="Rachel Domagalski" userId="a249d407-0285-43a8-8f62-07bb0c648aa2" providerId="ADAL" clId="{9AA9797B-1D6C-4F22-97E9-03E702B4624C}" dt="2019-11-20T21:21:34.238" v="1081"/>
          <ac:grpSpMkLst>
            <pc:docMk/>
            <pc:sldMk cId="294369875" sldId="295"/>
            <ac:grpSpMk id="104" creationId="{5B12D7E2-0DB8-4E65-B24B-457B0B4B9C71}"/>
          </ac:grpSpMkLst>
        </pc:grpChg>
        <pc:grpChg chg="del mod">
          <ac:chgData name="Rachel Domagalski" userId="a249d407-0285-43a8-8f62-07bb0c648aa2" providerId="ADAL" clId="{9AA9797B-1D6C-4F22-97E9-03E702B4624C}" dt="2019-11-20T21:21:42.366" v="1095"/>
          <ac:grpSpMkLst>
            <pc:docMk/>
            <pc:sldMk cId="294369875" sldId="295"/>
            <ac:grpSpMk id="107" creationId="{820D2196-2F34-4209-A3AA-88980EE56FE2}"/>
          </ac:grpSpMkLst>
        </pc:grpChg>
        <pc:grpChg chg="mod">
          <ac:chgData name="Rachel Domagalski" userId="a249d407-0285-43a8-8f62-07bb0c648aa2" providerId="ADAL" clId="{9AA9797B-1D6C-4F22-97E9-03E702B4624C}" dt="2019-11-20T21:21:42.366" v="1095"/>
          <ac:grpSpMkLst>
            <pc:docMk/>
            <pc:sldMk cId="294369875" sldId="295"/>
            <ac:grpSpMk id="121" creationId="{ED8EDAF2-22F9-4BC9-8DE7-AC6D4CD1B72B}"/>
          </ac:grpSpMkLst>
        </pc:grpChg>
        <pc:grpChg chg="del mod">
          <ac:chgData name="Rachel Domagalski" userId="a249d407-0285-43a8-8f62-07bb0c648aa2" providerId="ADAL" clId="{9AA9797B-1D6C-4F22-97E9-03E702B4624C}" dt="2019-11-20T21:21:56.547" v="1110"/>
          <ac:grpSpMkLst>
            <pc:docMk/>
            <pc:sldMk cId="294369875" sldId="295"/>
            <ac:grpSpMk id="126" creationId="{49387F3E-3BAB-4359-AE0C-14F724AFF53E}"/>
          </ac:grpSpMkLst>
        </pc:grpChg>
        <pc:grpChg chg="del mod">
          <ac:chgData name="Rachel Domagalski" userId="a249d407-0285-43a8-8f62-07bb0c648aa2" providerId="ADAL" clId="{9AA9797B-1D6C-4F22-97E9-03E702B4624C}" dt="2019-11-20T21:21:58.425" v="1112"/>
          <ac:grpSpMkLst>
            <pc:docMk/>
            <pc:sldMk cId="294369875" sldId="295"/>
            <ac:grpSpMk id="138" creationId="{E4AC8B92-E71B-4836-9B0F-08C137EE915A}"/>
          </ac:grpSpMkLst>
        </pc:grpChg>
        <pc:grpChg chg="del mod">
          <ac:chgData name="Rachel Domagalski" userId="a249d407-0285-43a8-8f62-07bb0c648aa2" providerId="ADAL" clId="{9AA9797B-1D6C-4F22-97E9-03E702B4624C}" dt="2019-11-20T21:22:05.809" v="1124"/>
          <ac:grpSpMkLst>
            <pc:docMk/>
            <pc:sldMk cId="294369875" sldId="295"/>
            <ac:grpSpMk id="140" creationId="{5B5AB854-A7DC-431C-8D6E-D089FAB1AD86}"/>
          </ac:grpSpMkLst>
        </pc:grpChg>
        <pc:grpChg chg="del mod">
          <ac:chgData name="Rachel Domagalski" userId="a249d407-0285-43a8-8f62-07bb0c648aa2" providerId="ADAL" clId="{9AA9797B-1D6C-4F22-97E9-03E702B4624C}" dt="2019-11-20T21:20:20.675" v="933"/>
          <ac:grpSpMkLst>
            <pc:docMk/>
            <pc:sldMk cId="294369875" sldId="295"/>
            <ac:grpSpMk id="156" creationId="{A7B50B47-FA3C-45C3-852F-A721EA9B5256}"/>
          </ac:grpSpMkLst>
        </pc:grpChg>
        <pc:grpChg chg="mod">
          <ac:chgData name="Rachel Domagalski" userId="a249d407-0285-43a8-8f62-07bb0c648aa2" providerId="ADAL" clId="{9AA9797B-1D6C-4F22-97E9-03E702B4624C}" dt="2019-11-20T21:22:05.809" v="1124"/>
          <ac:grpSpMkLst>
            <pc:docMk/>
            <pc:sldMk cId="294369875" sldId="295"/>
            <ac:grpSpMk id="158" creationId="{6761AE91-F43B-4B5B-BDCC-5CE29DDDC0AE}"/>
          </ac:grpSpMkLst>
        </pc:grpChg>
        <pc:grpChg chg="del mod">
          <ac:chgData name="Rachel Domagalski" userId="a249d407-0285-43a8-8f62-07bb0c648aa2" providerId="ADAL" clId="{9AA9797B-1D6C-4F22-97E9-03E702B4624C}" dt="2019-11-20T21:20:20.685" v="958"/>
          <ac:grpSpMkLst>
            <pc:docMk/>
            <pc:sldMk cId="294369875" sldId="295"/>
            <ac:grpSpMk id="164" creationId="{76DF5625-32A2-4DB3-A82C-015EA9313A83}"/>
          </ac:grpSpMkLst>
        </pc:grpChg>
        <pc:grpChg chg="del mod">
          <ac:chgData name="Rachel Domagalski" userId="a249d407-0285-43a8-8f62-07bb0c648aa2" providerId="ADAL" clId="{9AA9797B-1D6C-4F22-97E9-03E702B4624C}" dt="2019-11-20T21:22:20.664" v="1142"/>
          <ac:grpSpMkLst>
            <pc:docMk/>
            <pc:sldMk cId="294369875" sldId="295"/>
            <ac:grpSpMk id="177" creationId="{25F7AF9D-B673-40D5-A891-8B696067D7F3}"/>
          </ac:grpSpMkLst>
        </pc:grpChg>
        <pc:grpChg chg="del mod">
          <ac:chgData name="Rachel Domagalski" userId="a249d407-0285-43a8-8f62-07bb0c648aa2" providerId="ADAL" clId="{9AA9797B-1D6C-4F22-97E9-03E702B4624C}" dt="2019-11-20T21:20:20.695" v="982"/>
          <ac:grpSpMkLst>
            <pc:docMk/>
            <pc:sldMk cId="294369875" sldId="295"/>
            <ac:grpSpMk id="203" creationId="{4C3689B6-E721-4249-BAC2-92BAE36E3C3F}"/>
          </ac:grpSpMkLst>
        </pc:grpChg>
        <pc:grpChg chg="del mod">
          <ac:chgData name="Rachel Domagalski" userId="a249d407-0285-43a8-8f62-07bb0c648aa2" providerId="ADAL" clId="{9AA9797B-1D6C-4F22-97E9-03E702B4624C}" dt="2019-11-20T21:20:20.695" v="983"/>
          <ac:grpSpMkLst>
            <pc:docMk/>
            <pc:sldMk cId="294369875" sldId="295"/>
            <ac:grpSpMk id="217" creationId="{00BF1B9C-E236-44CC-B66B-C5BEA4208CAE}"/>
          </ac:grpSpMkLst>
        </pc:grpChg>
        <pc:grpChg chg="del mod">
          <ac:chgData name="Rachel Domagalski" userId="a249d407-0285-43a8-8f62-07bb0c648aa2" providerId="ADAL" clId="{9AA9797B-1D6C-4F22-97E9-03E702B4624C}" dt="2019-11-20T21:20:20.694" v="981"/>
          <ac:grpSpMkLst>
            <pc:docMk/>
            <pc:sldMk cId="294369875" sldId="295"/>
            <ac:grpSpMk id="236" creationId="{7631092A-C519-4755-B6D5-FEB8D6D22443}"/>
          </ac:grpSpMkLst>
        </pc:grpChg>
        <pc:grpChg chg="del mod">
          <ac:chgData name="Rachel Domagalski" userId="a249d407-0285-43a8-8f62-07bb0c648aa2" providerId="ADAL" clId="{9AA9797B-1D6C-4F22-97E9-03E702B4624C}" dt="2019-11-20T21:20:20.699" v="992"/>
          <ac:grpSpMkLst>
            <pc:docMk/>
            <pc:sldMk cId="294369875" sldId="295"/>
            <ac:grpSpMk id="249" creationId="{82536AD2-0215-4A42-804D-157C1A7544FA}"/>
          </ac:grpSpMkLst>
        </pc:grpChg>
        <pc:grpChg chg="del mod">
          <ac:chgData name="Rachel Domagalski" userId="a249d407-0285-43a8-8f62-07bb0c648aa2" providerId="ADAL" clId="{9AA9797B-1D6C-4F22-97E9-03E702B4624C}" dt="2019-11-20T21:22:37.863" v="1170"/>
          <ac:grpSpMkLst>
            <pc:docMk/>
            <pc:sldMk cId="294369875" sldId="295"/>
            <ac:grpSpMk id="263" creationId="{EFAA0F59-642D-4532-8618-4991E822E98B}"/>
          </ac:grpSpMkLst>
        </pc:grpChg>
        <pc:grpChg chg="mod">
          <ac:chgData name="Rachel Domagalski" userId="a249d407-0285-43a8-8f62-07bb0c648aa2" providerId="ADAL" clId="{9AA9797B-1D6C-4F22-97E9-03E702B4624C}" dt="2019-11-20T21:22:37.863" v="1170"/>
          <ac:grpSpMkLst>
            <pc:docMk/>
            <pc:sldMk cId="294369875" sldId="295"/>
            <ac:grpSpMk id="269" creationId="{8B306C2F-0B31-4B91-98A3-940764075D2D}"/>
          </ac:grpSpMkLst>
        </pc:grpChg>
        <pc:grpChg chg="del mod">
          <ac:chgData name="Rachel Domagalski" userId="a249d407-0285-43a8-8f62-07bb0c648aa2" providerId="ADAL" clId="{9AA9797B-1D6C-4F22-97E9-03E702B4624C}" dt="2019-11-20T21:20:20.696" v="984"/>
          <ac:grpSpMkLst>
            <pc:docMk/>
            <pc:sldMk cId="294369875" sldId="295"/>
            <ac:grpSpMk id="333" creationId="{D1A26DF3-838C-4647-927D-391961A98A26}"/>
          </ac:grpSpMkLst>
        </pc:grpChg>
        <pc:grpChg chg="del mod">
          <ac:chgData name="Rachel Domagalski" userId="a249d407-0285-43a8-8f62-07bb0c648aa2" providerId="ADAL" clId="{9AA9797B-1D6C-4F22-97E9-03E702B4624C}" dt="2019-11-20T21:20:20.663" v="905"/>
          <ac:grpSpMkLst>
            <pc:docMk/>
            <pc:sldMk cId="294369875" sldId="295"/>
            <ac:grpSpMk id="334" creationId="{86AE5084-E06F-41BD-8904-2C03E21F4D49}"/>
          </ac:grpSpMkLst>
        </pc:grpChg>
        <pc:grpChg chg="del mod">
          <ac:chgData name="Rachel Domagalski" userId="a249d407-0285-43a8-8f62-07bb0c648aa2" providerId="ADAL" clId="{9AA9797B-1D6C-4F22-97E9-03E702B4624C}" dt="2019-11-20T21:20:20.673" v="931"/>
          <ac:grpSpMkLst>
            <pc:docMk/>
            <pc:sldMk cId="294369875" sldId="295"/>
            <ac:grpSpMk id="335" creationId="{868E1F5F-91AA-4B1C-BCCB-311F9796D15B}"/>
          </ac:grpSpMkLst>
        </pc:grpChg>
        <pc:grpChg chg="del mod">
          <ac:chgData name="Rachel Domagalski" userId="a249d407-0285-43a8-8f62-07bb0c648aa2" providerId="ADAL" clId="{9AA9797B-1D6C-4F22-97E9-03E702B4624C}" dt="2019-11-20T21:20:20.693" v="978"/>
          <ac:grpSpMkLst>
            <pc:docMk/>
            <pc:sldMk cId="294369875" sldId="295"/>
            <ac:grpSpMk id="337" creationId="{05FAB6D3-6E34-4484-9F86-0AA54D97D012}"/>
          </ac:grpSpMkLst>
        </pc:grpChg>
        <pc:inkChg chg="add mod">
          <ac:chgData name="Rachel Domagalski" userId="a249d407-0285-43a8-8f62-07bb0c648aa2" providerId="ADAL" clId="{9AA9797B-1D6C-4F22-97E9-03E702B4624C}" dt="2019-11-20T21:21:20.164" v="1071"/>
          <ac:inkMkLst>
            <pc:docMk/>
            <pc:sldMk cId="294369875" sldId="295"/>
            <ac:inkMk id="3" creationId="{B6D711D9-42CC-43AD-B5C9-81AC4F05F9D7}"/>
          </ac:inkMkLst>
        </pc:inkChg>
        <pc:inkChg chg="add mod">
          <ac:chgData name="Rachel Domagalski" userId="a249d407-0285-43a8-8f62-07bb0c648aa2" providerId="ADAL" clId="{9AA9797B-1D6C-4F22-97E9-03E702B4624C}" dt="2019-11-20T21:21:20.164" v="1071"/>
          <ac:inkMkLst>
            <pc:docMk/>
            <pc:sldMk cId="294369875" sldId="295"/>
            <ac:inkMk id="4" creationId="{D7F91562-E71E-43D7-817F-F084E230EA7E}"/>
          </ac:inkMkLst>
        </pc:inkChg>
        <pc:inkChg chg="add mod">
          <ac:chgData name="Rachel Domagalski" userId="a249d407-0285-43a8-8f62-07bb0c648aa2" providerId="ADAL" clId="{9AA9797B-1D6C-4F22-97E9-03E702B4624C}" dt="2019-11-20T21:21:20.164" v="1071"/>
          <ac:inkMkLst>
            <pc:docMk/>
            <pc:sldMk cId="294369875" sldId="295"/>
            <ac:inkMk id="6" creationId="{D14D93D1-3F97-4226-8EC1-3336F584415B}"/>
          </ac:inkMkLst>
        </pc:inkChg>
        <pc:inkChg chg="add mod">
          <ac:chgData name="Rachel Domagalski" userId="a249d407-0285-43a8-8f62-07bb0c648aa2" providerId="ADAL" clId="{9AA9797B-1D6C-4F22-97E9-03E702B4624C}" dt="2019-11-20T21:21:20.164" v="1071"/>
          <ac:inkMkLst>
            <pc:docMk/>
            <pc:sldMk cId="294369875" sldId="295"/>
            <ac:inkMk id="7" creationId="{D7203CDF-7419-434D-85E4-1FD9BBC57C92}"/>
          </ac:inkMkLst>
        </pc:inkChg>
        <pc:inkChg chg="add mod">
          <ac:chgData name="Rachel Domagalski" userId="a249d407-0285-43a8-8f62-07bb0c648aa2" providerId="ADAL" clId="{9AA9797B-1D6C-4F22-97E9-03E702B4624C}" dt="2019-11-20T21:21:20.164" v="1071"/>
          <ac:inkMkLst>
            <pc:docMk/>
            <pc:sldMk cId="294369875" sldId="295"/>
            <ac:inkMk id="8" creationId="{6E560AD8-CD79-4467-A75B-8A7B8C0A26C0}"/>
          </ac:inkMkLst>
        </pc:inkChg>
        <pc:inkChg chg="del">
          <ac:chgData name="Rachel Domagalski" userId="a249d407-0285-43a8-8f62-07bb0c648aa2" providerId="ADAL" clId="{9AA9797B-1D6C-4F22-97E9-03E702B4624C}" dt="2019-11-20T21:20:20.673" v="929"/>
          <ac:inkMkLst>
            <pc:docMk/>
            <pc:sldMk cId="294369875" sldId="295"/>
            <ac:inkMk id="9" creationId="{E54DE8A5-2BAC-4FED-882C-8C75E9F66423}"/>
          </ac:inkMkLst>
        </pc:inkChg>
        <pc:inkChg chg="del">
          <ac:chgData name="Rachel Domagalski" userId="a249d407-0285-43a8-8f62-07bb0c648aa2" providerId="ADAL" clId="{9AA9797B-1D6C-4F22-97E9-03E702B4624C}" dt="2019-11-20T21:20:20.648" v="868"/>
          <ac:inkMkLst>
            <pc:docMk/>
            <pc:sldMk cId="294369875" sldId="295"/>
            <ac:inkMk id="10" creationId="{53C8C1E4-A1BE-4C4B-B919-E71FA8BEA13E}"/>
          </ac:inkMkLst>
        </pc:inkChg>
        <pc:inkChg chg="del">
          <ac:chgData name="Rachel Domagalski" userId="a249d407-0285-43a8-8f62-07bb0c648aa2" providerId="ADAL" clId="{9AA9797B-1D6C-4F22-97E9-03E702B4624C}" dt="2019-11-20T21:20:20.660" v="899"/>
          <ac:inkMkLst>
            <pc:docMk/>
            <pc:sldMk cId="294369875" sldId="295"/>
            <ac:inkMk id="11" creationId="{0C7949A2-33E9-4A4E-B613-E22F893A9CF3}"/>
          </ac:inkMkLst>
        </pc:inkChg>
        <pc:inkChg chg="del">
          <ac:chgData name="Rachel Domagalski" userId="a249d407-0285-43a8-8f62-07bb0c648aa2" providerId="ADAL" clId="{9AA9797B-1D6C-4F22-97E9-03E702B4624C}" dt="2019-11-20T21:20:20.679" v="943"/>
          <ac:inkMkLst>
            <pc:docMk/>
            <pc:sldMk cId="294369875" sldId="295"/>
            <ac:inkMk id="12" creationId="{7A928D39-1A9E-4A4C-B87D-8B7AF13326A5}"/>
          </ac:inkMkLst>
        </pc:inkChg>
        <pc:inkChg chg="del">
          <ac:chgData name="Rachel Domagalski" userId="a249d407-0285-43a8-8f62-07bb0c648aa2" providerId="ADAL" clId="{9AA9797B-1D6C-4F22-97E9-03E702B4624C}" dt="2019-11-20T21:20:20.690" v="971"/>
          <ac:inkMkLst>
            <pc:docMk/>
            <pc:sldMk cId="294369875" sldId="295"/>
            <ac:inkMk id="13" creationId="{04E23174-D51E-42CF-B820-145C476C83A9}"/>
          </ac:inkMkLst>
        </pc:inkChg>
        <pc:inkChg chg="del">
          <ac:chgData name="Rachel Domagalski" userId="a249d407-0285-43a8-8f62-07bb0c648aa2" providerId="ADAL" clId="{9AA9797B-1D6C-4F22-97E9-03E702B4624C}" dt="2019-11-20T21:20:20.686" v="960"/>
          <ac:inkMkLst>
            <pc:docMk/>
            <pc:sldMk cId="294369875" sldId="295"/>
            <ac:inkMk id="14" creationId="{437865CC-E8A9-4FA6-9648-429EFA9AB96A}"/>
          </ac:inkMkLst>
        </pc:inkChg>
        <pc:inkChg chg="del">
          <ac:chgData name="Rachel Domagalski" userId="a249d407-0285-43a8-8f62-07bb0c648aa2" providerId="ADAL" clId="{9AA9797B-1D6C-4F22-97E9-03E702B4624C}" dt="2019-11-20T21:20:20.644" v="860"/>
          <ac:inkMkLst>
            <pc:docMk/>
            <pc:sldMk cId="294369875" sldId="295"/>
            <ac:inkMk id="15" creationId="{8106CB06-CA43-47D2-B4B9-0CFA2EDFE31E}"/>
          </ac:inkMkLst>
        </pc:inkChg>
        <pc:inkChg chg="del">
          <ac:chgData name="Rachel Domagalski" userId="a249d407-0285-43a8-8f62-07bb0c648aa2" providerId="ADAL" clId="{9AA9797B-1D6C-4F22-97E9-03E702B4624C}" dt="2019-11-20T21:20:20.653" v="882"/>
          <ac:inkMkLst>
            <pc:docMk/>
            <pc:sldMk cId="294369875" sldId="295"/>
            <ac:inkMk id="16" creationId="{970DDDBF-749B-4F5E-A147-19966969A53F}"/>
          </ac:inkMkLst>
        </pc:inkChg>
        <pc:inkChg chg="del">
          <ac:chgData name="Rachel Domagalski" userId="a249d407-0285-43a8-8f62-07bb0c648aa2" providerId="ADAL" clId="{9AA9797B-1D6C-4F22-97E9-03E702B4624C}" dt="2019-11-20T21:20:20.700" v="994"/>
          <ac:inkMkLst>
            <pc:docMk/>
            <pc:sldMk cId="294369875" sldId="295"/>
            <ac:inkMk id="17" creationId="{4701DA4A-D532-488F-A4B1-82A22224861A}"/>
          </ac:inkMkLst>
        </pc:inkChg>
        <pc:inkChg chg="del">
          <ac:chgData name="Rachel Domagalski" userId="a249d407-0285-43a8-8f62-07bb0c648aa2" providerId="ADAL" clId="{9AA9797B-1D6C-4F22-97E9-03E702B4624C}" dt="2019-11-20T21:20:20.664" v="906"/>
          <ac:inkMkLst>
            <pc:docMk/>
            <pc:sldMk cId="294369875" sldId="295"/>
            <ac:inkMk id="18" creationId="{4EEAA031-0903-4EEB-941F-61E395A4D15E}"/>
          </ac:inkMkLst>
        </pc:inkChg>
        <pc:inkChg chg="del">
          <ac:chgData name="Rachel Domagalski" userId="a249d407-0285-43a8-8f62-07bb0c648aa2" providerId="ADAL" clId="{9AA9797B-1D6C-4F22-97E9-03E702B4624C}" dt="2019-11-20T21:20:20.656" v="888"/>
          <ac:inkMkLst>
            <pc:docMk/>
            <pc:sldMk cId="294369875" sldId="295"/>
            <ac:inkMk id="19" creationId="{564278BD-E2E9-42EC-AF7E-0C6A027156B1}"/>
          </ac:inkMkLst>
        </pc:inkChg>
        <pc:inkChg chg="del">
          <ac:chgData name="Rachel Domagalski" userId="a249d407-0285-43a8-8f62-07bb0c648aa2" providerId="ADAL" clId="{9AA9797B-1D6C-4F22-97E9-03E702B4624C}" dt="2019-11-20T21:20:20.647" v="867"/>
          <ac:inkMkLst>
            <pc:docMk/>
            <pc:sldMk cId="294369875" sldId="295"/>
            <ac:inkMk id="20" creationId="{FE43C533-AB81-45BD-B97B-DED6F6BC3007}"/>
          </ac:inkMkLst>
        </pc:inkChg>
        <pc:inkChg chg="del mod">
          <ac:chgData name="Rachel Domagalski" userId="a249d407-0285-43a8-8f62-07bb0c648aa2" providerId="ADAL" clId="{9AA9797B-1D6C-4F22-97E9-03E702B4624C}" dt="2019-11-20T21:20:20.701" v="996"/>
          <ac:inkMkLst>
            <pc:docMk/>
            <pc:sldMk cId="294369875" sldId="295"/>
            <ac:inkMk id="21" creationId="{5B8D0D87-2AE3-486A-92B2-1FBC89FE5C72}"/>
          </ac:inkMkLst>
        </pc:inkChg>
        <pc:inkChg chg="del mod">
          <ac:chgData name="Rachel Domagalski" userId="a249d407-0285-43a8-8f62-07bb0c648aa2" providerId="ADAL" clId="{9AA9797B-1D6C-4F22-97E9-03E702B4624C}" dt="2019-11-20T21:20:20.698" v="991"/>
          <ac:inkMkLst>
            <pc:docMk/>
            <pc:sldMk cId="294369875" sldId="295"/>
            <ac:inkMk id="23" creationId="{D7280149-7C39-49DB-BC35-C0979A8039DF}"/>
          </ac:inkMkLst>
        </pc:inkChg>
        <pc:inkChg chg="del">
          <ac:chgData name="Rachel Domagalski" userId="a249d407-0285-43a8-8f62-07bb0c648aa2" providerId="ADAL" clId="{9AA9797B-1D6C-4F22-97E9-03E702B4624C}" dt="2019-11-20T21:20:20.657" v="890"/>
          <ac:inkMkLst>
            <pc:docMk/>
            <pc:sldMk cId="294369875" sldId="295"/>
            <ac:inkMk id="24" creationId="{B480B6B9-14BE-4F0C-BB41-A02B45368A4F}"/>
          </ac:inkMkLst>
        </pc:inkChg>
        <pc:inkChg chg="add mod">
          <ac:chgData name="Rachel Domagalski" userId="a249d407-0285-43a8-8f62-07bb0c648aa2" providerId="ADAL" clId="{9AA9797B-1D6C-4F22-97E9-03E702B4624C}" dt="2019-11-20T21:21:20.164" v="1071"/>
          <ac:inkMkLst>
            <pc:docMk/>
            <pc:sldMk cId="294369875" sldId="295"/>
            <ac:inkMk id="26" creationId="{71F953B3-68D0-40FF-AB2D-15183CD0F01B}"/>
          </ac:inkMkLst>
        </pc:inkChg>
        <pc:inkChg chg="add mod">
          <ac:chgData name="Rachel Domagalski" userId="a249d407-0285-43a8-8f62-07bb0c648aa2" providerId="ADAL" clId="{9AA9797B-1D6C-4F22-97E9-03E702B4624C}" dt="2019-11-20T21:21:20.164" v="1071"/>
          <ac:inkMkLst>
            <pc:docMk/>
            <pc:sldMk cId="294369875" sldId="295"/>
            <ac:inkMk id="27" creationId="{869A17D0-DE9D-4739-8409-E5A5CA56EA37}"/>
          </ac:inkMkLst>
        </pc:inkChg>
        <pc:inkChg chg="add mod">
          <ac:chgData name="Rachel Domagalski" userId="a249d407-0285-43a8-8f62-07bb0c648aa2" providerId="ADAL" clId="{9AA9797B-1D6C-4F22-97E9-03E702B4624C}" dt="2019-11-20T21:21:20.164" v="1071"/>
          <ac:inkMkLst>
            <pc:docMk/>
            <pc:sldMk cId="294369875" sldId="295"/>
            <ac:inkMk id="28" creationId="{CC18A336-D8B6-4219-B439-738B0F5B49D6}"/>
          </ac:inkMkLst>
        </pc:inkChg>
        <pc:inkChg chg="add mod">
          <ac:chgData name="Rachel Domagalski" userId="a249d407-0285-43a8-8f62-07bb0c648aa2" providerId="ADAL" clId="{9AA9797B-1D6C-4F22-97E9-03E702B4624C}" dt="2019-11-20T21:21:20.164" v="1071"/>
          <ac:inkMkLst>
            <pc:docMk/>
            <pc:sldMk cId="294369875" sldId="295"/>
            <ac:inkMk id="29" creationId="{E7909EA7-EA45-4023-A209-AECF785C25D4}"/>
          </ac:inkMkLst>
        </pc:inkChg>
        <pc:inkChg chg="add mod">
          <ac:chgData name="Rachel Domagalski" userId="a249d407-0285-43a8-8f62-07bb0c648aa2" providerId="ADAL" clId="{9AA9797B-1D6C-4F22-97E9-03E702B4624C}" dt="2019-11-20T21:21:20.164" v="1071"/>
          <ac:inkMkLst>
            <pc:docMk/>
            <pc:sldMk cId="294369875" sldId="295"/>
            <ac:inkMk id="30" creationId="{90C52CCC-8BA4-4356-96E1-2E932D326AB2}"/>
          </ac:inkMkLst>
        </pc:inkChg>
        <pc:inkChg chg="add mod">
          <ac:chgData name="Rachel Domagalski" userId="a249d407-0285-43a8-8f62-07bb0c648aa2" providerId="ADAL" clId="{9AA9797B-1D6C-4F22-97E9-03E702B4624C}" dt="2019-11-20T21:21:20.164" v="1071"/>
          <ac:inkMkLst>
            <pc:docMk/>
            <pc:sldMk cId="294369875" sldId="295"/>
            <ac:inkMk id="31" creationId="{30E08153-D6EF-446D-A628-949B1D2003FC}"/>
          </ac:inkMkLst>
        </pc:inkChg>
        <pc:inkChg chg="add mod">
          <ac:chgData name="Rachel Domagalski" userId="a249d407-0285-43a8-8f62-07bb0c648aa2" providerId="ADAL" clId="{9AA9797B-1D6C-4F22-97E9-03E702B4624C}" dt="2019-11-20T21:21:20.164" v="1071"/>
          <ac:inkMkLst>
            <pc:docMk/>
            <pc:sldMk cId="294369875" sldId="295"/>
            <ac:inkMk id="32" creationId="{A286FD67-175F-45BE-A417-E8930BD40A43}"/>
          </ac:inkMkLst>
        </pc:inkChg>
        <pc:inkChg chg="add mod">
          <ac:chgData name="Rachel Domagalski" userId="a249d407-0285-43a8-8f62-07bb0c648aa2" providerId="ADAL" clId="{9AA9797B-1D6C-4F22-97E9-03E702B4624C}" dt="2019-11-20T21:21:20.164" v="1071"/>
          <ac:inkMkLst>
            <pc:docMk/>
            <pc:sldMk cId="294369875" sldId="295"/>
            <ac:inkMk id="33" creationId="{D4B17498-E7FE-487E-ABAC-5F65B5086686}"/>
          </ac:inkMkLst>
        </pc:inkChg>
        <pc:inkChg chg="add mod">
          <ac:chgData name="Rachel Domagalski" userId="a249d407-0285-43a8-8f62-07bb0c648aa2" providerId="ADAL" clId="{9AA9797B-1D6C-4F22-97E9-03E702B4624C}" dt="2019-11-20T21:21:20.164" v="1071"/>
          <ac:inkMkLst>
            <pc:docMk/>
            <pc:sldMk cId="294369875" sldId="295"/>
            <ac:inkMk id="34" creationId="{4308591C-7401-41EB-9AAA-FCC2FBB1DE75}"/>
          </ac:inkMkLst>
        </pc:inkChg>
        <pc:inkChg chg="add mod">
          <ac:chgData name="Rachel Domagalski" userId="a249d407-0285-43a8-8f62-07bb0c648aa2" providerId="ADAL" clId="{9AA9797B-1D6C-4F22-97E9-03E702B4624C}" dt="2019-11-20T21:21:20.164" v="1071"/>
          <ac:inkMkLst>
            <pc:docMk/>
            <pc:sldMk cId="294369875" sldId="295"/>
            <ac:inkMk id="35" creationId="{6156D03B-98C6-4EE7-9CD9-A0D3EDECBEA5}"/>
          </ac:inkMkLst>
        </pc:inkChg>
        <pc:inkChg chg="add mod">
          <ac:chgData name="Rachel Domagalski" userId="a249d407-0285-43a8-8f62-07bb0c648aa2" providerId="ADAL" clId="{9AA9797B-1D6C-4F22-97E9-03E702B4624C}" dt="2019-11-20T21:21:20.164" v="1071"/>
          <ac:inkMkLst>
            <pc:docMk/>
            <pc:sldMk cId="294369875" sldId="295"/>
            <ac:inkMk id="36" creationId="{14442A0B-0479-4E5E-A034-B85DA1CE2188}"/>
          </ac:inkMkLst>
        </pc:inkChg>
        <pc:inkChg chg="add mod">
          <ac:chgData name="Rachel Domagalski" userId="a249d407-0285-43a8-8f62-07bb0c648aa2" providerId="ADAL" clId="{9AA9797B-1D6C-4F22-97E9-03E702B4624C}" dt="2019-11-20T21:21:20.164" v="1071"/>
          <ac:inkMkLst>
            <pc:docMk/>
            <pc:sldMk cId="294369875" sldId="295"/>
            <ac:inkMk id="37" creationId="{08D4BCBB-005C-4C59-A7E7-3C0996ACB1D4}"/>
          </ac:inkMkLst>
        </pc:inkChg>
        <pc:inkChg chg="add mod">
          <ac:chgData name="Rachel Domagalski" userId="a249d407-0285-43a8-8f62-07bb0c648aa2" providerId="ADAL" clId="{9AA9797B-1D6C-4F22-97E9-03E702B4624C}" dt="2019-11-20T21:21:20.164" v="1071"/>
          <ac:inkMkLst>
            <pc:docMk/>
            <pc:sldMk cId="294369875" sldId="295"/>
            <ac:inkMk id="38" creationId="{D77ECF00-A4D3-4D1D-A4FB-0C4FCE3CEA24}"/>
          </ac:inkMkLst>
        </pc:inkChg>
        <pc:inkChg chg="add mod">
          <ac:chgData name="Rachel Domagalski" userId="a249d407-0285-43a8-8f62-07bb0c648aa2" providerId="ADAL" clId="{9AA9797B-1D6C-4F22-97E9-03E702B4624C}" dt="2019-11-20T21:21:20.164" v="1071"/>
          <ac:inkMkLst>
            <pc:docMk/>
            <pc:sldMk cId="294369875" sldId="295"/>
            <ac:inkMk id="39" creationId="{BB3D22CA-58E8-4C25-AAB6-28580945ED76}"/>
          </ac:inkMkLst>
        </pc:inkChg>
        <pc:inkChg chg="add mod">
          <ac:chgData name="Rachel Domagalski" userId="a249d407-0285-43a8-8f62-07bb0c648aa2" providerId="ADAL" clId="{9AA9797B-1D6C-4F22-97E9-03E702B4624C}" dt="2019-11-20T21:21:20.164" v="1071"/>
          <ac:inkMkLst>
            <pc:docMk/>
            <pc:sldMk cId="294369875" sldId="295"/>
            <ac:inkMk id="41" creationId="{C84DC48E-DA43-4A94-A10F-1EE0F3408A61}"/>
          </ac:inkMkLst>
        </pc:inkChg>
        <pc:inkChg chg="add mod">
          <ac:chgData name="Rachel Domagalski" userId="a249d407-0285-43a8-8f62-07bb0c648aa2" providerId="ADAL" clId="{9AA9797B-1D6C-4F22-97E9-03E702B4624C}" dt="2019-11-20T21:21:20.164" v="1071"/>
          <ac:inkMkLst>
            <pc:docMk/>
            <pc:sldMk cId="294369875" sldId="295"/>
            <ac:inkMk id="42" creationId="{BAD5A29B-A696-44B2-8748-C9231FB8FA4F}"/>
          </ac:inkMkLst>
        </pc:inkChg>
        <pc:inkChg chg="add mod">
          <ac:chgData name="Rachel Domagalski" userId="a249d407-0285-43a8-8f62-07bb0c648aa2" providerId="ADAL" clId="{9AA9797B-1D6C-4F22-97E9-03E702B4624C}" dt="2019-11-20T21:21:20.164" v="1071"/>
          <ac:inkMkLst>
            <pc:docMk/>
            <pc:sldMk cId="294369875" sldId="295"/>
            <ac:inkMk id="43" creationId="{9B9E0331-8340-4580-80B0-380CF5D205BA}"/>
          </ac:inkMkLst>
        </pc:inkChg>
        <pc:inkChg chg="add mod">
          <ac:chgData name="Rachel Domagalski" userId="a249d407-0285-43a8-8f62-07bb0c648aa2" providerId="ADAL" clId="{9AA9797B-1D6C-4F22-97E9-03E702B4624C}" dt="2019-11-20T21:21:20.164" v="1071"/>
          <ac:inkMkLst>
            <pc:docMk/>
            <pc:sldMk cId="294369875" sldId="295"/>
            <ac:inkMk id="44" creationId="{28170474-0D01-43A6-8787-78EF8C388153}"/>
          </ac:inkMkLst>
        </pc:inkChg>
        <pc:inkChg chg="add mod">
          <ac:chgData name="Rachel Domagalski" userId="a249d407-0285-43a8-8f62-07bb0c648aa2" providerId="ADAL" clId="{9AA9797B-1D6C-4F22-97E9-03E702B4624C}" dt="2019-11-20T21:21:20.164" v="1071"/>
          <ac:inkMkLst>
            <pc:docMk/>
            <pc:sldMk cId="294369875" sldId="295"/>
            <ac:inkMk id="45" creationId="{B11F8D80-DF98-4AA3-82AB-218A9D0C5624}"/>
          </ac:inkMkLst>
        </pc:inkChg>
        <pc:inkChg chg="add mod">
          <ac:chgData name="Rachel Domagalski" userId="a249d407-0285-43a8-8f62-07bb0c648aa2" providerId="ADAL" clId="{9AA9797B-1D6C-4F22-97E9-03E702B4624C}" dt="2019-11-20T21:21:20.164" v="1071"/>
          <ac:inkMkLst>
            <pc:docMk/>
            <pc:sldMk cId="294369875" sldId="295"/>
            <ac:inkMk id="46" creationId="{08F5C5E7-BD63-444E-8708-1CE2EC096523}"/>
          </ac:inkMkLst>
        </pc:inkChg>
        <pc:inkChg chg="add mod">
          <ac:chgData name="Rachel Domagalski" userId="a249d407-0285-43a8-8f62-07bb0c648aa2" providerId="ADAL" clId="{9AA9797B-1D6C-4F22-97E9-03E702B4624C}" dt="2019-11-20T21:21:20.164" v="1071"/>
          <ac:inkMkLst>
            <pc:docMk/>
            <pc:sldMk cId="294369875" sldId="295"/>
            <ac:inkMk id="47" creationId="{B58A0597-28FF-4B57-B0A4-0AB3A6238608}"/>
          </ac:inkMkLst>
        </pc:inkChg>
        <pc:inkChg chg="add mod">
          <ac:chgData name="Rachel Domagalski" userId="a249d407-0285-43a8-8f62-07bb0c648aa2" providerId="ADAL" clId="{9AA9797B-1D6C-4F22-97E9-03E702B4624C}" dt="2019-11-20T21:21:20.164" v="1071"/>
          <ac:inkMkLst>
            <pc:docMk/>
            <pc:sldMk cId="294369875" sldId="295"/>
            <ac:inkMk id="48" creationId="{29C41F01-3D67-499C-9111-161B07DFD662}"/>
          </ac:inkMkLst>
        </pc:inkChg>
        <pc:inkChg chg="add mod">
          <ac:chgData name="Rachel Domagalski" userId="a249d407-0285-43a8-8f62-07bb0c648aa2" providerId="ADAL" clId="{9AA9797B-1D6C-4F22-97E9-03E702B4624C}" dt="2019-11-20T21:21:20.164" v="1071"/>
          <ac:inkMkLst>
            <pc:docMk/>
            <pc:sldMk cId="294369875" sldId="295"/>
            <ac:inkMk id="49" creationId="{E30BF13C-88BB-478F-83B2-41D4BDD9DAA7}"/>
          </ac:inkMkLst>
        </pc:inkChg>
        <pc:inkChg chg="add mod">
          <ac:chgData name="Rachel Domagalski" userId="a249d407-0285-43a8-8f62-07bb0c648aa2" providerId="ADAL" clId="{9AA9797B-1D6C-4F22-97E9-03E702B4624C}" dt="2019-11-20T21:21:20.164" v="1071"/>
          <ac:inkMkLst>
            <pc:docMk/>
            <pc:sldMk cId="294369875" sldId="295"/>
            <ac:inkMk id="50" creationId="{340A17C3-F01F-4732-B9DE-3D963B60235E}"/>
          </ac:inkMkLst>
        </pc:inkChg>
        <pc:inkChg chg="add mod">
          <ac:chgData name="Rachel Domagalski" userId="a249d407-0285-43a8-8f62-07bb0c648aa2" providerId="ADAL" clId="{9AA9797B-1D6C-4F22-97E9-03E702B4624C}" dt="2019-11-20T21:21:20.164" v="1071"/>
          <ac:inkMkLst>
            <pc:docMk/>
            <pc:sldMk cId="294369875" sldId="295"/>
            <ac:inkMk id="51" creationId="{8FF42F84-73C2-4F4D-A46A-1DC05F800CDB}"/>
          </ac:inkMkLst>
        </pc:inkChg>
        <pc:inkChg chg="add mod">
          <ac:chgData name="Rachel Domagalski" userId="a249d407-0285-43a8-8f62-07bb0c648aa2" providerId="ADAL" clId="{9AA9797B-1D6C-4F22-97E9-03E702B4624C}" dt="2019-11-20T21:21:20.164" v="1071"/>
          <ac:inkMkLst>
            <pc:docMk/>
            <pc:sldMk cId="294369875" sldId="295"/>
            <ac:inkMk id="52" creationId="{00097270-A89E-45B4-A44B-BA02302E3E48}"/>
          </ac:inkMkLst>
        </pc:inkChg>
        <pc:inkChg chg="add mod">
          <ac:chgData name="Rachel Domagalski" userId="a249d407-0285-43a8-8f62-07bb0c648aa2" providerId="ADAL" clId="{9AA9797B-1D6C-4F22-97E9-03E702B4624C}" dt="2019-11-20T21:21:20.164" v="1071"/>
          <ac:inkMkLst>
            <pc:docMk/>
            <pc:sldMk cId="294369875" sldId="295"/>
            <ac:inkMk id="53" creationId="{BCD2BB85-1D84-4AEF-B8C6-8A3ADB7D9D8A}"/>
          </ac:inkMkLst>
        </pc:inkChg>
        <pc:inkChg chg="add mod">
          <ac:chgData name="Rachel Domagalski" userId="a249d407-0285-43a8-8f62-07bb0c648aa2" providerId="ADAL" clId="{9AA9797B-1D6C-4F22-97E9-03E702B4624C}" dt="2019-11-20T21:21:20.164" v="1071"/>
          <ac:inkMkLst>
            <pc:docMk/>
            <pc:sldMk cId="294369875" sldId="295"/>
            <ac:inkMk id="54" creationId="{4DE6B807-1DA6-4E2C-A5EF-FAFCDBB42103}"/>
          </ac:inkMkLst>
        </pc:inkChg>
        <pc:inkChg chg="add mod">
          <ac:chgData name="Rachel Domagalski" userId="a249d407-0285-43a8-8f62-07bb0c648aa2" providerId="ADAL" clId="{9AA9797B-1D6C-4F22-97E9-03E702B4624C}" dt="2019-11-20T21:21:20.164" v="1071"/>
          <ac:inkMkLst>
            <pc:docMk/>
            <pc:sldMk cId="294369875" sldId="295"/>
            <ac:inkMk id="56" creationId="{96D5E66E-E732-478D-8AA8-E2DA831B8774}"/>
          </ac:inkMkLst>
        </pc:inkChg>
        <pc:inkChg chg="add mod">
          <ac:chgData name="Rachel Domagalski" userId="a249d407-0285-43a8-8f62-07bb0c648aa2" providerId="ADAL" clId="{9AA9797B-1D6C-4F22-97E9-03E702B4624C}" dt="2019-11-20T21:21:20.164" v="1071"/>
          <ac:inkMkLst>
            <pc:docMk/>
            <pc:sldMk cId="294369875" sldId="295"/>
            <ac:inkMk id="57" creationId="{C7C9F151-3081-422B-A859-EE8C9F3220FD}"/>
          </ac:inkMkLst>
        </pc:inkChg>
        <pc:inkChg chg="add mod">
          <ac:chgData name="Rachel Domagalski" userId="a249d407-0285-43a8-8f62-07bb0c648aa2" providerId="ADAL" clId="{9AA9797B-1D6C-4F22-97E9-03E702B4624C}" dt="2019-11-20T21:21:20.164" v="1071"/>
          <ac:inkMkLst>
            <pc:docMk/>
            <pc:sldMk cId="294369875" sldId="295"/>
            <ac:inkMk id="58" creationId="{0A7E28B1-2B6E-401A-A938-E7FAF2F44A12}"/>
          </ac:inkMkLst>
        </pc:inkChg>
        <pc:inkChg chg="add mod">
          <ac:chgData name="Rachel Domagalski" userId="a249d407-0285-43a8-8f62-07bb0c648aa2" providerId="ADAL" clId="{9AA9797B-1D6C-4F22-97E9-03E702B4624C}" dt="2019-11-20T21:21:20.164" v="1071"/>
          <ac:inkMkLst>
            <pc:docMk/>
            <pc:sldMk cId="294369875" sldId="295"/>
            <ac:inkMk id="59" creationId="{15B680DA-0266-4542-A1CE-CBBCE3728D8F}"/>
          </ac:inkMkLst>
        </pc:inkChg>
        <pc:inkChg chg="add mod">
          <ac:chgData name="Rachel Domagalski" userId="a249d407-0285-43a8-8f62-07bb0c648aa2" providerId="ADAL" clId="{9AA9797B-1D6C-4F22-97E9-03E702B4624C}" dt="2019-11-20T21:21:20.164" v="1071"/>
          <ac:inkMkLst>
            <pc:docMk/>
            <pc:sldMk cId="294369875" sldId="295"/>
            <ac:inkMk id="60" creationId="{7CDDD085-8A12-4294-84FE-8BAF86190AA4}"/>
          </ac:inkMkLst>
        </pc:inkChg>
        <pc:inkChg chg="add mod">
          <ac:chgData name="Rachel Domagalski" userId="a249d407-0285-43a8-8f62-07bb0c648aa2" providerId="ADAL" clId="{9AA9797B-1D6C-4F22-97E9-03E702B4624C}" dt="2019-11-20T21:21:20.164" v="1071"/>
          <ac:inkMkLst>
            <pc:docMk/>
            <pc:sldMk cId="294369875" sldId="295"/>
            <ac:inkMk id="61" creationId="{5B834B50-C833-4D36-B24E-C016197DB14B}"/>
          </ac:inkMkLst>
        </pc:inkChg>
        <pc:inkChg chg="add mod">
          <ac:chgData name="Rachel Domagalski" userId="a249d407-0285-43a8-8f62-07bb0c648aa2" providerId="ADAL" clId="{9AA9797B-1D6C-4F22-97E9-03E702B4624C}" dt="2019-11-20T21:21:20.164" v="1071"/>
          <ac:inkMkLst>
            <pc:docMk/>
            <pc:sldMk cId="294369875" sldId="295"/>
            <ac:inkMk id="63" creationId="{BDB1FE4B-CBD0-4895-9E8E-4A08C08FED69}"/>
          </ac:inkMkLst>
        </pc:inkChg>
        <pc:inkChg chg="add mod">
          <ac:chgData name="Rachel Domagalski" userId="a249d407-0285-43a8-8f62-07bb0c648aa2" providerId="ADAL" clId="{9AA9797B-1D6C-4F22-97E9-03E702B4624C}" dt="2019-11-20T21:21:20.164" v="1071"/>
          <ac:inkMkLst>
            <pc:docMk/>
            <pc:sldMk cId="294369875" sldId="295"/>
            <ac:inkMk id="64" creationId="{C41BC330-AA3F-4E6A-B4DA-09A0E7F154DE}"/>
          </ac:inkMkLst>
        </pc:inkChg>
        <pc:inkChg chg="add mod">
          <ac:chgData name="Rachel Domagalski" userId="a249d407-0285-43a8-8f62-07bb0c648aa2" providerId="ADAL" clId="{9AA9797B-1D6C-4F22-97E9-03E702B4624C}" dt="2019-11-20T21:21:20.164" v="1071"/>
          <ac:inkMkLst>
            <pc:docMk/>
            <pc:sldMk cId="294369875" sldId="295"/>
            <ac:inkMk id="66" creationId="{EE76154F-06B8-4847-BB54-0214280BE429}"/>
          </ac:inkMkLst>
        </pc:inkChg>
        <pc:inkChg chg="add mod">
          <ac:chgData name="Rachel Domagalski" userId="a249d407-0285-43a8-8f62-07bb0c648aa2" providerId="ADAL" clId="{9AA9797B-1D6C-4F22-97E9-03E702B4624C}" dt="2019-11-20T21:21:20.164" v="1071"/>
          <ac:inkMkLst>
            <pc:docMk/>
            <pc:sldMk cId="294369875" sldId="295"/>
            <ac:inkMk id="67" creationId="{D97C575F-4725-4F22-BEC3-E8F8C4F6112B}"/>
          </ac:inkMkLst>
        </pc:inkChg>
        <pc:inkChg chg="add mod">
          <ac:chgData name="Rachel Domagalski" userId="a249d407-0285-43a8-8f62-07bb0c648aa2" providerId="ADAL" clId="{9AA9797B-1D6C-4F22-97E9-03E702B4624C}" dt="2019-11-20T21:21:20.164" v="1071"/>
          <ac:inkMkLst>
            <pc:docMk/>
            <pc:sldMk cId="294369875" sldId="295"/>
            <ac:inkMk id="68" creationId="{2468EE5E-5049-4A59-B7C6-40362CC95084}"/>
          </ac:inkMkLst>
        </pc:inkChg>
        <pc:inkChg chg="add mod">
          <ac:chgData name="Rachel Domagalski" userId="a249d407-0285-43a8-8f62-07bb0c648aa2" providerId="ADAL" clId="{9AA9797B-1D6C-4F22-97E9-03E702B4624C}" dt="2019-11-20T21:21:20.164" v="1071"/>
          <ac:inkMkLst>
            <pc:docMk/>
            <pc:sldMk cId="294369875" sldId="295"/>
            <ac:inkMk id="69" creationId="{67105DF2-DEE3-4E24-9316-D5D1CDCDC4AC}"/>
          </ac:inkMkLst>
        </pc:inkChg>
        <pc:inkChg chg="add mod">
          <ac:chgData name="Rachel Domagalski" userId="a249d407-0285-43a8-8f62-07bb0c648aa2" providerId="ADAL" clId="{9AA9797B-1D6C-4F22-97E9-03E702B4624C}" dt="2019-11-20T21:21:20.164" v="1071"/>
          <ac:inkMkLst>
            <pc:docMk/>
            <pc:sldMk cId="294369875" sldId="295"/>
            <ac:inkMk id="70" creationId="{4A400C9D-DC83-4D90-86AF-F7219F22C525}"/>
          </ac:inkMkLst>
        </pc:inkChg>
        <pc:inkChg chg="add mod">
          <ac:chgData name="Rachel Domagalski" userId="a249d407-0285-43a8-8f62-07bb0c648aa2" providerId="ADAL" clId="{9AA9797B-1D6C-4F22-97E9-03E702B4624C}" dt="2019-11-20T21:21:20.164" v="1071"/>
          <ac:inkMkLst>
            <pc:docMk/>
            <pc:sldMk cId="294369875" sldId="295"/>
            <ac:inkMk id="71" creationId="{D08919EA-9589-47B2-BA19-69BCCDD87565}"/>
          </ac:inkMkLst>
        </pc:inkChg>
        <pc:inkChg chg="add mod">
          <ac:chgData name="Rachel Domagalski" userId="a249d407-0285-43a8-8f62-07bb0c648aa2" providerId="ADAL" clId="{9AA9797B-1D6C-4F22-97E9-03E702B4624C}" dt="2019-11-20T21:21:20.164" v="1071"/>
          <ac:inkMkLst>
            <pc:docMk/>
            <pc:sldMk cId="294369875" sldId="295"/>
            <ac:inkMk id="72" creationId="{BF636CE0-1FAA-4505-A974-07C5EBD4FCA8}"/>
          </ac:inkMkLst>
        </pc:inkChg>
        <pc:inkChg chg="add mod">
          <ac:chgData name="Rachel Domagalski" userId="a249d407-0285-43a8-8f62-07bb0c648aa2" providerId="ADAL" clId="{9AA9797B-1D6C-4F22-97E9-03E702B4624C}" dt="2019-11-20T21:21:20.164" v="1071"/>
          <ac:inkMkLst>
            <pc:docMk/>
            <pc:sldMk cId="294369875" sldId="295"/>
            <ac:inkMk id="73" creationId="{450B350C-90FD-48D1-9084-D6476956C8C2}"/>
          </ac:inkMkLst>
        </pc:inkChg>
        <pc:inkChg chg="add mod">
          <ac:chgData name="Rachel Domagalski" userId="a249d407-0285-43a8-8f62-07bb0c648aa2" providerId="ADAL" clId="{9AA9797B-1D6C-4F22-97E9-03E702B4624C}" dt="2019-11-20T21:21:20.164" v="1071"/>
          <ac:inkMkLst>
            <pc:docMk/>
            <pc:sldMk cId="294369875" sldId="295"/>
            <ac:inkMk id="74" creationId="{B0871EC2-7E51-456E-8BF9-C74E2055EE5D}"/>
          </ac:inkMkLst>
        </pc:inkChg>
        <pc:inkChg chg="add mod">
          <ac:chgData name="Rachel Domagalski" userId="a249d407-0285-43a8-8f62-07bb0c648aa2" providerId="ADAL" clId="{9AA9797B-1D6C-4F22-97E9-03E702B4624C}" dt="2019-11-20T21:21:20.164" v="1071"/>
          <ac:inkMkLst>
            <pc:docMk/>
            <pc:sldMk cId="294369875" sldId="295"/>
            <ac:inkMk id="75" creationId="{FB768D0F-0F60-40C2-BFF3-C73452543383}"/>
          </ac:inkMkLst>
        </pc:inkChg>
        <pc:inkChg chg="add mod">
          <ac:chgData name="Rachel Domagalski" userId="a249d407-0285-43a8-8f62-07bb0c648aa2" providerId="ADAL" clId="{9AA9797B-1D6C-4F22-97E9-03E702B4624C}" dt="2019-11-20T21:21:20.164" v="1071"/>
          <ac:inkMkLst>
            <pc:docMk/>
            <pc:sldMk cId="294369875" sldId="295"/>
            <ac:inkMk id="76" creationId="{2AB4048E-0D6E-4BA0-A7A9-3FD6A6DCE26A}"/>
          </ac:inkMkLst>
        </pc:inkChg>
        <pc:inkChg chg="del mod">
          <ac:chgData name="Rachel Domagalski" userId="a249d407-0285-43a8-8f62-07bb0c648aa2" providerId="ADAL" clId="{9AA9797B-1D6C-4F22-97E9-03E702B4624C}" dt="2019-11-20T21:20:20.689" v="970"/>
          <ac:inkMkLst>
            <pc:docMk/>
            <pc:sldMk cId="294369875" sldId="295"/>
            <ac:inkMk id="77" creationId="{55227186-DDB8-4191-A186-7E0CD5BC6B93}"/>
          </ac:inkMkLst>
        </pc:inkChg>
        <pc:inkChg chg="add mod">
          <ac:chgData name="Rachel Domagalski" userId="a249d407-0285-43a8-8f62-07bb0c648aa2" providerId="ADAL" clId="{9AA9797B-1D6C-4F22-97E9-03E702B4624C}" dt="2019-11-20T21:21:20.164" v="1071"/>
          <ac:inkMkLst>
            <pc:docMk/>
            <pc:sldMk cId="294369875" sldId="295"/>
            <ac:inkMk id="78" creationId="{F07B2F76-19A0-4853-A772-5989EBFD9040}"/>
          </ac:inkMkLst>
        </pc:inkChg>
        <pc:inkChg chg="add mod">
          <ac:chgData name="Rachel Domagalski" userId="a249d407-0285-43a8-8f62-07bb0c648aa2" providerId="ADAL" clId="{9AA9797B-1D6C-4F22-97E9-03E702B4624C}" dt="2019-11-20T21:21:20.164" v="1071"/>
          <ac:inkMkLst>
            <pc:docMk/>
            <pc:sldMk cId="294369875" sldId="295"/>
            <ac:inkMk id="79" creationId="{756102AF-C63E-4C08-BEFC-871B1B356AFF}"/>
          </ac:inkMkLst>
        </pc:inkChg>
        <pc:inkChg chg="add mod">
          <ac:chgData name="Rachel Domagalski" userId="a249d407-0285-43a8-8f62-07bb0c648aa2" providerId="ADAL" clId="{9AA9797B-1D6C-4F22-97E9-03E702B4624C}" dt="2019-11-20T21:21:20.164" v="1071"/>
          <ac:inkMkLst>
            <pc:docMk/>
            <pc:sldMk cId="294369875" sldId="295"/>
            <ac:inkMk id="80" creationId="{3B2F3329-A008-437E-AF9C-E6F382589969}"/>
          </ac:inkMkLst>
        </pc:inkChg>
        <pc:inkChg chg="add mod">
          <ac:chgData name="Rachel Domagalski" userId="a249d407-0285-43a8-8f62-07bb0c648aa2" providerId="ADAL" clId="{9AA9797B-1D6C-4F22-97E9-03E702B4624C}" dt="2019-11-20T21:21:20.164" v="1071"/>
          <ac:inkMkLst>
            <pc:docMk/>
            <pc:sldMk cId="294369875" sldId="295"/>
            <ac:inkMk id="81" creationId="{27323B84-65CD-4490-BDD4-2DA31AFA91AB}"/>
          </ac:inkMkLst>
        </pc:inkChg>
        <pc:inkChg chg="add mod">
          <ac:chgData name="Rachel Domagalski" userId="a249d407-0285-43a8-8f62-07bb0c648aa2" providerId="ADAL" clId="{9AA9797B-1D6C-4F22-97E9-03E702B4624C}" dt="2019-11-20T21:21:20.164" v="1071"/>
          <ac:inkMkLst>
            <pc:docMk/>
            <pc:sldMk cId="294369875" sldId="295"/>
            <ac:inkMk id="82" creationId="{08897A1C-431F-4C35-A7D0-1818FCC12BB4}"/>
          </ac:inkMkLst>
        </pc:inkChg>
        <pc:inkChg chg="add mod">
          <ac:chgData name="Rachel Domagalski" userId="a249d407-0285-43a8-8f62-07bb0c648aa2" providerId="ADAL" clId="{9AA9797B-1D6C-4F22-97E9-03E702B4624C}" dt="2019-11-20T21:21:20.164" v="1071"/>
          <ac:inkMkLst>
            <pc:docMk/>
            <pc:sldMk cId="294369875" sldId="295"/>
            <ac:inkMk id="83" creationId="{C067E32D-733D-4D60-A1FC-6D41B9477CB0}"/>
          </ac:inkMkLst>
        </pc:inkChg>
        <pc:inkChg chg="add mod">
          <ac:chgData name="Rachel Domagalski" userId="a249d407-0285-43a8-8f62-07bb0c648aa2" providerId="ADAL" clId="{9AA9797B-1D6C-4F22-97E9-03E702B4624C}" dt="2019-11-20T21:21:20.164" v="1071"/>
          <ac:inkMkLst>
            <pc:docMk/>
            <pc:sldMk cId="294369875" sldId="295"/>
            <ac:inkMk id="84" creationId="{6B32D29B-EDDA-483F-B7B3-16E7D9D9A94F}"/>
          </ac:inkMkLst>
        </pc:inkChg>
        <pc:inkChg chg="add mod">
          <ac:chgData name="Rachel Domagalski" userId="a249d407-0285-43a8-8f62-07bb0c648aa2" providerId="ADAL" clId="{9AA9797B-1D6C-4F22-97E9-03E702B4624C}" dt="2019-11-20T21:21:20.164" v="1071"/>
          <ac:inkMkLst>
            <pc:docMk/>
            <pc:sldMk cId="294369875" sldId="295"/>
            <ac:inkMk id="85" creationId="{48B6CFAB-71ED-4C2C-91FB-C773D33568B3}"/>
          </ac:inkMkLst>
        </pc:inkChg>
        <pc:inkChg chg="add mod">
          <ac:chgData name="Rachel Domagalski" userId="a249d407-0285-43a8-8f62-07bb0c648aa2" providerId="ADAL" clId="{9AA9797B-1D6C-4F22-97E9-03E702B4624C}" dt="2019-11-20T21:21:20.164" v="1071"/>
          <ac:inkMkLst>
            <pc:docMk/>
            <pc:sldMk cId="294369875" sldId="295"/>
            <ac:inkMk id="86" creationId="{BAE40237-2340-4889-B278-C249E47F2E1D}"/>
          </ac:inkMkLst>
        </pc:inkChg>
        <pc:inkChg chg="add mod">
          <ac:chgData name="Rachel Domagalski" userId="a249d407-0285-43a8-8f62-07bb0c648aa2" providerId="ADAL" clId="{9AA9797B-1D6C-4F22-97E9-03E702B4624C}" dt="2019-11-20T21:21:20.164" v="1071"/>
          <ac:inkMkLst>
            <pc:docMk/>
            <pc:sldMk cId="294369875" sldId="295"/>
            <ac:inkMk id="87" creationId="{84339459-12B4-4D86-8A41-E0B5F5D3C9A3}"/>
          </ac:inkMkLst>
        </pc:inkChg>
        <pc:inkChg chg="add mod">
          <ac:chgData name="Rachel Domagalski" userId="a249d407-0285-43a8-8f62-07bb0c648aa2" providerId="ADAL" clId="{9AA9797B-1D6C-4F22-97E9-03E702B4624C}" dt="2019-11-20T21:21:20.164" v="1071"/>
          <ac:inkMkLst>
            <pc:docMk/>
            <pc:sldMk cId="294369875" sldId="295"/>
            <ac:inkMk id="88" creationId="{DA40CE2E-E974-4F4D-839F-51713C910A93}"/>
          </ac:inkMkLst>
        </pc:inkChg>
        <pc:inkChg chg="add mod">
          <ac:chgData name="Rachel Domagalski" userId="a249d407-0285-43a8-8f62-07bb0c648aa2" providerId="ADAL" clId="{9AA9797B-1D6C-4F22-97E9-03E702B4624C}" dt="2019-11-20T21:21:20.164" v="1071"/>
          <ac:inkMkLst>
            <pc:docMk/>
            <pc:sldMk cId="294369875" sldId="295"/>
            <ac:inkMk id="89" creationId="{DE4ADFD5-7AD1-4411-ACD9-B2A33F766841}"/>
          </ac:inkMkLst>
        </pc:inkChg>
        <pc:inkChg chg="add mod">
          <ac:chgData name="Rachel Domagalski" userId="a249d407-0285-43a8-8f62-07bb0c648aa2" providerId="ADAL" clId="{9AA9797B-1D6C-4F22-97E9-03E702B4624C}" dt="2019-11-20T21:21:20.164" v="1071"/>
          <ac:inkMkLst>
            <pc:docMk/>
            <pc:sldMk cId="294369875" sldId="295"/>
            <ac:inkMk id="90" creationId="{EC4A7D96-6AB7-4A6F-BCDC-51BE968CD073}"/>
          </ac:inkMkLst>
        </pc:inkChg>
        <pc:inkChg chg="add mod">
          <ac:chgData name="Rachel Domagalski" userId="a249d407-0285-43a8-8f62-07bb0c648aa2" providerId="ADAL" clId="{9AA9797B-1D6C-4F22-97E9-03E702B4624C}" dt="2019-11-20T21:21:20.164" v="1071"/>
          <ac:inkMkLst>
            <pc:docMk/>
            <pc:sldMk cId="294369875" sldId="295"/>
            <ac:inkMk id="91" creationId="{7A912717-3276-4544-94D3-A4902DCE4E1A}"/>
          </ac:inkMkLst>
        </pc:inkChg>
        <pc:inkChg chg="add mod">
          <ac:chgData name="Rachel Domagalski" userId="a249d407-0285-43a8-8f62-07bb0c648aa2" providerId="ADAL" clId="{9AA9797B-1D6C-4F22-97E9-03E702B4624C}" dt="2019-11-20T21:21:20.164" v="1071"/>
          <ac:inkMkLst>
            <pc:docMk/>
            <pc:sldMk cId="294369875" sldId="295"/>
            <ac:inkMk id="92" creationId="{6631CD62-4938-44BC-9107-472A4AD3EC28}"/>
          </ac:inkMkLst>
        </pc:inkChg>
        <pc:inkChg chg="add mod">
          <ac:chgData name="Rachel Domagalski" userId="a249d407-0285-43a8-8f62-07bb0c648aa2" providerId="ADAL" clId="{9AA9797B-1D6C-4F22-97E9-03E702B4624C}" dt="2019-11-20T21:21:20.164" v="1071"/>
          <ac:inkMkLst>
            <pc:docMk/>
            <pc:sldMk cId="294369875" sldId="295"/>
            <ac:inkMk id="93" creationId="{EE32AF9C-DBF7-4B68-A873-95B0CDF78ED8}"/>
          </ac:inkMkLst>
        </pc:inkChg>
        <pc:inkChg chg="add mod">
          <ac:chgData name="Rachel Domagalski" userId="a249d407-0285-43a8-8f62-07bb0c648aa2" providerId="ADAL" clId="{9AA9797B-1D6C-4F22-97E9-03E702B4624C}" dt="2019-11-20T21:21:20.164" v="1071"/>
          <ac:inkMkLst>
            <pc:docMk/>
            <pc:sldMk cId="294369875" sldId="295"/>
            <ac:inkMk id="94" creationId="{3C5684D2-92D6-4967-9BFD-D7B49D0D598C}"/>
          </ac:inkMkLst>
        </pc:inkChg>
        <pc:inkChg chg="add mod">
          <ac:chgData name="Rachel Domagalski" userId="a249d407-0285-43a8-8f62-07bb0c648aa2" providerId="ADAL" clId="{9AA9797B-1D6C-4F22-97E9-03E702B4624C}" dt="2019-11-20T21:21:42.366" v="1095"/>
          <ac:inkMkLst>
            <pc:docMk/>
            <pc:sldMk cId="294369875" sldId="295"/>
            <ac:inkMk id="96" creationId="{62217F05-5144-483F-81C4-E91E1D3F8CBE}"/>
          </ac:inkMkLst>
        </pc:inkChg>
        <pc:inkChg chg="add mod">
          <ac:chgData name="Rachel Domagalski" userId="a249d407-0285-43a8-8f62-07bb0c648aa2" providerId="ADAL" clId="{9AA9797B-1D6C-4F22-97E9-03E702B4624C}" dt="2019-11-20T21:21:42.366" v="1095"/>
          <ac:inkMkLst>
            <pc:docMk/>
            <pc:sldMk cId="294369875" sldId="295"/>
            <ac:inkMk id="97" creationId="{006E8D8A-693E-4EC9-B59D-D9E944A4E459}"/>
          </ac:inkMkLst>
        </pc:inkChg>
        <pc:inkChg chg="add mod">
          <ac:chgData name="Rachel Domagalski" userId="a249d407-0285-43a8-8f62-07bb0c648aa2" providerId="ADAL" clId="{9AA9797B-1D6C-4F22-97E9-03E702B4624C}" dt="2019-11-20T21:21:42.366" v="1095"/>
          <ac:inkMkLst>
            <pc:docMk/>
            <pc:sldMk cId="294369875" sldId="295"/>
            <ac:inkMk id="98" creationId="{7AB9F6A6-866D-4F46-A51B-C763BFD61D95}"/>
          </ac:inkMkLst>
        </pc:inkChg>
        <pc:inkChg chg="del">
          <ac:chgData name="Rachel Domagalski" userId="a249d407-0285-43a8-8f62-07bb0c648aa2" providerId="ADAL" clId="{9AA9797B-1D6C-4F22-97E9-03E702B4624C}" dt="2019-11-20T21:20:20.651" v="877"/>
          <ac:inkMkLst>
            <pc:docMk/>
            <pc:sldMk cId="294369875" sldId="295"/>
            <ac:inkMk id="100" creationId="{950D515E-A0D2-442C-B852-7052BEF9E266}"/>
          </ac:inkMkLst>
        </pc:inkChg>
        <pc:inkChg chg="del">
          <ac:chgData name="Rachel Domagalski" userId="a249d407-0285-43a8-8f62-07bb0c648aa2" providerId="ADAL" clId="{9AA9797B-1D6C-4F22-97E9-03E702B4624C}" dt="2019-11-20T21:20:20.671" v="925"/>
          <ac:inkMkLst>
            <pc:docMk/>
            <pc:sldMk cId="294369875" sldId="295"/>
            <ac:inkMk id="101" creationId="{3F38CE3A-CEEE-440B-8844-EE3ACEEC38ED}"/>
          </ac:inkMkLst>
        </pc:inkChg>
        <pc:inkChg chg="add mod">
          <ac:chgData name="Rachel Domagalski" userId="a249d407-0285-43a8-8f62-07bb0c648aa2" providerId="ADAL" clId="{9AA9797B-1D6C-4F22-97E9-03E702B4624C}" dt="2019-11-20T21:21:42.366" v="1095"/>
          <ac:inkMkLst>
            <pc:docMk/>
            <pc:sldMk cId="294369875" sldId="295"/>
            <ac:inkMk id="102" creationId="{6D6819BD-46C2-4905-BB57-FEC58F594B56}"/>
          </ac:inkMkLst>
        </pc:inkChg>
        <pc:inkChg chg="add mod">
          <ac:chgData name="Rachel Domagalski" userId="a249d407-0285-43a8-8f62-07bb0c648aa2" providerId="ADAL" clId="{9AA9797B-1D6C-4F22-97E9-03E702B4624C}" dt="2019-11-20T21:21:42.366" v="1095"/>
          <ac:inkMkLst>
            <pc:docMk/>
            <pc:sldMk cId="294369875" sldId="295"/>
            <ac:inkMk id="103" creationId="{DEF029BA-CB32-4144-9D53-EC01E7C07E2E}"/>
          </ac:inkMkLst>
        </pc:inkChg>
        <pc:inkChg chg="add mod">
          <ac:chgData name="Rachel Domagalski" userId="a249d407-0285-43a8-8f62-07bb0c648aa2" providerId="ADAL" clId="{9AA9797B-1D6C-4F22-97E9-03E702B4624C}" dt="2019-11-20T21:21:42.366" v="1095"/>
          <ac:inkMkLst>
            <pc:docMk/>
            <pc:sldMk cId="294369875" sldId="295"/>
            <ac:inkMk id="105" creationId="{A0E5178A-69F3-48B5-84E2-211285CB7197}"/>
          </ac:inkMkLst>
        </pc:inkChg>
        <pc:inkChg chg="add mod">
          <ac:chgData name="Rachel Domagalski" userId="a249d407-0285-43a8-8f62-07bb0c648aa2" providerId="ADAL" clId="{9AA9797B-1D6C-4F22-97E9-03E702B4624C}" dt="2019-11-20T21:21:42.366" v="1095"/>
          <ac:inkMkLst>
            <pc:docMk/>
            <pc:sldMk cId="294369875" sldId="295"/>
            <ac:inkMk id="106" creationId="{575CFCD1-3D80-4E46-9E76-9FCF1F5FB9AA}"/>
          </ac:inkMkLst>
        </pc:inkChg>
        <pc:inkChg chg="add mod">
          <ac:chgData name="Rachel Domagalski" userId="a249d407-0285-43a8-8f62-07bb0c648aa2" providerId="ADAL" clId="{9AA9797B-1D6C-4F22-97E9-03E702B4624C}" dt="2019-11-20T21:21:42.366" v="1095"/>
          <ac:inkMkLst>
            <pc:docMk/>
            <pc:sldMk cId="294369875" sldId="295"/>
            <ac:inkMk id="108" creationId="{FF3A1B3D-D875-4B4E-9978-26AFC189362F}"/>
          </ac:inkMkLst>
        </pc:inkChg>
        <pc:inkChg chg="add mod">
          <ac:chgData name="Rachel Domagalski" userId="a249d407-0285-43a8-8f62-07bb0c648aa2" providerId="ADAL" clId="{9AA9797B-1D6C-4F22-97E9-03E702B4624C}" dt="2019-11-20T21:21:42.366" v="1095"/>
          <ac:inkMkLst>
            <pc:docMk/>
            <pc:sldMk cId="294369875" sldId="295"/>
            <ac:inkMk id="109" creationId="{AE8CE085-4A33-46A9-AF56-B627FC48F4B4}"/>
          </ac:inkMkLst>
        </pc:inkChg>
        <pc:inkChg chg="add mod">
          <ac:chgData name="Rachel Domagalski" userId="a249d407-0285-43a8-8f62-07bb0c648aa2" providerId="ADAL" clId="{9AA9797B-1D6C-4F22-97E9-03E702B4624C}" dt="2019-11-20T21:21:42.366" v="1095"/>
          <ac:inkMkLst>
            <pc:docMk/>
            <pc:sldMk cId="294369875" sldId="295"/>
            <ac:inkMk id="110" creationId="{BB8FD494-B374-49AD-B62C-F9E041F336EA}"/>
          </ac:inkMkLst>
        </pc:inkChg>
        <pc:inkChg chg="add mod">
          <ac:chgData name="Rachel Domagalski" userId="a249d407-0285-43a8-8f62-07bb0c648aa2" providerId="ADAL" clId="{9AA9797B-1D6C-4F22-97E9-03E702B4624C}" dt="2019-11-20T21:21:42.366" v="1095"/>
          <ac:inkMkLst>
            <pc:docMk/>
            <pc:sldMk cId="294369875" sldId="295"/>
            <ac:inkMk id="111" creationId="{F90B9A73-E2C2-40BF-9EB9-3D91AC5A540A}"/>
          </ac:inkMkLst>
        </pc:inkChg>
        <pc:inkChg chg="add mod">
          <ac:chgData name="Rachel Domagalski" userId="a249d407-0285-43a8-8f62-07bb0c648aa2" providerId="ADAL" clId="{9AA9797B-1D6C-4F22-97E9-03E702B4624C}" dt="2019-11-20T21:21:42.366" v="1095"/>
          <ac:inkMkLst>
            <pc:docMk/>
            <pc:sldMk cId="294369875" sldId="295"/>
            <ac:inkMk id="112" creationId="{85C9F837-9842-4E8E-9AE7-FD6F87582228}"/>
          </ac:inkMkLst>
        </pc:inkChg>
        <pc:inkChg chg="add mod">
          <ac:chgData name="Rachel Domagalski" userId="a249d407-0285-43a8-8f62-07bb0c648aa2" providerId="ADAL" clId="{9AA9797B-1D6C-4F22-97E9-03E702B4624C}" dt="2019-11-20T21:21:42.366" v="1095"/>
          <ac:inkMkLst>
            <pc:docMk/>
            <pc:sldMk cId="294369875" sldId="295"/>
            <ac:inkMk id="113" creationId="{B56CD98D-CA92-4E31-A7EF-363D981C4569}"/>
          </ac:inkMkLst>
        </pc:inkChg>
        <pc:inkChg chg="add mod">
          <ac:chgData name="Rachel Domagalski" userId="a249d407-0285-43a8-8f62-07bb0c648aa2" providerId="ADAL" clId="{9AA9797B-1D6C-4F22-97E9-03E702B4624C}" dt="2019-11-20T21:21:42.366" v="1095"/>
          <ac:inkMkLst>
            <pc:docMk/>
            <pc:sldMk cId="294369875" sldId="295"/>
            <ac:inkMk id="114" creationId="{42B57917-AE61-411A-B7CD-D7CC9E402B93}"/>
          </ac:inkMkLst>
        </pc:inkChg>
        <pc:inkChg chg="add mod">
          <ac:chgData name="Rachel Domagalski" userId="a249d407-0285-43a8-8f62-07bb0c648aa2" providerId="ADAL" clId="{9AA9797B-1D6C-4F22-97E9-03E702B4624C}" dt="2019-11-20T21:21:42.366" v="1095"/>
          <ac:inkMkLst>
            <pc:docMk/>
            <pc:sldMk cId="294369875" sldId="295"/>
            <ac:inkMk id="115" creationId="{63C385D8-90E3-4767-9D17-EB95D2EF08A6}"/>
          </ac:inkMkLst>
        </pc:inkChg>
        <pc:inkChg chg="add mod">
          <ac:chgData name="Rachel Domagalski" userId="a249d407-0285-43a8-8f62-07bb0c648aa2" providerId="ADAL" clId="{9AA9797B-1D6C-4F22-97E9-03E702B4624C}" dt="2019-11-20T21:21:42.366" v="1095"/>
          <ac:inkMkLst>
            <pc:docMk/>
            <pc:sldMk cId="294369875" sldId="295"/>
            <ac:inkMk id="116" creationId="{E1BED8F6-1C21-495C-B759-075B9B747604}"/>
          </ac:inkMkLst>
        </pc:inkChg>
        <pc:inkChg chg="add mod">
          <ac:chgData name="Rachel Domagalski" userId="a249d407-0285-43a8-8f62-07bb0c648aa2" providerId="ADAL" clId="{9AA9797B-1D6C-4F22-97E9-03E702B4624C}" dt="2019-11-20T21:21:42.366" v="1095"/>
          <ac:inkMkLst>
            <pc:docMk/>
            <pc:sldMk cId="294369875" sldId="295"/>
            <ac:inkMk id="117" creationId="{F20B4B8D-F2AC-4D1D-89A5-4A5AEE20E9B2}"/>
          </ac:inkMkLst>
        </pc:inkChg>
        <pc:inkChg chg="add mod">
          <ac:chgData name="Rachel Domagalski" userId="a249d407-0285-43a8-8f62-07bb0c648aa2" providerId="ADAL" clId="{9AA9797B-1D6C-4F22-97E9-03E702B4624C}" dt="2019-11-20T21:21:42.366" v="1095"/>
          <ac:inkMkLst>
            <pc:docMk/>
            <pc:sldMk cId="294369875" sldId="295"/>
            <ac:inkMk id="118" creationId="{D0E71605-2FF5-4A38-B1EF-2154F1F37B7B}"/>
          </ac:inkMkLst>
        </pc:inkChg>
        <pc:inkChg chg="add mod">
          <ac:chgData name="Rachel Domagalski" userId="a249d407-0285-43a8-8f62-07bb0c648aa2" providerId="ADAL" clId="{9AA9797B-1D6C-4F22-97E9-03E702B4624C}" dt="2019-11-20T21:21:42.366" v="1095"/>
          <ac:inkMkLst>
            <pc:docMk/>
            <pc:sldMk cId="294369875" sldId="295"/>
            <ac:inkMk id="119" creationId="{14FBF20A-217A-43CC-96D8-17F5FFC79B66}"/>
          </ac:inkMkLst>
        </pc:inkChg>
        <pc:inkChg chg="add mod">
          <ac:chgData name="Rachel Domagalski" userId="a249d407-0285-43a8-8f62-07bb0c648aa2" providerId="ADAL" clId="{9AA9797B-1D6C-4F22-97E9-03E702B4624C}" dt="2019-11-20T21:21:42.366" v="1095"/>
          <ac:inkMkLst>
            <pc:docMk/>
            <pc:sldMk cId="294369875" sldId="295"/>
            <ac:inkMk id="120" creationId="{89913D42-A070-4520-9BF5-C8CA7441A5E9}"/>
          </ac:inkMkLst>
        </pc:inkChg>
        <pc:inkChg chg="del">
          <ac:chgData name="Rachel Domagalski" userId="a249d407-0285-43a8-8f62-07bb0c648aa2" providerId="ADAL" clId="{9AA9797B-1D6C-4F22-97E9-03E702B4624C}" dt="2019-11-20T21:20:20.658" v="894"/>
          <ac:inkMkLst>
            <pc:docMk/>
            <pc:sldMk cId="294369875" sldId="295"/>
            <ac:inkMk id="122" creationId="{04B9975F-9DE9-4746-B217-4CDCB94C8F84}"/>
          </ac:inkMkLst>
        </pc:inkChg>
        <pc:inkChg chg="del">
          <ac:chgData name="Rachel Domagalski" userId="a249d407-0285-43a8-8f62-07bb0c648aa2" providerId="ADAL" clId="{9AA9797B-1D6C-4F22-97E9-03E702B4624C}" dt="2019-11-20T21:20:20.644" v="859"/>
          <ac:inkMkLst>
            <pc:docMk/>
            <pc:sldMk cId="294369875" sldId="295"/>
            <ac:inkMk id="123" creationId="{F088BEF8-08A7-4CEB-A562-984F1CD42013}"/>
          </ac:inkMkLst>
        </pc:inkChg>
        <pc:inkChg chg="add del mod">
          <ac:chgData name="Rachel Domagalski" userId="a249d407-0285-43a8-8f62-07bb0c648aa2" providerId="ADAL" clId="{9AA9797B-1D6C-4F22-97E9-03E702B4624C}" dt="2019-11-20T21:22:00.360" v="1114"/>
          <ac:inkMkLst>
            <pc:docMk/>
            <pc:sldMk cId="294369875" sldId="295"/>
            <ac:inkMk id="124" creationId="{6042FF4E-677D-4ED3-A273-EA12A9E80481}"/>
          </ac:inkMkLst>
        </pc:inkChg>
        <pc:inkChg chg="add del mod">
          <ac:chgData name="Rachel Domagalski" userId="a249d407-0285-43a8-8f62-07bb0c648aa2" providerId="ADAL" clId="{9AA9797B-1D6C-4F22-97E9-03E702B4624C}" dt="2019-11-20T21:22:00.360" v="1113"/>
          <ac:inkMkLst>
            <pc:docMk/>
            <pc:sldMk cId="294369875" sldId="295"/>
            <ac:inkMk id="125" creationId="{3476336A-22B1-4D20-8764-84761591B564}"/>
          </ac:inkMkLst>
        </pc:inkChg>
        <pc:inkChg chg="add mod">
          <ac:chgData name="Rachel Domagalski" userId="a249d407-0285-43a8-8f62-07bb0c648aa2" providerId="ADAL" clId="{9AA9797B-1D6C-4F22-97E9-03E702B4624C}" dt="2019-11-20T21:22:05.809" v="1124"/>
          <ac:inkMkLst>
            <pc:docMk/>
            <pc:sldMk cId="294369875" sldId="295"/>
            <ac:inkMk id="127" creationId="{BE1F2DAC-9D2B-4162-A87D-EE06D566FA9F}"/>
          </ac:inkMkLst>
        </pc:inkChg>
        <pc:inkChg chg="add mod">
          <ac:chgData name="Rachel Domagalski" userId="a249d407-0285-43a8-8f62-07bb0c648aa2" providerId="ADAL" clId="{9AA9797B-1D6C-4F22-97E9-03E702B4624C}" dt="2019-11-20T21:22:05.809" v="1124"/>
          <ac:inkMkLst>
            <pc:docMk/>
            <pc:sldMk cId="294369875" sldId="295"/>
            <ac:inkMk id="128" creationId="{1445ADDE-66BA-43FC-8D9B-4F9EB812ADD3}"/>
          </ac:inkMkLst>
        </pc:inkChg>
        <pc:inkChg chg="add mod">
          <ac:chgData name="Rachel Domagalski" userId="a249d407-0285-43a8-8f62-07bb0c648aa2" providerId="ADAL" clId="{9AA9797B-1D6C-4F22-97E9-03E702B4624C}" dt="2019-11-20T21:22:05.809" v="1124"/>
          <ac:inkMkLst>
            <pc:docMk/>
            <pc:sldMk cId="294369875" sldId="295"/>
            <ac:inkMk id="129" creationId="{D85915F0-4A14-4F47-BC78-9B2D05AB6CBC}"/>
          </ac:inkMkLst>
        </pc:inkChg>
        <pc:inkChg chg="add mod">
          <ac:chgData name="Rachel Domagalski" userId="a249d407-0285-43a8-8f62-07bb0c648aa2" providerId="ADAL" clId="{9AA9797B-1D6C-4F22-97E9-03E702B4624C}" dt="2019-11-20T21:22:05.809" v="1124"/>
          <ac:inkMkLst>
            <pc:docMk/>
            <pc:sldMk cId="294369875" sldId="295"/>
            <ac:inkMk id="130" creationId="{DCAFA169-6A0B-488D-B41B-EA2559291969}"/>
          </ac:inkMkLst>
        </pc:inkChg>
        <pc:inkChg chg="add mod">
          <ac:chgData name="Rachel Domagalski" userId="a249d407-0285-43a8-8f62-07bb0c648aa2" providerId="ADAL" clId="{9AA9797B-1D6C-4F22-97E9-03E702B4624C}" dt="2019-11-20T21:22:05.809" v="1124"/>
          <ac:inkMkLst>
            <pc:docMk/>
            <pc:sldMk cId="294369875" sldId="295"/>
            <ac:inkMk id="131" creationId="{A2B7A709-285C-45DB-90B0-882E465550E2}"/>
          </ac:inkMkLst>
        </pc:inkChg>
        <pc:inkChg chg="add mod">
          <ac:chgData name="Rachel Domagalski" userId="a249d407-0285-43a8-8f62-07bb0c648aa2" providerId="ADAL" clId="{9AA9797B-1D6C-4F22-97E9-03E702B4624C}" dt="2019-11-20T21:22:05.809" v="1124"/>
          <ac:inkMkLst>
            <pc:docMk/>
            <pc:sldMk cId="294369875" sldId="295"/>
            <ac:inkMk id="132" creationId="{5C095AC5-81D0-4DF2-A9B4-036E1767C507}"/>
          </ac:inkMkLst>
        </pc:inkChg>
        <pc:inkChg chg="add mod">
          <ac:chgData name="Rachel Domagalski" userId="a249d407-0285-43a8-8f62-07bb0c648aa2" providerId="ADAL" clId="{9AA9797B-1D6C-4F22-97E9-03E702B4624C}" dt="2019-11-20T21:22:05.809" v="1124"/>
          <ac:inkMkLst>
            <pc:docMk/>
            <pc:sldMk cId="294369875" sldId="295"/>
            <ac:inkMk id="133" creationId="{ACAAE869-2BBA-44C3-9213-3CA27EFF68C8}"/>
          </ac:inkMkLst>
        </pc:inkChg>
        <pc:inkChg chg="add mod">
          <ac:chgData name="Rachel Domagalski" userId="a249d407-0285-43a8-8f62-07bb0c648aa2" providerId="ADAL" clId="{9AA9797B-1D6C-4F22-97E9-03E702B4624C}" dt="2019-11-20T21:22:05.809" v="1124"/>
          <ac:inkMkLst>
            <pc:docMk/>
            <pc:sldMk cId="294369875" sldId="295"/>
            <ac:inkMk id="134" creationId="{AD42C694-AEDE-4956-8532-FA3534B6F838}"/>
          </ac:inkMkLst>
        </pc:inkChg>
        <pc:inkChg chg="add mod">
          <ac:chgData name="Rachel Domagalski" userId="a249d407-0285-43a8-8f62-07bb0c648aa2" providerId="ADAL" clId="{9AA9797B-1D6C-4F22-97E9-03E702B4624C}" dt="2019-11-20T21:22:05.809" v="1124"/>
          <ac:inkMkLst>
            <pc:docMk/>
            <pc:sldMk cId="294369875" sldId="295"/>
            <ac:inkMk id="135" creationId="{85190DE0-F1A6-43BF-9F4F-B775B3EE54B8}"/>
          </ac:inkMkLst>
        </pc:inkChg>
        <pc:inkChg chg="add mod">
          <ac:chgData name="Rachel Domagalski" userId="a249d407-0285-43a8-8f62-07bb0c648aa2" providerId="ADAL" clId="{9AA9797B-1D6C-4F22-97E9-03E702B4624C}" dt="2019-11-20T21:22:05.809" v="1124"/>
          <ac:inkMkLst>
            <pc:docMk/>
            <pc:sldMk cId="294369875" sldId="295"/>
            <ac:inkMk id="136" creationId="{248D383B-0FCA-45A5-82A6-9039012AE1D0}"/>
          </ac:inkMkLst>
        </pc:inkChg>
        <pc:inkChg chg="add mod">
          <ac:chgData name="Rachel Domagalski" userId="a249d407-0285-43a8-8f62-07bb0c648aa2" providerId="ADAL" clId="{9AA9797B-1D6C-4F22-97E9-03E702B4624C}" dt="2019-11-20T21:22:05.809" v="1124"/>
          <ac:inkMkLst>
            <pc:docMk/>
            <pc:sldMk cId="294369875" sldId="295"/>
            <ac:inkMk id="137" creationId="{1469DA36-8408-45E1-B6FA-808F976D199D}"/>
          </ac:inkMkLst>
        </pc:inkChg>
        <pc:inkChg chg="add mod">
          <ac:chgData name="Rachel Domagalski" userId="a249d407-0285-43a8-8f62-07bb0c648aa2" providerId="ADAL" clId="{9AA9797B-1D6C-4F22-97E9-03E702B4624C}" dt="2019-11-20T21:22:05.809" v="1124"/>
          <ac:inkMkLst>
            <pc:docMk/>
            <pc:sldMk cId="294369875" sldId="295"/>
            <ac:inkMk id="139" creationId="{45BE5428-A6B6-4DCD-AC04-7699B2E99EF1}"/>
          </ac:inkMkLst>
        </pc:inkChg>
        <pc:inkChg chg="add mod">
          <ac:chgData name="Rachel Domagalski" userId="a249d407-0285-43a8-8f62-07bb0c648aa2" providerId="ADAL" clId="{9AA9797B-1D6C-4F22-97E9-03E702B4624C}" dt="2019-11-20T21:22:05.809" v="1124"/>
          <ac:inkMkLst>
            <pc:docMk/>
            <pc:sldMk cId="294369875" sldId="295"/>
            <ac:inkMk id="141" creationId="{A37D342C-788A-46D0-91E3-AEA73A70483E}"/>
          </ac:inkMkLst>
        </pc:inkChg>
        <pc:inkChg chg="add mod">
          <ac:chgData name="Rachel Domagalski" userId="a249d407-0285-43a8-8f62-07bb0c648aa2" providerId="ADAL" clId="{9AA9797B-1D6C-4F22-97E9-03E702B4624C}" dt="2019-11-20T21:22:05.809" v="1124"/>
          <ac:inkMkLst>
            <pc:docMk/>
            <pc:sldMk cId="294369875" sldId="295"/>
            <ac:inkMk id="142" creationId="{483771C6-3792-403F-AE12-24B19AD80C4E}"/>
          </ac:inkMkLst>
        </pc:inkChg>
        <pc:inkChg chg="add mod">
          <ac:chgData name="Rachel Domagalski" userId="a249d407-0285-43a8-8f62-07bb0c648aa2" providerId="ADAL" clId="{9AA9797B-1D6C-4F22-97E9-03E702B4624C}" dt="2019-11-20T21:22:05.809" v="1124"/>
          <ac:inkMkLst>
            <pc:docMk/>
            <pc:sldMk cId="294369875" sldId="295"/>
            <ac:inkMk id="143" creationId="{10E0AB28-7330-425A-8E98-7976D339D555}"/>
          </ac:inkMkLst>
        </pc:inkChg>
        <pc:inkChg chg="add mod">
          <ac:chgData name="Rachel Domagalski" userId="a249d407-0285-43a8-8f62-07bb0c648aa2" providerId="ADAL" clId="{9AA9797B-1D6C-4F22-97E9-03E702B4624C}" dt="2019-11-20T21:22:05.809" v="1124"/>
          <ac:inkMkLst>
            <pc:docMk/>
            <pc:sldMk cId="294369875" sldId="295"/>
            <ac:inkMk id="144" creationId="{E7F5DBF3-A81D-4EA8-94BE-EA10CFDD6F62}"/>
          </ac:inkMkLst>
        </pc:inkChg>
        <pc:inkChg chg="add mod">
          <ac:chgData name="Rachel Domagalski" userId="a249d407-0285-43a8-8f62-07bb0c648aa2" providerId="ADAL" clId="{9AA9797B-1D6C-4F22-97E9-03E702B4624C}" dt="2019-11-20T21:22:05.809" v="1124"/>
          <ac:inkMkLst>
            <pc:docMk/>
            <pc:sldMk cId="294369875" sldId="295"/>
            <ac:inkMk id="145" creationId="{EF179D19-8DAD-4F95-87C4-03B7CAB12995}"/>
          </ac:inkMkLst>
        </pc:inkChg>
        <pc:inkChg chg="add mod">
          <ac:chgData name="Rachel Domagalski" userId="a249d407-0285-43a8-8f62-07bb0c648aa2" providerId="ADAL" clId="{9AA9797B-1D6C-4F22-97E9-03E702B4624C}" dt="2019-11-20T21:22:05.809" v="1124"/>
          <ac:inkMkLst>
            <pc:docMk/>
            <pc:sldMk cId="294369875" sldId="295"/>
            <ac:inkMk id="146" creationId="{4E8CF90F-6194-44D9-9BD0-30E9AC0663EF}"/>
          </ac:inkMkLst>
        </pc:inkChg>
        <pc:inkChg chg="add mod">
          <ac:chgData name="Rachel Domagalski" userId="a249d407-0285-43a8-8f62-07bb0c648aa2" providerId="ADAL" clId="{9AA9797B-1D6C-4F22-97E9-03E702B4624C}" dt="2019-11-20T21:22:05.809" v="1124"/>
          <ac:inkMkLst>
            <pc:docMk/>
            <pc:sldMk cId="294369875" sldId="295"/>
            <ac:inkMk id="147" creationId="{E6AFAF86-5F25-4379-8394-A0E0F87FAE80}"/>
          </ac:inkMkLst>
        </pc:inkChg>
        <pc:inkChg chg="del">
          <ac:chgData name="Rachel Domagalski" userId="a249d407-0285-43a8-8f62-07bb0c648aa2" providerId="ADAL" clId="{9AA9797B-1D6C-4F22-97E9-03E702B4624C}" dt="2019-11-20T21:20:20.665" v="909"/>
          <ac:inkMkLst>
            <pc:docMk/>
            <pc:sldMk cId="294369875" sldId="295"/>
            <ac:inkMk id="148" creationId="{613E1B16-D1FD-4CCC-BA3B-02F22C11A0DB}"/>
          </ac:inkMkLst>
        </pc:inkChg>
        <pc:inkChg chg="add mod">
          <ac:chgData name="Rachel Domagalski" userId="a249d407-0285-43a8-8f62-07bb0c648aa2" providerId="ADAL" clId="{9AA9797B-1D6C-4F22-97E9-03E702B4624C}" dt="2019-11-20T21:22:05.809" v="1124"/>
          <ac:inkMkLst>
            <pc:docMk/>
            <pc:sldMk cId="294369875" sldId="295"/>
            <ac:inkMk id="149" creationId="{734476C8-80FB-4DDE-9E2E-C385748C2058}"/>
          </ac:inkMkLst>
        </pc:inkChg>
        <pc:inkChg chg="del">
          <ac:chgData name="Rachel Domagalski" userId="a249d407-0285-43a8-8f62-07bb0c648aa2" providerId="ADAL" clId="{9AA9797B-1D6C-4F22-97E9-03E702B4624C}" dt="2019-11-20T21:20:20.653" v="883"/>
          <ac:inkMkLst>
            <pc:docMk/>
            <pc:sldMk cId="294369875" sldId="295"/>
            <ac:inkMk id="150" creationId="{1B563900-14E2-4484-822F-90E9F33DD6CE}"/>
          </ac:inkMkLst>
        </pc:inkChg>
        <pc:inkChg chg="del">
          <ac:chgData name="Rachel Domagalski" userId="a249d407-0285-43a8-8f62-07bb0c648aa2" providerId="ADAL" clId="{9AA9797B-1D6C-4F22-97E9-03E702B4624C}" dt="2019-11-20T21:20:20.650" v="875"/>
          <ac:inkMkLst>
            <pc:docMk/>
            <pc:sldMk cId="294369875" sldId="295"/>
            <ac:inkMk id="151" creationId="{BC90B89F-7D05-4203-A558-0BC649240D31}"/>
          </ac:inkMkLst>
        </pc:inkChg>
        <pc:inkChg chg="del">
          <ac:chgData name="Rachel Domagalski" userId="a249d407-0285-43a8-8f62-07bb0c648aa2" providerId="ADAL" clId="{9AA9797B-1D6C-4F22-97E9-03E702B4624C}" dt="2019-11-20T21:20:20.649" v="872"/>
          <ac:inkMkLst>
            <pc:docMk/>
            <pc:sldMk cId="294369875" sldId="295"/>
            <ac:inkMk id="152" creationId="{B736D29D-BA4C-481D-BD2E-02813F3C9296}"/>
          </ac:inkMkLst>
        </pc:inkChg>
        <pc:inkChg chg="del">
          <ac:chgData name="Rachel Domagalski" userId="a249d407-0285-43a8-8f62-07bb0c648aa2" providerId="ADAL" clId="{9AA9797B-1D6C-4F22-97E9-03E702B4624C}" dt="2019-11-20T21:20:20.675" v="933"/>
          <ac:inkMkLst>
            <pc:docMk/>
            <pc:sldMk cId="294369875" sldId="295"/>
            <ac:inkMk id="153" creationId="{EFAF32DD-ADF8-4DB4-972B-3D9E953515F0}"/>
          </ac:inkMkLst>
        </pc:inkChg>
        <pc:inkChg chg="del">
          <ac:chgData name="Rachel Domagalski" userId="a249d407-0285-43a8-8f62-07bb0c648aa2" providerId="ADAL" clId="{9AA9797B-1D6C-4F22-97E9-03E702B4624C}" dt="2019-11-20T21:20:20.652" v="880"/>
          <ac:inkMkLst>
            <pc:docMk/>
            <pc:sldMk cId="294369875" sldId="295"/>
            <ac:inkMk id="154" creationId="{7072AFA1-3601-4663-B41A-93A9D5C352DE}"/>
          </ac:inkMkLst>
        </pc:inkChg>
        <pc:inkChg chg="del">
          <ac:chgData name="Rachel Domagalski" userId="a249d407-0285-43a8-8f62-07bb0c648aa2" providerId="ADAL" clId="{9AA9797B-1D6C-4F22-97E9-03E702B4624C}" dt="2019-11-20T21:20:20.641" v="853"/>
          <ac:inkMkLst>
            <pc:docMk/>
            <pc:sldMk cId="294369875" sldId="295"/>
            <ac:inkMk id="155" creationId="{8DB55A29-A173-4F85-A1CA-ECFF8E6F4EEE}"/>
          </ac:inkMkLst>
        </pc:inkChg>
        <pc:inkChg chg="add mod">
          <ac:chgData name="Rachel Domagalski" userId="a249d407-0285-43a8-8f62-07bb0c648aa2" providerId="ADAL" clId="{9AA9797B-1D6C-4F22-97E9-03E702B4624C}" dt="2019-11-20T21:22:05.809" v="1124"/>
          <ac:inkMkLst>
            <pc:docMk/>
            <pc:sldMk cId="294369875" sldId="295"/>
            <ac:inkMk id="157" creationId="{7BA035A2-BBC4-46F0-BEB4-DA21A42934F4}"/>
          </ac:inkMkLst>
        </pc:inkChg>
        <pc:inkChg chg="add del mod">
          <ac:chgData name="Rachel Domagalski" userId="a249d407-0285-43a8-8f62-07bb0c648aa2" providerId="ADAL" clId="{9AA9797B-1D6C-4F22-97E9-03E702B4624C}" dt="2019-11-20T21:22:20.664" v="1143"/>
          <ac:inkMkLst>
            <pc:docMk/>
            <pc:sldMk cId="294369875" sldId="295"/>
            <ac:inkMk id="159" creationId="{3DCDC208-EA9B-4A43-AE92-AC77EED2C303}"/>
          </ac:inkMkLst>
        </pc:inkChg>
        <pc:inkChg chg="del">
          <ac:chgData name="Rachel Domagalski" userId="a249d407-0285-43a8-8f62-07bb0c648aa2" providerId="ADAL" clId="{9AA9797B-1D6C-4F22-97E9-03E702B4624C}" dt="2019-11-20T21:20:20.669" v="920"/>
          <ac:inkMkLst>
            <pc:docMk/>
            <pc:sldMk cId="294369875" sldId="295"/>
            <ac:inkMk id="160" creationId="{0C54D56E-7B06-4CD0-9033-7341DD3829ED}"/>
          </ac:inkMkLst>
        </pc:inkChg>
        <pc:inkChg chg="add del mod">
          <ac:chgData name="Rachel Domagalski" userId="a249d407-0285-43a8-8f62-07bb0c648aa2" providerId="ADAL" clId="{9AA9797B-1D6C-4F22-97E9-03E702B4624C}" dt="2019-11-20T21:22:20.661" v="1139"/>
          <ac:inkMkLst>
            <pc:docMk/>
            <pc:sldMk cId="294369875" sldId="295"/>
            <ac:inkMk id="161" creationId="{72119E0C-5D25-4408-9BE0-A1B667F24048}"/>
          </ac:inkMkLst>
        </pc:inkChg>
        <pc:inkChg chg="del">
          <ac:chgData name="Rachel Domagalski" userId="a249d407-0285-43a8-8f62-07bb0c648aa2" providerId="ADAL" clId="{9AA9797B-1D6C-4F22-97E9-03E702B4624C}" dt="2019-11-20T21:20:20.685" v="958"/>
          <ac:inkMkLst>
            <pc:docMk/>
            <pc:sldMk cId="294369875" sldId="295"/>
            <ac:inkMk id="162" creationId="{5A2B5B11-360D-4B7F-997A-C30797782734}"/>
          </ac:inkMkLst>
        </pc:inkChg>
        <pc:inkChg chg="del mod">
          <ac:chgData name="Rachel Domagalski" userId="a249d407-0285-43a8-8f62-07bb0c648aa2" providerId="ADAL" clId="{9AA9797B-1D6C-4F22-97E9-03E702B4624C}" dt="2019-11-20T21:20:20.698" v="990"/>
          <ac:inkMkLst>
            <pc:docMk/>
            <pc:sldMk cId="294369875" sldId="295"/>
            <ac:inkMk id="163" creationId="{993AFD2D-5C17-47F0-B525-903F959822E5}"/>
          </ac:inkMkLst>
        </pc:inkChg>
        <pc:inkChg chg="del">
          <ac:chgData name="Rachel Domagalski" userId="a249d407-0285-43a8-8f62-07bb0c648aa2" providerId="ADAL" clId="{9AA9797B-1D6C-4F22-97E9-03E702B4624C}" dt="2019-11-20T21:20:20.694" v="980"/>
          <ac:inkMkLst>
            <pc:docMk/>
            <pc:sldMk cId="294369875" sldId="295"/>
            <ac:inkMk id="165" creationId="{3C4766BE-49DB-4582-B379-2730E2B29045}"/>
          </ac:inkMkLst>
        </pc:inkChg>
        <pc:inkChg chg="del">
          <ac:chgData name="Rachel Domagalski" userId="a249d407-0285-43a8-8f62-07bb0c648aa2" providerId="ADAL" clId="{9AA9797B-1D6C-4F22-97E9-03E702B4624C}" dt="2019-11-20T21:20:20.667" v="915"/>
          <ac:inkMkLst>
            <pc:docMk/>
            <pc:sldMk cId="294369875" sldId="295"/>
            <ac:inkMk id="166" creationId="{C99C91E8-201C-4FD5-A7D3-20446F10FE71}"/>
          </ac:inkMkLst>
        </pc:inkChg>
        <pc:inkChg chg="add del mod">
          <ac:chgData name="Rachel Domagalski" userId="a249d407-0285-43a8-8f62-07bb0c648aa2" providerId="ADAL" clId="{9AA9797B-1D6C-4F22-97E9-03E702B4624C}" dt="2019-11-20T21:22:20.664" v="1142"/>
          <ac:inkMkLst>
            <pc:docMk/>
            <pc:sldMk cId="294369875" sldId="295"/>
            <ac:inkMk id="167" creationId="{A7FCB8BE-FBAD-4B6B-9EA8-D78B9D2184F1}"/>
          </ac:inkMkLst>
        </pc:inkChg>
        <pc:inkChg chg="add del mod">
          <ac:chgData name="Rachel Domagalski" userId="a249d407-0285-43a8-8f62-07bb0c648aa2" providerId="ADAL" clId="{9AA9797B-1D6C-4F22-97E9-03E702B4624C}" dt="2019-11-20T21:22:20.662" v="1140"/>
          <ac:inkMkLst>
            <pc:docMk/>
            <pc:sldMk cId="294369875" sldId="295"/>
            <ac:inkMk id="168" creationId="{513E6480-D4F7-488E-84D4-A48DF8977DDB}"/>
          </ac:inkMkLst>
        </pc:inkChg>
        <pc:inkChg chg="add del mod">
          <ac:chgData name="Rachel Domagalski" userId="a249d407-0285-43a8-8f62-07bb0c648aa2" providerId="ADAL" clId="{9AA9797B-1D6C-4F22-97E9-03E702B4624C}" dt="2019-11-20T21:22:20.651" v="1138"/>
          <ac:inkMkLst>
            <pc:docMk/>
            <pc:sldMk cId="294369875" sldId="295"/>
            <ac:inkMk id="169" creationId="{51FB5B4B-4BE5-421B-8F10-73BC6D0E6542}"/>
          </ac:inkMkLst>
        </pc:inkChg>
        <pc:inkChg chg="add del mod">
          <ac:chgData name="Rachel Domagalski" userId="a249d407-0285-43a8-8f62-07bb0c648aa2" providerId="ADAL" clId="{9AA9797B-1D6C-4F22-97E9-03E702B4624C}" dt="2019-11-20T21:22:20.663" v="1141"/>
          <ac:inkMkLst>
            <pc:docMk/>
            <pc:sldMk cId="294369875" sldId="295"/>
            <ac:inkMk id="170" creationId="{D728E184-8047-48E2-89BE-B94483A084D1}"/>
          </ac:inkMkLst>
        </pc:inkChg>
        <pc:inkChg chg="add del mod">
          <ac:chgData name="Rachel Domagalski" userId="a249d407-0285-43a8-8f62-07bb0c648aa2" providerId="ADAL" clId="{9AA9797B-1D6C-4F22-97E9-03E702B4624C}" dt="2019-11-20T21:22:15.806" v="1136"/>
          <ac:inkMkLst>
            <pc:docMk/>
            <pc:sldMk cId="294369875" sldId="295"/>
            <ac:inkMk id="171" creationId="{FBD8AD1B-642C-4B80-A1D0-B31D0E672EBC}"/>
          </ac:inkMkLst>
        </pc:inkChg>
        <pc:inkChg chg="add del mod">
          <ac:chgData name="Rachel Domagalski" userId="a249d407-0285-43a8-8f62-07bb0c648aa2" providerId="ADAL" clId="{9AA9797B-1D6C-4F22-97E9-03E702B4624C}" dt="2019-11-20T21:22:15.798" v="1135"/>
          <ac:inkMkLst>
            <pc:docMk/>
            <pc:sldMk cId="294369875" sldId="295"/>
            <ac:inkMk id="172" creationId="{C3DEFCDB-1B74-4800-A267-CC2BD5553549}"/>
          </ac:inkMkLst>
        </pc:inkChg>
        <pc:inkChg chg="add del mod">
          <ac:chgData name="Rachel Domagalski" userId="a249d407-0285-43a8-8f62-07bb0c648aa2" providerId="ADAL" clId="{9AA9797B-1D6C-4F22-97E9-03E702B4624C}" dt="2019-11-20T21:22:16.898" v="1137"/>
          <ac:inkMkLst>
            <pc:docMk/>
            <pc:sldMk cId="294369875" sldId="295"/>
            <ac:inkMk id="173" creationId="{DEB85F65-975D-4330-95A4-275FDCDAC97A}"/>
          </ac:inkMkLst>
        </pc:inkChg>
        <pc:inkChg chg="del">
          <ac:chgData name="Rachel Domagalski" userId="a249d407-0285-43a8-8f62-07bb0c648aa2" providerId="ADAL" clId="{9AA9797B-1D6C-4F22-97E9-03E702B4624C}" dt="2019-11-20T21:20:20.661" v="901"/>
          <ac:inkMkLst>
            <pc:docMk/>
            <pc:sldMk cId="294369875" sldId="295"/>
            <ac:inkMk id="174" creationId="{149C7200-40D4-4C28-B12D-9B129A79BC0B}"/>
          </ac:inkMkLst>
        </pc:inkChg>
        <pc:inkChg chg="del mod">
          <ac:chgData name="Rachel Domagalski" userId="a249d407-0285-43a8-8f62-07bb0c648aa2" providerId="ADAL" clId="{9AA9797B-1D6C-4F22-97E9-03E702B4624C}" dt="2019-11-20T21:20:20.697" v="988"/>
          <ac:inkMkLst>
            <pc:docMk/>
            <pc:sldMk cId="294369875" sldId="295"/>
            <ac:inkMk id="175" creationId="{CA5831F8-3C1B-41E1-85D3-CCCC1EDBBD32}"/>
          </ac:inkMkLst>
        </pc:inkChg>
        <pc:inkChg chg="del">
          <ac:chgData name="Rachel Domagalski" userId="a249d407-0285-43a8-8f62-07bb0c648aa2" providerId="ADAL" clId="{9AA9797B-1D6C-4F22-97E9-03E702B4624C}" dt="2019-11-20T21:20:20.688" v="965"/>
          <ac:inkMkLst>
            <pc:docMk/>
            <pc:sldMk cId="294369875" sldId="295"/>
            <ac:inkMk id="176" creationId="{39CF07B1-A0FE-44FE-92EC-1F42EE8C698A}"/>
          </ac:inkMkLst>
        </pc:inkChg>
        <pc:inkChg chg="add mod">
          <ac:chgData name="Rachel Domagalski" userId="a249d407-0285-43a8-8f62-07bb0c648aa2" providerId="ADAL" clId="{9AA9797B-1D6C-4F22-97E9-03E702B4624C}" dt="2019-11-20T21:22:37.863" v="1170"/>
          <ac:inkMkLst>
            <pc:docMk/>
            <pc:sldMk cId="294369875" sldId="295"/>
            <ac:inkMk id="178" creationId="{42C2CAD4-B5AB-4551-B2A5-4D8AB98C89A2}"/>
          </ac:inkMkLst>
        </pc:inkChg>
        <pc:inkChg chg="del">
          <ac:chgData name="Rachel Domagalski" userId="a249d407-0285-43a8-8f62-07bb0c648aa2" providerId="ADAL" clId="{9AA9797B-1D6C-4F22-97E9-03E702B4624C}" dt="2019-11-20T21:20:20.645" v="862"/>
          <ac:inkMkLst>
            <pc:docMk/>
            <pc:sldMk cId="294369875" sldId="295"/>
            <ac:inkMk id="179" creationId="{81090D2A-9BD2-47E8-A1FB-DC3027CA01CA}"/>
          </ac:inkMkLst>
        </pc:inkChg>
        <pc:inkChg chg="del">
          <ac:chgData name="Rachel Domagalski" userId="a249d407-0285-43a8-8f62-07bb0c648aa2" providerId="ADAL" clId="{9AA9797B-1D6C-4F22-97E9-03E702B4624C}" dt="2019-11-20T21:20:20.655" v="885"/>
          <ac:inkMkLst>
            <pc:docMk/>
            <pc:sldMk cId="294369875" sldId="295"/>
            <ac:inkMk id="180" creationId="{45157CF7-B4EA-427B-B4B2-FF663EE170A5}"/>
          </ac:inkMkLst>
        </pc:inkChg>
        <pc:inkChg chg="del">
          <ac:chgData name="Rachel Domagalski" userId="a249d407-0285-43a8-8f62-07bb0c648aa2" providerId="ADAL" clId="{9AA9797B-1D6C-4F22-97E9-03E702B4624C}" dt="2019-11-20T21:20:20.666" v="912"/>
          <ac:inkMkLst>
            <pc:docMk/>
            <pc:sldMk cId="294369875" sldId="295"/>
            <ac:inkMk id="181" creationId="{C3E77033-169B-4600-898A-98C1E35CAE0B}"/>
          </ac:inkMkLst>
        </pc:inkChg>
        <pc:inkChg chg="add mod">
          <ac:chgData name="Rachel Domagalski" userId="a249d407-0285-43a8-8f62-07bb0c648aa2" providerId="ADAL" clId="{9AA9797B-1D6C-4F22-97E9-03E702B4624C}" dt="2019-11-20T21:22:37.863" v="1170"/>
          <ac:inkMkLst>
            <pc:docMk/>
            <pc:sldMk cId="294369875" sldId="295"/>
            <ac:inkMk id="182" creationId="{D78BDF2B-43DF-4345-96B8-21C8395363AA}"/>
          </ac:inkMkLst>
        </pc:inkChg>
        <pc:inkChg chg="del">
          <ac:chgData name="Rachel Domagalski" userId="a249d407-0285-43a8-8f62-07bb0c648aa2" providerId="ADAL" clId="{9AA9797B-1D6C-4F22-97E9-03E702B4624C}" dt="2019-11-20T21:20:20.640" v="851"/>
          <ac:inkMkLst>
            <pc:docMk/>
            <pc:sldMk cId="294369875" sldId="295"/>
            <ac:inkMk id="183" creationId="{A83959A4-DA09-4E18-BB2B-F06EA0B48C44}"/>
          </ac:inkMkLst>
        </pc:inkChg>
        <pc:inkChg chg="del">
          <ac:chgData name="Rachel Domagalski" userId="a249d407-0285-43a8-8f62-07bb0c648aa2" providerId="ADAL" clId="{9AA9797B-1D6C-4F22-97E9-03E702B4624C}" dt="2019-11-20T21:20:20.656" v="887"/>
          <ac:inkMkLst>
            <pc:docMk/>
            <pc:sldMk cId="294369875" sldId="295"/>
            <ac:inkMk id="184" creationId="{19BAA9AE-FAB1-45AD-82BE-32DFBD14D28E}"/>
          </ac:inkMkLst>
        </pc:inkChg>
        <pc:inkChg chg="del">
          <ac:chgData name="Rachel Domagalski" userId="a249d407-0285-43a8-8f62-07bb0c648aa2" providerId="ADAL" clId="{9AA9797B-1D6C-4F22-97E9-03E702B4624C}" dt="2019-11-20T21:20:20.694" v="979"/>
          <ac:inkMkLst>
            <pc:docMk/>
            <pc:sldMk cId="294369875" sldId="295"/>
            <ac:inkMk id="185" creationId="{B33EA664-B4AF-4E37-B78C-4012E731BECB}"/>
          </ac:inkMkLst>
        </pc:inkChg>
        <pc:inkChg chg="del">
          <ac:chgData name="Rachel Domagalski" userId="a249d407-0285-43a8-8f62-07bb0c648aa2" providerId="ADAL" clId="{9AA9797B-1D6C-4F22-97E9-03E702B4624C}" dt="2019-11-20T21:20:20.642" v="855"/>
          <ac:inkMkLst>
            <pc:docMk/>
            <pc:sldMk cId="294369875" sldId="295"/>
            <ac:inkMk id="186" creationId="{A53C1099-8420-43C4-BD2A-76C7FB5F9782}"/>
          </ac:inkMkLst>
        </pc:inkChg>
        <pc:inkChg chg="del">
          <ac:chgData name="Rachel Domagalski" userId="a249d407-0285-43a8-8f62-07bb0c648aa2" providerId="ADAL" clId="{9AA9797B-1D6C-4F22-97E9-03E702B4624C}" dt="2019-11-20T21:20:20.662" v="903"/>
          <ac:inkMkLst>
            <pc:docMk/>
            <pc:sldMk cId="294369875" sldId="295"/>
            <ac:inkMk id="187" creationId="{8782CE8D-CF21-47D6-9FA0-84BA530F28B9}"/>
          </ac:inkMkLst>
        </pc:inkChg>
        <pc:inkChg chg="del">
          <ac:chgData name="Rachel Domagalski" userId="a249d407-0285-43a8-8f62-07bb0c648aa2" providerId="ADAL" clId="{9AA9797B-1D6C-4F22-97E9-03E702B4624C}" dt="2019-11-20T21:20:20.668" v="918"/>
          <ac:inkMkLst>
            <pc:docMk/>
            <pc:sldMk cId="294369875" sldId="295"/>
            <ac:inkMk id="188" creationId="{6E080C44-906E-4FF9-BF21-C67A614F243C}"/>
          </ac:inkMkLst>
        </pc:inkChg>
        <pc:inkChg chg="del">
          <ac:chgData name="Rachel Domagalski" userId="a249d407-0285-43a8-8f62-07bb0c648aa2" providerId="ADAL" clId="{9AA9797B-1D6C-4F22-97E9-03E702B4624C}" dt="2019-11-20T21:20:20.684" v="957"/>
          <ac:inkMkLst>
            <pc:docMk/>
            <pc:sldMk cId="294369875" sldId="295"/>
            <ac:inkMk id="189" creationId="{8F88CF50-87D8-4C6A-9646-976B039D3618}"/>
          </ac:inkMkLst>
        </pc:inkChg>
        <pc:inkChg chg="add mod">
          <ac:chgData name="Rachel Domagalski" userId="a249d407-0285-43a8-8f62-07bb0c648aa2" providerId="ADAL" clId="{9AA9797B-1D6C-4F22-97E9-03E702B4624C}" dt="2019-11-20T21:22:37.863" v="1170"/>
          <ac:inkMkLst>
            <pc:docMk/>
            <pc:sldMk cId="294369875" sldId="295"/>
            <ac:inkMk id="190" creationId="{700ECFD3-86AC-4AEF-AD7D-40B45B79C176}"/>
          </ac:inkMkLst>
        </pc:inkChg>
        <pc:inkChg chg="del">
          <ac:chgData name="Rachel Domagalski" userId="a249d407-0285-43a8-8f62-07bb0c648aa2" providerId="ADAL" clId="{9AA9797B-1D6C-4F22-97E9-03E702B4624C}" dt="2019-11-20T21:20:20.648" v="869"/>
          <ac:inkMkLst>
            <pc:docMk/>
            <pc:sldMk cId="294369875" sldId="295"/>
            <ac:inkMk id="191" creationId="{745098A9-82ED-4A67-B029-A32CB205697A}"/>
          </ac:inkMkLst>
        </pc:inkChg>
        <pc:inkChg chg="del">
          <ac:chgData name="Rachel Domagalski" userId="a249d407-0285-43a8-8f62-07bb0c648aa2" providerId="ADAL" clId="{9AA9797B-1D6C-4F22-97E9-03E702B4624C}" dt="2019-11-20T21:20:20.682" v="951"/>
          <ac:inkMkLst>
            <pc:docMk/>
            <pc:sldMk cId="294369875" sldId="295"/>
            <ac:inkMk id="192" creationId="{80AC8D78-1D85-4675-B664-44F3BADC30B3}"/>
          </ac:inkMkLst>
        </pc:inkChg>
        <pc:inkChg chg="del">
          <ac:chgData name="Rachel Domagalski" userId="a249d407-0285-43a8-8f62-07bb0c648aa2" providerId="ADAL" clId="{9AA9797B-1D6C-4F22-97E9-03E702B4624C}" dt="2019-11-20T21:20:20.686" v="961"/>
          <ac:inkMkLst>
            <pc:docMk/>
            <pc:sldMk cId="294369875" sldId="295"/>
            <ac:inkMk id="193" creationId="{461950C3-CA7F-4370-ABF5-5A9920144C59}"/>
          </ac:inkMkLst>
        </pc:inkChg>
        <pc:inkChg chg="del">
          <ac:chgData name="Rachel Domagalski" userId="a249d407-0285-43a8-8f62-07bb0c648aa2" providerId="ADAL" clId="{9AA9797B-1D6C-4F22-97E9-03E702B4624C}" dt="2019-11-20T21:20:20.695" v="982"/>
          <ac:inkMkLst>
            <pc:docMk/>
            <pc:sldMk cId="294369875" sldId="295"/>
            <ac:inkMk id="194" creationId="{8FF4B2BA-9D05-419E-8F53-0312C51A1E54}"/>
          </ac:inkMkLst>
        </pc:inkChg>
        <pc:inkChg chg="del">
          <ac:chgData name="Rachel Domagalski" userId="a249d407-0285-43a8-8f62-07bb0c648aa2" providerId="ADAL" clId="{9AA9797B-1D6C-4F22-97E9-03E702B4624C}" dt="2019-11-20T21:20:20.688" v="964"/>
          <ac:inkMkLst>
            <pc:docMk/>
            <pc:sldMk cId="294369875" sldId="295"/>
            <ac:inkMk id="195" creationId="{27D4808A-2789-42E9-8166-D1058611166A}"/>
          </ac:inkMkLst>
        </pc:inkChg>
        <pc:inkChg chg="del mod">
          <ac:chgData name="Rachel Domagalski" userId="a249d407-0285-43a8-8f62-07bb0c648aa2" providerId="ADAL" clId="{9AA9797B-1D6C-4F22-97E9-03E702B4624C}" dt="2019-11-20T21:20:20.700" v="993"/>
          <ac:inkMkLst>
            <pc:docMk/>
            <pc:sldMk cId="294369875" sldId="295"/>
            <ac:inkMk id="196" creationId="{7B4740DA-5B8E-4D24-8C5A-51B1726330B4}"/>
          </ac:inkMkLst>
        </pc:inkChg>
        <pc:inkChg chg="del">
          <ac:chgData name="Rachel Domagalski" userId="a249d407-0285-43a8-8f62-07bb0c648aa2" providerId="ADAL" clId="{9AA9797B-1D6C-4F22-97E9-03E702B4624C}" dt="2019-11-20T21:20:20.683" v="953"/>
          <ac:inkMkLst>
            <pc:docMk/>
            <pc:sldMk cId="294369875" sldId="295"/>
            <ac:inkMk id="197" creationId="{0C8F7EEC-D69F-4B28-871D-6248B72FEB82}"/>
          </ac:inkMkLst>
        </pc:inkChg>
        <pc:inkChg chg="del">
          <ac:chgData name="Rachel Domagalski" userId="a249d407-0285-43a8-8f62-07bb0c648aa2" providerId="ADAL" clId="{9AA9797B-1D6C-4F22-97E9-03E702B4624C}" dt="2019-11-20T21:20:20.645" v="863"/>
          <ac:inkMkLst>
            <pc:docMk/>
            <pc:sldMk cId="294369875" sldId="295"/>
            <ac:inkMk id="198" creationId="{7265F0DE-5809-4415-AE28-858CA1246CC0}"/>
          </ac:inkMkLst>
        </pc:inkChg>
        <pc:inkChg chg="del">
          <ac:chgData name="Rachel Domagalski" userId="a249d407-0285-43a8-8f62-07bb0c648aa2" providerId="ADAL" clId="{9AA9797B-1D6C-4F22-97E9-03E702B4624C}" dt="2019-11-20T21:20:20.660" v="898"/>
          <ac:inkMkLst>
            <pc:docMk/>
            <pc:sldMk cId="294369875" sldId="295"/>
            <ac:inkMk id="199" creationId="{7384E9C4-C463-48C5-A6CB-F645AA1A91AC}"/>
          </ac:inkMkLst>
        </pc:inkChg>
        <pc:inkChg chg="del">
          <ac:chgData name="Rachel Domagalski" userId="a249d407-0285-43a8-8f62-07bb0c648aa2" providerId="ADAL" clId="{9AA9797B-1D6C-4F22-97E9-03E702B4624C}" dt="2019-11-20T21:20:20.676" v="935"/>
          <ac:inkMkLst>
            <pc:docMk/>
            <pc:sldMk cId="294369875" sldId="295"/>
            <ac:inkMk id="200" creationId="{2056061C-C953-4C18-943A-F2506F983869}"/>
          </ac:inkMkLst>
        </pc:inkChg>
        <pc:inkChg chg="del">
          <ac:chgData name="Rachel Domagalski" userId="a249d407-0285-43a8-8f62-07bb0c648aa2" providerId="ADAL" clId="{9AA9797B-1D6C-4F22-97E9-03E702B4624C}" dt="2019-11-20T21:20:20.691" v="975"/>
          <ac:inkMkLst>
            <pc:docMk/>
            <pc:sldMk cId="294369875" sldId="295"/>
            <ac:inkMk id="201" creationId="{543F9D57-D846-424B-972C-96075190D48E}"/>
          </ac:inkMkLst>
        </pc:inkChg>
        <pc:inkChg chg="del">
          <ac:chgData name="Rachel Domagalski" userId="a249d407-0285-43a8-8f62-07bb0c648aa2" providerId="ADAL" clId="{9AA9797B-1D6C-4F22-97E9-03E702B4624C}" dt="2019-11-20T21:20:20.668" v="917"/>
          <ac:inkMkLst>
            <pc:docMk/>
            <pc:sldMk cId="294369875" sldId="295"/>
            <ac:inkMk id="202" creationId="{0C945E7A-BF10-4618-8E2A-D6631B0D4D6A}"/>
          </ac:inkMkLst>
        </pc:inkChg>
        <pc:inkChg chg="del">
          <ac:chgData name="Rachel Domagalski" userId="a249d407-0285-43a8-8f62-07bb0c648aa2" providerId="ADAL" clId="{9AA9797B-1D6C-4F22-97E9-03E702B4624C}" dt="2019-11-20T21:20:20.657" v="891"/>
          <ac:inkMkLst>
            <pc:docMk/>
            <pc:sldMk cId="294369875" sldId="295"/>
            <ac:inkMk id="204" creationId="{2693D734-A0C7-4FDD-92A1-5471DCCE871A}"/>
          </ac:inkMkLst>
        </pc:inkChg>
        <pc:inkChg chg="del">
          <ac:chgData name="Rachel Domagalski" userId="a249d407-0285-43a8-8f62-07bb0c648aa2" providerId="ADAL" clId="{9AA9797B-1D6C-4F22-97E9-03E702B4624C}" dt="2019-11-20T21:20:20.676" v="937"/>
          <ac:inkMkLst>
            <pc:docMk/>
            <pc:sldMk cId="294369875" sldId="295"/>
            <ac:inkMk id="205" creationId="{915FC07C-E6D9-4CAA-AB3B-36F82BD8573E}"/>
          </ac:inkMkLst>
        </pc:inkChg>
        <pc:inkChg chg="del">
          <ac:chgData name="Rachel Domagalski" userId="a249d407-0285-43a8-8f62-07bb0c648aa2" providerId="ADAL" clId="{9AA9797B-1D6C-4F22-97E9-03E702B4624C}" dt="2019-11-20T21:20:20.664" v="907"/>
          <ac:inkMkLst>
            <pc:docMk/>
            <pc:sldMk cId="294369875" sldId="295"/>
            <ac:inkMk id="206" creationId="{8885AD4C-9F8C-4CA6-AF15-A404FCB0D0C0}"/>
          </ac:inkMkLst>
        </pc:inkChg>
        <pc:inkChg chg="del">
          <ac:chgData name="Rachel Domagalski" userId="a249d407-0285-43a8-8f62-07bb0c648aa2" providerId="ADAL" clId="{9AA9797B-1D6C-4F22-97E9-03E702B4624C}" dt="2019-11-20T21:20:20.648" v="870"/>
          <ac:inkMkLst>
            <pc:docMk/>
            <pc:sldMk cId="294369875" sldId="295"/>
            <ac:inkMk id="207" creationId="{78DE497A-7918-4DA4-8971-630624006D9B}"/>
          </ac:inkMkLst>
        </pc:inkChg>
        <pc:inkChg chg="del">
          <ac:chgData name="Rachel Domagalski" userId="a249d407-0285-43a8-8f62-07bb0c648aa2" providerId="ADAL" clId="{9AA9797B-1D6C-4F22-97E9-03E702B4624C}" dt="2019-11-20T21:20:20.672" v="927"/>
          <ac:inkMkLst>
            <pc:docMk/>
            <pc:sldMk cId="294369875" sldId="295"/>
            <ac:inkMk id="208" creationId="{E6E8472B-DA4C-49A3-A8FC-B14DC81354EB}"/>
          </ac:inkMkLst>
        </pc:inkChg>
        <pc:inkChg chg="del">
          <ac:chgData name="Rachel Domagalski" userId="a249d407-0285-43a8-8f62-07bb0c648aa2" providerId="ADAL" clId="{9AA9797B-1D6C-4F22-97E9-03E702B4624C}" dt="2019-11-20T21:20:20.661" v="900"/>
          <ac:inkMkLst>
            <pc:docMk/>
            <pc:sldMk cId="294369875" sldId="295"/>
            <ac:inkMk id="209" creationId="{0C441406-F7E4-4D5A-9949-74B8AB035A23}"/>
          </ac:inkMkLst>
        </pc:inkChg>
        <pc:inkChg chg="del">
          <ac:chgData name="Rachel Domagalski" userId="a249d407-0285-43a8-8f62-07bb0c648aa2" providerId="ADAL" clId="{9AA9797B-1D6C-4F22-97E9-03E702B4624C}" dt="2019-11-20T21:20:20.640" v="850"/>
          <ac:inkMkLst>
            <pc:docMk/>
            <pc:sldMk cId="294369875" sldId="295"/>
            <ac:inkMk id="210" creationId="{E48CF9CC-60B0-4181-807F-DC849AFA3E3A}"/>
          </ac:inkMkLst>
        </pc:inkChg>
        <pc:inkChg chg="add mod">
          <ac:chgData name="Rachel Domagalski" userId="a249d407-0285-43a8-8f62-07bb0c648aa2" providerId="ADAL" clId="{9AA9797B-1D6C-4F22-97E9-03E702B4624C}" dt="2019-11-20T21:22:37.863" v="1170"/>
          <ac:inkMkLst>
            <pc:docMk/>
            <pc:sldMk cId="294369875" sldId="295"/>
            <ac:inkMk id="211" creationId="{93B00413-387B-487C-97A9-D2169D6FA24B}"/>
          </ac:inkMkLst>
        </pc:inkChg>
        <pc:inkChg chg="del">
          <ac:chgData name="Rachel Domagalski" userId="a249d407-0285-43a8-8f62-07bb0c648aa2" providerId="ADAL" clId="{9AA9797B-1D6C-4F22-97E9-03E702B4624C}" dt="2019-11-20T21:20:20.670" v="922"/>
          <ac:inkMkLst>
            <pc:docMk/>
            <pc:sldMk cId="294369875" sldId="295"/>
            <ac:inkMk id="212" creationId="{4425770D-C7B2-45BF-8B01-1A8B431208F1}"/>
          </ac:inkMkLst>
        </pc:inkChg>
        <pc:inkChg chg="del">
          <ac:chgData name="Rachel Domagalski" userId="a249d407-0285-43a8-8f62-07bb0c648aa2" providerId="ADAL" clId="{9AA9797B-1D6C-4F22-97E9-03E702B4624C}" dt="2019-11-20T21:20:20.693" v="977"/>
          <ac:inkMkLst>
            <pc:docMk/>
            <pc:sldMk cId="294369875" sldId="295"/>
            <ac:inkMk id="213" creationId="{C7DB9F24-23F2-46C2-9B79-D1A960F6CE33}"/>
          </ac:inkMkLst>
        </pc:inkChg>
        <pc:inkChg chg="del">
          <ac:chgData name="Rachel Domagalski" userId="a249d407-0285-43a8-8f62-07bb0c648aa2" providerId="ADAL" clId="{9AA9797B-1D6C-4F22-97E9-03E702B4624C}" dt="2019-11-20T21:20:20.661" v="902"/>
          <ac:inkMkLst>
            <pc:docMk/>
            <pc:sldMk cId="294369875" sldId="295"/>
            <ac:inkMk id="214" creationId="{BA8B24EE-D0A6-4417-A5FF-A7F4D0805B82}"/>
          </ac:inkMkLst>
        </pc:inkChg>
        <pc:inkChg chg="del">
          <ac:chgData name="Rachel Domagalski" userId="a249d407-0285-43a8-8f62-07bb0c648aa2" providerId="ADAL" clId="{9AA9797B-1D6C-4F22-97E9-03E702B4624C}" dt="2019-11-20T21:20:20.695" v="983"/>
          <ac:inkMkLst>
            <pc:docMk/>
            <pc:sldMk cId="294369875" sldId="295"/>
            <ac:inkMk id="215" creationId="{D2124BD2-09FD-414E-9921-DE56CE42C399}"/>
          </ac:inkMkLst>
        </pc:inkChg>
        <pc:inkChg chg="del">
          <ac:chgData name="Rachel Domagalski" userId="a249d407-0285-43a8-8f62-07bb0c648aa2" providerId="ADAL" clId="{9AA9797B-1D6C-4F22-97E9-03E702B4624C}" dt="2019-11-20T21:20:20.667" v="913"/>
          <ac:inkMkLst>
            <pc:docMk/>
            <pc:sldMk cId="294369875" sldId="295"/>
            <ac:inkMk id="216" creationId="{445180D0-44CA-4ADD-A82E-24CFAA5B2AE8}"/>
          </ac:inkMkLst>
        </pc:inkChg>
        <pc:inkChg chg="del">
          <ac:chgData name="Rachel Domagalski" userId="a249d407-0285-43a8-8f62-07bb0c648aa2" providerId="ADAL" clId="{9AA9797B-1D6C-4F22-97E9-03E702B4624C}" dt="2019-11-20T21:20:20.681" v="948"/>
          <ac:inkMkLst>
            <pc:docMk/>
            <pc:sldMk cId="294369875" sldId="295"/>
            <ac:inkMk id="218" creationId="{6BD216F0-2B9E-457F-B18D-09FC7C561A36}"/>
          </ac:inkMkLst>
        </pc:inkChg>
        <pc:inkChg chg="del">
          <ac:chgData name="Rachel Domagalski" userId="a249d407-0285-43a8-8f62-07bb0c648aa2" providerId="ADAL" clId="{9AA9797B-1D6C-4F22-97E9-03E702B4624C}" dt="2019-11-20T21:20:20.672" v="928"/>
          <ac:inkMkLst>
            <pc:docMk/>
            <pc:sldMk cId="294369875" sldId="295"/>
            <ac:inkMk id="219" creationId="{97BB040A-4A89-4A80-8CCD-68582D192A8C}"/>
          </ac:inkMkLst>
        </pc:inkChg>
        <pc:inkChg chg="del">
          <ac:chgData name="Rachel Domagalski" userId="a249d407-0285-43a8-8f62-07bb0c648aa2" providerId="ADAL" clId="{9AA9797B-1D6C-4F22-97E9-03E702B4624C}" dt="2019-11-20T21:20:20.681" v="950"/>
          <ac:inkMkLst>
            <pc:docMk/>
            <pc:sldMk cId="294369875" sldId="295"/>
            <ac:inkMk id="220" creationId="{280F2088-F093-4E06-AAB1-C1F86FAA7AE5}"/>
          </ac:inkMkLst>
        </pc:inkChg>
        <pc:inkChg chg="del">
          <ac:chgData name="Rachel Domagalski" userId="a249d407-0285-43a8-8f62-07bb0c648aa2" providerId="ADAL" clId="{9AA9797B-1D6C-4F22-97E9-03E702B4624C}" dt="2019-11-20T21:20:20.659" v="896"/>
          <ac:inkMkLst>
            <pc:docMk/>
            <pc:sldMk cId="294369875" sldId="295"/>
            <ac:inkMk id="221" creationId="{7F916492-0813-4784-9037-FA2583AD4C74}"/>
          </ac:inkMkLst>
        </pc:inkChg>
        <pc:inkChg chg="del">
          <ac:chgData name="Rachel Domagalski" userId="a249d407-0285-43a8-8f62-07bb0c648aa2" providerId="ADAL" clId="{9AA9797B-1D6C-4F22-97E9-03E702B4624C}" dt="2019-11-20T21:20:20.689" v="968"/>
          <ac:inkMkLst>
            <pc:docMk/>
            <pc:sldMk cId="294369875" sldId="295"/>
            <ac:inkMk id="222" creationId="{ACA06131-80C1-453C-90FF-79978753DC9D}"/>
          </ac:inkMkLst>
        </pc:inkChg>
        <pc:inkChg chg="del">
          <ac:chgData name="Rachel Domagalski" userId="a249d407-0285-43a8-8f62-07bb0c648aa2" providerId="ADAL" clId="{9AA9797B-1D6C-4F22-97E9-03E702B4624C}" dt="2019-11-20T21:20:20.658" v="893"/>
          <ac:inkMkLst>
            <pc:docMk/>
            <pc:sldMk cId="294369875" sldId="295"/>
            <ac:inkMk id="223" creationId="{65D8A404-B252-4435-B92C-15068EC93CA8}"/>
          </ac:inkMkLst>
        </pc:inkChg>
        <pc:inkChg chg="add mod">
          <ac:chgData name="Rachel Domagalski" userId="a249d407-0285-43a8-8f62-07bb0c648aa2" providerId="ADAL" clId="{9AA9797B-1D6C-4F22-97E9-03E702B4624C}" dt="2019-11-20T21:22:37.863" v="1170"/>
          <ac:inkMkLst>
            <pc:docMk/>
            <pc:sldMk cId="294369875" sldId="295"/>
            <ac:inkMk id="224" creationId="{E5EC9E26-D571-4312-974E-1F5CE1A7E3B3}"/>
          </ac:inkMkLst>
        </pc:inkChg>
        <pc:inkChg chg="del">
          <ac:chgData name="Rachel Domagalski" userId="a249d407-0285-43a8-8f62-07bb0c648aa2" providerId="ADAL" clId="{9AA9797B-1D6C-4F22-97E9-03E702B4624C}" dt="2019-11-20T21:20:20.678" v="942"/>
          <ac:inkMkLst>
            <pc:docMk/>
            <pc:sldMk cId="294369875" sldId="295"/>
            <ac:inkMk id="225" creationId="{D5E6D7D5-D55C-411D-931D-1FCC5A9C9FDD}"/>
          </ac:inkMkLst>
        </pc:inkChg>
        <pc:inkChg chg="del">
          <ac:chgData name="Rachel Domagalski" userId="a249d407-0285-43a8-8f62-07bb0c648aa2" providerId="ADAL" clId="{9AA9797B-1D6C-4F22-97E9-03E702B4624C}" dt="2019-11-20T21:20:20.687" v="963"/>
          <ac:inkMkLst>
            <pc:docMk/>
            <pc:sldMk cId="294369875" sldId="295"/>
            <ac:inkMk id="226" creationId="{39A9560C-9A82-4F82-895C-64ED40DBBE1B}"/>
          </ac:inkMkLst>
        </pc:inkChg>
        <pc:inkChg chg="del">
          <ac:chgData name="Rachel Domagalski" userId="a249d407-0285-43a8-8f62-07bb0c648aa2" providerId="ADAL" clId="{9AA9797B-1D6C-4F22-97E9-03E702B4624C}" dt="2019-11-20T21:20:20.694" v="981"/>
          <ac:inkMkLst>
            <pc:docMk/>
            <pc:sldMk cId="294369875" sldId="295"/>
            <ac:inkMk id="227" creationId="{19709711-C291-4A93-9257-97C6F424338E}"/>
          </ac:inkMkLst>
        </pc:inkChg>
        <pc:inkChg chg="del">
          <ac:chgData name="Rachel Domagalski" userId="a249d407-0285-43a8-8f62-07bb0c648aa2" providerId="ADAL" clId="{9AA9797B-1D6C-4F22-97E9-03E702B4624C}" dt="2019-11-20T21:20:20.678" v="940"/>
          <ac:inkMkLst>
            <pc:docMk/>
            <pc:sldMk cId="294369875" sldId="295"/>
            <ac:inkMk id="228" creationId="{7BE223CD-729E-449E-90F4-C16BF9C1794B}"/>
          </ac:inkMkLst>
        </pc:inkChg>
        <pc:inkChg chg="del">
          <ac:chgData name="Rachel Domagalski" userId="a249d407-0285-43a8-8f62-07bb0c648aa2" providerId="ADAL" clId="{9AA9797B-1D6C-4F22-97E9-03E702B4624C}" dt="2019-11-20T21:20:20.684" v="955"/>
          <ac:inkMkLst>
            <pc:docMk/>
            <pc:sldMk cId="294369875" sldId="295"/>
            <ac:inkMk id="229" creationId="{D1CF0FF8-00A8-46DD-B7DC-E82C1624682B}"/>
          </ac:inkMkLst>
        </pc:inkChg>
        <pc:inkChg chg="del">
          <ac:chgData name="Rachel Domagalski" userId="a249d407-0285-43a8-8f62-07bb0c648aa2" providerId="ADAL" clId="{9AA9797B-1D6C-4F22-97E9-03E702B4624C}" dt="2019-11-20T21:20:20.679" v="944"/>
          <ac:inkMkLst>
            <pc:docMk/>
            <pc:sldMk cId="294369875" sldId="295"/>
            <ac:inkMk id="230" creationId="{6F8B8D31-16E4-4B8A-A0F7-15A8D2DFC343}"/>
          </ac:inkMkLst>
        </pc:inkChg>
        <pc:inkChg chg="del">
          <ac:chgData name="Rachel Domagalski" userId="a249d407-0285-43a8-8f62-07bb0c648aa2" providerId="ADAL" clId="{9AA9797B-1D6C-4F22-97E9-03E702B4624C}" dt="2019-11-20T21:20:20.671" v="924"/>
          <ac:inkMkLst>
            <pc:docMk/>
            <pc:sldMk cId="294369875" sldId="295"/>
            <ac:inkMk id="231" creationId="{8EA9D02C-122E-4F39-B800-71B94BB7B4BE}"/>
          </ac:inkMkLst>
        </pc:inkChg>
        <pc:inkChg chg="del">
          <ac:chgData name="Rachel Domagalski" userId="a249d407-0285-43a8-8f62-07bb0c648aa2" providerId="ADAL" clId="{9AA9797B-1D6C-4F22-97E9-03E702B4624C}" dt="2019-11-20T21:20:20.691" v="973"/>
          <ac:inkMkLst>
            <pc:docMk/>
            <pc:sldMk cId="294369875" sldId="295"/>
            <ac:inkMk id="232" creationId="{F2614780-22E5-4769-86D9-5E7AC33F10ED}"/>
          </ac:inkMkLst>
        </pc:inkChg>
        <pc:inkChg chg="del mod">
          <ac:chgData name="Rachel Domagalski" userId="a249d407-0285-43a8-8f62-07bb0c648aa2" providerId="ADAL" clId="{9AA9797B-1D6C-4F22-97E9-03E702B4624C}" dt="2019-11-20T21:20:20.698" v="989"/>
          <ac:inkMkLst>
            <pc:docMk/>
            <pc:sldMk cId="294369875" sldId="295"/>
            <ac:inkMk id="233" creationId="{44C2FAEF-8471-49D7-AE74-7F1C6659AC4F}"/>
          </ac:inkMkLst>
        </pc:inkChg>
        <pc:inkChg chg="del">
          <ac:chgData name="Rachel Domagalski" userId="a249d407-0285-43a8-8f62-07bb0c648aa2" providerId="ADAL" clId="{9AA9797B-1D6C-4F22-97E9-03E702B4624C}" dt="2019-11-20T21:20:20.690" v="972"/>
          <ac:inkMkLst>
            <pc:docMk/>
            <pc:sldMk cId="294369875" sldId="295"/>
            <ac:inkMk id="234" creationId="{AB44B2C9-46CF-45E5-811D-E4C7AA176BE4}"/>
          </ac:inkMkLst>
        </pc:inkChg>
        <pc:inkChg chg="del">
          <ac:chgData name="Rachel Domagalski" userId="a249d407-0285-43a8-8f62-07bb0c648aa2" providerId="ADAL" clId="{9AA9797B-1D6C-4F22-97E9-03E702B4624C}" dt="2019-11-20T21:20:20.680" v="945"/>
          <ac:inkMkLst>
            <pc:docMk/>
            <pc:sldMk cId="294369875" sldId="295"/>
            <ac:inkMk id="235" creationId="{FC3ABA58-9413-41D8-875E-CFDB2D7263FB}"/>
          </ac:inkMkLst>
        </pc:inkChg>
        <pc:inkChg chg="del">
          <ac:chgData name="Rachel Domagalski" userId="a249d407-0285-43a8-8f62-07bb0c648aa2" providerId="ADAL" clId="{9AA9797B-1D6C-4F22-97E9-03E702B4624C}" dt="2019-11-20T21:20:20.667" v="914"/>
          <ac:inkMkLst>
            <pc:docMk/>
            <pc:sldMk cId="294369875" sldId="295"/>
            <ac:inkMk id="237" creationId="{C461CB57-A203-4F38-880E-68FC6D852D38}"/>
          </ac:inkMkLst>
        </pc:inkChg>
        <pc:inkChg chg="del mod">
          <ac:chgData name="Rachel Domagalski" userId="a249d407-0285-43a8-8f62-07bb0c648aa2" providerId="ADAL" clId="{9AA9797B-1D6C-4F22-97E9-03E702B4624C}" dt="2019-11-20T21:20:20.700" v="995"/>
          <ac:inkMkLst>
            <pc:docMk/>
            <pc:sldMk cId="294369875" sldId="295"/>
            <ac:inkMk id="238" creationId="{71BC2933-59D4-4D18-84CB-2B6ACC9B129F}"/>
          </ac:inkMkLst>
        </pc:inkChg>
        <pc:inkChg chg="del">
          <ac:chgData name="Rachel Domagalski" userId="a249d407-0285-43a8-8f62-07bb0c648aa2" providerId="ADAL" clId="{9AA9797B-1D6C-4F22-97E9-03E702B4624C}" dt="2019-11-20T21:20:20.642" v="857"/>
          <ac:inkMkLst>
            <pc:docMk/>
            <pc:sldMk cId="294369875" sldId="295"/>
            <ac:inkMk id="239" creationId="{E6F2FEA8-E6C3-4031-8D29-9DC78801FD50}"/>
          </ac:inkMkLst>
        </pc:inkChg>
        <pc:inkChg chg="del">
          <ac:chgData name="Rachel Domagalski" userId="a249d407-0285-43a8-8f62-07bb0c648aa2" providerId="ADAL" clId="{9AA9797B-1D6C-4F22-97E9-03E702B4624C}" dt="2019-11-20T21:20:20.685" v="959"/>
          <ac:inkMkLst>
            <pc:docMk/>
            <pc:sldMk cId="294369875" sldId="295"/>
            <ac:inkMk id="240" creationId="{7FF3153E-E014-4F12-A61B-E8CDAEEF2B46}"/>
          </ac:inkMkLst>
        </pc:inkChg>
        <pc:inkChg chg="del">
          <ac:chgData name="Rachel Domagalski" userId="a249d407-0285-43a8-8f62-07bb0c648aa2" providerId="ADAL" clId="{9AA9797B-1D6C-4F22-97E9-03E702B4624C}" dt="2019-11-20T21:20:20.687" v="962"/>
          <ac:inkMkLst>
            <pc:docMk/>
            <pc:sldMk cId="294369875" sldId="295"/>
            <ac:inkMk id="241" creationId="{5A2150D1-CF23-48C7-9DD7-7E1FCCC8BBD9}"/>
          </ac:inkMkLst>
        </pc:inkChg>
        <pc:inkChg chg="del">
          <ac:chgData name="Rachel Domagalski" userId="a249d407-0285-43a8-8f62-07bb0c648aa2" providerId="ADAL" clId="{9AA9797B-1D6C-4F22-97E9-03E702B4624C}" dt="2019-11-20T21:20:20.699" v="992"/>
          <ac:inkMkLst>
            <pc:docMk/>
            <pc:sldMk cId="294369875" sldId="295"/>
            <ac:inkMk id="242" creationId="{C2D9F3D0-EEE8-4D2A-BE92-871F7B0B14E6}"/>
          </ac:inkMkLst>
        </pc:inkChg>
        <pc:inkChg chg="del">
          <ac:chgData name="Rachel Domagalski" userId="a249d407-0285-43a8-8f62-07bb0c648aa2" providerId="ADAL" clId="{9AA9797B-1D6C-4F22-97E9-03E702B4624C}" dt="2019-11-20T21:20:20.691" v="974"/>
          <ac:inkMkLst>
            <pc:docMk/>
            <pc:sldMk cId="294369875" sldId="295"/>
            <ac:inkMk id="243" creationId="{4A42A42F-A4E9-4A98-B60C-B50EA160F134}"/>
          </ac:inkMkLst>
        </pc:inkChg>
        <pc:inkChg chg="del">
          <ac:chgData name="Rachel Domagalski" userId="a249d407-0285-43a8-8f62-07bb0c648aa2" providerId="ADAL" clId="{9AA9797B-1D6C-4F22-97E9-03E702B4624C}" dt="2019-11-20T21:20:20.697" v="987"/>
          <ac:inkMkLst>
            <pc:docMk/>
            <pc:sldMk cId="294369875" sldId="295"/>
            <ac:inkMk id="244" creationId="{A32529A8-DFAC-4D6D-8327-F1E1CF14FC39}"/>
          </ac:inkMkLst>
        </pc:inkChg>
        <pc:inkChg chg="del">
          <ac:chgData name="Rachel Domagalski" userId="a249d407-0285-43a8-8f62-07bb0c648aa2" providerId="ADAL" clId="{9AA9797B-1D6C-4F22-97E9-03E702B4624C}" dt="2019-11-20T21:20:20.681" v="949"/>
          <ac:inkMkLst>
            <pc:docMk/>
            <pc:sldMk cId="294369875" sldId="295"/>
            <ac:inkMk id="245" creationId="{B28879A3-40E5-4E26-A471-397A8630E18E}"/>
          </ac:inkMkLst>
        </pc:inkChg>
        <pc:inkChg chg="del">
          <ac:chgData name="Rachel Domagalski" userId="a249d407-0285-43a8-8f62-07bb0c648aa2" providerId="ADAL" clId="{9AA9797B-1D6C-4F22-97E9-03E702B4624C}" dt="2019-11-20T21:20:20.689" v="969"/>
          <ac:inkMkLst>
            <pc:docMk/>
            <pc:sldMk cId="294369875" sldId="295"/>
            <ac:inkMk id="246" creationId="{440D0260-3256-4D4B-9F84-C641E4CB9C87}"/>
          </ac:inkMkLst>
        </pc:inkChg>
        <pc:inkChg chg="del">
          <ac:chgData name="Rachel Domagalski" userId="a249d407-0285-43a8-8f62-07bb0c648aa2" providerId="ADAL" clId="{9AA9797B-1D6C-4F22-97E9-03E702B4624C}" dt="2019-11-20T21:20:20.645" v="864"/>
          <ac:inkMkLst>
            <pc:docMk/>
            <pc:sldMk cId="294369875" sldId="295"/>
            <ac:inkMk id="247" creationId="{832EB11B-79E0-458D-815C-5F40EF920DC1}"/>
          </ac:inkMkLst>
        </pc:inkChg>
        <pc:inkChg chg="del">
          <ac:chgData name="Rachel Domagalski" userId="a249d407-0285-43a8-8f62-07bb0c648aa2" providerId="ADAL" clId="{9AA9797B-1D6C-4F22-97E9-03E702B4624C}" dt="2019-11-20T21:20:20.637" v="849"/>
          <ac:inkMkLst>
            <pc:docMk/>
            <pc:sldMk cId="294369875" sldId="295"/>
            <ac:inkMk id="248" creationId="{5A80515D-9C00-4B92-B707-FF33B6DDE042}"/>
          </ac:inkMkLst>
        </pc:inkChg>
        <pc:inkChg chg="add mod">
          <ac:chgData name="Rachel Domagalski" userId="a249d407-0285-43a8-8f62-07bb0c648aa2" providerId="ADAL" clId="{9AA9797B-1D6C-4F22-97E9-03E702B4624C}" dt="2019-11-20T21:22:37.863" v="1170"/>
          <ac:inkMkLst>
            <pc:docMk/>
            <pc:sldMk cId="294369875" sldId="295"/>
            <ac:inkMk id="250" creationId="{35DFE124-8B85-4E47-8BF1-7C59F9FDD295}"/>
          </ac:inkMkLst>
        </pc:inkChg>
        <pc:inkChg chg="add mod">
          <ac:chgData name="Rachel Domagalski" userId="a249d407-0285-43a8-8f62-07bb0c648aa2" providerId="ADAL" clId="{9AA9797B-1D6C-4F22-97E9-03E702B4624C}" dt="2019-11-20T21:22:37.863" v="1170"/>
          <ac:inkMkLst>
            <pc:docMk/>
            <pc:sldMk cId="294369875" sldId="295"/>
            <ac:inkMk id="251" creationId="{048B323A-E0D3-4861-BFB4-15C0A43DD368}"/>
          </ac:inkMkLst>
        </pc:inkChg>
        <pc:inkChg chg="add mod">
          <ac:chgData name="Rachel Domagalski" userId="a249d407-0285-43a8-8f62-07bb0c648aa2" providerId="ADAL" clId="{9AA9797B-1D6C-4F22-97E9-03E702B4624C}" dt="2019-11-20T21:22:37.863" v="1170"/>
          <ac:inkMkLst>
            <pc:docMk/>
            <pc:sldMk cId="294369875" sldId="295"/>
            <ac:inkMk id="252" creationId="{3A2B7393-8789-4D0E-A384-F3A7FA16397B}"/>
          </ac:inkMkLst>
        </pc:inkChg>
        <pc:inkChg chg="add mod">
          <ac:chgData name="Rachel Domagalski" userId="a249d407-0285-43a8-8f62-07bb0c648aa2" providerId="ADAL" clId="{9AA9797B-1D6C-4F22-97E9-03E702B4624C}" dt="2019-11-20T21:22:37.863" v="1170"/>
          <ac:inkMkLst>
            <pc:docMk/>
            <pc:sldMk cId="294369875" sldId="295"/>
            <ac:inkMk id="253" creationId="{92BA27DB-AF0C-4A99-BED0-B1D94B99AB9D}"/>
          </ac:inkMkLst>
        </pc:inkChg>
        <pc:inkChg chg="add mod">
          <ac:chgData name="Rachel Domagalski" userId="a249d407-0285-43a8-8f62-07bb0c648aa2" providerId="ADAL" clId="{9AA9797B-1D6C-4F22-97E9-03E702B4624C}" dt="2019-11-20T21:22:37.863" v="1170"/>
          <ac:inkMkLst>
            <pc:docMk/>
            <pc:sldMk cId="294369875" sldId="295"/>
            <ac:inkMk id="254" creationId="{F72664E7-01D2-4375-A0A9-02350E655EFE}"/>
          </ac:inkMkLst>
        </pc:inkChg>
        <pc:inkChg chg="add mod">
          <ac:chgData name="Rachel Domagalski" userId="a249d407-0285-43a8-8f62-07bb0c648aa2" providerId="ADAL" clId="{9AA9797B-1D6C-4F22-97E9-03E702B4624C}" dt="2019-11-20T21:22:37.863" v="1170"/>
          <ac:inkMkLst>
            <pc:docMk/>
            <pc:sldMk cId="294369875" sldId="295"/>
            <ac:inkMk id="255" creationId="{79AD3BF2-8166-4BF4-9372-A43BB008160B}"/>
          </ac:inkMkLst>
        </pc:inkChg>
        <pc:inkChg chg="add mod">
          <ac:chgData name="Rachel Domagalski" userId="a249d407-0285-43a8-8f62-07bb0c648aa2" providerId="ADAL" clId="{9AA9797B-1D6C-4F22-97E9-03E702B4624C}" dt="2019-11-20T21:22:37.863" v="1170"/>
          <ac:inkMkLst>
            <pc:docMk/>
            <pc:sldMk cId="294369875" sldId="295"/>
            <ac:inkMk id="256" creationId="{8FE085A8-A84F-4C16-A641-0C5E61455524}"/>
          </ac:inkMkLst>
        </pc:inkChg>
        <pc:inkChg chg="add mod">
          <ac:chgData name="Rachel Domagalski" userId="a249d407-0285-43a8-8f62-07bb0c648aa2" providerId="ADAL" clId="{9AA9797B-1D6C-4F22-97E9-03E702B4624C}" dt="2019-11-20T21:22:37.863" v="1170"/>
          <ac:inkMkLst>
            <pc:docMk/>
            <pc:sldMk cId="294369875" sldId="295"/>
            <ac:inkMk id="257" creationId="{431CB23A-3835-49D7-B6F7-9D4CEF256EC5}"/>
          </ac:inkMkLst>
        </pc:inkChg>
        <pc:inkChg chg="add mod">
          <ac:chgData name="Rachel Domagalski" userId="a249d407-0285-43a8-8f62-07bb0c648aa2" providerId="ADAL" clId="{9AA9797B-1D6C-4F22-97E9-03E702B4624C}" dt="2019-11-20T21:22:37.863" v="1170"/>
          <ac:inkMkLst>
            <pc:docMk/>
            <pc:sldMk cId="294369875" sldId="295"/>
            <ac:inkMk id="258" creationId="{D0618123-53E0-4FF1-BB67-997EFD2A5CF0}"/>
          </ac:inkMkLst>
        </pc:inkChg>
        <pc:inkChg chg="add mod">
          <ac:chgData name="Rachel Domagalski" userId="a249d407-0285-43a8-8f62-07bb0c648aa2" providerId="ADAL" clId="{9AA9797B-1D6C-4F22-97E9-03E702B4624C}" dt="2019-11-20T21:22:37.863" v="1170"/>
          <ac:inkMkLst>
            <pc:docMk/>
            <pc:sldMk cId="294369875" sldId="295"/>
            <ac:inkMk id="259" creationId="{AC560467-9309-4DE4-8B3D-A2E1329BD20B}"/>
          </ac:inkMkLst>
        </pc:inkChg>
        <pc:inkChg chg="add mod">
          <ac:chgData name="Rachel Domagalski" userId="a249d407-0285-43a8-8f62-07bb0c648aa2" providerId="ADAL" clId="{9AA9797B-1D6C-4F22-97E9-03E702B4624C}" dt="2019-11-20T21:22:37.863" v="1170"/>
          <ac:inkMkLst>
            <pc:docMk/>
            <pc:sldMk cId="294369875" sldId="295"/>
            <ac:inkMk id="260" creationId="{1AC9D9E8-C593-4243-ADEA-8B98C9A76B06}"/>
          </ac:inkMkLst>
        </pc:inkChg>
        <pc:inkChg chg="add mod">
          <ac:chgData name="Rachel Domagalski" userId="a249d407-0285-43a8-8f62-07bb0c648aa2" providerId="ADAL" clId="{9AA9797B-1D6C-4F22-97E9-03E702B4624C}" dt="2019-11-20T21:22:37.863" v="1170"/>
          <ac:inkMkLst>
            <pc:docMk/>
            <pc:sldMk cId="294369875" sldId="295"/>
            <ac:inkMk id="261" creationId="{30F5AE88-A188-4CA4-90AB-918276F87D36}"/>
          </ac:inkMkLst>
        </pc:inkChg>
        <pc:inkChg chg="add del mod">
          <ac:chgData name="Rachel Domagalski" userId="a249d407-0285-43a8-8f62-07bb0c648aa2" providerId="ADAL" clId="{9AA9797B-1D6C-4F22-97E9-03E702B4624C}" dt="2019-11-20T21:22:34.911" v="1165"/>
          <ac:inkMkLst>
            <pc:docMk/>
            <pc:sldMk cId="294369875" sldId="295"/>
            <ac:inkMk id="262" creationId="{5304252C-0BCC-48B3-A240-311EB1460B42}"/>
          </ac:inkMkLst>
        </pc:inkChg>
        <pc:inkChg chg="add del">
          <ac:chgData name="Rachel Domagalski" userId="a249d407-0285-43a8-8f62-07bb0c648aa2" providerId="ADAL" clId="{9AA9797B-1D6C-4F22-97E9-03E702B4624C}" dt="2019-11-20T21:22:34.911" v="1164"/>
          <ac:inkMkLst>
            <pc:docMk/>
            <pc:sldMk cId="294369875" sldId="295"/>
            <ac:inkMk id="264" creationId="{B383E600-0B51-4F07-A0EA-037EDA0A1ACC}"/>
          </ac:inkMkLst>
        </pc:inkChg>
        <pc:inkChg chg="add mod">
          <ac:chgData name="Rachel Domagalski" userId="a249d407-0285-43a8-8f62-07bb0c648aa2" providerId="ADAL" clId="{9AA9797B-1D6C-4F22-97E9-03E702B4624C}" dt="2019-11-20T21:22:37.863" v="1170"/>
          <ac:inkMkLst>
            <pc:docMk/>
            <pc:sldMk cId="294369875" sldId="295"/>
            <ac:inkMk id="265" creationId="{26D7C89D-487B-461C-9A62-B89078337FDE}"/>
          </ac:inkMkLst>
        </pc:inkChg>
        <pc:inkChg chg="add mod">
          <ac:chgData name="Rachel Domagalski" userId="a249d407-0285-43a8-8f62-07bb0c648aa2" providerId="ADAL" clId="{9AA9797B-1D6C-4F22-97E9-03E702B4624C}" dt="2019-11-20T21:22:37.863" v="1170"/>
          <ac:inkMkLst>
            <pc:docMk/>
            <pc:sldMk cId="294369875" sldId="295"/>
            <ac:inkMk id="266" creationId="{7F7CDB23-0BA6-44FA-96E3-7D5C3BF0018D}"/>
          </ac:inkMkLst>
        </pc:inkChg>
        <pc:inkChg chg="add mod">
          <ac:chgData name="Rachel Domagalski" userId="a249d407-0285-43a8-8f62-07bb0c648aa2" providerId="ADAL" clId="{9AA9797B-1D6C-4F22-97E9-03E702B4624C}" dt="2019-11-20T21:22:37.863" v="1170"/>
          <ac:inkMkLst>
            <pc:docMk/>
            <pc:sldMk cId="294369875" sldId="295"/>
            <ac:inkMk id="267" creationId="{DE7B7D50-4D8C-456D-8CA6-2020728B5D01}"/>
          </ac:inkMkLst>
        </pc:inkChg>
        <pc:inkChg chg="add mod">
          <ac:chgData name="Rachel Domagalski" userId="a249d407-0285-43a8-8f62-07bb0c648aa2" providerId="ADAL" clId="{9AA9797B-1D6C-4F22-97E9-03E702B4624C}" dt="2019-11-20T21:22:37.863" v="1170"/>
          <ac:inkMkLst>
            <pc:docMk/>
            <pc:sldMk cId="294369875" sldId="295"/>
            <ac:inkMk id="268" creationId="{768C0C10-7AD6-4DDC-BCD2-D69C0CBD0AD6}"/>
          </ac:inkMkLst>
        </pc:inkChg>
        <pc:inkChg chg="del">
          <ac:chgData name="Rachel Domagalski" userId="a249d407-0285-43a8-8f62-07bb0c648aa2" providerId="ADAL" clId="{9AA9797B-1D6C-4F22-97E9-03E702B4624C}" dt="2019-11-20T21:20:20.671" v="923"/>
          <ac:inkMkLst>
            <pc:docMk/>
            <pc:sldMk cId="294369875" sldId="295"/>
            <ac:inkMk id="282" creationId="{DC178CA4-16C5-4EDC-AEC9-2E803C43B044}"/>
          </ac:inkMkLst>
        </pc:inkChg>
        <pc:inkChg chg="del">
          <ac:chgData name="Rachel Domagalski" userId="a249d407-0285-43a8-8f62-07bb0c648aa2" providerId="ADAL" clId="{9AA9797B-1D6C-4F22-97E9-03E702B4624C}" dt="2019-11-20T21:20:20.688" v="966"/>
          <ac:inkMkLst>
            <pc:docMk/>
            <pc:sldMk cId="294369875" sldId="295"/>
            <ac:inkMk id="283" creationId="{36CE4A58-0D86-40C6-BF7D-91F14D7EF5B3}"/>
          </ac:inkMkLst>
        </pc:inkChg>
        <pc:inkChg chg="del">
          <ac:chgData name="Rachel Domagalski" userId="a249d407-0285-43a8-8f62-07bb0c648aa2" providerId="ADAL" clId="{9AA9797B-1D6C-4F22-97E9-03E702B4624C}" dt="2019-11-20T21:20:20.643" v="858"/>
          <ac:inkMkLst>
            <pc:docMk/>
            <pc:sldMk cId="294369875" sldId="295"/>
            <ac:inkMk id="284" creationId="{F0BE32DD-83F1-41A3-B880-B3FEACFB1916}"/>
          </ac:inkMkLst>
        </pc:inkChg>
        <pc:inkChg chg="del">
          <ac:chgData name="Rachel Domagalski" userId="a249d407-0285-43a8-8f62-07bb0c648aa2" providerId="ADAL" clId="{9AA9797B-1D6C-4F22-97E9-03E702B4624C}" dt="2019-11-20T21:20:20.652" v="881"/>
          <ac:inkMkLst>
            <pc:docMk/>
            <pc:sldMk cId="294369875" sldId="295"/>
            <ac:inkMk id="285" creationId="{99D01F61-F030-4274-B962-049F975A7990}"/>
          </ac:inkMkLst>
        </pc:inkChg>
        <pc:inkChg chg="del">
          <ac:chgData name="Rachel Domagalski" userId="a249d407-0285-43a8-8f62-07bb0c648aa2" providerId="ADAL" clId="{9AA9797B-1D6C-4F22-97E9-03E702B4624C}" dt="2019-11-20T21:20:20.677" v="939"/>
          <ac:inkMkLst>
            <pc:docMk/>
            <pc:sldMk cId="294369875" sldId="295"/>
            <ac:inkMk id="286" creationId="{37E69CBC-FF8B-4662-BACC-BE1BC8071B68}"/>
          </ac:inkMkLst>
        </pc:inkChg>
        <pc:inkChg chg="del">
          <ac:chgData name="Rachel Domagalski" userId="a249d407-0285-43a8-8f62-07bb0c648aa2" providerId="ADAL" clId="{9AA9797B-1D6C-4F22-97E9-03E702B4624C}" dt="2019-11-20T21:20:20.689" v="967"/>
          <ac:inkMkLst>
            <pc:docMk/>
            <pc:sldMk cId="294369875" sldId="295"/>
            <ac:inkMk id="287" creationId="{353BC8E8-0220-4972-8F36-76BD6FD76526}"/>
          </ac:inkMkLst>
        </pc:inkChg>
        <pc:inkChg chg="del">
          <ac:chgData name="Rachel Domagalski" userId="a249d407-0285-43a8-8f62-07bb0c648aa2" providerId="ADAL" clId="{9AA9797B-1D6C-4F22-97E9-03E702B4624C}" dt="2019-11-20T21:20:20.660" v="897"/>
          <ac:inkMkLst>
            <pc:docMk/>
            <pc:sldMk cId="294369875" sldId="295"/>
            <ac:inkMk id="288" creationId="{5A3A2F6E-2008-4D58-BE1F-169694EB99A7}"/>
          </ac:inkMkLst>
        </pc:inkChg>
        <pc:inkChg chg="del">
          <ac:chgData name="Rachel Domagalski" userId="a249d407-0285-43a8-8f62-07bb0c648aa2" providerId="ADAL" clId="{9AA9797B-1D6C-4F22-97E9-03E702B4624C}" dt="2019-11-20T21:20:20.645" v="865"/>
          <ac:inkMkLst>
            <pc:docMk/>
            <pc:sldMk cId="294369875" sldId="295"/>
            <ac:inkMk id="289" creationId="{CFF0EC4F-EA2F-4857-A651-69C1B78612C2}"/>
          </ac:inkMkLst>
        </pc:inkChg>
        <pc:inkChg chg="del">
          <ac:chgData name="Rachel Domagalski" userId="a249d407-0285-43a8-8f62-07bb0c648aa2" providerId="ADAL" clId="{9AA9797B-1D6C-4F22-97E9-03E702B4624C}" dt="2019-11-20T21:20:20.673" v="930"/>
          <ac:inkMkLst>
            <pc:docMk/>
            <pc:sldMk cId="294369875" sldId="295"/>
            <ac:inkMk id="290" creationId="{0505DCB6-CB37-48D3-907F-C9946C31DA0C}"/>
          </ac:inkMkLst>
        </pc:inkChg>
        <pc:inkChg chg="del">
          <ac:chgData name="Rachel Domagalski" userId="a249d407-0285-43a8-8f62-07bb0c648aa2" providerId="ADAL" clId="{9AA9797B-1D6C-4F22-97E9-03E702B4624C}" dt="2019-11-20T21:20:20.659" v="895"/>
          <ac:inkMkLst>
            <pc:docMk/>
            <pc:sldMk cId="294369875" sldId="295"/>
            <ac:inkMk id="291" creationId="{F69624F2-04B3-4F56-A03E-D40EC756C40C}"/>
          </ac:inkMkLst>
        </pc:inkChg>
        <pc:inkChg chg="del">
          <ac:chgData name="Rachel Domagalski" userId="a249d407-0285-43a8-8f62-07bb0c648aa2" providerId="ADAL" clId="{9AA9797B-1D6C-4F22-97E9-03E702B4624C}" dt="2019-11-20T21:20:20.678" v="941"/>
          <ac:inkMkLst>
            <pc:docMk/>
            <pc:sldMk cId="294369875" sldId="295"/>
            <ac:inkMk id="292" creationId="{5DDEBA25-FE9C-4DDA-B01A-2E8CA7BA9FE2}"/>
          </ac:inkMkLst>
        </pc:inkChg>
        <pc:inkChg chg="del">
          <ac:chgData name="Rachel Domagalski" userId="a249d407-0285-43a8-8f62-07bb0c648aa2" providerId="ADAL" clId="{9AA9797B-1D6C-4F22-97E9-03E702B4624C}" dt="2019-11-20T21:20:20.649" v="873"/>
          <ac:inkMkLst>
            <pc:docMk/>
            <pc:sldMk cId="294369875" sldId="295"/>
            <ac:inkMk id="293" creationId="{407C0C11-CE25-4256-9FF1-0122E239C322}"/>
          </ac:inkMkLst>
        </pc:inkChg>
        <pc:inkChg chg="del">
          <ac:chgData name="Rachel Domagalski" userId="a249d407-0285-43a8-8f62-07bb0c648aa2" providerId="ADAL" clId="{9AA9797B-1D6C-4F22-97E9-03E702B4624C}" dt="2019-11-20T21:20:20.647" v="866"/>
          <ac:inkMkLst>
            <pc:docMk/>
            <pc:sldMk cId="294369875" sldId="295"/>
            <ac:inkMk id="294" creationId="{8EADDE9F-64FC-4C17-A7D1-DF75ED12CEC3}"/>
          </ac:inkMkLst>
        </pc:inkChg>
        <pc:inkChg chg="del">
          <ac:chgData name="Rachel Domagalski" userId="a249d407-0285-43a8-8f62-07bb0c648aa2" providerId="ADAL" clId="{9AA9797B-1D6C-4F22-97E9-03E702B4624C}" dt="2019-11-20T21:20:20.672" v="926"/>
          <ac:inkMkLst>
            <pc:docMk/>
            <pc:sldMk cId="294369875" sldId="295"/>
            <ac:inkMk id="295" creationId="{C815E32E-5C07-4C8A-A39A-D5F73EE1A050}"/>
          </ac:inkMkLst>
        </pc:inkChg>
        <pc:inkChg chg="del">
          <ac:chgData name="Rachel Domagalski" userId="a249d407-0285-43a8-8f62-07bb0c648aa2" providerId="ADAL" clId="{9AA9797B-1D6C-4F22-97E9-03E702B4624C}" dt="2019-11-20T21:20:20.656" v="889"/>
          <ac:inkMkLst>
            <pc:docMk/>
            <pc:sldMk cId="294369875" sldId="295"/>
            <ac:inkMk id="296" creationId="{DC46DEE1-810B-4417-9DDD-6C72E31AC209}"/>
          </ac:inkMkLst>
        </pc:inkChg>
        <pc:inkChg chg="del">
          <ac:chgData name="Rachel Domagalski" userId="a249d407-0285-43a8-8f62-07bb0c648aa2" providerId="ADAL" clId="{9AA9797B-1D6C-4F22-97E9-03E702B4624C}" dt="2019-11-20T21:20:20.666" v="911"/>
          <ac:inkMkLst>
            <pc:docMk/>
            <pc:sldMk cId="294369875" sldId="295"/>
            <ac:inkMk id="297" creationId="{E319EB1B-DF83-4DA4-8AD0-EEA5509778DC}"/>
          </ac:inkMkLst>
        </pc:inkChg>
        <pc:inkChg chg="del">
          <ac:chgData name="Rachel Domagalski" userId="a249d407-0285-43a8-8f62-07bb0c648aa2" providerId="ADAL" clId="{9AA9797B-1D6C-4F22-97E9-03E702B4624C}" dt="2019-11-20T21:20:20.680" v="946"/>
          <ac:inkMkLst>
            <pc:docMk/>
            <pc:sldMk cId="294369875" sldId="295"/>
            <ac:inkMk id="298" creationId="{6B3F2898-4C53-4800-AED4-1B47F84E1A15}"/>
          </ac:inkMkLst>
        </pc:inkChg>
        <pc:inkChg chg="del">
          <ac:chgData name="Rachel Domagalski" userId="a249d407-0285-43a8-8f62-07bb0c648aa2" providerId="ADAL" clId="{9AA9797B-1D6C-4F22-97E9-03E702B4624C}" dt="2019-11-20T21:20:20.670" v="921"/>
          <ac:inkMkLst>
            <pc:docMk/>
            <pc:sldMk cId="294369875" sldId="295"/>
            <ac:inkMk id="299" creationId="{081CE234-A189-41FF-8BF0-C8DFCA580239}"/>
          </ac:inkMkLst>
        </pc:inkChg>
        <pc:inkChg chg="del">
          <ac:chgData name="Rachel Domagalski" userId="a249d407-0285-43a8-8f62-07bb0c648aa2" providerId="ADAL" clId="{9AA9797B-1D6C-4F22-97E9-03E702B4624C}" dt="2019-11-20T21:20:20.649" v="871"/>
          <ac:inkMkLst>
            <pc:docMk/>
            <pc:sldMk cId="294369875" sldId="295"/>
            <ac:inkMk id="300" creationId="{1386C247-A8A5-4DF1-9673-A4A7A8C430AB}"/>
          </ac:inkMkLst>
        </pc:inkChg>
        <pc:inkChg chg="del">
          <ac:chgData name="Rachel Domagalski" userId="a249d407-0285-43a8-8f62-07bb0c648aa2" providerId="ADAL" clId="{9AA9797B-1D6C-4F22-97E9-03E702B4624C}" dt="2019-11-20T21:20:20.665" v="910"/>
          <ac:inkMkLst>
            <pc:docMk/>
            <pc:sldMk cId="294369875" sldId="295"/>
            <ac:inkMk id="301" creationId="{5897FFE4-F8D5-4681-949D-6DDB570DE17B}"/>
          </ac:inkMkLst>
        </pc:inkChg>
        <pc:inkChg chg="del">
          <ac:chgData name="Rachel Domagalski" userId="a249d407-0285-43a8-8f62-07bb0c648aa2" providerId="ADAL" clId="{9AA9797B-1D6C-4F22-97E9-03E702B4624C}" dt="2019-11-20T21:20:20.663" v="904"/>
          <ac:inkMkLst>
            <pc:docMk/>
            <pc:sldMk cId="294369875" sldId="295"/>
            <ac:inkMk id="302" creationId="{1E333E13-DD7F-4000-BF46-EA049244C8A9}"/>
          </ac:inkMkLst>
        </pc:inkChg>
        <pc:inkChg chg="del">
          <ac:chgData name="Rachel Domagalski" userId="a249d407-0285-43a8-8f62-07bb0c648aa2" providerId="ADAL" clId="{9AA9797B-1D6C-4F22-97E9-03E702B4624C}" dt="2019-11-20T21:20:20.668" v="919"/>
          <ac:inkMkLst>
            <pc:docMk/>
            <pc:sldMk cId="294369875" sldId="295"/>
            <ac:inkMk id="303" creationId="{7552BE61-58A5-4EB6-9605-452985740BA1}"/>
          </ac:inkMkLst>
        </pc:inkChg>
        <pc:inkChg chg="del">
          <ac:chgData name="Rachel Domagalski" userId="a249d407-0285-43a8-8f62-07bb0c648aa2" providerId="ADAL" clId="{9AA9797B-1D6C-4F22-97E9-03E702B4624C}" dt="2019-11-20T21:20:20.680" v="947"/>
          <ac:inkMkLst>
            <pc:docMk/>
            <pc:sldMk cId="294369875" sldId="295"/>
            <ac:inkMk id="304" creationId="{474DE9D9-05A9-49A4-A2EB-F0DE06BC895F}"/>
          </ac:inkMkLst>
        </pc:inkChg>
        <pc:inkChg chg="del">
          <ac:chgData name="Rachel Domagalski" userId="a249d407-0285-43a8-8f62-07bb0c648aa2" providerId="ADAL" clId="{9AA9797B-1D6C-4F22-97E9-03E702B4624C}" dt="2019-11-20T21:20:20.693" v="978"/>
          <ac:inkMkLst>
            <pc:docMk/>
            <pc:sldMk cId="294369875" sldId="295"/>
            <ac:inkMk id="305" creationId="{81691ABD-9291-4058-B1B9-432C4C4B4B7A}"/>
          </ac:inkMkLst>
        </pc:inkChg>
        <pc:inkChg chg="del">
          <ac:chgData name="Rachel Domagalski" userId="a249d407-0285-43a8-8f62-07bb0c648aa2" providerId="ADAL" clId="{9AA9797B-1D6C-4F22-97E9-03E702B4624C}" dt="2019-11-20T21:20:20.654" v="884"/>
          <ac:inkMkLst>
            <pc:docMk/>
            <pc:sldMk cId="294369875" sldId="295"/>
            <ac:inkMk id="306" creationId="{8FB0BF6D-CB76-454C-9B00-0DA27DB9F6C9}"/>
          </ac:inkMkLst>
        </pc:inkChg>
        <pc:inkChg chg="del">
          <ac:chgData name="Rachel Domagalski" userId="a249d407-0285-43a8-8f62-07bb0c648aa2" providerId="ADAL" clId="{9AA9797B-1D6C-4F22-97E9-03E702B4624C}" dt="2019-11-20T21:20:20.651" v="878"/>
          <ac:inkMkLst>
            <pc:docMk/>
            <pc:sldMk cId="294369875" sldId="295"/>
            <ac:inkMk id="307" creationId="{029A02F0-4769-4FB2-8D0B-67DB065011AE}"/>
          </ac:inkMkLst>
        </pc:inkChg>
        <pc:inkChg chg="del">
          <ac:chgData name="Rachel Domagalski" userId="a249d407-0285-43a8-8f62-07bb0c648aa2" providerId="ADAL" clId="{9AA9797B-1D6C-4F22-97E9-03E702B4624C}" dt="2019-11-20T21:20:20.664" v="908"/>
          <ac:inkMkLst>
            <pc:docMk/>
            <pc:sldMk cId="294369875" sldId="295"/>
            <ac:inkMk id="308" creationId="{9EB62FF4-6286-48F5-9AA7-4A05692D055E}"/>
          </ac:inkMkLst>
        </pc:inkChg>
        <pc:inkChg chg="del">
          <ac:chgData name="Rachel Domagalski" userId="a249d407-0285-43a8-8f62-07bb0c648aa2" providerId="ADAL" clId="{9AA9797B-1D6C-4F22-97E9-03E702B4624C}" dt="2019-11-20T21:20:20.641" v="852"/>
          <ac:inkMkLst>
            <pc:docMk/>
            <pc:sldMk cId="294369875" sldId="295"/>
            <ac:inkMk id="309" creationId="{07D39AE4-D0BA-4FCB-8ADF-29A568EF2641}"/>
          </ac:inkMkLst>
        </pc:inkChg>
        <pc:inkChg chg="del">
          <ac:chgData name="Rachel Domagalski" userId="a249d407-0285-43a8-8f62-07bb0c648aa2" providerId="ADAL" clId="{9AA9797B-1D6C-4F22-97E9-03E702B4624C}" dt="2019-11-20T21:20:20.637" v="848"/>
          <ac:inkMkLst>
            <pc:docMk/>
            <pc:sldMk cId="294369875" sldId="295"/>
            <ac:inkMk id="310" creationId="{4F85F07A-1D87-422E-BABB-D3D50E5B6F29}"/>
          </ac:inkMkLst>
        </pc:inkChg>
        <pc:inkChg chg="del mod">
          <ac:chgData name="Rachel Domagalski" userId="a249d407-0285-43a8-8f62-07bb0c648aa2" providerId="ADAL" clId="{9AA9797B-1D6C-4F22-97E9-03E702B4624C}" dt="2019-11-20T21:20:20.696" v="986"/>
          <ac:inkMkLst>
            <pc:docMk/>
            <pc:sldMk cId="294369875" sldId="295"/>
            <ac:inkMk id="311" creationId="{B95BD9DC-3755-4E8C-95C8-B32D96251F32}"/>
          </ac:inkMkLst>
        </pc:inkChg>
        <pc:inkChg chg="del mod">
          <ac:chgData name="Rachel Domagalski" userId="a249d407-0285-43a8-8f62-07bb0c648aa2" providerId="ADAL" clId="{9AA9797B-1D6C-4F22-97E9-03E702B4624C}" dt="2019-11-20T21:20:20.683" v="954"/>
          <ac:inkMkLst>
            <pc:docMk/>
            <pc:sldMk cId="294369875" sldId="295"/>
            <ac:inkMk id="312" creationId="{CF40A672-50B5-41EB-8528-124C7BBA55AF}"/>
          </ac:inkMkLst>
        </pc:inkChg>
        <pc:inkChg chg="del">
          <ac:chgData name="Rachel Domagalski" userId="a249d407-0285-43a8-8f62-07bb0c648aa2" providerId="ADAL" clId="{9AA9797B-1D6C-4F22-97E9-03E702B4624C}" dt="2019-11-20T21:20:20.668" v="916"/>
          <ac:inkMkLst>
            <pc:docMk/>
            <pc:sldMk cId="294369875" sldId="295"/>
            <ac:inkMk id="313" creationId="{EE83BCB2-0DE0-4451-B7A0-327131119690}"/>
          </ac:inkMkLst>
        </pc:inkChg>
        <pc:inkChg chg="del">
          <ac:chgData name="Rachel Domagalski" userId="a249d407-0285-43a8-8f62-07bb0c648aa2" providerId="ADAL" clId="{9AA9797B-1D6C-4F22-97E9-03E702B4624C}" dt="2019-11-20T21:20:20.673" v="931"/>
          <ac:inkMkLst>
            <pc:docMk/>
            <pc:sldMk cId="294369875" sldId="295"/>
            <ac:inkMk id="314" creationId="{3A738581-34C4-4062-AD69-AC72D5743F8F}"/>
          </ac:inkMkLst>
        </pc:inkChg>
        <pc:inkChg chg="del">
          <ac:chgData name="Rachel Domagalski" userId="a249d407-0285-43a8-8f62-07bb0c648aa2" providerId="ADAL" clId="{9AA9797B-1D6C-4F22-97E9-03E702B4624C}" dt="2019-11-20T21:20:20.641" v="854"/>
          <ac:inkMkLst>
            <pc:docMk/>
            <pc:sldMk cId="294369875" sldId="295"/>
            <ac:inkMk id="315" creationId="{67CB92EC-0E9B-4767-85DF-EDB65111ADA6}"/>
          </ac:inkMkLst>
        </pc:inkChg>
        <pc:inkChg chg="del">
          <ac:chgData name="Rachel Domagalski" userId="a249d407-0285-43a8-8f62-07bb0c648aa2" providerId="ADAL" clId="{9AA9797B-1D6C-4F22-97E9-03E702B4624C}" dt="2019-11-20T21:20:20.645" v="861"/>
          <ac:inkMkLst>
            <pc:docMk/>
            <pc:sldMk cId="294369875" sldId="295"/>
            <ac:inkMk id="316" creationId="{AB5E0BE3-9AAF-48E9-A283-82D0EF42B80B}"/>
          </ac:inkMkLst>
        </pc:inkChg>
        <pc:inkChg chg="del">
          <ac:chgData name="Rachel Domagalski" userId="a249d407-0285-43a8-8f62-07bb0c648aa2" providerId="ADAL" clId="{9AA9797B-1D6C-4F22-97E9-03E702B4624C}" dt="2019-11-20T21:20:20.683" v="952"/>
          <ac:inkMkLst>
            <pc:docMk/>
            <pc:sldMk cId="294369875" sldId="295"/>
            <ac:inkMk id="317" creationId="{50833FE6-E900-4D8F-855D-9F385DC1BA46}"/>
          </ac:inkMkLst>
        </pc:inkChg>
        <pc:inkChg chg="del">
          <ac:chgData name="Rachel Domagalski" userId="a249d407-0285-43a8-8f62-07bb0c648aa2" providerId="ADAL" clId="{9AA9797B-1D6C-4F22-97E9-03E702B4624C}" dt="2019-11-20T21:20:20.652" v="879"/>
          <ac:inkMkLst>
            <pc:docMk/>
            <pc:sldMk cId="294369875" sldId="295"/>
            <ac:inkMk id="318" creationId="{63D9BFE7-1E3E-47DA-A2FA-AF00B9AD002F}"/>
          </ac:inkMkLst>
        </pc:inkChg>
        <pc:inkChg chg="del">
          <ac:chgData name="Rachel Domagalski" userId="a249d407-0285-43a8-8f62-07bb0c648aa2" providerId="ADAL" clId="{9AA9797B-1D6C-4F22-97E9-03E702B4624C}" dt="2019-11-20T21:20:20.674" v="932"/>
          <ac:inkMkLst>
            <pc:docMk/>
            <pc:sldMk cId="294369875" sldId="295"/>
            <ac:inkMk id="319" creationId="{ED9F26D6-6FA3-4A69-BCD4-3D65B61FF9F6}"/>
          </ac:inkMkLst>
        </pc:inkChg>
        <pc:inkChg chg="del">
          <ac:chgData name="Rachel Domagalski" userId="a249d407-0285-43a8-8f62-07bb0c648aa2" providerId="ADAL" clId="{9AA9797B-1D6C-4F22-97E9-03E702B4624C}" dt="2019-11-20T21:20:20.650" v="874"/>
          <ac:inkMkLst>
            <pc:docMk/>
            <pc:sldMk cId="294369875" sldId="295"/>
            <ac:inkMk id="320" creationId="{3E11733E-0471-46D4-882C-D79F3463B00A}"/>
          </ac:inkMkLst>
        </pc:inkChg>
        <pc:inkChg chg="del">
          <ac:chgData name="Rachel Domagalski" userId="a249d407-0285-43a8-8f62-07bb0c648aa2" providerId="ADAL" clId="{9AA9797B-1D6C-4F22-97E9-03E702B4624C}" dt="2019-11-20T21:20:20.675" v="934"/>
          <ac:inkMkLst>
            <pc:docMk/>
            <pc:sldMk cId="294369875" sldId="295"/>
            <ac:inkMk id="321" creationId="{B6AD9135-73C7-4239-AD59-6F641486106C}"/>
          </ac:inkMkLst>
        </pc:inkChg>
        <pc:inkChg chg="del mod">
          <ac:chgData name="Rachel Domagalski" userId="a249d407-0285-43a8-8f62-07bb0c648aa2" providerId="ADAL" clId="{9AA9797B-1D6C-4F22-97E9-03E702B4624C}" dt="2019-11-20T21:20:20.684" v="956"/>
          <ac:inkMkLst>
            <pc:docMk/>
            <pc:sldMk cId="294369875" sldId="295"/>
            <ac:inkMk id="322" creationId="{9BEEB86F-FF8E-482E-90A9-664B0FB94B5C}"/>
          </ac:inkMkLst>
        </pc:inkChg>
        <pc:inkChg chg="del">
          <ac:chgData name="Rachel Domagalski" userId="a249d407-0285-43a8-8f62-07bb0c648aa2" providerId="ADAL" clId="{9AA9797B-1D6C-4F22-97E9-03E702B4624C}" dt="2019-11-20T21:20:20.658" v="892"/>
          <ac:inkMkLst>
            <pc:docMk/>
            <pc:sldMk cId="294369875" sldId="295"/>
            <ac:inkMk id="323" creationId="{FE7C16BD-E37A-4B7E-9FD7-0A75AC6F3478}"/>
          </ac:inkMkLst>
        </pc:inkChg>
        <pc:inkChg chg="del">
          <ac:chgData name="Rachel Domagalski" userId="a249d407-0285-43a8-8f62-07bb0c648aa2" providerId="ADAL" clId="{9AA9797B-1D6C-4F22-97E9-03E702B4624C}" dt="2019-11-20T21:20:20.650" v="876"/>
          <ac:inkMkLst>
            <pc:docMk/>
            <pc:sldMk cId="294369875" sldId="295"/>
            <ac:inkMk id="324" creationId="{693383D0-2B67-425C-94F5-96A92DC4351E}"/>
          </ac:inkMkLst>
        </pc:inkChg>
        <pc:inkChg chg="del">
          <ac:chgData name="Rachel Domagalski" userId="a249d407-0285-43a8-8f62-07bb0c648aa2" providerId="ADAL" clId="{9AA9797B-1D6C-4F22-97E9-03E702B4624C}" dt="2019-11-20T21:20:20.663" v="905"/>
          <ac:inkMkLst>
            <pc:docMk/>
            <pc:sldMk cId="294369875" sldId="295"/>
            <ac:inkMk id="325" creationId="{F0893EDA-FFD2-457E-A745-CA64C5A306F6}"/>
          </ac:inkMkLst>
        </pc:inkChg>
        <pc:inkChg chg="del">
          <ac:chgData name="Rachel Domagalski" userId="a249d407-0285-43a8-8f62-07bb0c648aa2" providerId="ADAL" clId="{9AA9797B-1D6C-4F22-97E9-03E702B4624C}" dt="2019-11-20T21:20:20.677" v="938"/>
          <ac:inkMkLst>
            <pc:docMk/>
            <pc:sldMk cId="294369875" sldId="295"/>
            <ac:inkMk id="326" creationId="{760C6F9E-4026-4AF6-A58F-BA5FEA866D3A}"/>
          </ac:inkMkLst>
        </pc:inkChg>
        <pc:inkChg chg="del">
          <ac:chgData name="Rachel Domagalski" userId="a249d407-0285-43a8-8f62-07bb0c648aa2" providerId="ADAL" clId="{9AA9797B-1D6C-4F22-97E9-03E702B4624C}" dt="2019-11-20T21:20:20.676" v="936"/>
          <ac:inkMkLst>
            <pc:docMk/>
            <pc:sldMk cId="294369875" sldId="295"/>
            <ac:inkMk id="327" creationId="{6F88501F-BFBF-4C25-9D8E-DC79DECCB546}"/>
          </ac:inkMkLst>
        </pc:inkChg>
        <pc:inkChg chg="del">
          <ac:chgData name="Rachel Domagalski" userId="a249d407-0285-43a8-8f62-07bb0c648aa2" providerId="ADAL" clId="{9AA9797B-1D6C-4F22-97E9-03E702B4624C}" dt="2019-11-20T21:20:20.692" v="976"/>
          <ac:inkMkLst>
            <pc:docMk/>
            <pc:sldMk cId="294369875" sldId="295"/>
            <ac:inkMk id="328" creationId="{157E6A5A-1B72-4F4C-A183-94EAF2001865}"/>
          </ac:inkMkLst>
        </pc:inkChg>
        <pc:inkChg chg="del">
          <ac:chgData name="Rachel Domagalski" userId="a249d407-0285-43a8-8f62-07bb0c648aa2" providerId="ADAL" clId="{9AA9797B-1D6C-4F22-97E9-03E702B4624C}" dt="2019-11-20T21:20:20.696" v="984"/>
          <ac:inkMkLst>
            <pc:docMk/>
            <pc:sldMk cId="294369875" sldId="295"/>
            <ac:inkMk id="329" creationId="{B7CF86F3-8ACE-48AF-AB68-7A65E8A08D84}"/>
          </ac:inkMkLst>
        </pc:inkChg>
        <pc:inkChg chg="del">
          <ac:chgData name="Rachel Domagalski" userId="a249d407-0285-43a8-8f62-07bb0c648aa2" providerId="ADAL" clId="{9AA9797B-1D6C-4F22-97E9-03E702B4624C}" dt="2019-11-20T21:20:20.642" v="856"/>
          <ac:inkMkLst>
            <pc:docMk/>
            <pc:sldMk cId="294369875" sldId="295"/>
            <ac:inkMk id="330" creationId="{27A94757-9E38-4EE6-9D5E-1259A203D968}"/>
          </ac:inkMkLst>
        </pc:inkChg>
        <pc:inkChg chg="del">
          <ac:chgData name="Rachel Domagalski" userId="a249d407-0285-43a8-8f62-07bb0c648aa2" providerId="ADAL" clId="{9AA9797B-1D6C-4F22-97E9-03E702B4624C}" dt="2019-11-20T21:20:20.655" v="886"/>
          <ac:inkMkLst>
            <pc:docMk/>
            <pc:sldMk cId="294369875" sldId="295"/>
            <ac:inkMk id="331" creationId="{8EBD6FFE-7F59-47D1-B1AB-AFE28C6F6016}"/>
          </ac:inkMkLst>
        </pc:inkChg>
        <pc:inkChg chg="del mod">
          <ac:chgData name="Rachel Domagalski" userId="a249d407-0285-43a8-8f62-07bb0c648aa2" providerId="ADAL" clId="{9AA9797B-1D6C-4F22-97E9-03E702B4624C}" dt="2019-11-20T21:20:20.696" v="985"/>
          <ac:inkMkLst>
            <pc:docMk/>
            <pc:sldMk cId="294369875" sldId="295"/>
            <ac:inkMk id="332" creationId="{BC752A39-71D2-4E59-A823-50757CF51C7B}"/>
          </ac:inkMkLst>
        </pc:inkChg>
      </pc:sldChg>
      <pc:sldChg chg="add modAnim">
        <pc:chgData name="Rachel Domagalski" userId="a249d407-0285-43a8-8f62-07bb0c648aa2" providerId="ADAL" clId="{9AA9797B-1D6C-4F22-97E9-03E702B4624C}" dt="2019-11-21T15:42:50.974" v="2461"/>
        <pc:sldMkLst>
          <pc:docMk/>
          <pc:sldMk cId="620197342" sldId="296"/>
        </pc:sldMkLst>
      </pc:sldChg>
      <pc:sldChg chg="modSp add modAnim">
        <pc:chgData name="Rachel Domagalski" userId="a249d407-0285-43a8-8f62-07bb0c648aa2" providerId="ADAL" clId="{9AA9797B-1D6C-4F22-97E9-03E702B4624C}" dt="2019-11-21T16:23:17.335" v="2544" actId="20577"/>
        <pc:sldMkLst>
          <pc:docMk/>
          <pc:sldMk cId="3345878937" sldId="297"/>
        </pc:sldMkLst>
        <pc:spChg chg="mod">
          <ac:chgData name="Rachel Domagalski" userId="a249d407-0285-43a8-8f62-07bb0c648aa2" providerId="ADAL" clId="{9AA9797B-1D6C-4F22-97E9-03E702B4624C}" dt="2019-11-21T16:23:17.335" v="2544" actId="20577"/>
          <ac:spMkLst>
            <pc:docMk/>
            <pc:sldMk cId="3345878937" sldId="297"/>
            <ac:spMk id="3" creationId="{9A31288B-DD5B-49ED-B177-8A8DEFB49B24}"/>
          </ac:spMkLst>
        </pc:spChg>
      </pc:sldChg>
      <pc:sldChg chg="add">
        <pc:chgData name="Rachel Domagalski" userId="a249d407-0285-43a8-8f62-07bb0c648aa2" providerId="ADAL" clId="{9AA9797B-1D6C-4F22-97E9-03E702B4624C}" dt="2019-11-21T15:30:10.998" v="2298"/>
        <pc:sldMkLst>
          <pc:docMk/>
          <pc:sldMk cId="1394616282" sldId="29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11/21/2019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19.770"/>
    </inkml:context>
    <inkml:brush xml:id="br0">
      <inkml:brushProperty name="width" value="0.1" units="cm"/>
      <inkml:brushProperty name="height" value="0.1" units="cm"/>
      <inkml:brushProperty name="color" value="#333333"/>
    </inkml:brush>
  </inkml:definitions>
  <inkml:trace contextRef="#ctx0" brushRef="#br0">0 291 14368 0 0,'13'0'1117'0'0,"175"-2"2415"0"0,-112-2-2106 0 0,1 3 0 0 0,56 8-1426 0 0,86 10 581 0 0,0-9 0 0 0,19-10-581 0 0,181-9 808 0 0,198-20 24 0 0,-395 18-728 0 0,-61 5-52 0 0,262-14 100 0 0,-121 7 12 0 0,-67 4-86 0 0,168-11-16 0 0,129-13-51 0 0,-181 14 44 0 0,570-32-144 0 0,-873 51 106 0 0,383-14 211 0 0,-52 2-22 0 0,1578-25 906 0 0,-849 54-973 0 0,12 15-47 0 0,-367-7-67 0 0,640 27 50 0 0,-709-30-11 0 0,1573 43 352 0 0,-1503-43 113 0 0,59 1-557 0 0,-135-8-207 0 0,-45 7 368 0 0,-152-4-31 0 0,-182-5-86 0 0,67 1 21 0 0,473 15-166 0 0,-16 0 93 0 0,-495-13 36 0 0,-51 0 0 0 0,798 45 106 0 0,-870-45-84 0 0,-26-3-23 0 0,179 13 55 0 0,217 23-31 0 0,-188-17 56 0 0,156 11-41 0 0,-82-4-111 0 0,-239-17 84 0 0,15 1 159 0 0,63 21-170 0 0,-219-28 12 0 0,-37-8-12 0 0,0 2-1 0 0,0 2 1 0 0,23 10 0 0 0,-64-18 3 0 0,10-1-23 0 0,-12-1-63 0 0,-1 0 0 0 0,0 0-6 0 0,0 0-67 0 0,0 0-32 0 0,-2 1-1205 0 0,-8 3-5047 0 0,1-3-2166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3.715"/>
    </inkml:context>
    <inkml:brush xml:id="br0">
      <inkml:brushProperty name="width" value="0.1" units="cm"/>
      <inkml:brushProperty name="height" value="0.1" units="cm"/>
      <inkml:brushProperty name="color" value="#333333"/>
    </inkml:brush>
  </inkml:definitions>
  <inkml:trace contextRef="#ctx0" brushRef="#br0">40 1 20127 0 0,'0'0'463'0'0,"-4"1"612"0"0,3 0-1035 0 0,0-1 1 0 0,0 1 0 0 0,-1 0-1 0 0,1 1 1 0 0,0-1 0 0 0,0 0-1 0 0,1 0 1 0 0,-1 0 0 0 0,0 1-1 0 0,0-1 1 0 0,1 0 0 0 0,-1 0-1 0 0,0 1 1 0 0,1-1 0 0 0,0 1 0 0 0,-1-1-1 0 0,1 1-40 0 0,-6 32-47 0 0,4-15 103 0 0,-4 13 267 0 0,3 1 0 0 0,0 8-323 0 0,2-21 162 0 0,0 9 586 0 0,2 1 1 0 0,1 0-749 0 0,1 13 753 0 0,-1-14-316 0 0,1 0 0 0 0,2 0-1 0 0,1 0 1 0 0,4 10-437 0 0,12 34 724 0 0,6 3-724 0 0,-15-45 86 0 0,0-1-1 0 0,2 0 1 0 0,6 5-86 0 0,-4 0-61 0 0,-13-26-210 0 0,0 0 0 0 0,1-1 0 0 0,-1 0 0 0 0,2 1 0 0 0,0 0 271 0 0,-4-8-573 0 0,-2-1-392 0 0,0 0-174 0 0,-2-1-1388 0 0,-6-9-5396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0.209"/>
    </inkml:context>
    <inkml:brush xml:id="br0">
      <inkml:brushProperty name="width" value="0.1" units="cm"/>
      <inkml:brushProperty name="height" value="0.1" units="cm"/>
      <inkml:brushProperty name="color" value="#333333"/>
    </inkml:brush>
  </inkml:definitions>
  <inkml:trace contextRef="#ctx0" brushRef="#br0">204 21 10592 0 0,'-2'-2'162'0'0,"0"1"1"0"0,0 0 0 0 0,0-1 0 0 0,0 1 0 0 0,0 0 0 0 0,0 0-1 0 0,0 0 1 0 0,0 0 0 0 0,-1 1 0 0 0,1-1 0 0 0,0 1-1 0 0,-1-1 1 0 0,1 1 0 0 0,0 0 0 0 0,-1 0 0 0 0,1 0 0 0 0,0 0-1 0 0,-1 0 1 0 0,1 1 0 0 0,0-1 0 0 0,-1 1 0 0 0,1-1-1 0 0,0 1 1 0 0,0 0 0 0 0,-2 1-163 0 0,-3 0 767 0 0,1 1 0 0 0,0 0 0 0 0,0 1-1 0 0,1-1 1 0 0,-1 1 0 0 0,1 0 0 0 0,0 1 0 0 0,-4 3-767 0 0,1 1 490 0 0,0-1 1 0 0,1 1-1 0 0,0 1 1 0 0,1-1-1 0 0,0 1 1 0 0,0 0-1 0 0,1 1 1 0 0,0-1-1 0 0,1 1 1 0 0,-2 9-491 0 0,-3 11 734 0 0,6-24-555 0 0,1 0 0 0 0,0 1 1 0 0,0-1-1 0 0,1 1 0 0 0,0-1 0 0 0,0 8-179 0 0,0 0 246 0 0,2-1 0 0 0,0 1 0 0 0,1-1-1 0 0,2 9-245 0 0,-3-18 24 0 0,1 0 0 0 0,-1 0 0 0 0,1-1 0 0 0,0 1 0 0 0,0 0 0 0 0,1-1 0 0 0,-1 1 0 0 0,1-1 0 0 0,0 0 0 0 0,0 0 0 0 0,1 0 0 0 0,-1 0 0 0 0,1 0 0 0 0,2 1-24 0 0,3 2 10 0 0,0-1 1 0 0,0 0-1 0 0,1-1 1 0 0,-1 1-1 0 0,1-2 1 0 0,0 0-1 0 0,1 0 0 0 0,7 2-10 0 0,-12-5 4 0 0,-1 0 0 0 0,1 0-1 0 0,-1-1 1 0 0,1 1 0 0 0,0-1-1 0 0,0 0 1 0 0,-1-1-1 0 0,1 0 1 0 0,0 1 0 0 0,-1-2-1 0 0,1 1 1 0 0,-1-1 0 0 0,1 1-1 0 0,-1-2 1 0 0,0 1-1 0 0,0-1 1 0 0,3-1-4 0 0,5-4-10 0 0,-7 5-11 0 0,-1 0 1 0 0,1-1 0 0 0,0 1-1 0 0,-1-1 1 0 0,0-1-1 0 0,0 1 1 0 0,0-1 0 0 0,0 0-1 0 0,-1 0 1 0 0,0 0-1 0 0,4-6 21 0 0,-3 0-51 0 0,1 1-1 0 0,-2-1 0 0 0,1 0 1 0 0,-2 0-1 0 0,1-1 0 0 0,-1 1 0 0 0,-1-1 1 0 0,0 1-1 0 0,-1-1 0 0 0,0-5 52 0 0,-1-6-96 0 0,-2 0 0 0 0,0 0 0 0 0,-3-10 96 0 0,3 21-41 0 0,-1 1 0 0 0,0 0 0 0 0,-1 0 0 0 0,0 0-1 0 0,-1 0 1 0 0,0 1 0 0 0,-5-8 41 0 0,0 0-70 0 0,8 14 38 0 0,0 0-1 0 0,0 0 1 0 0,0 0 0 0 0,-1 1-1 0 0,0-1 1 0 0,0 0 32 0 0,3 4-96 0 0,0 0 30 0 0,0 0 123 0 0,0 0 57 0 0,0 2 13 0 0,5 10-22 0 0,-1 0-1 0 0,1-1 1 0 0,1 0 0 0 0,0 0-1 0 0,1 0 1 0 0,3 3-105 0 0,16 21 201 0 0,8 4-201 0 0,-34-39 0 0 0,11 13 18 0 0,1 0-1 0 0,1-1 0 0 0,11 9-17 0 0,-20-18 0 0 0,1 1 0 0 0,0-1 0 0 0,-1 0 1 0 0,1 0-1 0 0,1-1 0 0 0,-1 0 0 0 0,0 0 0 0 0,1 0 0 0 0,-1 0 0 0 0,1-1 1 0 0,-1 0-1 0 0,1 0 0 0 0,4 0 0 0 0,-6-1-92 0 0,0-1-1 0 0,-1 1 1 0 0,1-1 0 0 0,0 0-1 0 0,-1 0 1 0 0,1 0 0 0 0,-1-1 0 0 0,0 1-1 0 0,1-1 1 0 0,-1 0 0 0 0,0 0-1 0 0,0 0 1 0 0,0 0 0 0 0,0 0 0 0 0,0-1-1 0 0,0 0 93 0 0,1-1-420 0 0,0-1-1 0 0,0 1 0 0 0,-1-1 0 0 0,0 1 1 0 0,1-1-1 0 0,-2 0 0 0 0,1 0 0 0 0,0-1 1 0 0,-1 1-1 0 0,1-3 421 0 0,1-16-2119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0.578"/>
    </inkml:context>
    <inkml:brush xml:id="br0">
      <inkml:brushProperty name="width" value="0.1" units="cm"/>
      <inkml:brushProperty name="height" value="0.1" units="cm"/>
      <inkml:brushProperty name="color" value="#333333"/>
    </inkml:brush>
  </inkml:definitions>
  <inkml:trace contextRef="#ctx0" brushRef="#br0">1 21 17015 0 0,'0'-2'779'0'0,"0"-15"446"0"0,0 16-229 0 0,0 3 291 0 0,0 5-853 0 0,1-1-1 0 0,0 0 0 0 0,0 0 1 0 0,1 0-1 0 0,-1 0 1 0 0,1 0-1 0 0,1 0 1 0 0,0 1-434 0 0,26 48 1450 0 0,-19-37-927 0 0,12 23 321 0 0,-8-14-303 0 0,1-1-1 0 0,4 5-540 0 0,7 8 1008 0 0,5 17-1008 0 0,-12-21 501 0 0,2-1 1 0 0,9 10-502 0 0,17 15 388 0 0,2-3 0 0 0,9 4-388 0 0,-12-11-103 0 0,-44-47-269 0 0,15 13 833 0 0,-9-4-5831 0 0,-8-11-4150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1.547"/>
    </inkml:context>
    <inkml:brush xml:id="br0">
      <inkml:brushProperty name="width" value="0.1" units="cm"/>
      <inkml:brushProperty name="height" value="0.1" units="cm"/>
      <inkml:brushProperty name="color" value="#333333"/>
    </inkml:brush>
  </inkml:definitions>
  <inkml:trace contextRef="#ctx0" brushRef="#br0">1 1 9672 0 0,'0'0'748'0'0,"4"7"1614"0"0,19 25 4671 0 0,-10-8-5764 0 0,1-1-1 0 0,1 0 1 0 0,9 9-1269 0 0,19 31 1074 0 0,8 19 5 0 0,48 75-14 0 0,-44-68-623 0 0,3 4-36 0 0,-13-20-63 0 0,-25-40 61 0 0,14 18-404 0 0,-25-39 109 0 0,-1 1 0 0 0,3 8-109 0 0,-7-13 61 0 0,0 0 0 0 0,1-1 0 0 0,0 1 0 0 0,0-1 0 0 0,1 0 0 0 0,0 0 0 0 0,2 2-61 0 0,-7-9 10 0 0,0 1 0 0 0,-1-1 0 0 0,1 1 0 0 0,0-1 0 0 0,0 1 0 0 0,0-1 0 0 0,0 0 0 0 0,-1 0 0 0 0,1 1 0 0 0,0-1 0 0 0,0 0 0 0 0,0 0 0 0 0,0 0 0 0 0,0 0 0 0 0,0 0 0 0 0,0 0 0 0 0,-1 0 0 0 0,1 0 0 0 0,0-1 0 0 0,0 1 0 0 0,0 0 0 0 0,0 0 0 0 0,0-1 0 0 0,-1 1 0 0 0,1-1 0 0 0,0 1 0 0 0,0 0 0 0 0,-1-1 1 0 0,1 0-1 0 0,0 1 0 0 0,0-1 0 0 0,-1 1 0 0 0,1-1 0 0 0,-1 0 0 0 0,1 1 0 0 0,-1-1 0 0 0,1 0-10 0 0,3-3 25 0 0,-1-1 0 0 0,0 1 0 0 0,0 0 0 0 0,-1-1 0 0 0,3-3-25 0 0,16-45 217 0 0,-2 0-1 0 0,5-26-216 0 0,-23 77 3 0 0,13-56 31 0 0,1-19-34 0 0,5-21 42 0 0,-17 86-42 0 0,3-8 0 0 0,-2-1 0 0 0,0 0 0 0 0,-1 1 0 0 0,-1-1 0 0 0,-1 0 0 0 0,-1-10 0 0 0,0 19-7 0 0,-1-1 0 0 0,2 1 0 0 0,0 0 0 0 0,1 0 0 0 0,0 0-1 0 0,0 0 1 0 0,1 0 0 0 0,1 0 0 0 0,0 1 0 0 0,1-1 0 0 0,0 1 0 0 0,2-3 7 0 0,3-6-225 0 0,-9 19 205 0 0,-1 1 1 0 0,0-1-1 0 0,0 0 1 0 0,1 0-1 0 0,-1 1 1 0 0,0-1-1 0 0,0 0 1 0 0,0 0 0 0 0,0 1-1 0 0,0-1 1 0 0,0 0-1 0 0,0 0 1 0 0,0 0-1 0 0,0 1 1 0 0,0-1-1 0 0,-1 0 1 0 0,1 0 0 0 0,0 0-1 0 0,0 1 20 0 0,-1-2-249 0 0,1 2-277 0 0,0 0-124 0 0,0 0-22 0 0,0 0-143 0 0,0 0-571 0 0,0 0-249 0 0,0 0-48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2.033"/>
    </inkml:context>
    <inkml:brush xml:id="br0">
      <inkml:brushProperty name="width" value="0.1" units="cm"/>
      <inkml:brushProperty name="height" value="0.1" units="cm"/>
      <inkml:brushProperty name="color" value="#333333"/>
    </inkml:brush>
  </inkml:definitions>
  <inkml:trace contextRef="#ctx0" brushRef="#br0">3 4151 13704 0 0,'0'0'629'0'0,"0"0"-13"0"0,0 1-397 0 0,0 0-197 0 0,0-1 0 0 0,0 1 1 0 0,0 0-1 0 0,0-1 0 0 0,0 1 1 0 0,0-1-1 0 0,0 1 1 0 0,0-1-1 0 0,1 1 0 0 0,-1-1 1 0 0,0 1-1 0 0,0 0 0 0 0,0-1 1 0 0,1 1-1 0 0,-1-1 1 0 0,0 1-1 0 0,0-1 0 0 0,1 0 1 0 0,-1 1-1 0 0,0-1 0 0 0,1 1 1 0 0,-1-1-1 0 0,1 1 1 0 0,-1-1-1 0 0,1 0 0 0 0,-1 1 1 0 0,1-1-1 0 0,-1 0 1 0 0,1 0-1 0 0,-1 1-22 0 0,1-1 175 0 0,0 1 52 0 0,0 0 0 0 0,-1 0 0 0 0,1 0 0 0 0,0-1 1 0 0,0 1-1 0 0,0 0 0 0 0,-1 0 0 0 0,1-1 0 0 0,0 1 0 0 0,0-1 0 0 0,0 1 0 0 0,0-1 0 0 0,0 1 0 0 0,0-1 0 0 0,0 0 0 0 0,0 0 0 0 0,0 1 1 0 0,1-1-1 0 0,-1 0 0 0 0,0 0 0 0 0,0 0 0 0 0,0 0 0 0 0,0 0 0 0 0,0 0 0 0 0,0 0 0 0 0,0-1-227 0 0,1 1 156 0 0,0-1-1 0 0,0 0 1 0 0,0 0-1 0 0,0 0 1 0 0,0-1-1 0 0,0 1 1 0 0,-1 0-1 0 0,1-1 1 0 0,-1 1-1 0 0,1-1 0 0 0,-1 1 1 0 0,1-1-1 0 0,-1 0-155 0 0,4-5 210 0 0,0 0-1 0 0,-1-1 0 0 0,0 0 1 0 0,0 1-1 0 0,-1-1 0 0 0,1-5-209 0 0,4-13 393 0 0,-2 0 0 0 0,-2-1 0 0 0,0 1 0 0 0,-1-11-393 0 0,-1-109 697 0 0,-2 90-370 0 0,-8-153 385 0 0,1 66-432 0 0,1-382 186 0 0,0-18-375 0 0,-11-107-80 0 0,15 465-11 0 0,1-2 0 0 0,-7-711-121 0 0,9 598 98 0 0,-1 289 23 0 0,1 0 0 0 0,-1 1 0 0 0,-1-1 0 0 0,0 0 0 0 0,0 1 0 0 0,-1-1 0 0 0,0 1 0 0 0,-2-6 0 0 0,0 5 0 0 0,4 11 0 0 0,0-1 0 0 0,0 1 0 0 0,0 0 0 0 0,0 0 0 0 0,0 0 0 0 0,0 0 0 0 0,0-1 0 0 0,0 1 0 0 0,0 0 0 0 0,0 0 0 0 0,0 0 0 0 0,0 0 0 0 0,0 0 0 0 0,-1-1 0 0 0,1 1 0 0 0,0 0 0 0 0,0 0 0 0 0,0 0 0 0 0,0 0 0 0 0,0 0 0 0 0,0-1 0 0 0,0 1 0 0 0,0 0 0 0 0,0 0 0 0 0,-1 0 0 0 0,1 0 0 0 0,0 0 0 0 0,0 0 0 0 0,0 0 0 0 0,0 0 0 0 0,0 0 0 0 0,0-1 0 0 0,-1 1 0 0 0,1 0 0 0 0,0 0 0 0 0,0 0 0 0 0,0 0 0 0 0,0 0 0 0 0,-1 0 0 0 0,1 0 0 0 0,0 0 0 0 0,0 0 0 0 0,0 0 0 0 0,0 0 0 0 0,0 0 0 0 0,-1 0 0 0 0,1 0 0 0 0,-1 2 0 0 0,0-1 0 0 0,0 1 0 0 0,0 0 0 0 0,0-1 0 0 0,0 1 0 0 0,0 0 0 0 0,0 0 0 0 0,1 0 0 0 0,-1 1 0 0 0,0 1 6 0 0,-11 27-41 0 0,7-8-630 0 0,5-18 491 0 0,-1-2-621 0 0,-1 2-1145 0 0,-2-1-5315 0 0,-7 7-662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4.102"/>
    </inkml:context>
    <inkml:brush xml:id="br0">
      <inkml:brushProperty name="width" value="0.1" units="cm"/>
      <inkml:brushProperty name="height" value="0.1" units="cm"/>
      <inkml:brushProperty name="color" value="#333333"/>
    </inkml:brush>
  </inkml:definitions>
  <inkml:trace contextRef="#ctx0" brushRef="#br0">37 441 4608 0 0,'0'0'353'0'0,"-1"2"-231"0"0,-13 8 615 0 0,6-8 3597 0 0,-2 14 32 0 0,7-14-1709 0 0,4-1-1002 0 0,9-1-422 0 0,15-6-563 0 0,-14 2-222 0 0,1 0 0 0 0,0-1 0 0 0,-1-1 0 0 0,10-6-448 0 0,-1 1 368 0 0,85-52 616 0 0,-28 13-468 0 0,-8 10-178 0 0,-20 11-5 0 0,9-2-333 0 0,27-15 99 0 0,-55 29-78 0 0,13-5 7 0 0,2 2-28 0 0,-16 8 8 0 0,-1-2 1 0 0,-1-1-1 0 0,20-14-8 0 0,-34 21-13 0 0,-12 6-54 0 0,-1-4-38 0 0,0 5-102 0 0,-1 1 106 0 0,1-1 0 0 0,0 1-1 0 0,-1 0 1 0 0,1 0 0 0 0,0 0 0 0 0,-1-1-1 0 0,1 1 1 0 0,0 0 0 0 0,0 0-1 0 0,-1-1 1 0 0,1 1 0 0 0,0 0 0 0 0,0 0-1 0 0,-1-1 1 0 0,1 1 0 0 0,0 0-1 0 0,0-1 1 0 0,0 1 0 0 0,0 0 0 0 0,0-1-1 0 0,-1 1 1 0 0,1 0 0 0 0,0-1-1 0 0,0 1 1 0 0,0-1 0 0 0,0 1 0 0 0,0 0-1 0 0,0-1 1 0 0,0 1 0 0 0,0-1 101 0 0,0-1-287 0 0,-4-6-1148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4.466"/>
    </inkml:context>
    <inkml:brush xml:id="br0">
      <inkml:brushProperty name="width" value="0.1" units="cm"/>
      <inkml:brushProperty name="height" value="0.1" units="cm"/>
      <inkml:brushProperty name="color" value="#333333"/>
    </inkml:brush>
  </inkml:definitions>
  <inkml:trace contextRef="#ctx0" brushRef="#br0">19 30 5528 0 0,'-1'-1'422'0'0,"0"0"-295"0"0,0 1-1 0 0,0-1 1 0 0,0 0-1 0 0,0 0 1 0 0,0 1-1 0 0,1-1 1 0 0,-1 0-1 0 0,0 0 0 0 0,0 0 1 0 0,0 0-1 0 0,1 0 1 0 0,-1 0-1 0 0,1 0 1 0 0,-1-1-1 0 0,1 1 1 0 0,-1 0-1 0 0,1 0 0 0 0,-1 0 1 0 0,1-1-127 0 0,-2-5 2347 0 0,1 6 205 0 0,1 1-215 0 0,0 0-1015 0 0,0 0-443 0 0,0 0-88 0 0,0 0-70 0 0,6 8 206 0 0,-2-4-792 0 0,0 1 0 0 0,0-1 0 0 0,-1 1 0 0 0,0-1 0 0 0,0 1 0 0 0,0 0 1 0 0,-1 0-1 0 0,2 3-135 0 0,15 46 749 0 0,-10-26-369 0 0,103 309 1988 0 0,-89-282-2171 0 0,-18-44-186 0 0,1 0 0 0 0,-2 0 0 0 0,0 1 0 0 0,0 0 0 0 0,-1 0 0 0 0,-1 0 0 0 0,1 0 0 0 0,-2 0 0 0 0,0 1-11 0 0,0 6 24 0 0,1-1 0 0 0,3 16-24 0 0,-5-34 0 0 0,0 0-240 0 0,2 11 815 0 0,0-6-1524 0 0,1-5-3719 0 0,4-7 2806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4.804"/>
    </inkml:context>
    <inkml:brush xml:id="br0">
      <inkml:brushProperty name="width" value="0.1" units="cm"/>
      <inkml:brushProperty name="height" value="0.1" units="cm"/>
      <inkml:brushProperty name="color" value="#333333"/>
    </inkml:brush>
  </inkml:definitions>
  <inkml:trace contextRef="#ctx0" brushRef="#br0">1 1 14744 0 0,'0'0'1136'0'0,"0"1"-747"0"0,17 25 1260 0 0,-9-15-773 0 0,-1 0 0 0 0,-1 0 0 0 0,0 1 0 0 0,4 9-876 0 0,25 78 1694 0 0,-4 1 0 0 0,13 77-1694 0 0,-37-131 352 0 0,-4-25-103 0 0,0 0 0 0 0,1 0 0 0 0,2 0 0 0 0,0-1 0 0 0,9 20-249 0 0,-14-37 13 0 0,0-1-1 0 0,0 1 1 0 0,-1 0-1 0 0,1 0 1 0 0,0 0-1 0 0,-1 0 1 0 0,0 0-1 0 0,0 0 1 0 0,0 0-1 0 0,0 0-12 0 0,0 0 6 0 0,1-3-2 0 0,0 0-1 0 0,-1 0 1 0 0,1 0 0 0 0,0 0 0 0 0,-1 0 0 0 0,1 0 0 0 0,0 0-1 0 0,-1-1 1 0 0,1 1 0 0 0,-1 0 0 0 0,1-1 0 0 0,0 1-1 0 0,-1 0 1 0 0,1-1-4 0 0,1 0 0 0 0,-1 0 0 0 0,1-1 0 0 0,-1 1 0 0 0,0-1 0 0 0,1 1 0 0 0,-1-1 0 0 0,0 1 0 0 0,0-1 0 0 0,0 0 0 0 0,0 0 0 0 0,0 1 0 0 0,0-1 0 0 0,-1 0 0 0 0,9-28-26 0 0,-6 18-1 0 0,56-209-376 0 0,-44 171-48 0 0,3 1 0 0 0,20-38 451 0 0,-6 14-218 0 0,-26 57 163 0 0,2 0-1 0 0,0 1 0 0 0,3-3 56 0 0,-7 12-13 0 0,0 0-1 0 0,0 0 1 0 0,1 0 0 0 0,0 1-1 0 0,0 0 1 0 0,1 0-1 0 0,-1 0 1 0 0,7-3 13 0 0,-11 7-3 0 0,-1 1-1 0 0,1-1 1 0 0,0 1 0 0 0,0-1 0 0 0,0 1 0 0 0,-1 0 0 0 0,1 0 0 0 0,0-1 0 0 0,0 1 0 0 0,0 0 0 0 0,0 0 0 0 0,0 0 0 0 0,0 0 0 0 0,0 0 3 0 0,1 0-1 0 0,-1 1 0 0 0,1-1 0 0 0,-1 1 1 0 0,1-1-1 0 0,-1 1 0 0 0,0 0 0 0 0,1 0 0 0 0,-1-1 0 0 0,0 1 1 0 0,0 0-1 0 0,0 0 0 0 0,0 0 0 0 0,1 0 0 0 0,-1 1 0 0 0,0 0 1 0 0,15 22 10 0 0,-12-19-3 0 0,3 9 65 0 0,-1 0 1 0 0,0 0-1 0 0,-1 0 0 0 0,-1 1 0 0 0,3 14-72 0 0,-1-4 104 0 0,10 41 328 0 0,-10-36-206 0 0,1-1 0 0 0,2 0 1 0 0,3 4-227 0 0,-5-14 42 0 0,-3-9-21 0 0,0 1 1 0 0,1-1 0 0 0,0 1 0 0 0,2 0-22 0 0,15 21-74 0 0,-21-32 51 0 0,0 0 0 0 0,-1 1 0 0 0,1-1 0 0 0,0 0 1 0 0,0 0-1 0 0,0 0 0 0 0,0 0 0 0 0,0 0 1 0 0,0 0-1 0 0,0 0 0 0 0,0 0 0 0 0,0 0 0 0 0,0-1 1 0 0,0 1-1 0 0,0 0 0 0 0,0-1 0 0 0,0 1 1 0 0,0-1-1 0 0,0 1 0 0 0,0-1 0 0 0,-1 1 0 0 0,2-1 23 0 0,-2 1-57 0 0,4-2-409 0 0,-1 0 0 0 0,0 0-1 0 0,-1-1 1 0 0,1 1 0 0 0,0 0 0 0 0,0-1 0 0 0,-1 0 0 0 0,0 0-1 0 0,1 0 1 0 0,-1 0 0 0 0,1-2 466 0 0,7-14-7662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5.214"/>
    </inkml:context>
    <inkml:brush xml:id="br0">
      <inkml:brushProperty name="width" value="0.1" units="cm"/>
      <inkml:brushProperty name="height" value="0.1" units="cm"/>
      <inkml:brushProperty name="color" value="#333333"/>
    </inkml:brush>
  </inkml:definitions>
  <inkml:trace contextRef="#ctx0" brushRef="#br0">1 464 10592 0 0,'0'0'818'0'0,"1"1"-532"0"0,2 1-6 0 0,-1 0 1 0 0,1 0 0 0 0,-1 0 0 0 0,1 0 0 0 0,-1-1-1 0 0,1 1 1 0 0,0-1 0 0 0,0 0 0 0 0,0 0-1 0 0,0 0 1 0 0,0 0 0 0 0,0 0 0 0 0,0-1 0 0 0,0 1-1 0 0,0-1 1 0 0,0 0 0 0 0,0 0 0 0 0,1 0-1 0 0,-1 0 1 0 0,0 0 0 0 0,0-1 0 0 0,0 0-281 0 0,7 0 303 0 0,-1-1 1 0 0,1-1 0 0 0,-1 1-1 0 0,0-2 1 0 0,0 1-1 0 0,2-2-303 0 0,54-29 918 0 0,-48 24-707 0 0,-2 1-100 0 0,0-1 0 0 0,0 0 0 0 0,-1-2 0 0 0,0 1 0 0 0,-1-2-1 0 0,-1 1 1 0 0,0-2 0 0 0,5-6-111 0 0,-9 9 34 0 0,-1 0-1 0 0,0 0 1 0 0,0-1-1 0 0,-1 0 1 0 0,0 0 0 0 0,-1-1-1 0 0,-1 0 1 0 0,0 0-1 0 0,0 0 1 0 0,-1 0-1 0 0,0-9-33 0 0,-3 9-98 0 0,0 0 0 0 0,-1 0-1 0 0,-1 0 1 0 0,0 1 0 0 0,-1-1 0 0 0,0 0-1 0 0,-4-9 99 0 0,6 20-3 0 0,0 0-1 0 0,0-1 0 0 0,-1 1 1 0 0,1 0-1 0 0,0 0 0 0 0,-1-1 1 0 0,1 1-1 0 0,-1 1 0 0 0,0-1 1 0 0,0 0-1 0 0,0 0 0 0 0,0 0 1 0 0,0 1-1 0 0,0-1 0 0 0,0 1 1 0 0,0 0-1 0 0,-1 0 0 0 0,1 0 0 0 0,0 0 1 0 0,-1 0-1 0 0,1 0 0 0 0,-1 0 1 0 0,1 1-1 0 0,-1-1 0 0 0,1 1 1 0 0,-1 0-1 0 0,0 0 0 0 0,1 0 1 0 0,-1 0-1 0 0,1 0 0 0 0,-1 1 1 0 0,0-1 3 0 0,-2 1 70 0 0,1 0 1 0 0,0 0-1 0 0,-1 0 1 0 0,1 1-1 0 0,0-1 1 0 0,0 1-1 0 0,0 0 1 0 0,0 0-1 0 0,0 1 1 0 0,0-1 0 0 0,1 1-1 0 0,-1 0 1 0 0,1 0-1 0 0,0 0 1 0 0,-1 0-1 0 0,2 1 1 0 0,-1-1-1 0 0,-1 2-70 0 0,-3 7 208 0 0,1 1-1 0 0,1-1 0 0 0,0 1 1 0 0,1 0-1 0 0,0 0 0 0 0,1 1 1 0 0,0-1-1 0 0,1 1 0 0 0,1-1 1 0 0,0 12-208 0 0,1-2 267 0 0,1-1 1 0 0,2 1 0 0 0,0-1 0 0 0,1 0-1 0 0,1 0 1 0 0,3 4-268 0 0,-5-17 77 0 0,1 0-1 0 0,0 0 1 0 0,1 0-1 0 0,0-1 0 0 0,0 0 1 0 0,1 0-1 0 0,0 0 1 0 0,0 0-1 0 0,1-1 1 0 0,0 0-1 0 0,0-1 0 0 0,0 0 1 0 0,1 0-1 0 0,0 0 1 0 0,4 1-77 0 0,-7-5 8 0 0,-1 0-1 0 0,1 0 1 0 0,0-1 0 0 0,-1 0 0 0 0,1 0 0 0 0,0 0 0 0 0,0 0-1 0 0,0-1 1 0 0,3 0-8 0 0,3 0 16 0 0,-1 0 0 0 0,0-1-1 0 0,9-1-15 0 0,-15 1-3 0 0,0 0-1 0 0,0 0 0 0 0,0-1 1 0 0,-1 1-1 0 0,1-1 1 0 0,-1 0-1 0 0,1 0 1 0 0,2-2 3 0 0,12-7-286 0 0,-10 6 6 0 0,0 1 1 0 0,0-1 0 0 0,-1-1 0 0 0,0 1 0 0 0,0-1 0 0 0,0-1 0 0 0,-1 1 0 0 0,1-1 0 0 0,0-2 279 0 0,11-11-1379 0 0,0 2-48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5.564"/>
    </inkml:context>
    <inkml:brush xml:id="br0">
      <inkml:brushProperty name="width" value="0.1" units="cm"/>
      <inkml:brushProperty name="height" value="0.1" units="cm"/>
      <inkml:brushProperty name="color" value="#333333"/>
    </inkml:brush>
  </inkml:definitions>
  <inkml:trace contextRef="#ctx0" brushRef="#br0">250 75 8288 0 0,'-12'-11'191'0'0,"5"4"-72"0"0,0 1 0 0 0,-1 0-1 0 0,1 1 1 0 0,-1-1 0 0 0,0 1 0 0 0,-4-1-119 0 0,2 2 936 0 0,0 0-1 0 0,0 0 1 0 0,0 1 0 0 0,0 1 0 0 0,-1 0 0 0 0,1 0 0 0 0,-4 1-936 0 0,11 0 254 0 0,0 1-1 0 0,-1 1 1 0 0,1-1 0 0 0,0 0 0 0 0,0 1-1 0 0,0-1 1 0 0,0 1 0 0 0,0 0 0 0 0,0 0-1 0 0,1 0 1 0 0,-1 1 0 0 0,0-1 0 0 0,0 0-1 0 0,1 1 1 0 0,-1 0 0 0 0,1 0 0 0 0,-1 0-1 0 0,1 0 1 0 0,0 0 0 0 0,0 0 0 0 0,0 1-1 0 0,0-1 1 0 0,0 1 0 0 0,1-1 0 0 0,-1 1-1 0 0,1 0 1 0 0,-2 2-254 0 0,-2 8 225 0 0,1 0 1 0 0,0 0-1 0 0,0 1 0 0 0,2 0 1 0 0,0-1-1 0 0,0 1 0 0 0,1 0 1 0 0,1 0-1 0 0,0 0 1 0 0,2 13-226 0 0,3 8 453 0 0,1 1 1 0 0,2-1 0 0 0,10 26-454 0 0,0-11 154 0 0,3 0 0 0 0,7 9-154 0 0,21 49 243 0 0,-39-84-206 0 0,-2 1 0 0 0,-1-1 0 0 0,2 15-37 0 0,-2-12-594 0 0,-5-18-784 0 0,0 0 0 0 0,0 1 0 0 0,0 5 1378 0 0,-2-15-8143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5.940"/>
    </inkml:context>
    <inkml:brush xml:id="br0">
      <inkml:brushProperty name="width" value="0.1" units="cm"/>
      <inkml:brushProperty name="height" value="0.1" units="cm"/>
      <inkml:brushProperty name="color" value="#333333"/>
    </inkml:brush>
  </inkml:definitions>
  <inkml:trace contextRef="#ctx0" brushRef="#br0">0 623 5064 0 0,'1'0'389'0'0,"1"0"-198"0"0,0 0-1 0 0,0-1 1 0 0,0 1 0 0 0,0-1-1 0 0,0 0 1 0 0,0 1 0 0 0,-1-1-1 0 0,1 0 1 0 0,0 0 0 0 0,0 0-1 0 0,-1 0 1 0 0,1-1 0 0 0,0 1-1 0 0,-1 0 1 0 0,1-1-191 0 0,11-7 2783 0 0,12-3 514 0 0,48-21 1227 0 0,92-51-4456 0 0,-135 68-164 0 0,-18 10-3 0 0,0-1 0 0 0,0 0-1 0 0,8-7 100 0 0,-5 3-76 0 0,0 1-1 0 0,1 1 0 0 0,3-1 77 0 0,33-21 45 0 0,-48 29-1 0 0,6-8 217 0 0,-9 10-163 0 0,1 0-1 0 0,-1 1 1 0 0,0-1-1 0 0,1 0 1 0 0,-1 1-1 0 0,0-1 0 0 0,1 0 1 0 0,-1 1-1 0 0,0 0 1 0 0,1-1-1 0 0,-1 1 1 0 0,0 0-1 0 0,0 0-97 0 0,1 0 124 0 0,-1 1 0 0 0,1 0 0 0 0,-1 0 0 0 0,0 0 0 0 0,0 1 0 0 0,0-1 0 0 0,0 0 0 0 0,0 0 0 0 0,0 1 0 0 0,0-1 0 0 0,-1 0-1 0 0,1 1 1 0 0,-1-1 0 0 0,0 1-124 0 0,7 22 888 0 0,9 21 799 0 0,-2 1 1 0 0,2 18-1688 0 0,-13-51 245 0 0,0-6-125 0 0,0 1 0 0 0,0 0 1 0 0,1-1-1 0 0,0 1 1 0 0,1-1-1 0 0,0 0 1 0 0,0 0-1 0 0,0-1-120 0 0,15 17 423 0 0,15 16-423 0 0,-29-34-5 0 0,-4-4-3 0 0,0 0 1 0 0,-1 0 0 0 0,1 0-1 0 0,0-1 1 0 0,0 1-1 0 0,0-1 1 0 0,0 1 0 0 0,0-1-1 0 0,0 0 1 0 0,1 0 0 0 0,0 0 6 0 0,-1-2-214 0 0,0-1 0 0 0,1 0 0 0 0,-1 0 0 0 0,0 0-1 0 0,0-1 1 0 0,0 1 0 0 0,1-2 215 0 0,4-12-1501 0 0,-6-3-69 0 0</inkml:trace>
  <inkml:trace contextRef="#ctx0" brushRef="#br0" timeOffset="1">493 1 12496 0 0,'0'0'552'0'0,"0"0"120"0"0,0 0-544 0 0,0 11-128 0 0,0-2 0 0 0,3-1 0 0 0,-3-8 64 0 0,0 9-64 0 0,14 2 96 0 0,-1-2-96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4.059"/>
    </inkml:context>
    <inkml:brush xml:id="br0">
      <inkml:brushProperty name="width" value="0.1" units="cm"/>
      <inkml:brushProperty name="height" value="0.1" units="cm"/>
      <inkml:brushProperty name="color" value="#333333"/>
    </inkml:brush>
  </inkml:definitions>
  <inkml:trace contextRef="#ctx0" brushRef="#br0">0 67 12896 0 0,'0'0'997'0'0,"3"-1"-656"0"0,2 0-414 0 0,6-2 591 0 0,-1 1 1 0 0,1 0 0 0 0,0 0 0 0 0,3 1-519 0 0,5 0 844 0 0,-1-1 0 0 0,1-1 0 0 0,11-3-844 0 0,17-3 445 0 0,56-6 15 0 0,0 4 1 0 0,1 5-1 0 0,28 4-460 0 0,-124 2 10 0 0,257 6 52 0 0,-294-9 331 0 0,21 5-234 0 0,1-1-1 0 0,-1 1 0 0 0,1 0 1 0 0,0 1-1 0 0,0 0 0 0 0,0 0 0 0 0,0 0 1 0 0,-4 4-159 0 0,-1 1 376 0 0,1 0 1 0 0,0 1-1 0 0,1 0 0 0 0,-3 3-376 0 0,6-4 144 0 0,1 1-1 0 0,0 0 1 0 0,0 0-1 0 0,1 1 0 0 0,0-1 1 0 0,0 1-1 0 0,1 0 1 0 0,1 0-1 0 0,-1 2-143 0 0,0 1 117 0 0,-3 8 71 0 0,2-1-1 0 0,0 1 0 0 0,1 1 1 0 0,2-1-1 0 0,0 1 0 0 0,1 5-187 0 0,1-14 83 0 0,1 0-1 0 0,1 0 0 0 0,0 0 1 0 0,0-1-1 0 0,4 9-82 0 0,-3-14 20 0 0,0 0 0 0 0,0-1 0 0 0,0 1-1 0 0,1-1 1 0 0,0 1 0 0 0,1-1 0 0 0,0-1 0 0 0,0 1-1 0 0,0-1 1 0 0,0 1 0 0 0,1-1 0 0 0,0-1 0 0 0,1 1-20 0 0,3 2 14 0 0,0 0 1 0 0,1 0 0 0 0,0-2-1 0 0,0 1 1 0 0,0-1 0 0 0,1-1-1 0 0,6 2-14 0 0,-6-4 10 0 0,-1 0-1 0 0,1 0 0 0 0,0-1 1 0 0,-1-1-1 0 0,1 0 0 0 0,0-1 1 0 0,-1 0-1 0 0,1 0 0 0 0,0-1 1 0 0,-1-1-1 0 0,0 0 0 0 0,0-1 1 0 0,1 0-10 0 0,4-3 110 0 0,1 0 0 0 0,-2-1 1 0 0,1-1-1 0 0,-1 0 0 0 0,-1-1 1 0 0,1-1-1 0 0,-2 0 0 0 0,4-4-110 0 0,-9 6-14 0 0,0 0 1 0 0,-1-1-1 0 0,0 1 0 0 0,-1-1 0 0 0,0 0 1 0 0,0-1-1 0 0,-1 0 0 0 0,-1 1 0 0 0,1-2 1 0 0,-2 1-1 0 0,0 0 0 0 0,0-1 0 0 0,-1 1 1 0 0,0-1-1 0 0,-1 0 0 0 0,0-7 14 0 0,-2 10-14 0 0,0-1 0 0 0,-1 1 0 0 0,0-1-1 0 0,0 1 1 0 0,-1 0 0 0 0,0 0 0 0 0,-1 0-1 0 0,0 0 15 0 0,1 3-12 0 0,0 0 0 0 0,-1 0-1 0 0,0 0 1 0 0,0 0 0 0 0,0 1-1 0 0,-1 0 1 0 0,1 0 0 0 0,-1 0-1 0 0,0 1 1 0 0,-1-1 0 0 0,-3-1 12 0 0,-2-2-19 0 0,0 2 0 0 0,-1-1 0 0 0,0 1 1 0 0,0 1-1 0 0,-1 0 0 0 0,1 1 0 0 0,-1 0 0 0 0,0 1 1 0 0,0 0-1 0 0,-1 1 19 0 0,-18-2-105 0 0,15 1-277 0 0,1 1-1 0 0,-1 1 1 0 0,1 0-1 0 0,-1 1 1 0 0,-16 2 382 0 0,28-1-856 0 0,4-1-2268 0 0,1 0-4817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6.291"/>
    </inkml:context>
    <inkml:brush xml:id="br0">
      <inkml:brushProperty name="width" value="0.1" units="cm"/>
      <inkml:brushProperty name="height" value="0.1" units="cm"/>
      <inkml:brushProperty name="color" value="#333333"/>
    </inkml:brush>
  </inkml:definitions>
  <inkml:trace contextRef="#ctx0" brushRef="#br0">0 294 18255 0 0,'2'2'414'0'0,"4"9"-35"0"0,1 0-1 0 0,-2 0 1 0 0,0 1 0 0 0,1 3-379 0 0,1 1 376 0 0,0 0 1 0 0,3 3-377 0 0,11 19 2281 0 0,-18-31-1636 0 0,-2-3-542 0 0,-1-4-41 0 0,1 1 8 0 0,-1 0 0 0 0,1 0 0 0 0,-1 0 0 0 0,1-1-1 0 0,0 1 1 0 0,-1 0 0 0 0,1 0 0 0 0,0-1 0 0 0,0 1 0 0 0,0 0 0 0 0,0-1 0 0 0,-1 1 0 0 0,2 0-70 0 0,-2-2 19 0 0,1 0 1 0 0,-1 0 0 0 0,0 0 0 0 0,0 0-1 0 0,1 0 1 0 0,-1-1 0 0 0,0 1 0 0 0,1 0 0 0 0,-1 1-1 0 0,1-1 1 0 0,-1 0 0 0 0,1 0 0 0 0,0 0-20 0 0,0-2 45 0 0,2-7 58 0 0,-1 0 1 0 0,-1-1-1 0 0,0 1 0 0 0,0-1 0 0 0,-1 1 1 0 0,0-1-1 0 0,-1 1 0 0 0,-1-8-103 0 0,-1-34-110 0 0,3 5-98 0 0,4-20 208 0 0,-2 51 55 0 0,0 1 1 0 0,1 0-1 0 0,1 0 1 0 0,0 0-1 0 0,1 0 0 0 0,3-4-55 0 0,-4 12-3 0 0,-1 0 0 0 0,2 0-1 0 0,-1 1 1 0 0,1-1 0 0 0,0 1 0 0 0,0 1-1 0 0,1-1 1 0 0,0 1 0 0 0,1-2 3 0 0,-3 6-165 0 0,-1-1 1 0 0,1 1-1 0 0,0 0 0 0 0,-1 0 1 0 0,1 0-1 0 0,0 0 0 0 0,0 1 1 0 0,0-1-1 0 0,-1 1 1 0 0,1 0-1 0 0,0 0 0 0 0,0 0 1 0 0,1 1 164 0 0,11 0-2915 0 0,-3-1-4824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6.623"/>
    </inkml:context>
    <inkml:brush xml:id="br0">
      <inkml:brushProperty name="width" value="0.1" units="cm"/>
      <inkml:brushProperty name="height" value="0.1" units="cm"/>
      <inkml:brushProperty name="color" value="#333333"/>
    </inkml:brush>
  </inkml:definitions>
  <inkml:trace contextRef="#ctx0" brushRef="#br0">188 36 3224 0 0,'-2'-8'288'0'0,"-1"1"-651"0"0,2 6 804 0 0,1 0 0 0 0,0 0 0 0 0,-1 0 0 0 0,1 0-1 0 0,-1 0 1 0 0,0 0 0 0 0,1 0 0 0 0,-1 0 0 0 0,0 0 0 0 0,0 0-1 0 0,1 0 1 0 0,-1 0 0 0 0,0 0 0 0 0,0 1 0 0 0,0-1 0 0 0,0 0-1 0 0,0 1 1 0 0,0-1 0 0 0,0 0 0 0 0,0 1 0 0 0,0 0 0 0 0,-1-1-1 0 0,1 1 1 0 0,0 0 0 0 0,0-1 0 0 0,0 1 0 0 0,0 0 0 0 0,-1 0-1 0 0,1 0 1 0 0,0 0-441 0 0,-1 0 253 0 0,-1 1 0 0 0,1-1 0 0 0,0 1-1 0 0,-1 0 1 0 0,1-1 0 0 0,0 1 0 0 0,0 0-1 0 0,0 1 1 0 0,0-1 0 0 0,0 0 0 0 0,0 0 0 0 0,0 1-1 0 0,0-1 1 0 0,0 1 0 0 0,1 0 0 0 0,-1 0 0 0 0,1-1-1 0 0,-1 1 1 0 0,0 1-253 0 0,-8 9 520 0 0,-7 5 415 0 0,1 2 1 0 0,0 0 0 0 0,2 1-1 0 0,-10 16-935 0 0,22-31 148 0 0,-1 0-1 0 0,0-1 1 0 0,1 1-1 0 0,0 0 1 0 0,0 0-1 0 0,-1 4-147 0 0,3-7 15 0 0,0 0-1 0 0,0-1 1 0 0,0 1-1 0 0,0 0 1 0 0,0 0-1 0 0,0-1 1 0 0,0 1-1 0 0,0 0 1 0 0,1-1-1 0 0,-1 1 1 0 0,1 0-1 0 0,-1-1 1 0 0,1 1-1 0 0,0-1 1 0 0,-1 1-1 0 0,1-1 1 0 0,0 1-1 0 0,0-1 1 0 0,0 1-1 0 0,0-1 1 0 0,0 0-1 0 0,1 0 1 0 0,0 2-15 0 0,0-1 5 0 0,1-1 0 0 0,-1 1 0 0 0,1 0 1 0 0,-1-1-1 0 0,1 1 0 0 0,0-1 0 0 0,0 0 1 0 0,0 0-1 0 0,-1 0 0 0 0,1 0 0 0 0,2 0-5 0 0,35 2-7 0 0,-13-1 10 0 0,-6 1-13 0 0,-1 1 0 0 0,1 0 0 0 0,8 4 10 0 0,-20-5-8 0 0,0 1 0 0 0,0 0 0 0 0,0 0-1 0 0,0 1 1 0 0,-1 0 0 0 0,0 0-1 0 0,0 1 1 0 0,4 3 8 0 0,-6-3-6 0 0,0 1-1 0 0,0-1 1 0 0,0 1 0 0 0,-1 0-1 0 0,3 5 7 0 0,-5-9-3 0 0,-1 1 0 0 0,0 1 0 0 0,0-1 1 0 0,0 0-1 0 0,-1 0 0 0 0,0 1 0 0 0,1-1 0 0 0,-1 0 0 0 0,-1 1 0 0 0,1-1 0 0 0,-1 3 3 0 0,2 19 34 0 0,0 10 73 0 0,-2-33-100 0 0,0 0 1 0 0,-1-1-1 0 0,1 1 1 0 0,-1 0 0 0 0,0-1-1 0 0,0 1 1 0 0,0-1 0 0 0,0 1-1 0 0,0-1 1 0 0,0 0 0 0 0,-1 1-1 0 0,0 1-7 0 0,-8 9 98 0 0,8-9-46 0 0,-1-1 1 0 0,1 1-1 0 0,-1-1 0 0 0,1 0 1 0 0,-1 0-1 0 0,0 0 0 0 0,-2 1-52 0 0,-10 7 136 0 0,11-10-144 0 0,0-1 2 0 0,2 1-34 0 0,0-1 1 0 0,1 1-1 0 0,-1-1 1 0 0,0 0-1 0 0,0 0 1 0 0,1 1-1 0 0,-1-1 1 0 0,0 0-1 0 0,0-1 1 0 0,0 1-1 0 0,1 0 1 0 0,-1 0-1 0 0,0-1 1 0 0,0 1-1 0 0,1-1 1 0 0,-1 0 39 0 0,-18-8-3823 0 0,11 4-444 0 0,-9-4-3764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6.981"/>
    </inkml:context>
    <inkml:brush xml:id="br0">
      <inkml:brushProperty name="width" value="0.1" units="cm"/>
      <inkml:brushProperty name="height" value="0.1" units="cm"/>
      <inkml:brushProperty name="color" value="#333333"/>
    </inkml:brush>
  </inkml:definitions>
  <inkml:trace contextRef="#ctx0" brushRef="#br0">64 0 13824 0 0,'0'0'1061'0'0,"3"2"-426"0"0,3 4 225 0 0,1 0 1 0 0,-1 1 0 0 0,0-1 0 0 0,0 2 0 0 0,-1-1-1 0 0,0 0 1 0 0,0 3-861 0 0,3 1 888 0 0,11 18 280 0 0,-2 0 0 0 0,-1 1 0 0 0,-1 3-1168 0 0,39 78 966 0 0,-34-69-695 0 0,-12-27-209 0 0,-1 1 1 0 0,-1-1-1 0 0,0 1 0 0 0,1 7-62 0 0,0 4 33 0 0,5 24 37 0 0,-11-46-121 0 0,0 1-1 0 0,-1-1 1 0 0,0 1-1 0 0,1 0 1 0 0,-2-1-1 0 0,1 1 1 0 0,-1 2 51 0 0,-1 10-816 0 0,2-17 673 0 0,0 0 0 0 0,0 1 0 0 0,0-1 1 0 0,0 1-1 0 0,0-1 0 0 0,0 0 0 0 0,-1 1 1 0 0,1-1-1 0 0,0 0 0 0 0,-1 1 0 0 0,0-1 1 0 0,1 1 142 0 0,-1-1-1371 0 0,0-1-1292 0 0,-7 0-4980 0 0</inkml:trace>
  <inkml:trace contextRef="#ctx0" brushRef="#br0" timeOffset="1">0 320 20239 0 0,'12'-8'2164'0'0,"24"-6"-461"0"0,34-9-1703 0 0,-14 5 1071 0 0,144-48-11 0 0,-146 43-4456 0 0,-44 17-4901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7.487"/>
    </inkml:context>
    <inkml:brush xml:id="br0">
      <inkml:brushProperty name="width" value="0.1" units="cm"/>
      <inkml:brushProperty name="height" value="0.1" units="cm"/>
      <inkml:brushProperty name="color" value="#333333"/>
    </inkml:brush>
  </inkml:definitions>
  <inkml:trace contextRef="#ctx0" brushRef="#br0">181 0 14280 0 0,'-10'0'419'0'0,"-39"1"1443"0"0,40 0-1296 0 0,0-1 1 0 0,0 2-1 0 0,0-1 0 0 0,0 1 0 0 0,0 1 0 0 0,0 0 1 0 0,0 0-567 0 0,6 0 286 0 0,-1-1 1 0 0,1 1-1 0 0,-1 0 1 0 0,1 0 0 0 0,0 0-1 0 0,0 0 1 0 0,0 0-1 0 0,0 1-286 0 0,-7 7 580 0 0,10-10-552 0 0,0-1 1 0 0,-1 0 0 0 0,1 1-1 0 0,0-1 1 0 0,0 1 0 0 0,-1-1-1 0 0,1 1 1 0 0,0-1 0 0 0,0 0 0 0 0,0 1-1 0 0,0-1 1 0 0,0 1 0 0 0,0-1-1 0 0,-1 1 1 0 0,1-1 0 0 0,0 1-1 0 0,0-1 1 0 0,0 1 0 0 0,1-1-29 0 0,-2 5 84 0 0,-6 7 15 0 0,7-12-99 0 0,0 0 0 0 0,0 1 1 0 0,0-1-1 0 0,0 1 1 0 0,0-1-1 0 0,-1 0 1 0 0,1 1-1 0 0,0-1 1 0 0,0 0-1 0 0,0 1 0 0 0,0-1 1 0 0,0 0-1 0 0,0 1 1 0 0,0-1-1 0 0,0 1 1 0 0,0-1-1 0 0,0 0 1 0 0,1 1-1 0 0,-1-1 1 0 0,0 0-1 0 0,0 1 0 0 0,0-1 1 0 0,0 0-1 0 0,0 1 0 0 0,23 31 100 0 0,-20-28-85 0 0,1 1-1 0 0,-1-1 0 0 0,1 0 0 0 0,0 0 1 0 0,1-1-1 0 0,-1 1 0 0 0,1-1 1 0 0,-1 0-1 0 0,1 0 0 0 0,0 0 0 0 0,4 1-14 0 0,14 9 10 0 0,20 16 49 0 0,-2 2-1 0 0,36 37-58 0 0,-66-57 0 0 0,0 1 0 0 0,-1 0 0 0 0,7 11 0 0 0,8 9 0 0 0,-23-28 18 0 0,0 0 1 0 0,0 0-1 0 0,0 0 0 0 0,0 0 0 0 0,0 0 0 0 0,-1 0 1 0 0,0 0-1 0 0,0 1 0 0 0,0-1 0 0 0,0 0 0 0 0,-1 2-18 0 0,1-4 14 0 0,-1 1 0 0 0,0 0 0 0 0,0 0-1 0 0,0-1 1 0 0,0 1 0 0 0,0 0 0 0 0,-1 0-1 0 0,1-1 1 0 0,-1 1 0 0 0,1 0 0 0 0,-1-1 0 0 0,0 1-1 0 0,0-1 1 0 0,-1 1 0 0 0,1-1 0 0 0,0 1-1 0 0,-1-1 1 0 0,0 1-14 0 0,-6 10 85 0 0,8-12-82 0 0,-1 0 1 0 0,1 0-1 0 0,0-1 0 0 0,-1 1 1 0 0,1 0-1 0 0,0 0 0 0 0,-1-1 1 0 0,1 1-1 0 0,-1 0 0 0 0,1-1 1 0 0,-1 1-1 0 0,1 0 0 0 0,-1-1 1 0 0,1 1-1 0 0,-1-1 1 0 0,0 1-1 0 0,1-1 0 0 0,-1 1 1 0 0,0-1-1 0 0,0 0 0 0 0,1 1 1 0 0,-1-1-1 0 0,0 0 0 0 0,0 1 1 0 0,0-1-1 0 0,1 0 0 0 0,-1 0 1 0 0,0 0-1 0 0,0 0 0 0 0,0 0 1 0 0,1 0-1 0 0,-1 0-3 0 0,-11 1 6 0 0,1-2 0 0 0,-1 1-1 0 0,1-1 1 0 0,-1-1 0 0 0,1 0-1 0 0,0 0 1 0 0,0-1 0 0 0,0-1-1 0 0,0 0 1 0 0,1 0 0 0 0,-5-3-6 0 0,8 3 2 0 0,-1 0-445 0 0,1 0 0 0 0,-1 0 0 0 0,1-1 0 0 0,-1 0 0 0 0,1-1 0 0 0,1 1 0 0 0,-1-1 0 0 0,1-1 0 0 0,-4-4 443 0 0,-12-28-4519 0 0,13 27-1687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7.917"/>
    </inkml:context>
    <inkml:brush xml:id="br0">
      <inkml:brushProperty name="width" value="0.1" units="cm"/>
      <inkml:brushProperty name="height" value="0.1" units="cm"/>
      <inkml:brushProperty name="color" value="#333333"/>
    </inkml:brush>
  </inkml:definitions>
  <inkml:trace contextRef="#ctx0" brushRef="#br0">0 174 14744 0 0,'0'0'1136'0'0,"1"-1"-747"0"0,-1 1-276 0 0,1 0 0 0 0,-1-1 0 0 0,1 1 0 0 0,0-1 0 0 0,-1 1 0 0 0,1 0 0 0 0,-1-1 0 0 0,1 1 0 0 0,0 0 0 0 0,-1 0 0 0 0,1 0 0 0 0,0-1 0 0 0,-1 1 0 0 0,1 0 0 0 0,0 0 1 0 0,0 0-1 0 0,-1 0 0 0 0,1 0 0 0 0,0 0 0 0 0,-1 0 0 0 0,1 1 0 0 0,0-1 0 0 0,-1 0 0 0 0,1 0 0 0 0,0 0 0 0 0,-1 1 0 0 0,1-1 0 0 0,0 0 0 0 0,-1 1 0 0 0,1-1 0 0 0,-1 0 0 0 0,1 1-113 0 0,1 1 79 0 0,-1 0 0 0 0,0-1 0 0 0,1 1 0 0 0,-1 0 0 0 0,0 0 0 0 0,0 0 0 0 0,0 0-1 0 0,0 0-78 0 0,1 2 370 0 0,7 17 712 0 0,0 0 0 0 0,-1 0 0 0 0,1 11-1082 0 0,2 3 929 0 0,-5-21-498 0 0,1 0 1 0 0,0-1-1 0 0,1 0 1 0 0,4 6-432 0 0,9 13 470 0 0,-18-26-449 0 0,1 0 0 0 0,-1-1 0 0 0,1 0 0 0 0,1 0 1 0 0,-1 0-1 0 0,1 0 0 0 0,0-1 0 0 0,0 0 0 0 0,0 0 0 0 0,1 0 1 0 0,-1 0-1 0 0,1-1 0 0 0,0 0 0 0 0,0 0 0 0 0,3 0-21 0 0,-7-2 0 0 0,-1-1 0 0 0,1 1 0 0 0,-1-1 0 0 0,1 0 0 0 0,0 0 0 0 0,-1 0 0 0 0,1 0 0 0 0,-1 0 0 0 0,1 0 0 0 0,0 0 0 0 0,-1 0 0 0 0,1-1 0 0 0,-1 1 0 0 0,1-1 0 0 0,-1 1 0 0 0,1-1 0 0 0,-1 0 0 0 0,1 1 0 0 0,-1-1 0 0 0,0 0 0 0 0,1 0 0 0 0,-1 0 0 0 0,0 0 0 0 0,0 0 0 0 0,5-4-23 0 0,-1-1-1 0 0,0 1 1 0 0,-1-1-1 0 0,4-5 24 0 0,-3 4-58 0 0,1-2-10 0 0,-1-1 0 0 0,0 1 0 0 0,0-1 0 0 0,-1 0-1 0 0,0 0 1 0 0,-1 0 0 0 0,0-1 0 0 0,1-7 68 0 0,-2 5-164 0 0,1 0 0 0 0,4-11 164 0 0,4-19-287 0 0,-5-11-380 0 0,-3-1 1 0 0,-2-32 666 0 0,-1 73-125 0 0,-2-4 35 0 0,1 17 84 0 0,1-1 1 0 0,0 1-1 0 0,-1 0 0 0 0,1-1 0 0 0,0 1 1 0 0,0 0-1 0 0,0 0 0 0 0,0-1 0 0 0,0 1 1 0 0,0 0-1 0 0,0-1 0 0 0,1 1 0 0 0,-1 0 1 0 0,0 0-1 0 0,1-1 0 0 0,0 0 6 0 0,0-5 0 0 0,-1 6 76 0 0,0 3 8 0 0,0 1-47 0 0,1 0-1 0 0,0 0 1 0 0,-1 0-1 0 0,1 0 1 0 0,0 0-1 0 0,0 0 1 0 0,1 0-1 0 0,-1 0 1 0 0,1-1-1 0 0,0 2-36 0 0,21 31 314 0 0,-7-13-73 0 0,3 7 56 0 0,-11-17-145 0 0,0 1 0 0 0,0 0-1 0 0,3 9-151 0 0,-9-16 31 0 0,0 0 0 0 0,1 0-1 0 0,0 0 1 0 0,0-1 0 0 0,1 1-1 0 0,0-1 1 0 0,-1 0 0 0 0,2 0-1 0 0,-1 0 1 0 0,1 0 0 0 0,-1-1-1 0 0,3 1-30 0 0,0 1 25 0 0,0-1 0 0 0,0 0 0 0 0,1-1 0 0 0,0 0 0 0 0,0 0 0 0 0,0-1 0 0 0,2 1-25 0 0,-6-3-69 0 0,-1 0-1 0 0,1-1 0 0 0,-1 1 1 0 0,1-1-1 0 0,0 0 1 0 0,-1 0-1 0 0,1 0 1 0 0,0 0-1 0 0,-1-1 1 0 0,1 0-1 0 0,-1 1 0 0 0,1-1 1 0 0,-1-1-1 0 0,1 1 1 0 0,-1 0-1 0 0,0-1 1 0 0,0 0-1 0 0,1 1 1 0 0,-1-2 69 0 0,3-1-493 0 0,0 0 0 0 0,0-1 0 0 0,0 0 0 0 0,-1 0 1 0 0,1-1-1 0 0,-1 1 0 0 0,-1-1 0 0 0,1 0 0 0 0,-1-1 0 0 0,0 1 1 0 0,-1-1-1 0 0,1 0 0 0 0,0-3 493 0 0,4-10-1775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8.319"/>
    </inkml:context>
    <inkml:brush xml:id="br0">
      <inkml:brushProperty name="width" value="0.1" units="cm"/>
      <inkml:brushProperty name="height" value="0.1" units="cm"/>
      <inkml:brushProperty name="color" value="#333333"/>
    </inkml:brush>
  </inkml:definitions>
  <inkml:trace contextRef="#ctx0" brushRef="#br0">0 1 11520 0 0,'0'0'886'0'0,"0"7"-266"0"0,1 0 124 0 0,0-1 0 0 0,0 0-1 0 0,0 0 1 0 0,1 0 0 0 0,0 0 0 0 0,0 0-1 0 0,1-1 1 0 0,0 1-744 0 0,0 2 660 0 0,0 0-1 0 0,0 0 1 0 0,0 0-1 0 0,0 3-659 0 0,4 22 1467 0 0,2 0 0 0 0,12 27-1467 0 0,-8-21 898 0 0,8 32-898 0 0,-13-39 551 0 0,2-1-1 0 0,1-1 1 0 0,2 0-1 0 0,6 10-550 0 0,-19-39 239 0 0,0-1-50 0 0,19-1-474 0 0,-18 0 264 0 0,1 1 1 0 0,-1-1-1 0 0,1 0 0 0 0,-1 0 0 0 0,0 0 0 0 0,0 0 1 0 0,1-1-1 0 0,-1 1 0 0 0,0 0 0 0 0,0 0 1 0 0,0-1-1 0 0,0 1 0 0 0,0-1 0 0 0,-1 1 0 0 0,1-1 1 0 0,0 0 20 0 0,9-28-241 0 0,-8 23 190 0 0,5-16-136 0 0,29-93-644 0 0,-28 99 617 0 0,0 0 0 0 0,2 1 0 0 0,0 0 1 0 0,0 0-1 0 0,11-11 214 0 0,3-5-235 0 0,-19 25 197 0 0,1 0 1 0 0,0 0 0 0 0,0 0 0 0 0,1 1 0 0 0,0 0 0 0 0,4-3 37 0 0,-7 6-13 0 0,0 1 1 0 0,0-1-1 0 0,1 1 1 0 0,-1 0-1 0 0,1 0 1 0 0,-1 0-1 0 0,1 0 0 0 0,0 1 1 0 0,-1 0-1 0 0,1 0 1 0 0,0 0-1 0 0,5 0 13 0 0,-7 2 3 0 0,0-1 1 0 0,0 1-1 0 0,0 0 0 0 0,0 0 0 0 0,-1 0 0 0 0,1 0 0 0 0,0 0 1 0 0,0 0-1 0 0,-1 1 0 0 0,1 0 0 0 0,0-1 0 0 0,-1 1 0 0 0,0 0 1 0 0,1 0-1 0 0,-1 0 0 0 0,0 1 0 0 0,0-1 0 0 0,0 0 0 0 0,-1 1 1 0 0,1 0-4 0 0,4 5 26 0 0,-1 1 0 0 0,0 0 0 0 0,0 0 1 0 0,-1 1-1 0 0,1 2-26 0 0,-2-3 104 0 0,-1-1 0 0 0,0 1 0 0 0,-1 0 1 0 0,0 0-1 0 0,0 0 0 0 0,-1 0 0 0 0,0 0 0 0 0,0 0 0 0 0,-1 0 0 0 0,0 0 1 0 0,-1 0-1 0 0,0 0 0 0 0,-3 6-104 0 0,0 0 98 0 0,-1 0-1 0 0,0 0 1 0 0,-1-1-1 0 0,-1 0 1 0 0,-1 0 0 0 0,1-1-1 0 0,-5 4-97 0 0,11-15 6 0 0,0 0 0 0 0,-1 0 0 0 0,1 0 0 0 0,-1 0 0 0 0,0 0 0 0 0,1 0 0 0 0,-1-1-1 0 0,0 0 1 0 0,0 1 0 0 0,0-1 0 0 0,0 0 0 0 0,0 0 0 0 0,0-1 0 0 0,0 1 0 0 0,0-1 0 0 0,0 1 0 0 0,-1-1-1 0 0,1 0 1 0 0,0 0 0 0 0,0-1 0 0 0,-2 1-6 0 0,-1-1-64 0 0,-1 0-1 0 0,0 0 1 0 0,1-1-1 0 0,-1 1 1 0 0,0-2 0 0 0,1 1-1 0 0,0-1 1 0 0,0 0-1 0 0,-3-1 65 0 0,0-2-432 0 0,-32-22-1725 0 0,37 25 1764 0 0,1 0 0 0 0,-1-1 1 0 0,1 1-1 0 0,-1-1 0 0 0,1 0 0 0 0,0 0 0 0 0,0 0 0 0 0,-1-4 393 0 0,-5-15-1996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8.835"/>
    </inkml:context>
    <inkml:brush xml:id="br0">
      <inkml:brushProperty name="width" value="0.1" units="cm"/>
      <inkml:brushProperty name="height" value="0.1" units="cm"/>
      <inkml:brushProperty name="color" value="#333333"/>
    </inkml:brush>
  </inkml:definitions>
  <inkml:trace contextRef="#ctx0" brushRef="#br0">1 364 11520 0 0,'5'5'1040'0'0,"1"-2"-905"0"0,-3-1-126 0 0,0 0 0 0 0,-1-1 0 0 0,1 1 0 0 0,-1 0 0 0 0,1 1 0 0 0,-1-1 1 0 0,0 0-1 0 0,2 3-9 0 0,12 12 607 0 0,-13-15-229 0 0,-1 1-1 0 0,1 0 0 0 0,-1 0 1 0 0,1 0-1 0 0,-1 0 0 0 0,0 0 1 0 0,0 1-1 0 0,0 0-377 0 0,12 26 3083 0 0,-3-9-1999 0 0,-2 0 0 0 0,0 0 1 0 0,-2 1-1 0 0,2 8-1084 0 0,-6-20 351 0 0,0 0-1 0 0,1 0 1 0 0,0 0 0 0 0,0 0-1 0 0,6 7-350 0 0,-10-15 212 0 0,0-2-52 0 0,0 0-28 0 0,0 0-4 0 0,0 0-10 0 0,1-2-54 0 0,1-5-57 0 0,0 0 0 0 0,0 0 1 0 0,-1 0-1 0 0,1 0 1 0 0,-2-1-1 0 0,1 1 1 0 0,-1 0-1 0 0,0-1-7 0 0,-7-63-362 0 0,3 30-6 0 0,1 8-39 0 0,1 0 0 0 0,2-1 0 0 0,2 1 0 0 0,3-14 407 0 0,-4 39-36 0 0,1 1 0 0 0,0 0 0 0 0,1 0 1 0 0,-1 0-1 0 0,1 0 0 0 0,1 1 0 0 0,-1-1 0 0 0,1 1 0 0 0,0 0 1 0 0,1 0-1 0 0,0 0 0 0 0,-1 1 0 0 0,2-1 0 0 0,-1 1 0 0 0,1 0 1 0 0,1 0 35 0 0,-5 4 1 0 0,0-1 1 0 0,0 1 0 0 0,0 0 0 0 0,0 0 0 0 0,0 0 0 0 0,1 1 0 0 0,-1-1 0 0 0,0 1-1 0 0,1-1 1 0 0,-1 1 0 0 0,0 0 0 0 0,1 0 0 0 0,-1 0 0 0 0,1 0 0 0 0,-1 0-1 0 0,0 0 1 0 0,1 1 0 0 0,-1-1 0 0 0,0 1 0 0 0,1-1 0 0 0,-1 1 0 0 0,0 0-1 0 0,0 0 1 0 0,0 0 0 0 0,2 1-2 0 0,3 2 66 0 0,-1 0 1 0 0,0 1-1 0 0,0-1 0 0 0,0 1 1 0 0,0 0-1 0 0,-1 1 0 0 0,1 1-66 0 0,7 9 272 0 0,-2 0 0 0 0,0 1-1 0 0,-1 1 1 0 0,0 0-1 0 0,0 5-271 0 0,4 4 340 0 0,-5-3-130 0 0,-8-20-171 0 0,0 0 1 0 0,0 1 0 0 0,1-1-1 0 0,0 0 1 0 0,0 0 0 0 0,0 0 0 0 0,0-1-1 0 0,0 1 1 0 0,1 0 0 0 0,0-1-1 0 0,0 0 1 0 0,2 3-40 0 0,-3-5 59 0 0,-2-1-57 0 0,1 0 1 0 0,0 0-1 0 0,-1 0 1 0 0,1-1-1 0 0,0 1 1 0 0,-1 0-1 0 0,1 0 0 0 0,-1-1 1 0 0,1 1-1 0 0,0 0 1 0 0,-1-1-1 0 0,1 1 1 0 0,-1 0-1 0 0,1-1 1 0 0,-1 1-1 0 0,1-1 0 0 0,-1 1 1 0 0,0-1-1 0 0,1 1 1 0 0,-1-1-1 0 0,1 1 1 0 0,-1-1-1 0 0,0 0 1 0 0,0 1-1 0 0,1-1 0 0 0,-1 1 1 0 0,0-1-1 0 0,0 0 1 0 0,0 1-3 0 0,4-24-96 0 0,-2 15-8 0 0,5-34-982 0 0,0-22 1086 0 0,2-14-669 0 0,-6 60 548 0 0,-1 0 0 0 0,-1-1 0 0 0,-2-14 121 0 0,1 27-72 0 0,0-1-1 0 0,1 1 1 0 0,-1 0-1 0 0,1-1 1 0 0,1 1-1 0 0,-1 0 1 0 0,1 0-1 0 0,1 0 1 0 0,-1 0 0 0 0,1 0-1 0 0,0 1 1 0 0,1-1-1 0 0,-1 1 1 0 0,2 0 72 0 0,-5 5-7 0 0,0 0 0 0 0,1 1 0 0 0,-1-1 1 0 0,1 0-1 0 0,-1 1 0 0 0,1-1 0 0 0,-1 1 0 0 0,1-1 1 0 0,0 1-1 0 0,-1-1 0 0 0,1 1 0 0 0,-1 0 1 0 0,1-1-1 0 0,0 1 0 0 0,0 0 0 0 0,-1-1 0 0 0,1 1 1 0 0,0 0-1 0 0,0 0 0 0 0,-1 0 0 0 0,1-1 1 0 0,0 1-1 0 0,0 0 0 0 0,-1 0 7 0 0,2 1 13 0 0,-1-1 1 0 0,1 0-1 0 0,-1 1 1 0 0,0-1-1 0 0,1 1 1 0 0,-1-1-1 0 0,0 1 1 0 0,0-1-1 0 0,1 1 1 0 0,-1 0-1 0 0,0 0 1 0 0,0 0-1 0 0,0 0-13 0 0,3 3 187 0 0,0 0 1 0 0,0 0-1 0 0,0 1 0 0 0,0-1 0 0 0,-1 1 1 0 0,1 2-188 0 0,10 20 890 0 0,-2 0 0 0 0,9 29-890 0 0,-9-22 128 0 0,-8-21-120 0 0,1-1 29 0 0,0 0 0 0 0,0 1 0 0 0,2 0-37 0 0,-5-10-18 0 0,-1-1 0 0 0,1 1 0 0 0,-1 0 0 0 0,1-1 0 0 0,0 0 0 0 0,0 0 0 0 0,1 1 0 0 0,-1-1 0 0 0,0 0 0 0 0,1-1 0 0 0,-1 1 0 0 0,1 0 0 0 0,-1-1 0 0 0,1 1 0 0 0,2 0 18 0 0,-4-2-192 0 0,0 0 1 0 0,1 1-1 0 0,-1-1 1 0 0,0 0-1 0 0,0 0 1 0 0,1 0 0 0 0,-1 0-1 0 0,0 0 1 0 0,0 0-1 0 0,1-1 1 0 0,-1 1-1 0 0,0 0 1 0 0,0-1-1 0 0,1 1 1 0 0,-1 0-1 0 0,0-1 1 0 0,0 0-1 0 0,1 0 192 0 0,11-6-1720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9.195"/>
    </inkml:context>
    <inkml:brush xml:id="br0">
      <inkml:brushProperty name="width" value="0.1" units="cm"/>
      <inkml:brushProperty name="height" value="0.1" units="cm"/>
      <inkml:brushProperty name="color" value="#333333"/>
    </inkml:brush>
  </inkml:definitions>
  <inkml:trace contextRef="#ctx0" brushRef="#br0">55 341 12896 0 0,'-3'27'1428'0'0,"2"-19"-994"0"0,0-1-1 0 0,1 0 1 0 0,0 0-1 0 0,0 6-433 0 0,5 27 3943 0 0,-3-12-1676 0 0,2 0-1 0 0,3 8-2266 0 0,-3-22 518 0 0,0 0 0 0 0,5 9-518 0 0,-8-19 44 0 0,2 1 0 0 0,-1-1 0 0 0,0 0 1 0 0,1 1-1 0 0,0-1 0 0 0,0 0 0 0 0,0-1 0 0 0,0 1 0 0 0,3 1-44 0 0,10 11 32 0 0,-16-15-104 0 0,0-1 0 0 0,1 0 0 0 0,-1 0 0 0 0,0 1-1 0 0,0-1 1 0 0,0 0 0 0 0,1 0 0 0 0,-1 0 0 0 0,0 1 0 0 0,0-1 0 0 0,1 0-1 0 0,-1 0 1 0 0,0 0 0 0 0,0 0 0 0 0,1 1 0 0 0,-1-1 0 0 0,0 0-1 0 0,0 0 1 0 0,1 0 0 0 0,-1 0 0 0 0,0 0 0 0 0,1 0 0 0 0,-1 0 0 0 0,0 0-1 0 0,1 0 1 0 0,-1 0 72 0 0,9-11-7484 0 0,1 2 301 0 0</inkml:trace>
  <inkml:trace contextRef="#ctx0" brushRef="#br0" timeOffset="1">41 1 15632 0 0,'0'0'696'0'0,"-5"0"135"0"0,-3 3-663 0 0,3 6-168 0 0,-4-9 0 0 0,4 8 0 0 0,0-8 432 0 0,2 8 48 0 0,3-8 16 0 0,0 7 0 0 0,0 7-744 0 0,0-14-144 0 0,3 6-32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9.589"/>
    </inkml:context>
    <inkml:brush xml:id="br0">
      <inkml:brushProperty name="width" value="0.1" units="cm"/>
      <inkml:brushProperty name="height" value="0.1" units="cm"/>
      <inkml:brushProperty name="color" value="#333333"/>
    </inkml:brush>
  </inkml:definitions>
  <inkml:trace contextRef="#ctx0" brushRef="#br0">0 14 15200 0 0,'0'-13'1871'0'0,"0"12"-711"0"0,3 6 392 0 0,-1 1-1018 0 0,0 0-1 0 0,0 0 1 0 0,0 1-1 0 0,-1-1 1 0 0,1 3-534 0 0,6 27 1362 0 0,16 65 438 0 0,-9-54-1572 0 0,2-1 1 0 0,2-1 0 0 0,2-1-1 0 0,24 37-228 0 0,-35-67-4 0 0,0 1 0 0 0,1-1-1 0 0,1-1 1 0 0,12 11 4 0 0,-19-14 182 0 0,-2-6-3891 0 0,-3-4 1909 0 0</inkml:trace>
  <inkml:trace contextRef="#ctx0" brushRef="#br0" timeOffset="1">5 216 6912 0 0,'0'0'528'0'0,"0"0"85"0"0,0 0 1622 0 0,0 0 742 0 0,3 0 154 0 0,1 1-2304 0 0,1 0 0 0 0,0 0 0 0 0,0-1 0 0 0,0 0 0 0 0,2 0-827 0 0,44-6 1055 0 0,-17 0-639 0 0,-16 3-338 0 0,0-2-1 0 0,-1 0 1 0 0,1-1-1 0 0,-1-1 1 0 0,0 0 0 0 0,4-4-78 0 0,20-8-13 0 0,32-16-1321 0 0,-43 18-2585 0 0,-18 11 1133 0 0,6-6-3430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39.933"/>
    </inkml:context>
    <inkml:brush xml:id="br0">
      <inkml:brushProperty name="width" value="0.1" units="cm"/>
      <inkml:brushProperty name="height" value="0.1" units="cm"/>
      <inkml:brushProperty name="color" value="#333333"/>
    </inkml:brush>
  </inkml:definitions>
  <inkml:trace contextRef="#ctx0" brushRef="#br0">0 1 12928 0 0,'0'0'594'0'0,"0"0"-16"0"0,0 0-225 0 0,2 0 434 0 0,1 1-500 0 0,-1 1 0 0 0,1-1 0 0 0,-1 1 0 0 0,1-1 0 0 0,-1 1 0 0 0,0 0 1 0 0,0 0-1 0 0,1 0 0 0 0,-1 0 0 0 0,-1 1 0 0 0,1-1 0 0 0,0 1 0 0 0,0-1 0 0 0,0 2-287 0 0,3 6 720 0 0,0 1-1 0 0,-1 0 0 0 0,1 2-719 0 0,1 3 604 0 0,8 27 1535 0 0,2 16-2139 0 0,-5-18 595 0 0,0-1-21 0 0,-7-21-337 0 0,1 1-1 0 0,1-1 0 0 0,1-1 1 0 0,1 1-1 0 0,0-1-236 0 0,3 7 83 0 0,-9-20-75 0 0,0 0-1 0 0,0-1 1 0 0,1 1-1 0 0,-1 0 1 0 0,1-1 0 0 0,0 1-1 0 0,2 1-7 0 0,12 18-218 0 0,-16-23 60 0 0,-1-1-262 0 0,0 0-1092 0 0,0 0-478 0 0,-3-2-98 0 0,-13-7-22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4.450"/>
    </inkml:context>
    <inkml:brush xml:id="br0">
      <inkml:brushProperty name="width" value="0.1" units="cm"/>
      <inkml:brushProperty name="height" value="0.1" units="cm"/>
      <inkml:brushProperty name="color" value="#333333"/>
    </inkml:brush>
  </inkml:definitions>
  <inkml:trace contextRef="#ctx0" brushRef="#br0">1 49 12440 0 0,'0'0'957'0'0,"2"2"-624"0"0,6 1 552 0 0,0 1 0 0 0,0 0-1 0 0,-1 0 1 0 0,0 1 0 0 0,3 3-885 0 0,-7-6 406 0 0,1 2 0 0 0,-1-1 1 0 0,0 0-1 0 0,-1 0 1 0 0,1 1-1 0 0,0 0 1 0 0,-1-1-1 0 0,0 1 1 0 0,0 0-1 0 0,0 0 1 0 0,1 4-407 0 0,117 325 5323 0 0,-113-312-5059 0 0,0 0-1 0 0,2 10-263 0 0,-6-22 67 0 0,-2-7 33 0 0,-1-2-16 0 0,0 0-11 0 0,3-13 79 0 0,-2-18 81 0 0,-1-23-233 0 0,0 28 30 0 0,0 0 0 0 0,4-21-30 0 0,2 11-3 0 0,0-1-1 0 0,3 1 1 0 0,2-1 3 0 0,-5 16-86 0 0,1 1 1 0 0,1 0-1 0 0,1 0 1 0 0,1 1-1 0 0,10-17 86 0 0,-17 31-38 0 0,1 1 0 0 0,0-1 0 0 0,0 1-1 0 0,0-1 1 0 0,0 1 0 0 0,0 0 0 0 0,1 1-1 0 0,0-1 1 0 0,0 1 0 0 0,0 0 0 0 0,0 0-1 0 0,0 0 1 0 0,1 1 0 0 0,-1 0 0 0 0,1 0 0 0 0,-1 0-1 0 0,1 1 1 0 0,0 0 0 0 0,0 0 0 0 0,0 0-1 0 0,-1 1 1 0 0,1 0 0 0 0,0 0 0 0 0,3 0 37 0 0,5 2-377 0 0,1 1-1 0 0,-1 1 1 0 0,3 1 378 0 0,22 5-2448 0 0,-31-9-118 0 0,1 1 0 0 0,-1-1 0 0 0,7-1 2566 0 0,7 0-7183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0.313"/>
    </inkml:context>
    <inkml:brush xml:id="br0">
      <inkml:brushProperty name="width" value="0.1" units="cm"/>
      <inkml:brushProperty name="height" value="0.1" units="cm"/>
      <inkml:brushProperty name="color" value="#333333"/>
    </inkml:brush>
  </inkml:definitions>
  <inkml:trace contextRef="#ctx0" brushRef="#br0">0 454 9672 0 0,'0'0'440'0'0,"0"0"-6"0"0,6 0 74 0 0,2 0 892 0 0,-1-2 0 0 0,0 1 0 0 0,0-1 0 0 0,0 0 0 0 0,0 0 0 0 0,1-1-1400 0 0,17-6 1372 0 0,-14 6-1090 0 0,42-10 1248 0 0,1-5-1530 0 0,-27 9 176 0 0,-10 4-100 0 0,1-1 0 0 0,-1-1 1 0 0,-1-1-1 0 0,7-4-76 0 0,21-11 82 0 0,-36 20-82 0 0,0-1 0 0 0,0 0-1 0 0,0-1 1 0 0,0 1 0 0 0,0-2 0 0 0,-1 1 0 0 0,0-1-1 0 0,6-6 1 0 0,2-5-60 0 0,-2 1 0 0 0,0-2 0 0 0,-2 0 0 0 0,10-17 60 0 0,-5 6-63 0 0,-13 23 53 0 0,1 1-1 0 0,-1-1 1 0 0,-1 0 0 0 0,1 0 0 0 0,-1 0 0 0 0,1-4 10 0 0,3-10-114 0 0,-1 1 0 0 0,7-12 114 0 0,-12 31-2 0 0,1-1 0 0 0,-1 0 0 0 0,0 0 0 0 0,1 0 0 0 0,-1 0 0 0 0,0 0 0 0 0,0 1 1 0 0,0-1-1 0 0,1 0 0 0 0,-1 0 0 0 0,0 0 0 0 0,0 0 0 0 0,0 0 0 0 0,0 0 0 0 0,-1 0 0 0 0,1 0 0 0 0,0 0 0 0 0,0 0 0 0 0,0 1 0 0 0,-1-1 0 0 0,1 0 0 0 0,0 0 0 0 0,-1 0 0 0 0,1 0 0 0 0,-1 1 0 0 0,1-1 0 0 0,-1 0 0 0 0,0 0 0 0 0,1 1 0 0 0,-1-1 0 0 0,0 0 0 0 0,1 1 0 0 0,-1-1 0 0 0,0 1 0 0 0,0-1 2 0 0,0 1 12 0 0,0-1-1 0 0,-1 1 1 0 0,1-1-1 0 0,-1 1 1 0 0,1 0 0 0 0,-1-1-1 0 0,1 1 1 0 0,-1 0-1 0 0,1 0 1 0 0,0 0-1 0 0,-1 0 1 0 0,1 1 0 0 0,-1-1-1 0 0,1 0 1 0 0,-1 1-1 0 0,1-1 1 0 0,-1 1-1 0 0,1-1 1 0 0,0 1-1 0 0,-1-1 1 0 0,1 1 0 0 0,-1 0-12 0 0,-9 8 245 0 0,-1 0 1 0 0,2 0 0 0 0,-1 1-1 0 0,1 0 1 0 0,1 1-1 0 0,-1 0 1 0 0,2 0 0 0 0,0 1-1 0 0,0 0 1 0 0,1 1-1 0 0,1 0 1 0 0,0 0 0 0 0,1 0-1 0 0,0 0 1 0 0,1 1 0 0 0,0 0-1 0 0,1 0 1 0 0,0 9-246 0 0,2-17 75 0 0,1 1-1 0 0,0-1 1 0 0,1 1 0 0 0,0-1 0 0 0,0 0 0 0 0,0 1 0 0 0,1-1-1 0 0,-1 0 1 0 0,3 3-75 0 0,2 7 179 0 0,1-1 0 0 0,0-1-1 0 0,3 3-178 0 0,-6-11-8 0 0,0-1 0 0 0,0 0 1 0 0,0 0-1 0 0,0 0 0 0 0,1-1 0 0 0,0 1 0 0 0,0-1 0 0 0,0 0 0 0 0,1-1 0 0 0,-1 1 1 0 0,1-1-1 0 0,0 0 0 0 0,0 0 0 0 0,2 0 8 0 0,11 3-528 0 0,1 0 0 0 0,0-1 0 0 0,17 2 528 0 0,-27-6-626 0 0,0 0 1 0 0,0-1 0 0 0,0 0-1 0 0,0-1 1 0 0,0 0 0 0 0,0-1-1 0 0,6-1 626 0 0,12-5-1600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0.661"/>
    </inkml:context>
    <inkml:brush xml:id="br0">
      <inkml:brushProperty name="width" value="0.1" units="cm"/>
      <inkml:brushProperty name="height" value="0.1" units="cm"/>
      <inkml:brushProperty name="color" value="#333333"/>
    </inkml:brush>
  </inkml:definitions>
  <inkml:trace contextRef="#ctx0" brushRef="#br0">167 575 18111 0 0,'-6'2'194'0'0,"-3"-1"174"0"0,0 2-1 0 0,0-1 1 0 0,0 1 0 0 0,-2 1-368 0 0,9-3 17 0 0,-1 0 1 0 0,1 1-1 0 0,0-1 0 0 0,0 0 1 0 0,-1 1-1 0 0,1-1 0 0 0,0 1 1 0 0,1 0-1 0 0,-1 0 1 0 0,0 0-1 0 0,0 0 0 0 0,1 0 1 0 0,-1 0-1 0 0,1 0 1 0 0,0 1-1 0 0,-1-1 0 0 0,1 1-17 0 0,-4 9 448 0 0,-1-1 0 0 0,0-1 0 0 0,0 1-1 0 0,-4 2-447 0 0,4-4 488 0 0,0 0 0 0 0,0 0-1 0 0,1 1 1 0 0,0-1 0 0 0,1 1 0 0 0,-2 6-488 0 0,4-9 200 0 0,0 1 1 0 0,0-1-1 0 0,1 0 1 0 0,0 1 0 0 0,0-1-1 0 0,1 1 1 0 0,0-1-1 0 0,0 0 1 0 0,1 1 0 0 0,0-1-1 0 0,0 1-200 0 0,1 1 96 0 0,-1-4-48 0 0,0 0 1 0 0,0 0 0 0 0,1-1 0 0 0,-1 1-1 0 0,1 0 1 0 0,0-1 0 0 0,0 1 0 0 0,0-1-1 0 0,1 0 1 0 0,0 0 0 0 0,0 0 0 0 0,0 0-1 0 0,1 1-48 0 0,0-1 33 0 0,0-1-1 0 0,-1 0 0 0 0,1 0 0 0 0,0 0 0 0 0,1-1 0 0 0,-1 1 1 0 0,0-1-1 0 0,1 0 0 0 0,0 0 0 0 0,-1-1 0 0 0,1 1 0 0 0,0-1 0 0 0,0 0 1 0 0,0 0-1 0 0,-1-1 0 0 0,1 0 0 0 0,0 0 0 0 0,1 0-32 0 0,4-1 15 0 0,1-1-1 0 0,-1 0 1 0 0,0-1-1 0 0,0 0 1 0 0,7-3-15 0 0,-11 3-5 0 0,-1 0-1 0 0,1-1 1 0 0,0 1 0 0 0,-1-1 0 0 0,0 0 0 0 0,1-1 0 0 0,-2 1 0 0 0,1-1 0 0 0,2-3 5 0 0,-2 2 6 0 0,0 0 0 0 0,0 0 0 0 0,-1-1 0 0 0,0 0 0 0 0,0 0 0 0 0,0 0 0 0 0,2-7-6 0 0,8-19-77 0 0,-10 23 41 0 0,0 1 0 0 0,0-1 0 0 0,1-8 36 0 0,0-14-83 0 0,-1 0 0 0 0,-2-1 0 0 0,-2 1 0 0 0,-1 0 0 0 0,-3-26 83 0 0,-6-11-344 0 0,-2 0-1 0 0,-8-16 345 0 0,11 45-20 0 0,-9-23-26 0 0,4 21 20 0 0,5 11 48 0 0,-2 0-1 0 0,-1 1 0 0 0,-14-24-21 0 0,25 53 19 0 0,1 0-8 0 0,0 0 0 0 0,-1 0 1 0 0,1 0-1 0 0,0 1 1 0 0,-1-1-1 0 0,1 0 1 0 0,-1 1-1 0 0,1-1 1 0 0,-1 0-1 0 0,1 1 1 0 0,-1-1-1 0 0,0 1 1 0 0,1-1-1 0 0,-1 1 1 0 0,0-1-1 0 0,1 1 0 0 0,-2-1-10 0 0,2 1 173 0 0,0 0 39 0 0,1 2 10 0 0,99 210 418 0 0,-80-171-433 0 0,14 23 355 0 0,7 4-563 0 0,6 11 76 0 0,-24-42-73 0 0,1-2 0 0 0,2 0 0 0 0,5 3-3 0 0,-18-22-1710 0 0,1-1-1 0 0,8 6 1711 0 0,-22-20-196 0 0,0-1 0 0 0,1 1 0 0 0,-1-1 0 0 0,0 1 0 0 0,1 0 0 0 0,-1-1 0 0 0,0 1 0 0 0,0-1 0 0 0,0 1 0 0 0,0 0 0 0 0,0-1 0 0 0,0 1 0 0 0,0 0 0 0 0,0-1 0 0 0,0 1 0 0 0,0 0 0 0 0,0-1 0 0 0,0 1 0 0 0,0 0 0 0 0,0-1 0 0 0,-1 1 196 0 0,1 2-2112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1.647"/>
    </inkml:context>
    <inkml:brush xml:id="br0">
      <inkml:brushProperty name="width" value="0.1" units="cm"/>
      <inkml:brushProperty name="height" value="0.1" units="cm"/>
      <inkml:brushProperty name="color" value="#333333"/>
    </inkml:brush>
  </inkml:definitions>
  <inkml:trace contextRef="#ctx0" brushRef="#br0">0 895 20591 0 0,'0'0'943'0'0,"6"-2"309"0"0,-3 1-1216 0 0,0 0 1 0 0,1-1-1 0 0,-1 1 0 0 0,1 1 1 0 0,-1-1-1 0 0,1 1 0 0 0,-1-1 1 0 0,1 1-1 0 0,-1 0 0 0 0,1 0 1 0 0,0 0-1 0 0,-1 1 0 0 0,1-1 1 0 0,-1 1-1 0 0,1 0 0 0 0,-1 0 1 0 0,1 0-37 0 0,8 3 347 0 0,0 1 0 0 0,0 0 0 0 0,-1 0 1 0 0,4 3-348 0 0,4 5 406 0 0,0 1 0 0 0,-1 0 0 0 0,0 2 0 0 0,-1 0 0 0 0,2 3-406 0 0,-10-10 88 0 0,5 6 141 0 0,-1 1 1 0 0,9 14-230 0 0,13 15 446 0 0,-1-1 113 0 0,-19-25-279 0 0,0 0 0 0 0,2-1 0 0 0,5 4-280 0 0,-8-8 132 0 0,-11-11-116 0 0,0 1 0 0 0,0-1 0 0 0,0 0 1 0 0,1-1-1 0 0,-1 1 0 0 0,1 0 0 0 0,-1-1 0 0 0,1 0 0 0 0,0 0 0 0 0,0 0 0 0 0,0 0 0 0 0,0-1 0 0 0,4 2-16 0 0,0-1 23 0 0,-7-2-20 0 0,-1 0 0 0 0,1 0 0 0 0,0 0 0 0 0,-1 0 0 0 0,1-1 0 0 0,0 1 0 0 0,-1 0 0 0 0,1 0 0 0 0,0 0 0 0 0,-1 0 0 0 0,1-1 0 0 0,-1 1 0 0 0,1 0 0 0 0,-1-1 0 0 0,1 1 0 0 0,-1 0 0 0 0,1-1 0 0 0,-1 1 0 0 0,1-1 0 0 0,-1 1 0 0 0,1-1 0 0 0,-1 1 0 0 0,1-1 0 0 0,-1 0-3 0 0,9-12 48 0 0,-6 8-44 0 0,-1-1-1 0 0,0 1 1 0 0,0 0-1 0 0,0-1 1 0 0,-1 0-1 0 0,0 1 1 0 0,0-1-1 0 0,0 0 1 0 0,-1-3-4 0 0,1-14 31 0 0,-4-20-31 0 0,1-13 13 0 0,3-36-33 0 0,-1 39-33 0 0,2-15 53 0 0,2 12-84 0 0,-1 12-288 0 0,2-6 372 0 0,-3 37-140 0 0,0 1 0 0 0,1 0 0 0 0,0 0 1 0 0,1 0-1 0 0,1 0 0 0 0,1-2 140 0 0,-6 13-54 0 0,1 1-1 0 0,-1 0 1 0 0,0-1-1 0 0,1 1 1 0 0,-1 0-1 0 0,0 0 1 0 0,1-1-1 0 0,-1 1 1 0 0,0 0-1 0 0,1 0 1 0 0,-1 0-1 0 0,0-1 1 0 0,1 1-1 0 0,-1 0 1 0 0,1 0-1 0 0,-1 0 1 0 0,1 0-1 0 0,-1 0 1 0 0,0 0-1 0 0,1 0 1 0 0,-1 0-1 0 0,1 0 1 0 0,-1 0-1 0 0,0 0 1 0 0,1 0-1 0 0,-1 0 1 0 0,1 0-1 0 0,-1 0 1 0 0,0 1-1 0 0,1-1 1 0 0,-1 0-1 0 0,0 0 0 0 0,1 0 1 0 0,-1 1-1 0 0,1-1 1 0 0,-1 0-1 0 0,0 0 1 0 0,0 1-1 0 0,1-1 1 0 0,-1 0-1 0 0,0 1 1 0 0,1-1-1 0 0,-1 0 1 0 0,0 1 54 0 0,18 17-226 0 0,-15-15-102 0 0,17 19 81 0 0,-6-5-41 0 0,1-2-1 0 0,0 1 1 0 0,17 11 288 0 0,-27-23 19 0 0,0-1 0 0 0,0 0-1 0 0,0 0 1 0 0,1 0-1 0 0,-1 0 1 0 0,0-1 0 0 0,1 0-1 0 0,0 0 1 0 0,0 0-1 0 0,-1-1 1 0 0,1 0 0 0 0,0 0-1 0 0,0-1 1 0 0,0 1 0 0 0,0-1-1 0 0,0 0 1 0 0,0-1-1 0 0,0 0 1 0 0,0 0 0 0 0,0 0-1 0 0,0 0 1 0 0,-1-1 0 0 0,1 0-1 0 0,0 0 1 0 0,-1-1-1 0 0,0 0 1 0 0,1 0 0 0 0,-1 0-1 0 0,1-1-18 0 0,5-4 74 0 0,-1 0-11 0 0,-1 1 0 0 0,1-1 1 0 0,-1-1-1 0 0,-1 0 0 0 0,1 0 0 0 0,-1 0 0 0 0,2-5-63 0 0,-5 4-18 0 0,1 0-1 0 0,-2-1 1 0 0,0 0-1 0 0,0 1 1 0 0,0-1-1 0 0,-2 0 1 0 0,1-1-1 0 0,-2 1 1 0 0,1-1 18 0 0,-1 5-51 0 0,-1-1 0 0 0,0 1 0 0 0,0-1 0 0 0,-1 1 0 0 0,0-1 0 0 0,0 1 0 0 0,-1 0 0 0 0,0 0 0 0 0,0-1 0 0 0,0 1 0 0 0,-1 1 0 0 0,0-1 0 0 0,-1 0 0 0 0,0 0 51 0 0,2 4-18 0 0,0-1 0 0 0,-1 1 0 0 0,1 0 0 0 0,-1 0-1 0 0,1 1 1 0 0,-1-1 0 0 0,0 0 0 0 0,0 1 0 0 0,0 0 0 0 0,-1 0 0 0 0,1 0-1 0 0,-1 0 1 0 0,1 0 0 0 0,-1 1 0 0 0,1-1 0 0 0,-1 1 0 0 0,0 0 0 0 0,0 0-1 0 0,0 0 19 0 0,1 1 42 0 0,0 0 0 0 0,0 0 0 0 0,0 0-1 0 0,0 0 1 0 0,0 1 0 0 0,0-1 0 0 0,0 1-1 0 0,0 0 1 0 0,0 0 0 0 0,0 0 0 0 0,1 0-1 0 0,-1 0 1 0 0,0 1 0 0 0,1-1 0 0 0,-1 1 0 0 0,1 0-1 0 0,-1 0 1 0 0,1 0 0 0 0,0 0 0 0 0,0 0-1 0 0,0 0 1 0 0,0 0 0 0 0,0 1 0 0 0,0 1-42 0 0,-3 2 99 0 0,1 0-11 0 0,0-1-1 0 0,0 1 1 0 0,0 0 0 0 0,1 0 0 0 0,0 1-1 0 0,0-1 1 0 0,1 1 0 0 0,-1 0-1 0 0,1-1 1 0 0,1 1 0 0 0,-1 0 0 0 0,1 2-88 0 0,-1 9 209 0 0,2 0 1 0 0,-1 0 0 0 0,2 0 0 0 0,0 0 0 0 0,2 0 0 0 0,0 0 0 0 0,1 3-210 0 0,-1-12 81 0 0,1 0 1 0 0,-1-1-1 0 0,2 1 0 0 0,-1-1 1 0 0,1 0-1 0 0,0 0 1 0 0,1 0-1 0 0,0-1 0 0 0,0 0 1 0 0,1 0-1 0 0,-1-1 1 0 0,5 3-82 0 0,-5-4 20 0 0,1 0 1 0 0,-1 0 0 0 0,1-1 0 0 0,1 0 0 0 0,-1-1-1 0 0,0 1 1 0 0,1-1 0 0 0,0-1 0 0 0,-1 1 0 0 0,1-2-1 0 0,0 1 1 0 0,0-1 0 0 0,0 0 0 0 0,5 0-21 0 0,7-1 19 0 0,-1-1 1 0 0,1-1 0 0 0,-1-1 0 0 0,14-4-20 0 0,-23 5-30 0 0,1-2 1 0 0,-1 1 0 0 0,0-1-1 0 0,0-1 1 0 0,0 0-1 0 0,0 0 1 0 0,-1-1 0 0 0,0-1-1 0 0,0 1 30 0 0,1-2-248 0 0,0 0 0 0 0,0-1 0 0 0,-1 0 0 0 0,0-1 0 0 0,0 0 0 0 0,-1 0 0 0 0,-1-1 0 0 0,0 0 0 0 0,0 0 0 0 0,-1 0-1 0 0,-1-1 1 0 0,0 0 0 0 0,2-8 248 0 0,4-23-1287 0 0,-3-1-1 0 0,-1 0 0 0 0,-3 0 1 0 0,-1-1-1 0 0,-2 1 1 0 0,-2-1-1 0 0,-4-16 1288 0 0,1-19 451 0 0,4 79 265 0 0,0 1 64 0 0,8 12 1328 0 0,6 10-29 0 0,-1 1-1 0 0,4 13-2078 0 0,-9-18 453 0 0,1 0 0 0 0,1-1-1 0 0,0 0 1 0 0,2 0 0 0 0,0-1-453 0 0,7 9 571 0 0,-1 0 0 0 0,-2 0 0 0 0,6 14-571 0 0,-15-26 223 0 0,10 6 99 0 0,-16-18-230 0 0,-1-1-20 0 0,0 0 14 0 0,0-12-17 0 0,0 4-69 0 0,-1 1 0 0 0,0-1 0 0 0,-2-7 0 0 0,-2-16 0 0 0,1 2-59 0 0,-5-25 59 0 0,5 36-23 0 0,0 0 0 0 0,2 1 0 0 0,0-1 0 0 0,1 0 0 0 0,1 0 0 0 0,1-10 23 0 0,4-8-219 0 0,7-22 219 0 0,-9 46-92 0 0,0 1 0 0 0,1-1-1 0 0,1 1 1 0 0,-1 0 0 0 0,2 1 0 0 0,6-10 92 0 0,18-16-824 0 0,-30 36 786 0 0,1-1 1 0 0,-1 1-1 0 0,0 0 1 0 0,0 0-1 0 0,1 0 1 0 0,-1-1-1 0 0,0 1 1 0 0,1 0 0 0 0,-1 0-1 0 0,0 0 1 0 0,1 0-1 0 0,-1-1 1 0 0,0 1-1 0 0,1 0 1 0 0,-1 0-1 0 0,1 0 1 0 0,-1 0-1 0 0,0 0 1 0 0,1 0-1 0 0,-1 0 1 0 0,0 0-1 0 0,1 0 1 0 0,-1 0-1 0 0,1 0 38 0 0,1 0-172 0 0,11-3-586 0 0,-11 2 444 0 0,1 1-1 0 0,-1-1 1 0 0,0 0 0 0 0,1 1-1 0 0,-1 0 1 0 0,1-1 0 0 0,-1 1-1 0 0,1 0 1 0 0,-1 0 0 0 0,1 0 314 0 0,12 5-1810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2.019"/>
    </inkml:context>
    <inkml:brush xml:id="br0">
      <inkml:brushProperty name="width" value="0.1" units="cm"/>
      <inkml:brushProperty name="height" value="0.1" units="cm"/>
      <inkml:brushProperty name="color" value="#333333"/>
    </inkml:brush>
  </inkml:definitions>
  <inkml:trace contextRef="#ctx0" brushRef="#br0">155 58 18287 0 0,'0'0'836'0'0,"-1"-1"-18"0"0,0 0-802 0 0,0 0 0 0 0,1 0 1 0 0,-1-1-1 0 0,0 1 0 0 0,1 0 0 0 0,-1 0 1 0 0,1-1-1 0 0,0 1 0 0 0,-1 0 1 0 0,1-1-1 0 0,0 1 0 0 0,0 0 0 0 0,0-1 1 0 0,0 1-1 0 0,0 0 0 0 0,0-1 1 0 0,0 1-1 0 0,0 0 0 0 0,1-1 0 0 0,-1 1 1 0 0,0 0-1 0 0,1-1 0 0 0,-1 1 1 0 0,1 0-1 0 0,-1 0 0 0 0,1 0 0 0 0,0-1 1 0 0,0 0-17 0 0,-1 2 70 0 0,0-1 0 0 0,0 1 0 0 0,0-1 0 0 0,-1 1 0 0 0,1-1 1 0 0,0 1-1 0 0,0-1 0 0 0,-1 1 0 0 0,1 0 0 0 0,0-1 0 0 0,-1 1 0 0 0,1-1 1 0 0,-1 1-1 0 0,1 0 0 0 0,0-1 0 0 0,-1 1 0 0 0,1 0 0 0 0,-1-1 0 0 0,1 1 1 0 0,-1 0-1 0 0,1 0 0 0 0,-1-1-70 0 0,1 1 54 0 0,-3-1 159 0 0,-1-1-1 0 0,1 1 0 0 0,-1 0 1 0 0,1-1-1 0 0,-1 1 1 0 0,1 1-1 0 0,-1-1 1 0 0,1 1-1 0 0,-1-1 1 0 0,0 1-1 0 0,1 0 1 0 0,-1 0-1 0 0,0 1 1 0 0,1-1-1 0 0,-1 1 1 0 0,0 0-213 0 0,-6 2 375 0 0,1 0 1 0 0,-1 1-1 0 0,1 0 1 0 0,0 0-1 0 0,-1 2-375 0 0,8-5 38 0 0,0 0 1 0 0,1 1-1 0 0,-1-1 0 0 0,0 1 1 0 0,1-1-1 0 0,-1 1 0 0 0,1-1 1 0 0,0 1-1 0 0,0 0 0 0 0,-1 0 1 0 0,1 0-1 0 0,0 0 0 0 0,0 0 1 0 0,1 0-1 0 0,-1 0 0 0 0,0 1-38 0 0,0 2 32 0 0,-1 0 0 0 0,1 1 0 0 0,0-1-1 0 0,1 0 1 0 0,-1 1 0 0 0,1 0-32 0 0,1-3 8 0 0,-1 0-1 0 0,0 0 1 0 0,1 0-1 0 0,0-1 1 0 0,-1 1-1 0 0,1 0 1 0 0,1 0 0 0 0,-1 0-1 0 0,0 0 1 0 0,0-1-1 0 0,1 1 1 0 0,0-1-1 0 0,0 1 1 0 0,-1-1-1 0 0,1 0 1 0 0,2 2-8 0 0,6 5 50 0 0,0 0 0 0 0,0-1-1 0 0,6 3-49 0 0,21 19 78 0 0,-25-19-78 0 0,1-1 0 0 0,0 0 0 0 0,0 0 0 0 0,1-1 0 0 0,5 1 0 0 0,-17-8 0 0 0,44 32 0 0 0,-32-24 0 0 0,0 0 0 0 0,-2 1 0 0 0,1 0 0 0 0,-1 1 0 0 0,5 8 0 0 0,-15-18 1 0 0,0 0 1 0 0,-1 0-1 0 0,1 1 0 0 0,0-1 1 0 0,-1 1-1 0 0,0-1 0 0 0,1 1 0 0 0,-1 0 1 0 0,0 0-1 0 0,-1-1 0 0 0,1 1 1 0 0,0 3-2 0 0,-1-4 5 0 0,0-1 0 0 0,0 1 0 0 0,0-1 0 0 0,0 1 0 0 0,0 0 0 0 0,0-1 0 0 0,-1 1 1 0 0,1-1-1 0 0,-1 1 0 0 0,1 0 0 0 0,-1-1 0 0 0,0 1 0 0 0,1-1 0 0 0,-1 0 1 0 0,0 1-1 0 0,0-1 0 0 0,0 0 0 0 0,0 1 0 0 0,0-1 0 0 0,-1 0 0 0 0,1 0 1 0 0,0 0-1 0 0,0 0 0 0 0,-1 0-5 0 0,-9 6 44 0 0,0-1 0 0 0,-1-1 0 0 0,0 0 0 0 0,0 0 0 0 0,0-1 0 0 0,0-1 0 0 0,-1 0 0 0 0,0 0-44 0 0,-17 4 1 0 0,22-5 20 0 0,0-1-1 0 0,0 0 1 0 0,-1 0 0 0 0,1 0-1 0 0,-5-1-20 0 0,9 0-43 0 0,0-1-1 0 0,0 1 1 0 0,0-1 0 0 0,1 1-1 0 0,-1-1 1 0 0,0 0-1 0 0,0-1 1 0 0,1 1-1 0 0,-1 0 1 0 0,1-1-1 0 0,-4-2 44 0 0,6 3-172 0 0,0 0-1 0 0,0 0 0 0 0,0 0 0 0 0,0 0 1 0 0,0 0-1 0 0,1 0 0 0 0,-1-1 0 0 0,0 1 1 0 0,0 0-1 0 0,1-1 173 0 0,-4-13-6962 0 0,7 3-1577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2.364"/>
    </inkml:context>
    <inkml:brush xml:id="br0">
      <inkml:brushProperty name="width" value="0.1" units="cm"/>
      <inkml:brushProperty name="height" value="0.1" units="cm"/>
      <inkml:brushProperty name="color" value="#333333"/>
    </inkml:brush>
  </inkml:definitions>
  <inkml:trace contextRef="#ctx0" brushRef="#br0">92 311 9672 0 0,'0'0'748'0'0,"2"1"14"0"0,2 0 527 0 0,-1 0 0 0 0,1 0 0 0 0,-1 1-1 0 0,1-1 1 0 0,-1 1 0 0 0,0 0-1 0 0,0 0 1 0 0,2 1-1289 0 0,-1 1 956 0 0,0-1 0 0 0,0 1 0 0 0,-1 0 0 0 0,1 0-1 0 0,1 3-955 0 0,4 7 557 0 0,-1 0-1 0 0,0 1 1 0 0,2 7-557 0 0,2 4 817 0 0,24 55 169 0 0,-29-62-758 0 0,1 0 0 0 0,-1 5-228 0 0,-2-8 107 0 0,0-1 0 0 0,1-1 1 0 0,6 12-108 0 0,-6-14 48 0 0,-5-11-49 0 0,-1 1-1 0 0,1-1 1 0 0,-1 0 0 0 0,1 0-1 0 0,0 0 1 0 0,0 1 0 0 0,-1-1-1 0 0,1 0 1 0 0,0 0-1 0 0,0 0 1 0 0,0 0 0 0 0,1 0 1 0 0,0 0-104 0 0,-2-1-10 0 0,0 0-171 0 0,1-2-754 0 0,2-9-326 0 0,1-11-67 0 0</inkml:trace>
  <inkml:trace contextRef="#ctx0" brushRef="#br0" timeOffset="1">19 0 14280 0 0,'0'0'1272'0'0,"-8"7"-1016"0"0,8-7-256 0 0,0 0 0 0 0,0 0 1295 0 0,-5 8 209 0 0,0 4 48 0 0,5-12 8 0 0,10 13-1384 0 0,-2-1-272 0 0,1 0-64 0 0,9 0-8511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2.757"/>
    </inkml:context>
    <inkml:brush xml:id="br0">
      <inkml:brushProperty name="width" value="0.1" units="cm"/>
      <inkml:brushProperty name="height" value="0.1" units="cm"/>
      <inkml:brushProperty name="color" value="#333333"/>
    </inkml:brush>
  </inkml:definitions>
  <inkml:trace contextRef="#ctx0" brushRef="#br0">123 21 13560 0 0,'0'-9'1230'0'0,"0"0"-864"0"0,0 7 422 0 0,-2 2 225 0 0,0 0-758 0 0,-1 0 0 0 0,1 1 1 0 0,0 0-1 0 0,0-1 0 0 0,0 1 1 0 0,-1 0-1 0 0,1 0 1 0 0,0 0-1 0 0,0 0 0 0 0,0 0 1 0 0,0 1-1 0 0,0-1 0 0 0,-1 2-255 0 0,-23 24 2203 0 0,20-19-1800 0 0,0 0 0 0 0,1 1-1 0 0,1 0 1 0 0,-1 0-1 0 0,1 0 1 0 0,-2 8-403 0 0,-1 8 735 0 0,0 0 0 0 0,2 1-735 0 0,1-3 617 0 0,2 1 0 0 0,0 12-617 0 0,2-18 232 0 0,-1-7-92 0 0,2 1 0 0 0,0 0-1 0 0,0-1 1 0 0,1 1 0 0 0,1-1-1 0 0,0 0 1 0 0,0 1 0 0 0,1-1-1 0 0,2 3-139 0 0,-2-6 34 0 0,-1-1-1 0 0,1 0 0 0 0,0 1 1 0 0,1-2-1 0 0,0 1 0 0 0,0 0 1 0 0,0-1-1 0 0,1 0 0 0 0,0 0 1 0 0,0-1-1 0 0,0 1 0 0 0,1-1 1 0 0,3 1-34 0 0,7 5 21 0 0,-12-8-15 0 0,0 0 0 0 0,-1 0-1 0 0,1-1 1 0 0,0 1 0 0 0,0-1-1 0 0,0 0 1 0 0,1-1 0 0 0,-1 1-1 0 0,0-1 1 0 0,1 0-1 0 0,-1 0 1 0 0,4 0-6 0 0,3-2 70 0 0,0-1 0 0 0,-1 1 0 0 0,1-2 0 0 0,7-2-70 0 0,-5 1 68 0 0,-6 2-39 0 0,1-1 0 0 0,-1 0 0 0 0,0-1 1 0 0,0 1-1 0 0,-1-2 0 0 0,1 1 0 0 0,-1-1 0 0 0,0 0 0 0 0,0-1 0 0 0,-1 1 0 0 0,3-4-29 0 0,-3 3-1 0 0,0-1-1 0 0,0 0 0 0 0,0 0 0 0 0,-1-1 1 0 0,0 1-1 0 0,-1-1 0 0 0,0 0 0 0 0,0-1 0 0 0,0 1 1 0 0,-1-1-1 0 0,-1 1 0 0 0,1-1 0 0 0,-1 0 1 0 0,-1 0-1 0 0,0 0 0 0 0,0-6 2 0 0,-1 10-24 0 0,0 0 1 0 0,0 0-1 0 0,0 0 0 0 0,-1 0 1 0 0,0 0-1 0 0,0 0 0 0 0,0 0 1 0 0,-1 0-1 0 0,0 0 0 0 0,0 0 0 0 0,0 1 1 0 0,0-1-1 0 0,-2-1 24 0 0,-10-21-126 0 0,8 16 98 0 0,0 0 1 0 0,0 0-1 0 0,-3-2 28 0 0,0 2-86 0 0,0 0 0 0 0,-1 0 0 0 0,0 1 0 0 0,-1 0 0 0 0,0 1 0 0 0,0 0 0 0 0,-1 1 0 0 0,-1 0 0 0 0,1 1 0 0 0,-2 0 86 0 0,-50-29-4639 0 0,55 31 2843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43.122"/>
    </inkml:context>
    <inkml:brush xml:id="br0">
      <inkml:brushProperty name="width" value="0.1" units="cm"/>
      <inkml:brushProperty name="height" value="0.1" units="cm"/>
      <inkml:brushProperty name="color" value="#333333"/>
    </inkml:brush>
  </inkml:definitions>
  <inkml:trace contextRef="#ctx0" brushRef="#br0">0 152 23903 0 0,'2'2'547'0'0,"28"27"1169"0"0,-9-10-1407 0 0,-2 1 0 0 0,0 0 0 0 0,9 16-309 0 0,-16-19 529 0 0,43 64 1293 0 0,-46-66-1543 0 0,-1 1 0 0 0,0 0 0 0 0,-1 0 0 0 0,2 9-279 0 0,-4-9 80 0 0,-2-8-35 0 0,0 0 1 0 0,-1 1-1 0 0,0-1 0 0 0,0 1 0 0 0,-1 0 0 0 0,0 1-45 0 0,-1-8 1 0 0,0-1 0 0 0,0 0 0 0 0,0 0 0 0 0,0 1 1 0 0,0-1-1 0 0,0 0 0 0 0,-1 0 0 0 0,1 1 0 0 0,0-1 0 0 0,-1 0 0 0 0,1 0 0 0 0,-1 1-1 0 0,1-2 1 0 0,0 0 0 0 0,0 0-1 0 0,-1 0 1 0 0,1 0 0 0 0,0 0 0 0 0,0 1-1 0 0,0-1 1 0 0,0 0 0 0 0,-1 0-1 0 0,1 0 1 0 0,0 0 0 0 0,0 0 0 0 0,0 0-1 0 0,0 0 1 0 0,-1 0 0 0 0,1 0 0 0 0,0 0-1 0 0,0 0 1 0 0,0 0 0 0 0,-1 0 0 0 0,1 0-1 0 0,0 0 1 0 0,0 0 0 0 0,0 0 0 0 0,-1 0-1 0 0,1 0 1 0 0,0 0 0 0 0,0 0-1 0 0,0 0 1 0 0,0-1 0 0 0,-1 1 0 0 0,1 0-1 0 0,0 0 1 0 0,0 0 0 0 0,0 0 0 0 0,0 0-1 0 0,0 0 1 0 0,-1-1-1 0 0,-10-14 32 0 0,11 14-36 0 0,-2-2-22 0 0,0-1 0 0 0,0 0-1 0 0,0 1 1 0 0,1-1-1 0 0,0 0 1 0 0,0 0 0 0 0,0 0-1 0 0,0 0 1 0 0,0-4 26 0 0,0-39-230 0 0,2 30 165 0 0,1-20-230 0 0,2-1-1 0 0,1 1 1 0 0,10-31 295 0 0,-15 67-4 0 0,4-15-74 0 0,20-82-445 0 0,-18 80 377 0 0,0 1 1 0 0,1 0 0 0 0,1 0-1 0 0,5-7 146 0 0,-10 20-26 0 0,0-1 0 0 0,0 1 0 0 0,1-1 0 0 0,-1 1 0 0 0,1 0 0 0 0,0 1 0 0 0,3-3 26 0 0,-5 5 1 0 0,-1-1 1 0 0,1 1-1 0 0,-1 0 1 0 0,1 0-1 0 0,-1 0 1 0 0,1 1-1 0 0,0-1 1 0 0,0 0-1 0 0,-1 1 1 0 0,1-1-1 0 0,0 1 1 0 0,0-1-1 0 0,0 1 1 0 0,0 0-1 0 0,-1 0 1 0 0,1 0-1 0 0,0 0 1 0 0,0 0-1 0 0,0 0 1 0 0,0 0-1 0 0,0 1 1 0 0,-1-1-1 0 0,2 1-1 0 0,2 1 53 0 0,0 1-1 0 0,-1-1 0 0 0,1 1 1 0 0,-1 0-1 0 0,0 1 1 0 0,0-1-1 0 0,0 0 1 0 0,0 1-1 0 0,-1 0 0 0 0,0 0 1 0 0,1 0-1 0 0,0 3-52 0 0,3 4 155 0 0,-1 1-1 0 0,0 1 0 0 0,-1-1 1 0 0,0 3-155 0 0,4 4 355 0 0,1 0 0 0 0,0 0 1 0 0,13 17-356 0 0,14 25 587 0 0,-25-38-458 0 0,1 0-1 0 0,1-1 1 0 0,0-1-1 0 0,2 0 1 0 0,16 17-129 0 0,-27-33-54 0 0,21 18-120 0 0,-24-21 74 0 0,0-1 1 0 0,0 0-1 0 0,0 0 0 0 0,1 0 0 0 0,-1 0 0 0 0,0-1 0 0 0,0 1 1 0 0,0 0-1 0 0,1-1 0 0 0,-1 0 0 0 0,0 1 0 0 0,1-1 0 0 0,-1 0 100 0 0,6-2-1132 0 0,0-5-53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19.770"/>
    </inkml:context>
    <inkml:brush xml:id="br0">
      <inkml:brushProperty name="width" value="0.1" units="cm"/>
      <inkml:brushProperty name="height" value="0.1" units="cm"/>
      <inkml:brushProperty name="color" value="#333333"/>
    </inkml:brush>
  </inkml:definitions>
  <inkml:trace contextRef="#ctx0" brushRef="#br0">0 291 14368 0 0,'13'0'1117'0'0,"175"-2"2415"0"0,-112-2-2106 0 0,1 3 0 0 0,56 8-1426 0 0,86 10 581 0 0,0-9 0 0 0,19-10-581 0 0,181-9 808 0 0,198-20 24 0 0,-395 18-728 0 0,-61 5-52 0 0,262-14 100 0 0,-121 7 12 0 0,-67 4-86 0 0,168-11-16 0 0,129-13-51 0 0,-181 14 44 0 0,570-32-144 0 0,-873 51 106 0 0,383-14 211 0 0,-52 2-22 0 0,1578-25 906 0 0,-849 54-973 0 0,12 15-47 0 0,-367-7-67 0 0,640 27 50 0 0,-709-30-11 0 0,1573 43 352 0 0,-1503-43 113 0 0,59 1-557 0 0,-135-8-207 0 0,-45 7 368 0 0,-152-4-31 0 0,-182-5-86 0 0,67 1 21 0 0,473 15-166 0 0,-16 0 93 0 0,-495-13 36 0 0,-51 0 0 0 0,798 45 106 0 0,-870-45-84 0 0,-26-3-23 0 0,179 13 55 0 0,217 23-31 0 0,-188-17 56 0 0,156 11-41 0 0,-82-4-111 0 0,-239-17 84 0 0,15 1 159 0 0,63 21-170 0 0,-219-28 12 0 0,-37-8-12 0 0,0 2-1 0 0,0 2 1 0 0,23 10 0 0 0,-64-18 3 0 0,10-1-23 0 0,-12-1-63 0 0,-1 0 0 0 0,0 0-6 0 0,0 0-67 0 0,0 0-32 0 0,-2 1-1205 0 0,-8 3-5047 0 0,1-3-2166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0.589"/>
    </inkml:context>
    <inkml:brush xml:id="br0">
      <inkml:brushProperty name="width" value="0.1" units="cm"/>
      <inkml:brushProperty name="height" value="0.1" units="cm"/>
      <inkml:brushProperty name="color" value="#333333"/>
    </inkml:brush>
  </inkml:definitions>
  <inkml:trace contextRef="#ctx0" brushRef="#br0">545 291 12440 0 0,'0'-17'912'0'0,"0"-6"1140"0"0,0 0-1 0 0,-4-19-2051 0 0,2 21 1532 0 0,2 18-1354 0 0,0 0-1 0 0,0 0 1 0 0,0-1 0 0 0,0 1-1 0 0,-1 0 1 0 0,1 0 0 0 0,-1 0 0 0 0,0 1-1 0 0,0-1 1 0 0,0 0 0 0 0,0 0-1 0 0,-2-2-177 0 0,2 3 109 0 0,0 0-1 0 0,0 0 1 0 0,0 0-1 0 0,0 0 0 0 0,1 0 1 0 0,-1 0-1 0 0,1-1 0 0 0,-1 1 1 0 0,1-2-109 0 0,0 2 52 0 0,0-1 1 0 0,-1 1 0 0 0,1 0-1 0 0,-1 0 1 0 0,0 0-1 0 0,1-1 1 0 0,-1 1 0 0 0,0 0-1 0 0,0 0 1 0 0,0 0-1 0 0,0 0 1 0 0,-1-1-53 0 0,-1 0 76 0 0,0-2-38 0 0,0 1 0 0 0,-1-1-1 0 0,0 1 1 0 0,1 0-1 0 0,-1 0 1 0 0,-1 0 0 0 0,1 0-1 0 0,0 1 1 0 0,-1 0-1 0 0,0 0 1 0 0,0 0 0 0 0,0 1-1 0 0,-3-2-37 0 0,-9 0 17 0 0,1 0 1 0 0,-1 1-1 0 0,-1 0 0 0 0,1 2 0 0 0,0 0 0 0 0,-1 1 1 0 0,1 0-1 0 0,0 2 0 0 0,-10 1-17 0 0,16 0-6 0 0,0-1-1 0 0,0 2 1 0 0,0-1 0 0 0,1 2-1 0 0,-1-1 1 0 0,1 1 0 0 0,0 1-1 0 0,1 0 1 0 0,-1 0 0 0 0,1 1 0 0 0,0 0-1 0 0,1 0 1 0 0,0 1 0 0 0,0 0-1 0 0,-1 2 7 0 0,-3 6 112 0 0,0 0-1 0 0,1 0 0 0 0,1 1 0 0 0,0 1 1 0 0,2-1-1 0 0,0 1 0 0 0,1 1 0 0 0,0 0 1 0 0,2 0-1 0 0,0 0 0 0 0,0 7-111 0 0,-1 18 489 0 0,3 0 0 0 0,1 0 0 0 0,3 38-489 0 0,0-63 46 0 0,2 42 39 0 0,3 1 0 0 0,12 54-85 0 0,14 45 117 0 0,-32-160-117 0 0,2 8-6 0 0,0 0 0 0 0,0 0 0 0 0,-1 0 1 0 0,-1 0-1 0 0,1 0 0 0 0,-2 0 0 0 0,1 0 0 0 0,-1 0 0 0 0,-1 3 6 0 0,2-8 204 0 0,0-2-1176 0 0,-1-1-2775 0 0,1-1 2067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1.001"/>
    </inkml:context>
    <inkml:brush xml:id="br0">
      <inkml:brushProperty name="width" value="0.1" units="cm"/>
      <inkml:brushProperty name="height" value="0.1" units="cm"/>
      <inkml:brushProperty name="color" value="#333333"/>
    </inkml:brush>
  </inkml:definitions>
  <inkml:trace contextRef="#ctx0" brushRef="#br0">1 150 5528 0 0,'0'0'422'0'0,"0"0"150"0"0,1-1 1660 0 0,7-7 1300 0 0,-5 6-2870 0 0,-1 0-1 0 0,1 0 1 0 0,0 0-1 0 0,-1 0 0 0 0,1 0 1 0 0,0 1-1 0 0,0-1 1 0 0,0 1-1 0 0,0-1 1 0 0,2 1-662 0 0,26-9 919 0 0,0 2 0 0 0,20-3-919 0 0,73-2 2322 0 0,84 2-2322 0 0,-84 9 98 0 0,25 8-98 0 0,-91-3-417 0 0,0-4 1 0 0,0-1-1 0 0,49-10 417 0 0,-96 10-396 0 0,-1-1 0 0 0,1 0 1 0 0,-1-1-1 0 0,1 0 0 0 0,0-1 396 0 0,4-1-1023 0 0,10-8-1177 0 0,-24 13 2056 0 0,0 0 0 0 0,0 1 1 0 0,0-1-1 0 0,1 0 0 0 0,-1 0 0 0 0,0 0 1 0 0,0 0-1 0 0,-1 0 0 0 0,1 0 1 0 0,0 0-1 0 0,0 0 0 0 0,0-1 1 0 0,-1 1-1 0 0,1 0 0 0 0,0 0 1 0 0,-1-2 143 0 0,0 2-670 0 0,0 1 582 0 0,0 0 747 0 0,0 14 1185 0 0,-14 58 1874 0 0,12-52-3008 0 0,-2 11 1660 0 0,1 28-2370 0 0,4 28 3603 0 0,12 73-3603 0 0,-11-145 57 0 0,1 1 1 0 0,0-1-1 0 0,1 1 0 0 0,2 1-57 0 0,-2-9-13 0 0,-3-6-159 0 0,-1-2-456 0 0,0 0-195 0 0,1-2-991 0 0,3-6-4016 0 0,-1-8-1721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4.789"/>
    </inkml:context>
    <inkml:brush xml:id="br0">
      <inkml:brushProperty name="width" value="0.1" units="cm"/>
      <inkml:brushProperty name="height" value="0.1" units="cm"/>
      <inkml:brushProperty name="color" value="#333333"/>
    </inkml:brush>
  </inkml:definitions>
  <inkml:trace contextRef="#ctx0" brushRef="#br0">50 1 17103 0 0,'0'0'786'0'0,"-1"2"-21"0"0,-18 51-141 0 0,14-40 121 0 0,0 1 1 0 0,0-1-1 0 0,1 1 0 0 0,1 0 0 0 0,0 0 0 0 0,1 0 0 0 0,0 8-745 0 0,2-8 445 0 0,0 1-1 0 0,0-1 1 0 0,2 0 0 0 0,0 0 0 0 0,1 0-1 0 0,0-1 1 0 0,4 12-445 0 0,-1-11 212 0 0,0 0 0 0 0,0 1-1 0 0,2-2 1 0 0,0 1 0 0 0,4 4-212 0 0,-6-10 28 0 0,0-1 0 0 0,1 0 1 0 0,0 0-1 0 0,0-1 1 0 0,0 1-1 0 0,1-2 1 0 0,0 1-1 0 0,0-1 1 0 0,2 1-29 0 0,3 0 17 0 0,0 0 0 0 0,0-1 0 0 0,0 0 0 0 0,1-1 0 0 0,0-1 0 0 0,0 0 1 0 0,0-1-1 0 0,0 0 0 0 0,9-1-17 0 0,-2-1 28 0 0,-1-1 0 0 0,1 0 0 0 0,-1-2 0 0 0,0-1 0 0 0,0 0 0 0 0,9-4-28 0 0,-8 0-19 0 0,0-2 0 0 0,-1 0 0 0 0,0-1 0 0 0,0-1 0 0 0,-1-1 0 0 0,-1 0 0 0 0,14-14 19 0 0,-19 14-104 0 0,0-1 0 0 0,-1-1 0 0 0,0 0 0 0 0,-1 0 1 0 0,-1-1-1 0 0,-1 0 0 0 0,0-1 0 0 0,-1 0 0 0 0,-1 0 0 0 0,0-1 0 0 0,-1 0 0 0 0,-1 0 0 0 0,-1-1 0 0 0,-1 1 1 0 0,0-3 102 0 0,-3 19-19 0 0,0-1 0 0 0,0 0 0 0 0,0 1 0 0 0,0-1 0 0 0,0 1 0 0 0,0-1 0 0 0,-1 1-1 0 0,0-1 1 0 0,1 1 0 0 0,-1-1 0 0 0,0 1 0 0 0,-1-3 20 0 0,2 5-4 0 0,-1-1-1 0 0,1 0 1 0 0,-1 0 0 0 0,1 1-1 0 0,0-1 1 0 0,-1 0 0 0 0,0 1-1 0 0,1-1 1 0 0,-1 1 0 0 0,1-1-1 0 0,-1 0 1 0 0,0 1 0 0 0,1-1-1 0 0,-1 1 1 0 0,0 0 0 0 0,1-1-1 0 0,-1 1 1 0 0,0 0 0 0 0,0-1 0 0 0,0 1-1 0 0,1 0 1 0 0,-1 0 0 0 0,0-1-1 0 0,0 1 1 0 0,0 0 0 0 0,0 0-1 0 0,1 0 1 0 0,-1 0 0 0 0,0 0-1 0 0,0 0 1 0 0,0 1 0 0 0,0-1-1 0 0,1 0 1 0 0,-1 0 0 0 0,0 1 0 0 0,0-1-1 0 0,0 0 5 0 0,-2 3 22 0 0,-1-1 1 0 0,1 0-1 0 0,0 1 0 0 0,0 0 1 0 0,0 0-1 0 0,0 0 0 0 0,0 0 1 0 0,1 0-1 0 0,-1 0 0 0 0,1 1 1 0 0,0-1-1 0 0,0 1 0 0 0,0 0 1 0 0,0 0-1 0 0,1-1 0 0 0,0 1 1 0 0,0 0-1 0 0,0 0 0 0 0,0 1-22 0 0,-2 5 76 0 0,2 0-1 0 0,-1 1 0 0 0,1-1 1 0 0,1 1-1 0 0,0-1 1 0 0,0 1-1 0 0,1 3-75 0 0,6 21 198 0 0,1 0-1 0 0,2 0 0 0 0,1-1 1 0 0,3 1-198 0 0,14 49 269 0 0,7 16 384 0 0,43 84-653 0 0,-32-81 608 0 0,15 60-608 0 0,-55-145 47 0 0,-1 0 1 0 0,-2 1-1 0 0,0-1 0 0 0,0 3-47 0 0,-2-12 21 0 0,-1 1 0 0 0,0 0 0 0 0,0 0 0 0 0,-1-1 0 0 0,0 1 0 0 0,-1 0 0 0 0,0-1 0 0 0,-3 7-21 0 0,3-10 9 0 0,-1 0-1 0 0,0 0 0 0 0,-1-1 0 0 0,1 1 1 0 0,-1-1-1 0 0,0 0 0 0 0,-1 0 0 0 0,1 0 1 0 0,-1 0-1 0 0,0-1 0 0 0,0 0 0 0 0,-1 0 1 0 0,1 0-1 0 0,-1-1 0 0 0,-3 2-8 0 0,-1 0 14 0 0,-1 0-1 0 0,1 0 1 0 0,-1-2-1 0 0,0 1 1 0 0,0-1-1 0 0,0-1 1 0 0,0 0-1 0 0,-8 0-13 0 0,-14-2 16 0 0,1-1 0 0 0,0-2 0 0 0,0-1-1 0 0,-4-3-15 0 0,11 3 4 0 0,5 0 8 0 0,1-1 1 0 0,1 0-1 0 0,-1-1 0 0 0,1-1 0 0 0,-11-6-12 0 0,-28-18-1852 0 0,4-4-5654 0 0,12 6-1860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1.367"/>
    </inkml:context>
    <inkml:brush xml:id="br0">
      <inkml:brushProperty name="width" value="0.1" units="cm"/>
      <inkml:brushProperty name="height" value="0.1" units="cm"/>
      <inkml:brushProperty name="color" value="#333333"/>
    </inkml:brush>
  </inkml:definitions>
  <inkml:trace contextRef="#ctx0" brushRef="#br0">37 14 19895 0 0,'-15'-8'880'0'0,"12"3"184"0"0,-7 5-848 0 0,6 0-216 0 0,4 0 0 0 0,0 0 0 0 0,-5 0 168 0 0,5 0-8 0 0,0 0 0 0 0,0 0 0 0 0,0 0-48 0 0,0 0-16 0 0,0 0 0 0 0,0 0 0 0 0,0 0-608 0 0,14 5-128 0 0,-1 3-32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1.752"/>
    </inkml:context>
    <inkml:brush xml:id="br0">
      <inkml:brushProperty name="width" value="0.1" units="cm"/>
      <inkml:brushProperty name="height" value="0.1" units="cm"/>
      <inkml:brushProperty name="color" value="#333333"/>
    </inkml:brush>
  </inkml:definitions>
  <inkml:trace contextRef="#ctx0" brushRef="#br0">1 1 19263 0 0,'0'0'439'0'0,"0"0"62"0"0,0 1 31 0 0,2 46 496 0 0,5 27-1028 0 0,-1-26 824 0 0,5 65 1097 0 0,6 0 0 0 0,17 53-1921 0 0,-25-120 318 0 0,1 10-318 0 0,-7-27 46 0 0,2-1-1 0 0,2-1 1 0 0,0 1 0 0 0,8 18-46 0 0,-3-20 67 0 0,-4-7-42 0 0,0 0 0 0 0,0 4-25 0 0,0-9 779 0 0,-4-8-2329 0 0,-2 0-7448 0 0,-2-6 1536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2.103"/>
    </inkml:context>
    <inkml:brush xml:id="br0">
      <inkml:brushProperty name="width" value="0.1" units="cm"/>
      <inkml:brushProperty name="height" value="0.1" units="cm"/>
      <inkml:brushProperty name="color" value="#333333"/>
    </inkml:brush>
  </inkml:definitions>
  <inkml:trace contextRef="#ctx0" brushRef="#br0">1 247 3224 0 0,'0'0'143'0'0,"1"3"-3"0"0,0 0 60 0 0,0 0 0 0 0,1 0 0 0 0,-1 0 0 0 0,1 0 0 0 0,0 0 0 0 0,0-1 0 0 0,0 1 0 0 0,1 0-200 0 0,0 1 1308 0 0,1-1 1 0 0,0 1-1 0 0,0-1 0 0 0,0 1 0 0 0,0-1 0 0 0,0 0 0 0 0,1-1 1 0 0,-1 1-1 0 0,4 0-1308 0 0,25 11 2254 0 0,-20-9-1833 0 0,-1 0 0 0 0,1 0-1 0 0,0-1 1 0 0,0-1-1 0 0,11 2-420 0 0,-11-5 110 0 0,0 0 0 0 0,0 0 1 0 0,0-1-1 0 0,0-1 0 0 0,0 0 0 0 0,0-1 0 0 0,-1 0 1 0 0,1-1-1 0 0,-1 0 0 0 0,8-5-110 0 0,-7 3-1 0 0,-1 0 0 0 0,1-1-1 0 0,-2 0 1 0 0,1-1 0 0 0,-1-1-1 0 0,0 0 1 0 0,-1 0 0 0 0,0-1 0 0 0,7-8 1 0 0,-12 11-75 0 0,0-1 0 0 0,-1 1-1 0 0,1-1 1 0 0,-1 0 0 0 0,-1 0 0 0 0,0 0 0 0 0,0-1 0 0 0,0 1 0 0 0,-1-1 0 0 0,-1 0 0 0 0,1 1 0 0 0,-1-6 75 0 0,0 9-49 0 0,-1 0 0 0 0,0 0 0 0 0,0 0 0 0 0,-1 0 0 0 0,0 0-1 0 0,1 0 1 0 0,-1 0 0 0 0,-1 0 0 0 0,1 0 0 0 0,-1 1 0 0 0,0-1 0 0 0,0 1 0 0 0,0-1 0 0 0,-1 1 0 0 0,0-1 0 0 0,1 1 0 0 0,-2 0 0 0 0,1 0 0 0 0,0 1 0 0 0,-1-1 0 0 0,1 1 0 0 0,-4-3 49 0 0,2 4 41 0 0,0 0 0 0 0,0-1 0 0 0,0 2 1 0 0,0-1-1 0 0,0 1 0 0 0,0-1 0 0 0,0 1 0 0 0,-1 1 1 0 0,1-1-1 0 0,0 1 0 0 0,-1 0 0 0 0,1 0 0 0 0,-1 1 1 0 0,1-1-1 0 0,0 1 0 0 0,0 0 0 0 0,-1 1 1 0 0,1-1-1 0 0,0 1 0 0 0,0 0 0 0 0,0 0 0 0 0,-3 3-41 0 0,8-5 8 0 0,-11 8 197 0 0,0-1 0 0 0,1 2 0 0 0,0-1 0 0 0,1 2-1 0 0,-1 0-204 0 0,0 3 190 0 0,-2 0 72 0 0,1 1 0 0 0,1 1 0 0 0,0-1 0 0 0,-1 5-262 0 0,0 2 335 0 0,2 1 0 0 0,0-1 1 0 0,2 1-1 0 0,0 1 1 0 0,2-1-1 0 0,0 1 0 0 0,2 0 1 0 0,0 0-1 0 0,1 4-335 0 0,2-18 108 0 0,1-1 0 0 0,-1 1 0 0 0,1-1 0 0 0,1 1 0 0 0,0-1 0 0 0,0 1 0 0 0,0-1 0 0 0,1 0 0 0 0,1 0 0 0 0,-1 0 0 0 0,1-1 0 0 0,1 1 0 0 0,-1-1 0 0 0,3 3-108 0 0,0-1 64 0 0,0-1 0 0 0,0-1 0 0 0,0 1 0 0 0,1-1 0 0 0,0 0 0 0 0,0-1 0 0 0,1 0 0 0 0,0 0 0 0 0,0-1 0 0 0,0 0 0 0 0,8 3-64 0 0,11 2-120 0 0,0-2-1 0 0,1 0 1 0 0,0-2 0 0 0,0-2-1 0 0,1 0 1 0 0,0-2-1 0 0,-1-1 1 0 0,1-1-1 0 0,0-2 1 0 0,-1-1 0 0 0,1-1-1 0 0,-1-2 1 0 0,23-7 120 0 0,-20 2-947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2.587"/>
    </inkml:context>
    <inkml:brush xml:id="br0">
      <inkml:brushProperty name="width" value="0.1" units="cm"/>
      <inkml:brushProperty name="height" value="0.1" units="cm"/>
      <inkml:brushProperty name="color" value="#333333"/>
    </inkml:brush>
  </inkml:definitions>
  <inkml:trace contextRef="#ctx0" brushRef="#br0">88 204 2760 0 0,'-14'-21'173'0'0,"1"-1"-1"0"0,-1-5-172 0 0,0-5 2861 0 0,3 9 756 0 0,6 14-1240 0 0,1 0 0 0 0,0-1 0 0 0,0-3-2377 0 0,2 8 343 0 0,1 0 0 0 0,1 0 0 0 0,-1-1 0 0 0,0 1 0 0 0,1-2-343 0 0,2 2 2574 0 0,2 10-1937 0 0,4 14-440 0 0,9 58 509 0 0,2 10 288 0 0,1 31-994 0 0,15 131 1025 0 0,-25-183-788 0 0,-5-43-106 0 0,0-1-1 0 0,7 15-130 0 0,-5-16 90 0 0,-1 0-1 0 0,2 21-89 0 0,-6-31 28 0 0,0 7 31 0 0,1 0 1 0 0,5 15-60 0 0,-6-28 16 0 0,-1 0-1 0 0,0 0 1 0 0,0 1 0 0 0,0-1 0 0 0,0 1-16 0 0,1 15 177 0 0,-2-24-142 0 0,3-17-87 0 0,0 0-1 0 0,1 1 0 0 0,5-17 53 0 0,5-14-187 0 0,-8 27 24 0 0,0 1 0 0 0,2-1 163 0 0,17-41-814 0 0,24-42 814 0 0,-33 77-216 0 0,1 0 1 0 0,1 2-1 0 0,1 0 1 0 0,15-15 215 0 0,16-15-419 0 0,-46 53 387 0 0,0 1 0 0 0,0 0 0 0 0,0-1 0 0 0,0 1 0 0 0,0 1 0 0 0,1-1-1 0 0,-1 1 1 0 0,1-1 0 0 0,0 1 0 0 0,0 1 0 0 0,3-2 32 0 0,0 0-29 0 0,-5 2 23 0 0,0 0 0 0 0,-1 1 1 0 0,1-1-1 0 0,0 1 0 0 0,0-1 1 0 0,0 1-1 0 0,0 0 0 0 0,0 0 0 0 0,0 0 1 0 0,0 0-1 0 0,-1 1 0 0 0,1-1 1 0 0,0 1-1 0 0,0 0 0 0 0,0 0 1 0 0,-1 0-1 0 0,1 0 0 0 0,0 0 1 0 0,-1 0-1 0 0,1 1 0 0 0,-1-1 0 0 0,1 1 1 0 0,-1 0-1 0 0,0 0 0 0 0,0 0 1 0 0,0 0-1 0 0,0 0 0 0 0,0 0 1 0 0,0 1-1 0 0,-1-1 6 0 0,6 8 37 0 0,0 0 0 0 0,-1 0 0 0 0,-1 1 0 0 0,0-1-1 0 0,0 1 1 0 0,1 9-37 0 0,3 5 147 0 0,1 2 113 0 0,-2 0 0 0 0,1 8-260 0 0,46 246 1689 0 0,-51-253-1517 0 0,-2-16 2 0 0,0 0 1 0 0,1 0 0 0 0,4 10-175 0 0,0-2 247 0 0,6 17 13 0 0,-12-35-261 0 0,0 1-1 0 0,1-1 1 0 0,-1 1-1 0 0,1-1 1 0 0,-1 0-1 0 0,1 1 1 0 0,0-1-1 0 0,0 0 1 0 0,0 0-1 0 0,0 0 1 0 0,1 0 1 0 0,-2-1-38 0 0,1-1 0 0 0,-1 1 0 0 0,0-1 0 0 0,1 0 0 0 0,-1 1 0 0 0,1-1 0 0 0,-1 0 0 0 0,0 0 0 0 0,1 0 0 0 0,-1 0 0 0 0,1 0 0 0 0,-1 0 0 0 0,1 0 0 0 0,-1 0 0 0 0,1-1 0 0 0,-1 1 0 0 0,0-1 0 0 0,1 1 0 0 0,-1-1 0 0 0,0 1 0 0 0,1-1 0 0 0,-1 0 0 0 0,0 0 0 0 0,1 0 38 0 0,3-2-477 0 0,-1 0 0 0 0,1-1 0 0 0,-1 1 1 0 0,0-1-1 0 0,3-4 477 0 0,7-11-1403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2.939"/>
    </inkml:context>
    <inkml:brush xml:id="br0">
      <inkml:brushProperty name="width" value="0.1" units="cm"/>
      <inkml:brushProperty name="height" value="0.1" units="cm"/>
      <inkml:brushProperty name="color" value="#333333"/>
    </inkml:brush>
  </inkml:definitions>
  <inkml:trace contextRef="#ctx0" brushRef="#br0">151 187 6448 0 0,'0'0'498'0'0,"0"2"-327"0"0,0 4-308 0 0,0 63 13399 0 0,4 2-13262 0 0,-2-21 2025 0 0,-1 1-2025 0 0,1 45 1764 0 0,-1-65-1219 0 0,-2-22-448 0 0,2-1-1 0 0,-1 1 1 0 0,1 0 0 0 0,1-1-1 0 0,0 6-96 0 0,3 2 97 0 0,-2 0-1 0 0,0 0 1 0 0,0 1-97 0 0,-3-15-46 0 0,0 1 0 0 0,1-1 0 0 0,-1 1 0 0 0,1-1 0 0 0,-1 1 0 0 0,1-1 0 0 0,0 0 1 0 0,0 1-1 0 0,0-1 0 0 0,0 0 0 0 0,0 0 0 0 0,1 0 0 0 0,-1 0 0 0 0,1 0 0 0 0,-1 0 1 0 0,1 0-1 0 0,0 0 0 0 0,0-1 0 0 0,0 1 0 0 0,0-1 0 0 0,0 1 0 0 0,2 0 46 0 0,-3-1-1604 0 0,-1-1-4036 0 0,0 0-1727 0 0</inkml:trace>
  <inkml:trace contextRef="#ctx0" brushRef="#br0" timeOffset="1">60 6 14744 0 0,'-9'0'1312'0'0,"-4"-5"-1056"0"0,3 10-256 0 0,1-5 0 0 0,-4 8 991 0 0,8-5 153 0 0,5-3 24 0 0,0 0 8 0 0,0 0-952 0 0,0 0-224 0 0,5 9 0 0 0,0-1 0 0 0,8 4 64 0 0,1-4 16 0 0,8 4 0 0 0,1 0-5735 0 0,4 0-1145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3.313"/>
    </inkml:context>
    <inkml:brush xml:id="br0">
      <inkml:brushProperty name="width" value="0.1" units="cm"/>
      <inkml:brushProperty name="height" value="0.1" units="cm"/>
      <inkml:brushProperty name="color" value="#333333"/>
    </inkml:brush>
  </inkml:definitions>
  <inkml:trace contextRef="#ctx0" brushRef="#br0">352 38 5528 0 0,'-1'-1'249'0'0,"-4"-3"4"0"0,-1 0 1 0 0,1 1-1 0 0,-1-1 0 0 0,1 1 1 0 0,-1 0-1 0 0,0 1 0 0 0,-4-2-253 0 0,1 2 1066 0 0,0-1 1 0 0,1 2-1 0 0,-1-1 0 0 0,0 2 1 0 0,0-1-1 0 0,0 1 0 0 0,0 0 0 0 0,-4 1-1066 0 0,-3 1 1856 0 0,-1 1 0 0 0,1 1 0 0 0,-1 0 0 0 0,-3 2-1856 0 0,-34 15-194 0 0,45-16 423 0 0,0 1 0 0 0,0 0 0 0 0,0 0-1 0 0,-1 3-228 0 0,4-5 12 0 0,4-1 5 0 0,-1-1 0 0 0,1 0 0 0 0,-1 1 0 0 0,1 0 0 0 0,0-1 0 0 0,0 1 1 0 0,0 0-1 0 0,-1 2-17 0 0,3-4 3 0 0,-1 1 1 0 0,0-1 0 0 0,1 1-1 0 0,-1-1 1 0 0,1 1 0 0 0,-1-1-1 0 0,1 1 1 0 0,0-1 0 0 0,0 1-1 0 0,-1-1 1 0 0,1 1-1 0 0,0 0 1 0 0,1-1 0 0 0,-1 1-1 0 0,0-1 1 0 0,0 1 0 0 0,1-1-1 0 0,-1 2-3 0 0,3 2 3 0 0,-1-1-1 0 0,1 0 0 0 0,0 0 1 0 0,0 0-1 0 0,0 0 1 0 0,0 0-1 0 0,1 0 0 0 0,-1-1 1 0 0,1 0-1 0 0,2 2-2 0 0,11 7 24 0 0,0-1 0 0 0,2 0-24 0 0,14 9-8 0 0,-10-6 8 0 0,-9-5 0 0 0,-1 0 0 0 0,0 1 0 0 0,0 0 0 0 0,5 5 0 0 0,5 6 0 0 0,0 0 0 0 0,-1 1 0 0 0,-1 1 0 0 0,-1 2 0 0 0,-11-13 0 0 0,-2-3 0 0 0,0 1 0 0 0,0-1 0 0 0,-1 2 0 0 0,0-1 0 0 0,-1 1 0 0 0,3 8 0 0 0,-5-9 7 0 0,1 0 73 0 0,-2 0 1 0 0,1 1-1 0 0,0 5-80 0 0,-3-13 29 0 0,0 0 1 0 0,1-1-1 0 0,-1 1 1 0 0,-1 0-1 0 0,1 0 1 0 0,0 0-1 0 0,-1-1 0 0 0,1 1 1 0 0,-1 0-1 0 0,0-1 1 0 0,0 1-1 0 0,0 0 1 0 0,0-1-1 0 0,0 1 1 0 0,-1 0-30 0 0,0 0 66 0 0,-2 2 74 0 0,1 1-1 0 0,-1-1 1 0 0,0 0 0 0 0,-5 4-140 0 0,7-8 24 0 0,1 1 1 0 0,-1-1-1 0 0,0 0 0 0 0,0 0 1 0 0,0 0-1 0 0,0 0 0 0 0,0 0 1 0 0,0 0-1 0 0,0 0 0 0 0,0-1 1 0 0,0 1-1 0 0,-1-1 0 0 0,1 1 1 0 0,0-1-1 0 0,0 0 0 0 0,-1 0-24 0 0,-30 4 226 0 0,28-2-199 0 0,-1-1 0 0 0,0-1 1 0 0,1 1-1 0 0,-1-1 0 0 0,0 0 1 0 0,0 0-1 0 0,1 0 0 0 0,-3-1-27 0 0,5 0 2 0 0,-6 0-2 0 0,-1-1 0 0 0,1 0 0 0 0,0-1 0 0 0,0 0 0 0 0,0-1 0 0 0,0 0 0 0 0,-6-3 0 0 0,5 0-56 0 0,0 0 0 0 0,0 0 1 0 0,0-1-1 0 0,-3-4 56 0 0,9 7-325 0 0,0 1 0 0 0,0-1 1 0 0,1 0-1 0 0,0 0 0 0 0,-1 0 0 0 0,2-1 0 0 0,-1 1 1 0 0,1-1-1 0 0,0 1 0 0 0,0-1 325 0 0,-7-17-1679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3.715"/>
    </inkml:context>
    <inkml:brush xml:id="br0">
      <inkml:brushProperty name="width" value="0.1" units="cm"/>
      <inkml:brushProperty name="height" value="0.1" units="cm"/>
      <inkml:brushProperty name="color" value="#333333"/>
    </inkml:brush>
  </inkml:definitions>
  <inkml:trace contextRef="#ctx0" brushRef="#br0">40 1 20127 0 0,'0'0'463'0'0,"-4"1"612"0"0,3 0-1035 0 0,0-1 1 0 0,0 1 0 0 0,-1 0-1 0 0,1 1 1 0 0,0-1 0 0 0,0 0-1 0 0,1 0 1 0 0,-1 0 0 0 0,0 1-1 0 0,0-1 1 0 0,1 0 0 0 0,-1 0-1 0 0,0 1 1 0 0,1-1 0 0 0,0 1 0 0 0,-1-1-1 0 0,1 1-40 0 0,-6 32-47 0 0,4-15 103 0 0,-4 13 267 0 0,3 1 0 0 0,0 8-323 0 0,2-21 162 0 0,0 9 586 0 0,2 1 1 0 0,1 0-749 0 0,1 13 753 0 0,-1-14-316 0 0,1 0 0 0 0,2 0-1 0 0,1 0 1 0 0,4 10-437 0 0,12 34 724 0 0,6 3-724 0 0,-15-45 86 0 0,0-1-1 0 0,2 0 1 0 0,6 5-86 0 0,-4 0-61 0 0,-13-26-210 0 0,0 0 0 0 0,1-1 0 0 0,-1 0 0 0 0,2 1 0 0 0,0 0 271 0 0,-4-8-573 0 0,-2-1-392 0 0,0 0-174 0 0,-2-1-1388 0 0,-6-9-5396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4.059"/>
    </inkml:context>
    <inkml:brush xml:id="br0">
      <inkml:brushProperty name="width" value="0.1" units="cm"/>
      <inkml:brushProperty name="height" value="0.1" units="cm"/>
      <inkml:brushProperty name="color" value="#333333"/>
    </inkml:brush>
  </inkml:definitions>
  <inkml:trace contextRef="#ctx0" brushRef="#br0">0 67 12896 0 0,'0'0'997'0'0,"3"-1"-656"0"0,2 0-414 0 0,6-2 591 0 0,-1 1 1 0 0,1 0 0 0 0,0 0 0 0 0,3 1-519 0 0,5 0 844 0 0,-1-1 0 0 0,1-1 0 0 0,11-3-844 0 0,17-3 445 0 0,56-6 15 0 0,0 4 1 0 0,1 5-1 0 0,28 4-460 0 0,-124 2 10 0 0,257 6 52 0 0,-294-9 331 0 0,21 5-234 0 0,1-1-1 0 0,-1 1 0 0 0,1 0 1 0 0,0 1-1 0 0,0 0 0 0 0,0 0 0 0 0,0 0 1 0 0,-4 4-159 0 0,-1 1 376 0 0,1 0 1 0 0,0 1-1 0 0,1 0 0 0 0,-3 3-376 0 0,6-4 144 0 0,1 1-1 0 0,0 0 1 0 0,0 0-1 0 0,1 1 0 0 0,0-1 1 0 0,0 1-1 0 0,1 0 1 0 0,1 0-1 0 0,-1 2-143 0 0,0 1 117 0 0,-3 8 71 0 0,2-1-1 0 0,0 1 0 0 0,1 1 1 0 0,2-1-1 0 0,0 1 0 0 0,1 5-187 0 0,1-14 83 0 0,1 0-1 0 0,1 0 0 0 0,0 0 1 0 0,0-1-1 0 0,4 9-82 0 0,-3-14 20 0 0,0 0 0 0 0,0-1 0 0 0,0 1-1 0 0,1-1 1 0 0,0 1 0 0 0,1-1 0 0 0,0-1 0 0 0,0 1-1 0 0,0-1 1 0 0,0 1 0 0 0,1-1 0 0 0,0-1 0 0 0,1 1-20 0 0,3 2 14 0 0,0 0 1 0 0,1 0 0 0 0,0-2-1 0 0,0 1 1 0 0,0-1 0 0 0,1-1-1 0 0,6 2-14 0 0,-6-4 10 0 0,-1 0-1 0 0,1 0 0 0 0,0-1 1 0 0,-1-1-1 0 0,1 0 0 0 0,0-1 1 0 0,-1 0-1 0 0,1 0 0 0 0,0-1 1 0 0,-1-1-1 0 0,0 0 0 0 0,0-1 1 0 0,1 0-10 0 0,4-3 110 0 0,1 0 0 0 0,-2-1 1 0 0,1-1-1 0 0,-1 0 0 0 0,-1-1 1 0 0,1-1-1 0 0,-2 0 0 0 0,4-4-110 0 0,-9 6-14 0 0,0 0 1 0 0,-1-1-1 0 0,0 1 0 0 0,-1-1 0 0 0,0 0 1 0 0,0-1-1 0 0,-1 0 0 0 0,-1 1 0 0 0,1-2 1 0 0,-2 1-1 0 0,0 0 0 0 0,0-1 0 0 0,-1 1 1 0 0,0-1-1 0 0,-1 0 0 0 0,0-7 14 0 0,-2 10-14 0 0,0-1 0 0 0,-1 1 0 0 0,0-1-1 0 0,0 1 1 0 0,-1 0 0 0 0,0 0 0 0 0,-1 0-1 0 0,0 0 15 0 0,1 3-12 0 0,0 0 0 0 0,-1 0-1 0 0,0 0 1 0 0,0 0 0 0 0,0 1-1 0 0,-1 0 1 0 0,1 0 0 0 0,-1 0-1 0 0,0 1 1 0 0,-1-1 0 0 0,-3-1 12 0 0,-2-2-19 0 0,0 2 0 0 0,-1-1 0 0 0,0 1 1 0 0,0 1-1 0 0,-1 0 0 0 0,1 1 0 0 0,-1 0 0 0 0,0 1 1 0 0,0 0-1 0 0,-1 1 19 0 0,-18-2-105 0 0,15 1-277 0 0,1 1-1 0 0,-1 1 1 0 0,1 0-1 0 0,-1 1 1 0 0,-16 2 382 0 0,28-1-856 0 0,4-1-2268 0 0,1 0-4817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4.450"/>
    </inkml:context>
    <inkml:brush xml:id="br0">
      <inkml:brushProperty name="width" value="0.1" units="cm"/>
      <inkml:brushProperty name="height" value="0.1" units="cm"/>
      <inkml:brushProperty name="color" value="#333333"/>
    </inkml:brush>
  </inkml:definitions>
  <inkml:trace contextRef="#ctx0" brushRef="#br0">1 49 12440 0 0,'0'0'957'0'0,"2"2"-624"0"0,6 1 552 0 0,0 1 0 0 0,0 0-1 0 0,-1 0 1 0 0,0 1 0 0 0,3 3-885 0 0,-7-6 406 0 0,1 2 0 0 0,-1-1 1 0 0,0 0-1 0 0,-1 0 1 0 0,1 1-1 0 0,0 0 1 0 0,-1-1-1 0 0,0 1 1 0 0,0 0-1 0 0,0 0 1 0 0,1 4-407 0 0,117 325 5323 0 0,-113-312-5059 0 0,0 0-1 0 0,2 10-263 0 0,-6-22 67 0 0,-2-7 33 0 0,-1-2-16 0 0,0 0-11 0 0,3-13 79 0 0,-2-18 81 0 0,-1-23-233 0 0,0 28 30 0 0,0 0 0 0 0,4-21-30 0 0,2 11-3 0 0,0-1-1 0 0,3 1 1 0 0,2-1 3 0 0,-5 16-86 0 0,1 1 1 0 0,1 0-1 0 0,1 0 1 0 0,1 1-1 0 0,10-17 86 0 0,-17 31-38 0 0,1 1 0 0 0,0-1 0 0 0,0 1-1 0 0,0-1 1 0 0,0 1 0 0 0,0 0 0 0 0,1 1-1 0 0,0-1 1 0 0,0 1 0 0 0,0 0 0 0 0,0 0-1 0 0,0 0 1 0 0,1 1 0 0 0,-1 0 0 0 0,1 0 0 0 0,-1 0-1 0 0,1 1 1 0 0,0 0 0 0 0,0 0 0 0 0,0 0-1 0 0,-1 1 1 0 0,1 0 0 0 0,0 0 0 0 0,3 0 37 0 0,5 2-377 0 0,1 1-1 0 0,-1 1 1 0 0,3 1 378 0 0,22 5-2448 0 0,-31-9-118 0 0,1 1 0 0 0,-1-1 0 0 0,7-1 2566 0 0,7 0-7183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4.789"/>
    </inkml:context>
    <inkml:brush xml:id="br0">
      <inkml:brushProperty name="width" value="0.1" units="cm"/>
      <inkml:brushProperty name="height" value="0.1" units="cm"/>
      <inkml:brushProperty name="color" value="#333333"/>
    </inkml:brush>
  </inkml:definitions>
  <inkml:trace contextRef="#ctx0" brushRef="#br0">50 1 17103 0 0,'0'0'786'0'0,"-1"2"-21"0"0,-18 51-141 0 0,14-40 121 0 0,0 1 1 0 0,0-1-1 0 0,1 1 0 0 0,1 0 0 0 0,0 0 0 0 0,1 0 0 0 0,0 8-745 0 0,2-8 445 0 0,0 1-1 0 0,0-1 1 0 0,2 0 0 0 0,0 0 0 0 0,1 0-1 0 0,0-1 1 0 0,4 12-445 0 0,-1-11 212 0 0,0 0 0 0 0,0 1-1 0 0,2-2 1 0 0,0 1 0 0 0,4 4-212 0 0,-6-10 28 0 0,0-1 0 0 0,1 0 1 0 0,0 0-1 0 0,0-1 1 0 0,0 1-1 0 0,1-2 1 0 0,0 1-1 0 0,0-1 1 0 0,2 1-29 0 0,3 0 17 0 0,0 0 0 0 0,0-1 0 0 0,0 0 0 0 0,1-1 0 0 0,0-1 0 0 0,0 0 1 0 0,0-1-1 0 0,0 0 0 0 0,9-1-17 0 0,-2-1 28 0 0,-1-1 0 0 0,1 0 0 0 0,-1-2 0 0 0,0-1 0 0 0,0 0 0 0 0,9-4-28 0 0,-8 0-19 0 0,0-2 0 0 0,-1 0 0 0 0,0-1 0 0 0,0-1 0 0 0,-1-1 0 0 0,-1 0 0 0 0,14-14 19 0 0,-19 14-104 0 0,0-1 0 0 0,-1-1 0 0 0,0 0 0 0 0,-1 0 1 0 0,-1-1-1 0 0,-1 0 0 0 0,0-1 0 0 0,-1 0 0 0 0,-1 0 0 0 0,0-1 0 0 0,-1 0 0 0 0,-1 0 0 0 0,-1-1 0 0 0,-1 1 1 0 0,0-3 102 0 0,-3 19-19 0 0,0-1 0 0 0,0 0 0 0 0,0 1 0 0 0,0-1 0 0 0,0 1 0 0 0,0-1 0 0 0,-1 1-1 0 0,0-1 1 0 0,1 1 0 0 0,-1-1 0 0 0,0 1 0 0 0,-1-3 20 0 0,2 5-4 0 0,-1-1-1 0 0,1 0 1 0 0,-1 0 0 0 0,1 1-1 0 0,0-1 1 0 0,-1 0 0 0 0,0 1-1 0 0,1-1 1 0 0,-1 1 0 0 0,1-1-1 0 0,-1 0 1 0 0,0 1 0 0 0,1-1-1 0 0,-1 1 1 0 0,0 0 0 0 0,1-1-1 0 0,-1 1 1 0 0,0 0 0 0 0,0-1 0 0 0,0 1-1 0 0,1 0 1 0 0,-1 0 0 0 0,0-1-1 0 0,0 1 1 0 0,0 0 0 0 0,0 0-1 0 0,1 0 1 0 0,-1 0 0 0 0,0 0-1 0 0,0 0 1 0 0,0 1 0 0 0,0-1-1 0 0,1 0 1 0 0,-1 0 0 0 0,0 1 0 0 0,0-1-1 0 0,0 0 5 0 0,-2 3 22 0 0,-1-1 1 0 0,1 0-1 0 0,0 1 0 0 0,0 0 1 0 0,0 0-1 0 0,0 0 0 0 0,0 0 1 0 0,1 0-1 0 0,-1 0 0 0 0,1 1 1 0 0,0-1-1 0 0,0 1 0 0 0,0 0 1 0 0,0 0-1 0 0,1-1 0 0 0,0 1 1 0 0,0 0-1 0 0,0 0 0 0 0,0 1-22 0 0,-2 5 76 0 0,2 0-1 0 0,-1 1 0 0 0,1-1 1 0 0,1 1-1 0 0,0-1 1 0 0,0 1-1 0 0,1 3-75 0 0,6 21 198 0 0,1 0-1 0 0,2 0 0 0 0,1-1 1 0 0,3 1-198 0 0,14 49 269 0 0,7 16 384 0 0,43 84-653 0 0,-32-81 608 0 0,15 60-608 0 0,-55-145 47 0 0,-1 0 1 0 0,-2 1-1 0 0,0-1 0 0 0,0 3-47 0 0,-2-12 21 0 0,-1 1 0 0 0,0 0 0 0 0,0 0 0 0 0,-1-1 0 0 0,0 1 0 0 0,-1 0 0 0 0,0-1 0 0 0,-3 7-21 0 0,3-10 9 0 0,-1 0-1 0 0,0 0 0 0 0,-1-1 0 0 0,1 1 1 0 0,-1-1-1 0 0,0 0 0 0 0,-1 0 0 0 0,1 0 1 0 0,-1 0-1 0 0,0-1 0 0 0,0 0 0 0 0,-1 0 1 0 0,1 0-1 0 0,-1-1 0 0 0,-3 2-8 0 0,-1 0 14 0 0,-1 0-1 0 0,1 0 1 0 0,-1-2-1 0 0,0 1 1 0 0,0-1-1 0 0,0-1 1 0 0,0 0-1 0 0,-8 0-13 0 0,-14-2 16 0 0,1-1 0 0 0,0-2 0 0 0,0-1-1 0 0,-4-3-15 0 0,11 3 4 0 0,5 0 8 0 0,1-1 1 0 0,1 0-1 0 0,-1-1 0 0 0,1-1 0 0 0,-11-6-12 0 0,-28-18-1852 0 0,4-4-5654 0 0,12 6-1860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8.633"/>
    </inkml:context>
    <inkml:brush xml:id="br0">
      <inkml:brushProperty name="width" value="0.1" units="cm"/>
      <inkml:brushProperty name="height" value="0.1" units="cm"/>
      <inkml:brushProperty name="color" value="#333333"/>
    </inkml:brush>
  </inkml:definitions>
  <inkml:trace contextRef="#ctx0" brushRef="#br0">123 1 3680 0 0,'0'0'167'0'0,"0"0"271"0"0,0 0 1038 0 0,0 0 452 0 0,-1 1 89 0 0,-1 5-1173 0 0,0 1-1 0 0,0-1 1 0 0,0 0-1 0 0,1 1 1 0 0,0 3-844 0 0,-1-4 569 0 0,-3 62 1375 0 0,3-20-1048 0 0,2 1 1 0 0,3-1-1 0 0,1 4-896 0 0,4 83 1153 0 0,-4 146 454 0 0,-6-98-956 0 0,-1-88-314 0 0,-3 107 359 0 0,-1 61-131 0 0,1 3-364 0 0,-1-2 0 0 0,-1 138 148 0 0,-6 505-129 0 0,4-368-143 0 0,2-209 91 0 0,3-125 42 0 0,1-39 359 0 0,8 20-569 0 0,-2-39-123 0 0,1 10-113 0 0,1-10 215 0 0,0-3 22 0 0,3 48-1 0 0,0 110 101 0 0,-7-277-84 0 0,1 37-5 0 0,1-22-13 0 0,-2 1 0 0 0,-3 5 1 0 0,0-14-176 0 0,-8 30 176 0 0,9-46-103 0 0,-1 6-403 0 0,3-21 463 0 0,-1-1 0 0 0,1 1-1 0 0,0 0 1 0 0,0 0-1 0 0,-1-1 1 0 0,1 1 0 0 0,-1 0-1 0 0,1 0 1 0 0,-1-1 0 0 0,1 1-1 0 0,-1 0 1 0 0,1-1-1 0 0,-1 1 1 0 0,1-1 0 0 0,-1 1-1 0 0,0-1 1 0 0,1 1-1 0 0,-1-1 1 0 0,0 1 0 0 0,0-1-1 0 0,0 0 44 0 0,0 0-101 0 0,1 0 0 0 0,-1 0 0 0 0,0 0 0 0 0,0 0 0 0 0,0 0 0 0 0,1 0 0 0 0,-1 0 0 0 0,0-1 0 0 0,0 1 0 0 0,1 0 0 0 0,-1-1 0 0 0,0 1 0 0 0,0-1 0 0 0,1 1-1 0 0,-1-1 1 0 0,0 1 0 0 0,1-1 0 0 0,-1 1 0 0 0,1-1 0 0 0,-1 1 0 0 0,0-2 101 0 0,-2-1-496 0 0,-10-5-1818 0 0,3-1-4785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8.633"/>
    </inkml:context>
    <inkml:brush xml:id="br0">
      <inkml:brushProperty name="width" value="0.1" units="cm"/>
      <inkml:brushProperty name="height" value="0.1" units="cm"/>
      <inkml:brushProperty name="color" value="#333333"/>
    </inkml:brush>
  </inkml:definitions>
  <inkml:trace contextRef="#ctx0" brushRef="#br0">123 1 3680 0 0,'0'0'167'0'0,"0"0"271"0"0,0 0 1038 0 0,0 0 452 0 0,-1 1 89 0 0,-1 5-1173 0 0,0 1-1 0 0,0-1 1 0 0,0 0-1 0 0,1 1 1 0 0,0 3-844 0 0,-1-4 569 0 0,-3 62 1375 0 0,3-20-1048 0 0,2 1 1 0 0,3-1-1 0 0,1 4-896 0 0,4 83 1153 0 0,-4 146 454 0 0,-6-98-956 0 0,-1-88-314 0 0,-3 107 359 0 0,-1 61-131 0 0,1 3-364 0 0,-1-2 0 0 0,-1 138 148 0 0,-6 505-129 0 0,4-368-143 0 0,2-209 91 0 0,3-125 42 0 0,1-39 359 0 0,8 20-569 0 0,-2-39-123 0 0,1 10-113 0 0,1-10 215 0 0,0-3 22 0 0,3 48-1 0 0,0 110 101 0 0,-7-277-84 0 0,1 37-5 0 0,1-22-13 0 0,-2 1 0 0 0,-3 5 1 0 0,0-14-176 0 0,-8 30 176 0 0,9-46-103 0 0,-1 6-403 0 0,3-21 463 0 0,-1-1 0 0 0,1 1-1 0 0,0 0 1 0 0,0 0-1 0 0,-1-1 1 0 0,1 1 0 0 0,-1 0-1 0 0,1 0 1 0 0,-1-1 0 0 0,1 1-1 0 0,-1 0 1 0 0,1-1-1 0 0,-1 1 1 0 0,1-1 0 0 0,-1 1-1 0 0,0-1 1 0 0,1 1-1 0 0,-1-1 1 0 0,0 1 0 0 0,0-1-1 0 0,0 0 44 0 0,0 0-101 0 0,1 0 0 0 0,-1 0 0 0 0,0 0 0 0 0,0 0 0 0 0,0 0 0 0 0,1 0 0 0 0,-1 0 0 0 0,0-1 0 0 0,0 1 0 0 0,1 0 0 0 0,-1-1 0 0 0,0 1 0 0 0,0-1 0 0 0,1 1-1 0 0,-1-1 1 0 0,0 1 0 0 0,1-1 0 0 0,-1 1 0 0 0,1-1 0 0 0,-1 1 0 0 0,0-2 101 0 0,-2-1-496 0 0,-10-5-1818 0 0,3-1-4785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9.071"/>
    </inkml:context>
    <inkml:brush xml:id="br0">
      <inkml:brushProperty name="width" value="0.1" units="cm"/>
      <inkml:brushProperty name="height" value="0.1" units="cm"/>
      <inkml:brushProperty name="color" value="#333333"/>
    </inkml:brush>
  </inkml:definitions>
  <inkml:trace contextRef="#ctx0" brushRef="#br0">0 254 2760 0 0,'0'0'125'0'0,"0"0"429"0"0,3 3 1713 0 0,5 6 1162 0 0,1 0 0 0 0,-2 1 0 0 0,8 11-3429 0 0,2 8 3115 0 0,11 27-3115 0 0,-23-46 481 0 0,43 77 932 0 0,0 0 24 0 0,-26-43-739 0 0,2-2 0 0 0,2 0-1 0 0,2-2 1 0 0,21 23-698 0 0,-12-27 340 0 0,-32-31-279 0 0,0 0 0 0 0,0 0 0 0 0,1 0 0 0 0,-1-1 0 0 0,1 0 0 0 0,0-1 0 0 0,0 1 0 0 0,1-1 0 0 0,-1 0 1 0 0,2 0-62 0 0,-6-2 64 0 0,0-2-49 0 0,0 0 0 0 0,0 0 0 0 0,0 0 0 0 0,0 0 1 0 0,0 0-1 0 0,-1 0 0 0 0,1-1 0 0 0,0 1 0 0 0,-1-1 1 0 0,1 1-1 0 0,-1-1 0 0 0,1 1 0 0 0,-1-1 0 0 0,0 0 1 0 0,1-1-16 0 0,7-17 60 0 0,-1 1 1 0 0,-2-1-1 0 0,0 0 1 0 0,-1-1-1 0 0,2-15-60 0 0,2-26 76 0 0,4-22 8 0 0,5 6-65 0 0,11-53-22 0 0,-6 29 3 0 0,-14 67 0 0 0,0 0 0 0 0,2 1 0 0 0,1 1 0 0 0,5-7 0 0 0,-7 16-1572 0 0,-2 0-1 0 0,1-5 1573 0 0,-8 25-521 0 0,4-9-7948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5.161"/>
    </inkml:context>
    <inkml:brush xml:id="br0">
      <inkml:brushProperty name="width" value="0.1" units="cm"/>
      <inkml:brushProperty name="height" value="0.1" units="cm"/>
      <inkml:brushProperty name="color" value="#333333"/>
    </inkml:brush>
  </inkml:definitions>
  <inkml:trace contextRef="#ctx0" brushRef="#br0">42 1 19319 0 0,'0'0'439'0'0,"0"0"62"0"0,0 0 33 0 0,0 0-65 0 0,0 3-309 0 0,3 184 2051 0 0,-3-137-1770 0 0,-3 0 1 0 0,-3 7-442 0 0,-2 38 805 0 0,3-28-157 0 0,1-34-363 0 0,2 0 0 0 0,2 0-1 0 0,1 5-284 0 0,1-2 134 0 0,-1-19-221 0 0,1 0-1 0 0,0 0 1 0 0,1-1-1 0 0,1 2 88 0 0,-4-16-556 0 0,0-2-41 0 0,0 0-62 0 0,4-9-1194 0 0,-2 1 1232 0 0,-2-1 0 0 0,1 1 0 0 0,-1-1 0 0 0,0 0 0 0 0,-1 1 0 0 0,0-1 0 0 0,-1-5 621 0 0,-1 0-1630 0 0,-1 0 0 0 0,0 0-1 0 0,-1 1 1 0 0,0-1 1630 0 0,-9-16-5234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5.564"/>
    </inkml:context>
    <inkml:brush xml:id="br0">
      <inkml:brushProperty name="width" value="0.1" units="cm"/>
      <inkml:brushProperty name="height" value="0.1" units="cm"/>
      <inkml:brushProperty name="color" value="#333333"/>
    </inkml:brush>
  </inkml:definitions>
  <inkml:trace contextRef="#ctx0" brushRef="#br0">43 361 3224 0 0,'-18'-55'245'0'0,"-1"-6"806"0"0,17 53-188 0 0,1 1-1 0 0,0-1 1 0 0,0 0-1 0 0,1-1-862 0 0,0 4 499 0 0,-1 0-1 0 0,1 0 1 0 0,1 1-1 0 0,-1-1 1 0 0,1 0-1 0 0,-1 1 1 0 0,1-1-1 0 0,1 0 0 0 0,-1 1 1 0 0,1-1-1 0 0,-1 1 1 0 0,1 0-1 0 0,2-3-498 0 0,0 1 429 0 0,-1-1-42 0 0,0 1 1 0 0,1 0 0 0 0,0 0-1 0 0,0 0 1 0 0,0 0-1 0 0,1 1 1 0 0,0 0 0 0 0,0 0-1 0 0,1 0 1 0 0,-1 1-1 0 0,1 0 1 0 0,1-1-388 0 0,8-4 477 0 0,0 1 1 0 0,0 0-1 0 0,1 1 0 0 0,0 1 1 0 0,0 1-1 0 0,0 0 0 0 0,1 1 1 0 0,12-2-478 0 0,-14 5 155 0 0,-1-1 1 0 0,1 2 0 0 0,0 0 0 0 0,-1 1 0 0 0,1 0 0 0 0,0 1 0 0 0,-1 1 0 0 0,1 0-1 0 0,-1 1 1 0 0,0 1 0 0 0,3 1-156 0 0,0 2 99 0 0,0 0 0 0 0,0 1-1 0 0,0 1 1 0 0,-1 1 0 0 0,-1 0-1 0 0,9 9-98 0 0,-17-13 38 0 0,0 1 1 0 0,0-1-1 0 0,0 1 0 0 0,-1 1 0 0 0,0-1 0 0 0,-1 1 0 0 0,0 0 0 0 0,-1 1 1 0 0,1-1-1 0 0,-2 1 0 0 0,1 0 0 0 0,-1-1 0 0 0,-1 2-38 0 0,1 1 11 0 0,0-1-1 0 0,-2 1 0 0 0,1 0 1 0 0,-1-1-1 0 0,-1 1 0 0 0,0 0 1 0 0,-1 0-1 0 0,0 0 0 0 0,0-1 1 0 0,-2 1-1 0 0,1-1 0 0 0,-1 1 1 0 0,-1-1-1 0 0,0 0 0 0 0,-1 0 1 0 0,-3 5-11 0 0,0-3 39 0 0,0 0 1 0 0,-1 0-1 0 0,-1-1 1 0 0,0 0 0 0 0,0-1-1 0 0,-1 0 1 0 0,-5 3-40 0 0,-12 9 115 0 0,-1-1-1 0 0,-18 9-114 0 0,41-28-22 0 0,0 0 0 0 0,-1-1 0 0 0,1 1-1 0 0,-1-1 1 0 0,1-1 0 0 0,-1 1 0 0 0,0-1-1 0 0,0 0 1 0 0,0-1 0 0 0,1 0 0 0 0,-1 0 0 0 0,0 0-1 0 0,0-1 1 0 0,0 0 0 0 0,1 0 0 0 0,-1 0-1 0 0,0-1 1 0 0,-3-2 22 0 0,8 3-175 0 0,-1 0 0 0 0,1 0-1 0 0,0 0 1 0 0,0 0 0 0 0,0-1 0 0 0,0 1-1 0 0,1-1 1 0 0,-1 1 0 0 0,0-1-1 0 0,1 0 1 0 0,-1 1 0 0 0,1-1 0 0 0,-1 0-1 0 0,1 0 1 0 0,0 0 0 0 0,0 0-1 0 0,0-1 1 0 0,0 1 0 0 0,0 0 0 0 0,0 0-1 0 0,1-1 1 0 0,-1 1 0 0 0,1 0-1 0 0,-1-1 1 0 0,1 1 0 0 0,0 0 0 0 0,0-1-1 0 0,0 0 176 0 0,3-8-1586 0 0,9-3-128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5.909"/>
    </inkml:context>
    <inkml:brush xml:id="br0">
      <inkml:brushProperty name="width" value="0.1" units="cm"/>
      <inkml:brushProperty name="height" value="0.1" units="cm"/>
      <inkml:brushProperty name="color" value="#333333"/>
    </inkml:brush>
  </inkml:definitions>
  <inkml:trace contextRef="#ctx0" brushRef="#br0">208 170 3224 0 0,'5'-7'82'0'0,"0"0"0"0"0,-1 0 0 0 0,0 0-1 0 0,-1-1 1 0 0,0 1 0 0 0,0-1 0 0 0,0 0 0 0 0,-1 0-82 0 0,-2 5 276 0 0,1 0 0 0 0,-1 0 0 0 0,0 0 0 0 0,0 0 0 0 0,0 0-1 0 0,0 0 1 0 0,-1 0 0 0 0,1 0 0 0 0,-1 0 0 0 0,0 0-276 0 0,0 0 601 0 0,0 0-1 0 0,-1 0 1 0 0,1 0 0 0 0,-1 0-1 0 0,1 1 1 0 0,-1-1-1 0 0,0 1 1 0 0,0-1 0 0 0,0 1-1 0 0,0 0 1 0 0,-1-1-601 0 0,1 2 233 0 0,1 1-1 0 0,-1-1 1 0 0,1 0-1 0 0,-1 0 1 0 0,0 1 0 0 0,1-1-1 0 0,-1 1 1 0 0,0 0 0 0 0,0-1-1 0 0,1 1 1 0 0,-1 0 0 0 0,0 0-1 0 0,0 0 1 0 0,1 0 0 0 0,-1 0-1 0 0,0 1 1 0 0,-1-1-233 0 0,-29 8 1697 0 0,25-5-1472 0 0,0 0 0 0 0,0 1 0 0 0,0 0 0 0 0,0 0 0 0 0,1 0 0 0 0,-1 1 0 0 0,1 0 0 0 0,1 0-1 0 0,-1 1 1 0 0,1-1 0 0 0,-1 1 0 0 0,2 0 0 0 0,-1 1 0 0 0,-2 3-225 0 0,-2 6 554 0 0,0 0-1 0 0,1 0 0 0 0,1 1 0 0 0,1 0 1 0 0,-4 14-554 0 0,7-23 116 0 0,1 1 0 0 0,0 0 1 0 0,0-1-1 0 0,1 1 0 0 0,0 0 0 0 0,1 0 1 0 0,0 0-1 0 0,0 0 0 0 0,1 0 1 0 0,0 0-1 0 0,0 0 0 0 0,1-1 1 0 0,0 1-1 0 0,1 0 0 0 0,0-1 1 0 0,0 0-1 0 0,4 6-116 0 0,0-1 93 0 0,1 0 0 0 0,0-1 0 0 0,1 0-1 0 0,4 3-92 0 0,-9-11 3 0 0,0 0-1 0 0,1 0 0 0 0,0 0 1 0 0,0 0-1 0 0,0-1 0 0 0,0 0 1 0 0,0 0-1 0 0,1-1 1 0 0,-1 1-1 0 0,1-1 0 0 0,5 1-2 0 0,-5-2 17 0 0,-1 0 0 0 0,1 0 0 0 0,0-1-1 0 0,-1 0 1 0 0,1 0 0 0 0,0 0 0 0 0,-1-1 0 0 0,1 0-1 0 0,-1 0 1 0 0,1 0 0 0 0,-1-1 0 0 0,0 0 0 0 0,1 0 0 0 0,-1 0-1 0 0,0 0 1 0 0,0-1 0 0 0,0 0 0 0 0,-1 0 0 0 0,1-1-1 0 0,1-1-16 0 0,3-2 1 0 0,0-1 0 0 0,0-1 0 0 0,-1 0 0 0 0,0 0 0 0 0,0 0 0 0 0,-1-1 0 0 0,-1 0 0 0 0,0-1 1 0 0,1-2-2 0 0,7-15-80 0 0,-5 12 24 0 0,0 0 0 0 0,-2-1 0 0 0,0-1 0 0 0,-1 1 1 0 0,-1-1-1 0 0,3-15 56 0 0,-3-2-103 0 0,-2 24 67 0 0,-1 0-1 0 0,-1 0 1 0 0,0 0 0 0 0,-1 0 0 0 0,0 0 0 0 0,0 0 0 0 0,-1 0 0 0 0,-1-5 36 0 0,-8-41-151 0 0,6 47 151 0 0,1 7-12 0 0,3 10-12 0 0,3 11 15 0 0,5 24 163 0 0,-5-23-35 0 0,1 0 0 0 0,5 14-119 0 0,-7-27 7 0 0,6 19 99 0 0,2 0-1 0 0,0 0 1 0 0,1-2-1 0 0,7 11-105 0 0,-14-28 20 0 0,1 1 0 0 0,-1-1 0 0 0,1 0-1 0 0,0 0 1 0 0,1-1 0 0 0,-1 1 0 0 0,1-1-1 0 0,0 0 1 0 0,0-1 0 0 0,1 0 0 0 0,0 0-1 0 0,-1 0 1 0 0,1-1 0 0 0,0 1 0 0 0,1-2-1 0 0,-1 1 1 0 0,4 0-20 0 0,-6-2-140 0 0,0-1-1 0 0,-1 1 0 0 0,1-1 1 0 0,0 0-1 0 0,0 0 0 0 0,0 0 1 0 0,0-1-1 0 0,0 0 1 0 0,0 0-1 0 0,0 0 0 0 0,0 0 1 0 0,0-1-1 0 0,-1 0 0 0 0,1 0 1 0 0,-1 0-1 0 0,4-3 141 0 0,2-1-526 0 0,0-1 0 0 0,0-1-1 0 0,-1 0 1 0 0,0 0 0 0 0,0-1-1 0 0,0-1 527 0 0,10-14-1832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6.297"/>
    </inkml:context>
    <inkml:brush xml:id="br0">
      <inkml:brushProperty name="width" value="0.1" units="cm"/>
      <inkml:brushProperty name="height" value="0.1" units="cm"/>
      <inkml:brushProperty name="color" value="#333333"/>
    </inkml:brush>
  </inkml:definitions>
  <inkml:trace contextRef="#ctx0" brushRef="#br0">27 124 10136 0 0,'-2'2'235'0'0,"0"-1"0"0"0,-1 1 0 0 0,2 0 0 0 0,-1 0 0 0 0,0 0 0 0 0,0 0 0 0 0,0 1 0 0 0,1-1 0 0 0,-1 0 0 0 0,1 1 0 0 0,0-1 0 0 0,0 1 0 0 0,0-1 0 0 0,0 1 0 0 0,0-1 0 0 0,1 1 0 0 0,-1 0 0 0 0,1 0 0 0 0,-1-1 0 0 0,1 1 0 0 0,0 0 0 0 0,0 0 0 0 0,0-1 0 0 0,1 1-235 0 0,0 11 1580 0 0,1 0 0 0 0,1 0 1 0 0,0 0-1 0 0,2 4-1580 0 0,-2-6-158 0 0,27 105 3452 0 0,-5-22-1824 0 0,-4 1 1 0 0,-3 5-1471 0 0,-12-63 292 0 0,5 9-49 0 0,1 12 36 0 0,5 62-116 0 0,-17-110-184 0 0,0-9-93 0 0,0-2-50 0 0,-8-7-204 0 0,3 0 259 0 0,1-1 0 0 0,0 1 0 0 0,0-1-1 0 0,0 0 1 0 0,1 0 0 0 0,0 0 0 0 0,0-5 109 0 0,1 7-54 0 0,-11-39-194 0 0,3-1-1 0 0,1 0 1 0 0,2 0 0 0 0,3 0 0 0 0,1-1 0 0 0,4-42 248 0 0,2 38-239 0 0,2 0 0 0 0,2 0 1 0 0,2 0-1 0 0,3 1 0 0 0,3-6 239 0 0,-8 34-161 0 0,1 1 0 0 0,1 0 0 0 0,1 1 0 0 0,1 0 0 0 0,0 1 0 0 0,12-15 161 0 0,-20 30-34 0 0,0 0 1 0 0,0 1 0 0 0,1-1-1 0 0,-1 1 1 0 0,1 0 0 0 0,0 0-1 0 0,0 0 1 0 0,0 0 0 0 0,0 1-1 0 0,1 0 1 0 0,-1 0 0 0 0,1 0-1 0 0,-1 0 1 0 0,1 1 0 0 0,-1-1-1 0 0,5 1 34 0 0,-4 0 3 0 0,0 1 0 0 0,0 1-1 0 0,-1-1 1 0 0,1 1 0 0 0,0-1-1 0 0,-1 1 1 0 0,1 1 0 0 0,0-1-1 0 0,-1 1 1 0 0,0-1 0 0 0,1 1-1 0 0,-1 1 1 0 0,0-1 0 0 0,0 1-1 0 0,0-1 1 0 0,0 1 0 0 0,0 0-3 0 0,4 4 94 0 0,-1 0 1 0 0,1 0-1 0 0,-1 1 1 0 0,-1-1-1 0 0,1 1 1 0 0,-1 1-1 0 0,-1 0 1 0 0,0-1-1 0 0,5 11-94 0 0,-4-5 145 0 0,-1 1-1 0 0,0-1 1 0 0,-1 1 0 0 0,-1 0 0 0 0,0 1-1 0 0,0 4-144 0 0,-3-6 150 0 0,0 0 0 0 0,-1 0 0 0 0,0 0 0 0 0,-3 11-150 0 0,1-9 96 0 0,0 0-10 0 0,-1-1-1 0 0,-1 1 0 0 0,-1-1 1 0 0,0 0-1 0 0,-1 0 0 0 0,0 0 1 0 0,-1-1-1 0 0,-1 0 0 0 0,-4 4-85 0 0,8-12 22 0 0,1 0-1 0 0,-1 0 1 0 0,-1-1-1 0 0,1 0 1 0 0,-1 0-1 0 0,0 0 1 0 0,0-1-1 0 0,0 1 1 0 0,-1-2-1 0 0,1 1 1 0 0,-1-1-1 0 0,-2 1-21 0 0,3-2 14 0 0,1 0 0 0 0,-1-1-1 0 0,0 1 1 0 0,0-1 0 0 0,0-1 0 0 0,0 1-1 0 0,0-1 1 0 0,0 0 0 0 0,0 0 0 0 0,0-1-1 0 0,0 0 1 0 0,0 0 0 0 0,0 0-1 0 0,0-1 1 0 0,-3-1-14 0 0,1 1-243 0 0,1-1 1 0 0,0 0-1 0 0,-1-1 0 0 0,1 1 1 0 0,1-1-1 0 0,-1-1 0 0 0,1 1 0 0 0,-1-1 1 0 0,1-1-1 0 0,0 1 0 0 0,1-1 0 0 0,0 0 1 0 0,0 0-1 0 0,0 0 0 0 0,0-1 0 0 0,1 1 1 0 0,0-1-1 0 0,-1-5 243 0 0,-5-13-1636 0 0,0 0-47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6.661"/>
    </inkml:context>
    <inkml:brush xml:id="br0">
      <inkml:brushProperty name="width" value="0.1" units="cm"/>
      <inkml:brushProperty name="height" value="0.1" units="cm"/>
      <inkml:brushProperty name="color" value="#333333"/>
    </inkml:brush>
  </inkml:definitions>
  <inkml:trace contextRef="#ctx0" brushRef="#br0">0 467 3224 0 0,'7'5'747'0'0,"-4"-4"-152"0"0,0-1 1 0 0,0 1 0 0 0,0-1 0 0 0,0 0-1 0 0,0 0 1 0 0,0 0 0 0 0,0 0 0 0 0,0 0 0 0 0,0-1-1 0 0,0 1-595 0 0,34-9 5369 0 0,-32 8-4776 0 0,22-7 1101 0 0,-1-1 0 0 0,0-1 0 0 0,17-10-1694 0 0,71-43 1735 0 0,-94 48-1592 0 0,0-1 1 0 0,-1 0-1 0 0,0-2 0 0 0,-1 0 0 0 0,3-6-143 0 0,-5 7 63 0 0,-7 7-39 0 0,-1 0 1 0 0,1-1-1 0 0,-2 0 1 0 0,6-10-25 0 0,-11 17 3 0 0,0 1 1 0 0,0-1 0 0 0,0 0 0 0 0,-1 0-1 0 0,1 0 1 0 0,-1 0 0 0 0,0 0 0 0 0,0 0-1 0 0,-1 0 1 0 0,1 0 0 0 0,-1 0 0 0 0,0 0-1 0 0,0 0 1 0 0,-1 0 0 0 0,1-1 0 0 0,-1 1-1 0 0,0-2-3 0 0,-1 1 20 0 0,0 0 0 0 0,-1-1 0 0 0,0 1 0 0 0,0 0 0 0 0,0 0 0 0 0,-1 0 0 0 0,1 1 0 0 0,-1-1 0 0 0,0 1 0 0 0,-1 0 0 0 0,1 0 0 0 0,-1 0 0 0 0,1 1 0 0 0,-1 0 0 0 0,0 0 0 0 0,0 0 0 0 0,-1 0 0 0 0,1 1 0 0 0,-1 0 0 0 0,-2-1-20 0 0,1 1 36 0 0,1 0 0 0 0,-1 1-1 0 0,1-1 1 0 0,-1 2 0 0 0,0-1 0 0 0,0 1 0 0 0,1 0 0 0 0,-1 0 0 0 0,0 1 0 0 0,1-1 0 0 0,-1 2 0 0 0,0-1 0 0 0,1 1 0 0 0,-1 0 0 0 0,1 0 0 0 0,0 1 0 0 0,-4 2-36 0 0,4-2 109 0 0,0 2 1 0 0,1-1-1 0 0,0 0 1 0 0,0 1-1 0 0,0 0 1 0 0,1 0-1 0 0,0 0 1 0 0,0 1-1 0 0,0-1 1 0 0,0 1-1 0 0,1 0 1 0 0,0 0-1 0 0,0 1 1 0 0,1-1-1 0 0,-1 0 1 0 0,2 1-1 0 0,-2 3-109 0 0,-1 12 282 0 0,0-1 0 0 0,2 1 0 0 0,0 0 0 0 0,1 18-282 0 0,2-10 306 0 0,1 0 0 0 0,1-1-1 0 0,2 7-305 0 0,-2-20 153 0 0,1 0-1 0 0,0 0 1 0 0,1-1-1 0 0,1 0 1 0 0,1 0-1 0 0,7 13-152 0 0,-8-16 82 0 0,2-1-1 0 0,-1 0 1 0 0,2 0 0 0 0,-1-1-1 0 0,1 0 1 0 0,4 3-82 0 0,-8-9 26 0 0,0 0-1 0 0,0-1 1 0 0,0 1-1 0 0,0-1 1 0 0,1 0 0 0 0,0 0-1 0 0,-1-1 1 0 0,1 1-1 0 0,0-1 1 0 0,0-1-1 0 0,0 1 1 0 0,1-1 0 0 0,-1 0-1 0 0,5 0-25 0 0,3-1 13 0 0,0-1-1 0 0,0 0 1 0 0,-1-1 0 0 0,1 0 0 0 0,-1-1-1 0 0,1-1 1 0 0,-1 0 0 0 0,0-1-1 0 0,0 0 1 0 0,-1-1 0 0 0,1 0-1 0 0,4-5-12 0 0,24-16-350 0 0,-2-1 0 0 0,33-30 350 0 0,-56 44-172 0 0,6-8-1195 0 0,0 0 0 0 0,-2-2-1 0 0,0 0 1 0 0,9-18 1367 0 0,-9 10-8882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7.066"/>
    </inkml:context>
    <inkml:brush xml:id="br0">
      <inkml:brushProperty name="width" value="0.1" units="cm"/>
      <inkml:brushProperty name="height" value="0.1" units="cm"/>
      <inkml:brushProperty name="color" value="#333333"/>
    </inkml:brush>
  </inkml:definitions>
  <inkml:trace contextRef="#ctx0" brushRef="#br0">8 153 21103 0 0,'-1'2'968'0'0,"0"5"-332"0"0,-1-2-538 0 0,1-1 0 0 0,0 1-1 0 0,0-1 1 0 0,1 1 0 0 0,-1 0 0 0 0,1 0-1 0 0,0 3-97 0 0,6 73 1074 0 0,-3-37 1964 0 0,7 37-3038 0 0,2-17 2399 0 0,21 62-2399 0 0,-29-115 89 0 0,2 12 106 0 0,2-1 1 0 0,1 1 0 0 0,1-2 0 0 0,3 5-196 0 0,-9-18 46 0 0,-1-2-13 0 0,0-1 0 0 0,1 1 0 0 0,0-1 0 0 0,0 1 0 0 0,0-1 0 0 0,0-1 0 0 0,1 1 0 0 0,0 0-33 0 0,-5-5 1 0 0,1 1 0 0 0,-1-1-1 0 0,0 0 1 0 0,1 1-1 0 0,-1-1 1 0 0,0 0-1 0 0,1 0 1 0 0,-1 1-1 0 0,0-1 1 0 0,1 0 0 0 0,-1 0-1 0 0,1 0 1 0 0,-1 0-1 0 0,1 1 1 0 0,-1-1-1 0 0,0 0 1 0 0,1 0-1 0 0,-1 0 1 0 0,1 0 0 0 0,-1 0-1 0 0,1 0 0 0 0,0-4-2 0 0,-1 4 3 0 0,0-5-1 0 0,1 1 0 0 0,-1 0 0 0 0,0-1 0 0 0,0 1 0 0 0,-1 0 0 0 0,1-1 0 0 0,-1 1 0 0 0,0 0 0 0 0,0-1 0 0 0,-1-1 0 0 0,-3-14-13 0 0,0-8-41 0 0,1 1-1 0 0,1-1 1 0 0,1 0 0 0 0,1 0 0 0 0,2 0 0 0 0,1 0 0 0 0,1 0-1 0 0,7-26 55 0 0,0 6-87 0 0,-6 27 47 0 0,1 1-1 0 0,0 0 0 0 0,2 0 0 0 0,0-1 41 0 0,10-15-49 0 0,0 1 1 0 0,23-33 48 0 0,-29 51-111 0 0,1 1 1 0 0,1 0 0 0 0,1 1 0 0 0,0 0-1 0 0,1 1 1 0 0,11-8 110 0 0,-18 16-78 0 0,-5 3 61 0 0,0 1 0 0 0,-1 0 0 0 0,1 0 0 0 0,0 0-1 0 0,0 0 1 0 0,0 0 0 0 0,0 1 0 0 0,1 0 0 0 0,-1-1-1 0 0,0 1 1 0 0,1 0 0 0 0,-1 0 0 0 0,1 1 17 0 0,7 0-55 0 0,-1 1-1 0 0,1 0 1 0 0,-1 0 0 0 0,1 1-1 0 0,-1 1 1 0 0,1 0 0 0 0,-1 0 0 0 0,2 2 55 0 0,1 0-523 0 0,0-1-1 0 0,0 0 1 0 0,1-1 0 0 0,13 1 523 0 0,0-4-1044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8.320"/>
    </inkml:context>
    <inkml:brush xml:id="br0">
      <inkml:brushProperty name="width" value="0.1" units="cm"/>
      <inkml:brushProperty name="height" value="0.1" units="cm"/>
      <inkml:brushProperty name="color" value="#333333"/>
    </inkml:brush>
  </inkml:definitions>
  <inkml:trace contextRef="#ctx0" brushRef="#br0">374 202 13536 0 0,'0'0'620'0'0,"0"0"-16"0"0,0 0-284 0 0,0 0 240 0 0,6-9 2162 0 0,-5 6-2616 0 0,0 1-1 0 0,0 0 1 0 0,0-1 0 0 0,-1 1-1 0 0,1-1 1 0 0,-1 1-1 0 0,1-1 1 0 0,-1 0 0 0 0,0 1-1 0 0,0-1 1 0 0,0 1-1 0 0,0-1 1 0 0,0 0 0 0 0,0 1-1 0 0,-1-2-105 0 0,0-26-3 0 0,2 26 27 0 0,-1 0-1 0 0,0 0 0 0 0,0 0 0 0 0,0-1 0 0 0,-1 1 1 0 0,1 0-1 0 0,-1 0 0 0 0,0 0 0 0 0,0 1 0 0 0,0-1 1 0 0,-1 0-1 0 0,1 0 0 0 0,-1 0 0 0 0,0 1 0 0 0,0-1 0 0 0,0 1 1 0 0,-1 0-1 0 0,1-1 0 0 0,-1 1 0 0 0,0 0 0 0 0,0 1 1 0 0,0-1-1 0 0,0 0 0 0 0,0 1-23 0 0,-2-2 59 0 0,-1 0 0 0 0,1 1 0 0 0,-1 0 0 0 0,1 0 0 0 0,-1 0 0 0 0,0 1 0 0 0,0 0 1 0 0,0 0-1 0 0,0 0 0 0 0,0 1 0 0 0,-1 0 0 0 0,1 0 0 0 0,0 1 0 0 0,-1 0 0 0 0,-4 0-59 0 0,2 1 93 0 0,-1 0-1 0 0,0 1 1 0 0,1 0-1 0 0,-1 1 1 0 0,1 0-1 0 0,0 0 1 0 0,0 1-1 0 0,0 0 1 0 0,0 1-1 0 0,1 0 1 0 0,-1 0-1 0 0,1 1 1 0 0,1 0-1 0 0,-1 0 1 0 0,1 1-1 0 0,0 0 1 0 0,1 0-1 0 0,-1 1 1 0 0,1-1-1 0 0,1 1 1 0 0,-1 1-93 0 0,-2 6 129 0 0,0 0 89 0 0,0 1 0 0 0,0 0 0 0 0,1 0 0 0 0,-3 16-218 0 0,3 1 355 0 0,2-1 1 0 0,1 1-1 0 0,1-1 0 0 0,2 19-355 0 0,3-36 132 0 0,0 0 0 0 0,0 1-1 0 0,2-1 1 0 0,0-1 0 0 0,0 1-1 0 0,1 0 1 0 0,1-1 0 0 0,1 0 0 0 0,4 7-132 0 0,-6-12 39 0 0,1 1 0 0 0,0-1 0 0 0,0 0 1 0 0,1 0-1 0 0,0 0 0 0 0,0-1 0 0 0,1 0 1 0 0,0-1-1 0 0,1 0 0 0 0,0 0 0 0 0,0-1 1 0 0,0 0-1 0 0,1 0 0 0 0,-1-1 0 0 0,2-1 0 0 0,0 1-39 0 0,8 2 13 0 0,0-1-1 0 0,0-1 0 0 0,1-1 1 0 0,18 2-13 0 0,-25-5 5 0 0,0-1-1 0 0,0 0 1 0 0,0 0 0 0 0,0-2 0 0 0,0 1-1 0 0,0-2 1 0 0,12-3-5 0 0,0-1-94 0 0,-3 1-1085 0 0,0-1 1 0 0,0-1 0 0 0,-1-1-1 0 0,12-8 1179 0 0,-1-2-8391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8.709"/>
    </inkml:context>
    <inkml:brush xml:id="br0">
      <inkml:brushProperty name="width" value="0.1" units="cm"/>
      <inkml:brushProperty name="height" value="0.1" units="cm"/>
      <inkml:brushProperty name="color" value="#333333"/>
    </inkml:brush>
  </inkml:definitions>
  <inkml:trace contextRef="#ctx0" brushRef="#br0">5 111 16128 0 0,'0'0'1241'0'0,"0"3"-811"0"0,-2 19-307 0 0,1-15 361 0 0,0 1 1 0 0,1-1-1 0 0,-1 1 0 0 0,2 3-484 0 0,5 30 2061 0 0,3 31 194 0 0,-8-62-1944 0 0,1-1 0 0 0,0 1-1 0 0,1 4-310 0 0,5 21 538 0 0,-3-5-135 0 0,2 0 1 0 0,0 0 0 0 0,2 0-1 0 0,4 6-403 0 0,-11-25 46 0 0,-2-10-38 0 0,0 1 0 0 0,0-1 0 0 0,0 0 0 0 0,0 1 0 0 0,1-1 0 0 0,-1 1 0 0 0,1-1 0 0 0,-1 0 0 0 0,1 1 1 0 0,-1-1-1 0 0,1 0 0 0 0,0 1 0 0 0,-1-1 0 0 0,2 1-8 0 0,-2-1 42 0 0,0-11-141 0 0,-1 0-1 0 0,-1 1 0 0 0,0-1 1 0 0,-3-8 99 0 0,-3-14-151 0 0,-1-11 32 0 0,5 26 79 0 0,1 1 0 0 0,0-1-1 0 0,1-1 1 0 0,1-5 40 0 0,1-13-44 0 0,1-1-1 0 0,2 1 1 0 0,2 0 44 0 0,-3 24-8 0 0,0 1-1 0 0,1 0 1 0 0,1 0 0 0 0,0 0 0 0 0,0 0-1 0 0,1 0 1 0 0,0 1 0 0 0,1 0 0 0 0,0 0-1 0 0,0 0 1 0 0,6-4 8 0 0,-7 8-28 0 0,1 0 0 0 0,0 0 0 0 0,0 1-1 0 0,1-1 1 0 0,0 2 0 0 0,0-1 0 0 0,4-1 28 0 0,-7 4-11 0 0,0 0 0 0 0,0 0 0 0 0,0 1 0 0 0,0-1 0 0 0,0 1 0 0 0,0 0 0 0 0,0 0 0 0 0,0 1 0 0 0,1-1 0 0 0,-1 1 0 0 0,0 0 0 0 0,0 0 0 0 0,1 1 0 0 0,-1-1 0 0 0,1 1 11 0 0,3 1 3 0 0,-1 0 0 0 0,0 0 0 0 0,0 1 0 0 0,2 0-3 0 0,-7-2 4 0 0,0 0 0 0 0,0 0 0 0 0,0 1-1 0 0,-1-1 1 0 0,1 0 0 0 0,0 1 0 0 0,-1-1 0 0 0,1 1-1 0 0,-1-1 1 0 0,1 1 0 0 0,-1 0 0 0 0,0-1 0 0 0,0 1-1 0 0,0 0 1 0 0,0 0 0 0 0,0 0 0 0 0,0 1-4 0 0,1 0-132 0 0,1 1 0 0 0,-1 0 0 0 0,0-1-1 0 0,1 1 1 0 0,0-1 0 0 0,0 0 0 0 0,0 0 0 0 0,0 0 0 0 0,0 0 0 0 0,1-1 0 0 0,-1 1 0 0 0,3 1 132 0 0,9 7-3000 0 0,-5-5-2511 0 0,3-5-1419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9.071"/>
    </inkml:context>
    <inkml:brush xml:id="br0">
      <inkml:brushProperty name="width" value="0.1" units="cm"/>
      <inkml:brushProperty name="height" value="0.1" units="cm"/>
      <inkml:brushProperty name="color" value="#333333"/>
    </inkml:brush>
  </inkml:definitions>
  <inkml:trace contextRef="#ctx0" brushRef="#br0">0 254 2760 0 0,'0'0'125'0'0,"0"0"429"0"0,3 3 1713 0 0,5 6 1162 0 0,1 0 0 0 0,-2 1 0 0 0,8 11-3429 0 0,2 8 3115 0 0,11 27-3115 0 0,-23-46 481 0 0,43 77 932 0 0,0 0 24 0 0,-26-43-739 0 0,2-2 0 0 0,2 0-1 0 0,2-2 1 0 0,21 23-698 0 0,-12-27 340 0 0,-32-31-279 0 0,0 0 0 0 0,0 0 0 0 0,1 0 0 0 0,-1-1 0 0 0,1 0 0 0 0,0-1 0 0 0,0 1 0 0 0,1-1 0 0 0,-1 0 1 0 0,2 0-62 0 0,-6-2 64 0 0,0-2-49 0 0,0 0 0 0 0,0 0 0 0 0,0 0 0 0 0,0 0 1 0 0,0 0-1 0 0,-1 0 0 0 0,1-1 0 0 0,0 1 0 0 0,-1-1 1 0 0,1 1-1 0 0,-1-1 0 0 0,1 1 0 0 0,-1-1 0 0 0,0 0 1 0 0,1-1-16 0 0,7-17 60 0 0,-1 1 1 0 0,-2-1-1 0 0,0 0 1 0 0,-1-1-1 0 0,2-15-60 0 0,2-26 76 0 0,4-22 8 0 0,5 6-65 0 0,11-53-22 0 0,-6 29 3 0 0,-14 67 0 0 0,0 0 0 0 0,2 1 0 0 0,1 1 0 0 0,5-7 0 0 0,-7 16-1572 0 0,-2 0-1 0 0,1-5 1573 0 0,-8 25-521 0 0,4-9-7948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9.093"/>
    </inkml:context>
    <inkml:brush xml:id="br0">
      <inkml:brushProperty name="width" value="0.1" units="cm"/>
      <inkml:brushProperty name="height" value="0.1" units="cm"/>
      <inkml:brushProperty name="color" value="#333333"/>
    </inkml:brush>
  </inkml:definitions>
  <inkml:trace contextRef="#ctx0" brushRef="#br0">54 280 2304 0 0,'0'0'551'0'0,"0"0"1473"0"0,0 0 647 0 0,3 0 132 0 0,4 0-2063 0 0,0-1 1 0 0,0 1-1 0 0,0-1 1 0 0,-1 0-1 0 0,1-1 1 0 0,0 0-1 0 0,-1 0 1 0 0,3-1-741 0 0,2-2 440 0 0,-6 3-279 0 0,1 0 0 0 0,-1-1 0 0 0,1 0 0 0 0,-1 0 1 0 0,0 0-1 0 0,0 0 0 0 0,-1-1 0 0 0,5-4-161 0 0,16-16 575 0 0,-19 19-499 0 0,-1 0 0 0 0,0 0 0 0 0,0 0 0 0 0,-1 0 0 0 0,1-1 0 0 0,2-5-76 0 0,17-18 184 0 0,-19 23-131 0 0,0 0 1 0 0,0 0-1 0 0,0 0 0 0 0,-1 0 0 0 0,1-2-53 0 0,-3 4 32 0 0,0 0-1 0 0,-1 1 0 0 0,0-1 0 0 0,0 0 1 0 0,0 0-1 0 0,0 0 0 0 0,-1 0 0 0 0,1 0 1 0 0,-1 0-1 0 0,0 0 0 0 0,0 0 0 0 0,-1 0 1 0 0,0-4-32 0 0,1 6 15 0 0,-1 0 1 0 0,1 0-1 0 0,-1 0 1 0 0,0 0-1 0 0,1 0 1 0 0,-1 0-1 0 0,0 1 0 0 0,0-1 1 0 0,0 0-1 0 0,-1 1 1 0 0,1-1-1 0 0,0 0 1 0 0,-1 1-1 0 0,1-1 1 0 0,-1 1-1 0 0,1 0 1 0 0,-1 0-1 0 0,0-1 1 0 0,1 1-1 0 0,-1 0 1 0 0,0 0-1 0 0,0 1 1 0 0,0-1-1 0 0,0 0 1 0 0,0 1-1 0 0,0-1 1 0 0,0 1-1 0 0,0-1-15 0 0,-4 1 67 0 0,0-1-1 0 0,1 1 0 0 0,-1 1 0 0 0,0-1 1 0 0,1 1-1 0 0,-1 0 0 0 0,0 0 1 0 0,1 0-1 0 0,-1 1 0 0 0,1 0 0 0 0,0 0 1 0 0,-1 1-1 0 0,1-1 0 0 0,0 1 1 0 0,0 0-67 0 0,-7 5 273 0 0,0 1 1 0 0,1 0 0 0 0,0 1 0 0 0,0 0 0 0 0,-2 4-274 0 0,2 0 303 0 0,1-1 1 0 0,1 2-1 0 0,1-1 0 0 0,0 1 0 0 0,0 1 0 0 0,2-1 0 0 0,-4 13-303 0 0,-6 13 642 0 0,12-33-543 0 0,1 0-1 0 0,0 0 1 0 0,0 1 0 0 0,1-1-1 0 0,1 1 1 0 0,-1-1-1 0 0,1 1 1 0 0,1 0-1 0 0,-1 0 1 0 0,2 0 0 0 0,-1-1-1 0 0,1 1 1 0 0,0 0-1 0 0,1-1 1 0 0,2 8-99 0 0,0-6 48 0 0,0 0 0 0 0,0 0-1 0 0,1-1 1 0 0,1 1-48 0 0,-3-6 1 0 0,0 0-1 0 0,0 0 1 0 0,1 0-1 0 0,0 0 1 0 0,0-1-1 0 0,0 1 1 0 0,0-1-1 0 0,0 0 1 0 0,1 0-1 0 0,5 3-12 0 0,1 0 0 0 0,0-1 0 0 0,0-1 0 0 0,1 1 0 0 0,-1-2-1 0 0,1 0 1 0 0,-1 0 0 0 0,1-1 0 0 0,0 0 0 0 0,12 0 12 0 0,-5-2-714 0 0,-1-1 0 0 0,1 0 1 0 0,-1-2-1 0 0,1 0 0 0 0,-1 0 0 0 0,16-7 714 0 0,11-2-5757 0 0,4-3-1572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9.487"/>
    </inkml:context>
    <inkml:brush xml:id="br0">
      <inkml:brushProperty name="width" value="0.1" units="cm"/>
      <inkml:brushProperty name="height" value="0.1" units="cm"/>
      <inkml:brushProperty name="color" value="#333333"/>
    </inkml:brush>
  </inkml:definitions>
  <inkml:trace contextRef="#ctx0" brushRef="#br0">303 0 10136 0 0,'-25'4'1561'0'0,"1"2"0"0"0,-1 0 0 0 0,1 2 0 0 0,1 0 0 0 0,-18 10-1561 0 0,33-14 351 0 0,1 1-1 0 0,0 0 1 0 0,0 0 0 0 0,0 0 0 0 0,1 1 0 0 0,-1 0 0 0 0,1 0 0 0 0,1 1-1 0 0,-1-1 1 0 0,1 1 0 0 0,1 0 0 0 0,-1 1 0 0 0,1-1 0 0 0,0 1 0 0 0,-1 5-351 0 0,-7 18 806 0 0,2 0 0 0 0,1 1 0 0 0,-1 15-806 0 0,8-38 171 0 0,0 1 1 0 0,1 0-1 0 0,0 0 1 0 0,1 0-1 0 0,0 5-171 0 0,1-10 107 0 0,-1 1 0 0 0,1-1 0 0 0,0 0 0 0 0,0 1 0 0 0,1-1 0 0 0,0 0 0 0 0,0 0-1 0 0,0 0 1 0 0,0 0 0 0 0,1 0 0 0 0,1 1-107 0 0,-2-3 31 0 0,2 3 34 0 0,0 0 1 0 0,0-1 0 0 0,1 1 0 0 0,0-1-1 0 0,3 2-65 0 0,-6-5 9 0 0,0 0 0 0 0,1-1-1 0 0,0 1 1 0 0,-1-1-1 0 0,1 1 1 0 0,0-1-1 0 0,0 0 1 0 0,-1 0 0 0 0,1-1-1 0 0,0 1 1 0 0,0-1-1 0 0,0 1 1 0 0,0-1 0 0 0,0 0-1 0 0,1 0-8 0 0,9-1 33 0 0,-1-1 0 0 0,1 0 0 0 0,-1-1 0 0 0,1-1 0 0 0,1 0-33 0 0,-4 1 26 0 0,5-3-43 0 0,-1 1-1 0 0,1-2 1 0 0,-1 0 0 0 0,-1-1 0 0 0,1 0-1 0 0,3-4 18 0 0,4-4-188 0 0,-1 0 0 0 0,-1-1 0 0 0,7-10 188 0 0,-11 10-318 0 0,-1 0-1 0 0,-1-1 1 0 0,-1 0 0 0 0,9-18 318 0 0,-17 27-121 0 0,0-1 1 0 0,-1 0 0 0 0,0 0 0 0 0,0 0 0 0 0,-1 0 0 0 0,0 0 0 0 0,-1 0 0 0 0,0-1-1 0 0,-1 1 1 0 0,0 0 0 0 0,-1-9 120 0 0,1 17-13 0 0,-1 0 0 0 0,0-1 0 0 0,1 1-1 0 0,-1 0 1 0 0,0-1 0 0 0,0 1 0 0 0,0 0-1 0 0,0 0 1 0 0,-2-2 13 0 0,2 2 0 0 0,-1-1 0 0 0,1 1 0 0 0,0 0 0 0 0,0-1-1 0 0,0 1 1 0 0,0-1 0 0 0,0 0 0 0 0,1 3 7 0 0,0 0 0 0 0,0 0-1 0 0,0 0 1 0 0,0 0-1 0 0,0 0 1 0 0,0 0 0 0 0,0 0-1 0 0,0 0 1 0 0,0 1 0 0 0,0-1-1 0 0,-1 0 1 0 0,1 0 0 0 0,0 0-1 0 0,0 0 1 0 0,0 0 0 0 0,0 0-1 0 0,0 0 1 0 0,0 0-1 0 0,0 0 1 0 0,0 0 0 0 0,0 0-1 0 0,-1 0 1 0 0,1 0 0 0 0,0 0-1 0 0,0 0 1 0 0,0 0 0 0 0,0 0-1 0 0,0 0 1 0 0,0 0 0 0 0,0 0-1 0 0,0 0 1 0 0,0-1 0 0 0,-1 1-1 0 0,1 0 1 0 0,0 0-1 0 0,0 0 1 0 0,0 0 0 0 0,0 0-1 0 0,0 0 1 0 0,0 0 0 0 0,0 0-1 0 0,0 0 1 0 0,0 0 0 0 0,0 0-1 0 0,0 0 1 0 0,0 0 0 0 0,0-1-1 0 0,0 1 1 0 0,0 0-1 0 0,0 0 1 0 0,-1 0 0 0 0,1 0-1 0 0,0 0 1 0 0,0 0 0 0 0,0 0-1 0 0,0 0 1 0 0,0-1 0 0 0,0 1-1 0 0,0 0 1 0 0,0 0 0 0 0,0 0-1 0 0,0 0 1 0 0,1 0-1 0 0,-1 0 1 0 0,0 0 0 0 0,0 0-7 0 0,-5 12 232 0 0,-2 19 81 0 0,6-14-91 0 0,2 1 0 0 0,0-1 0 0 0,1 0 0 0 0,4 17-222 0 0,-4-24 67 0 0,1 1 0 0 0,0-1-1 0 0,1 0 1 0 0,0-1 0 0 0,1 1-1 0 0,0-1 1 0 0,0 0 0 0 0,1 0 0 0 0,0 0-1 0 0,0-1 1 0 0,3 2-67 0 0,-6-6-24 0 0,1 0-1 0 0,-1 0 1 0 0,1-1-1 0 0,0 0 1 0 0,0 0-1 0 0,0 0 1 0 0,0 0 0 0 0,1-1-1 0 0,-1 1 1 0 0,1-1-1 0 0,-1 0 1 0 0,1-1 0 0 0,0 1-1 0 0,0-1 1 0 0,0 0-1 0 0,0 0 1 0 0,0 0 0 0 0,0-1-1 0 0,0 0 1 0 0,0 0-1 0 0,0 0 1 0 0,0 0 0 0 0,0-1-1 0 0,2-1 25 0 0,2 0-266 0 0,-1 0 1 0 0,1-1-1 0 0,-1 0 0 0 0,0-1 0 0 0,0 0 1 0 0,-1 0-1 0 0,1-1 0 0 0,-1 0 0 0 0,6-5 266 0 0,-7 4-1481 0 0,0 0-1 0 0,0-1 1 0 0,0 1-1 0 0,-1-1 1 0 0,0 0-1 0 0,3-6 1482 0 0,5-13-6794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49.872"/>
    </inkml:context>
    <inkml:brush xml:id="br0">
      <inkml:brushProperty name="width" value="0.1" units="cm"/>
      <inkml:brushProperty name="height" value="0.1" units="cm"/>
      <inkml:brushProperty name="color" value="#333333"/>
    </inkml:brush>
  </inkml:definitions>
  <inkml:trace contextRef="#ctx0" brushRef="#br0">28 61 2304 0 0,'-4'-18'56'0'0,"0"-4"222"0"0,3 1 3221 0 0,1 23 805 0 0,-1 0-2001 0 0,-2 3-531 0 0,1 15 2922 0 0,3 14-2281 0 0,-1-8-1279 0 0,2 18 1159 0 0,3 12-2293 0 0,1 21 1001 0 0,-3-49-663 0 0,2 1 0 0 0,0-1 0 0 0,2-1-1 0 0,1 1 1 0 0,1-1 0 0 0,6 8-338 0 0,-12-26 60 0 0,2-1 1 0 0,-1 0-1 0 0,1 0 1 0 0,1 0-1 0 0,-1 0 1 0 0,5 3-61 0 0,14 22-101 0 0,-23-32-371 0 0,-1-1-169 0 0,0 0-36 0 0,0 0-102 0 0,1-4 225 0 0,0-1-1 0 0,-1 1 0 0 0,0 0 1 0 0,0-1-1 0 0,0 1 1 0 0,0-1-1 0 0,-1 1 0 0 0,1 0 1 0 0,-1-1-1 0 0,0 1 1 0 0,0 0-1 0 0,-1 0 0 0 0,0 0 1 0 0,0-2 554 0 0,-6-9-2342 0 0,0 1 0 0 0,-1-1 0 0 0,-2-2 2342 0 0,-13-20-3193 0 0,-3 0 204 0 0,23 32 3103 0 0,0-1 0 0 0,0 1 1 0 0,-1-1-1 0 0,0 1 0 0 0,0 1 1 0 0,0-1-1 0 0,-1 1 0 0 0,0-1-114 0 0,4 4 1732 0 0,2 1 489 0 0,0 0 98 0 0,0 0-119 0 0,0 0-565 0 0,1 0-1484 0 0,-1 0 1 0 0,1 0 0 0 0,0 1 0 0 0,-1-1 0 0 0,1 0 0 0 0,0 0 0 0 0,-1 1 0 0 0,1-1 0 0 0,0 1 0 0 0,-1-1 0 0 0,1 1 0 0 0,-1-1 0 0 0,1 0 0 0 0,-1 1 0 0 0,1 0 0 0 0,-1-1 0 0 0,1 1 0 0 0,0 0-152 0 0,8 7 1220 0 0,6-2-595 0 0,1-1 1 0 0,1 0-1 0 0,-1-2 0 0 0,0 0 0 0 0,1 0 0 0 0,1-1-625 0 0,-8-1 80 0 0,3-1 57 0 0,-1 0 0 0 0,0 0 1 0 0,0-1-1 0 0,0-1 0 0 0,10-2-137 0 0,-14 2 1 0 0,92-25 9 0 0,-73 22 47 0 0,0-2 0 0 0,-1-1-1 0 0,-1-1 1 0 0,12-6-57 0 0,53-22 253 0 0,-67 27-188 0 0,-17 8-35 0 0,0-1-1 0 0,0 1 1 0 0,-1-1 0 0 0,1 0 0 0 0,-1 0-1 0 0,0-1 1 0 0,0 1 0 0 0,0-1 0 0 0,0 0-1 0 0,-1-1 1 0 0,1 1-30 0 0,-2 0 14 0 0,-1 1 0 0 0,1-1 0 0 0,-1 0 0 0 0,1 0 0 0 0,-1 1 0 0 0,0-1 0 0 0,0-1 0 0 0,0-1-14 0 0,-2 5 0 0 0,0 0 0 0 0,0 0 0 0 0,0 0 0 0 0,0 0 1 0 0,0 0-1 0 0,0 0 0 0 0,0 0 0 0 0,0-1 0 0 0,0 1 0 0 0,-1 0 0 0 0,1 0 0 0 0,0 0 0 0 0,-1 0 0 0 0,1 0 0 0 0,-1 0 0 0 0,1 0 0 0 0,-1 0 1 0 0,0 0-1 0 0,1 0 0 0 0,-1 1 0 0 0,0-1 0 0 0,0 0 0 0 0,0 0 0 0 0,1 1 0 0 0,-1-1 0 0 0,0 0 0 0 0,0 1 0 0 0,0-1 0 0 0,0 1 1 0 0,0-1-1 0 0,0 1 0 0 0,0-1 0 0 0,0 1 0 0 0,-1 0 0 0 0,-3-3 29 0 0,0 1 1 0 0,0 0-1 0 0,0 1 0 0 0,0-1 1 0 0,0 1-1 0 0,-1 0 0 0 0,1 0 1 0 0,0 1-1 0 0,-1 0 0 0 0,1 0 1 0 0,0 0-1 0 0,-1 0 0 0 0,1 1 1 0 0,0 0-1 0 0,0 0 0 0 0,-1 0 1 0 0,1 1-1 0 0,0 0 0 0 0,0 0 1 0 0,0 0-1 0 0,1 0 0 0 0,-1 1 1 0 0,0 0-1 0 0,1 0 0 0 0,0 0 1 0 0,0 0-1 0 0,0 1 0 0 0,0 0 1 0 0,0 0-1 0 0,1 0 0 0 0,-1 0-29 0 0,-5 9 328 0 0,-1 0 0 0 0,2 1-1 0 0,-5 11-327 0 0,-2 2 345 0 0,11-21-259 0 0,1 1 0 0 0,0 0 0 0 0,1 0 0 0 0,0 0 0 0 0,0 0 0 0 0,0 0 0 0 0,1 3-86 0 0,-7 22 229 0 0,6-22-177 0 0,-1 1 1 0 0,2-1-1 0 0,-1 1 1 0 0,1-1-1 0 0,1 1 0 0 0,0 0 1 0 0,1-1-1 0 0,0 1 1 0 0,0-1-1 0 0,1 1 1 0 0,0-1-1 0 0,1 0 1 0 0,0 1-1 0 0,1-2 0 0 0,1 3-52 0 0,-2-7-1 0 0,0 0 0 0 0,1-1-1 0 0,-1 0 1 0 0,1 1-1 0 0,0-1 1 0 0,0-1-1 0 0,0 1 1 0 0,1 0-1 0 0,-1-1 1 0 0,1 0-1 0 0,0 0 1 0 0,0-1-1 0 0,0 1 1 0 0,0-1-1 0 0,0 0 1 0 0,1 0-1 0 0,3 0 2 0 0,6 1-60 0 0,0 0-1 0 0,0-1 0 0 0,0-1 0 0 0,0 0 0 0 0,13-1 61 0 0,7-3-931 0 0,-1-1 0 0 0,0-1 0 0 0,30-9 931 0 0,6-6-5347 0 0,21-12 5347 0 0,-41 13-1932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5:50.254"/>
    </inkml:context>
    <inkml:brush xml:id="br0">
      <inkml:brushProperty name="width" value="0.1" units="cm"/>
      <inkml:brushProperty name="height" value="0.1" units="cm"/>
      <inkml:brushProperty name="color" value="#333333"/>
    </inkml:brush>
  </inkml:definitions>
  <inkml:trace contextRef="#ctx0" brushRef="#br0">357 727 9216 0 0,'23'-26'706'0'0,"-22"25"-695"0"0,0 0-1 0 0,-1 0 0 0 0,1-1 0 0 0,0 1 0 0 0,-1 0 1 0 0,1-1-1 0 0,-1 1 0 0 0,1-1 0 0 0,-1 1 1 0 0,0 0-1 0 0,0-1 0 0 0,0 1 0 0 0,0-1 0 0 0,1 1 1 0 0,-2-1-1 0 0,1 1 0 0 0,0-1 0 0 0,0 1 1 0 0,0 0-1 0 0,-1-1 0 0 0,1 1 0 0 0,-1-1 0 0 0,1 1 1 0 0,-1 0-1 0 0,0-1 0 0 0,1 1 0 0 0,-2-1-10 0 0,-3-11 280 0 0,4 9 189 0 0,0-1 0 0 0,0 1 0 0 0,-1 0 0 0 0,0 0 0 0 0,0 0 0 0 0,0 0 0 0 0,0 0 0 0 0,-1 0 0 0 0,1 0 0 0 0,-1 1 0 0 0,0-1 0 0 0,0 1 0 0 0,0 0 0 0 0,-1 0 0 0 0,1 0 0 0 0,-1 0 0 0 0,0 1 0 0 0,0-1 0 0 0,-3-1-469 0 0,5 3 156 0 0,0-1 0 0 0,-1 1 1 0 0,1 0-1 0 0,-1-1 1 0 0,1 1-1 0 0,-1 0 0 0 0,0 0 1 0 0,0 1-1 0 0,1-1 1 0 0,-1 1-1 0 0,0-1 0 0 0,0 1 1 0 0,1 0-1 0 0,-1 0 0 0 0,0 0 1 0 0,0 0-1 0 0,0 1 1 0 0,1-1-1 0 0,-1 1 0 0 0,0 0 1 0 0,-1 0-157 0 0,-15 4 534 0 0,12-4-329 0 0,0 1 0 0 0,0 0 0 0 0,0 1 0 0 0,0 0 0 0 0,0 0 0 0 0,0 0 0 0 0,1 0 0 0 0,-3 3-205 0 0,-8 8 310 0 0,2 0-1 0 0,0 1 0 0 0,1 1 1 0 0,1 0-1 0 0,0 1 0 0 0,1 0 1 0 0,1 1-1 0 0,0 0 0 0 0,1 1 0 0 0,0 5-309 0 0,2-6 307 0 0,1 0-1 0 0,0 1 0 0 0,0 10-306 0 0,5-21 90 0 0,1-1 0 0 0,0 1 0 0 0,0-1 0 0 0,1 1 0 0 0,0-1 0 0 0,0 1 0 0 0,1-1 0 0 0,0 1 0 0 0,0-1 0 0 0,2 6-90 0 0,-1-9 23 0 0,-1 0 0 0 0,1 0 0 0 0,0 0-1 0 0,0-1 1 0 0,1 1 0 0 0,-1-1 0 0 0,1 1 0 0 0,-1-1 0 0 0,1 0-1 0 0,0 0 1 0 0,0 0 0 0 0,1-1 0 0 0,-1 1 0 0 0,0-1 0 0 0,1 0-1 0 0,0 1 1 0 0,-1-2 0 0 0,1 1 0 0 0,0 0 0 0 0,3 0-23 0 0,4 2 12 0 0,1-1 1 0 0,-1-1-1 0 0,1 0 1 0 0,0-1 0 0 0,-1 0-1 0 0,11 0-12 0 0,-11-1 7 0 0,1-1-1 0 0,-1 0 1 0 0,0-1 0 0 0,1 0-1 0 0,-1-1 1 0 0,0 0 0 0 0,0-1-1 0 0,0 0 1 0 0,2-2-7 0 0,-5 3-2 0 0,1-1 0 0 0,-1 0 0 0 0,0 0 0 0 0,0-1 0 0 0,-1 0 1 0 0,1-1-1 0 0,-1 0 0 0 0,-1 0 0 0 0,7-6 2 0 0,25-26-136 0 0,-30 32 117 0 0,0-1 0 0 0,-1 0 0 0 0,0-1 0 0 0,-1 1 0 0 0,1-1 0 0 0,-2 0 0 0 0,1-1 0 0 0,1-2 19 0 0,10-26-163 0 0,7-22 163 0 0,-19 45-13 0 0,-1 0-1 0 0,0 0 0 0 0,-1-1 1 0 0,0 1-1 0 0,-1-14 14 0 0,1-28-112 0 0,-3 0 0 0 0,-3 0 0 0 0,-5-24 112 0 0,-10-30-435 0 0,-6 1-1 0 0,-11-22 436 0 0,32 122-27 0 0,2 5 11 0 0,0-1 1 0 0,-1 1 0 0 0,0 0 0 0 0,0 0 0 0 0,0 0 0 0 0,0 0 0 0 0,-1 0 0 0 0,0 0-1 0 0,-1-1 16 0 0,3 5 6 0 0,0 1 0 0 0,1-1 0 0 0,-1 1 0 0 0,0 0 0 0 0,1-1 0 0 0,-1 1 0 0 0,1 0 0 0 0,-1-1 0 0 0,1 1-1 0 0,0 0 1 0 0,-1 0 0 0 0,1 0 0 0 0,0-1 0 0 0,-1 1-6 0 0,1 1 15 0 0,-3 3 22 0 0,1 0 1 0 0,0 1 0 0 0,0-1-1 0 0,1 1 1 0 0,-1 0 0 0 0,1 0-1 0 0,0-1 1 0 0,1 1 0 0 0,-1 0-1 0 0,1 0 1 0 0,1 0-1 0 0,-1 0 1 0 0,2 4-38 0 0,4 35 202 0 0,10 72 996 0 0,12 31-1198 0 0,-9-71 576 0 0,4-1 0 0 0,31 69-576 0 0,-49-133 13 0 0,0-1-1 0 0,2-1 1 0 0,-1 1 0 0 0,1-1-1 0 0,0 0 1 0 0,1-1 0 0 0,1 1-1 0 0,-1-2 1 0 0,1 1 0 0 0,1-1-1 0 0,-1-1 1 0 0,1 0 0 0 0,1 0-1 0 0,5 3-12 0 0,-7-7-286 0 0,0 0 0 0 0,0 0 0 0 0,0-1 0 0 0,0 0 0 0 0,0-1 0 0 0,1 0 0 0 0,-1 0 0 0 0,0-1 0 0 0,6 0 286 0 0,7 0-1163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07.876"/>
    </inkml:context>
    <inkml:brush xml:id="br0">
      <inkml:brushProperty name="width" value="0.1" units="cm"/>
      <inkml:brushProperty name="height" value="0.1" units="cm"/>
      <inkml:brushProperty name="color" value="#AE198D"/>
      <inkml:brushProperty name="inkEffects" value="galaxy"/>
      <inkml:brushProperty name="anchorX" value="-9725.87598"/>
      <inkml:brushProperty name="anchorY" value="540.12531"/>
      <inkml:brushProperty name="scaleFactor" value="0.5"/>
    </inkml:brush>
  </inkml:definitions>
  <inkml:trace contextRef="#ctx0" brushRef="#br0">0 4638 11664 0 0,'0'0'0'0'0,"0"0"1264"0"0,0 0-822 0 0,0 0 338 0 0,0 0-118 0 0,0 0 883 0 0,0 0-107 0 0,0-1-147 0 0,1-6-278 0 0,3-7 25 0 0,3-7-86 0 0,4-9-59 0 0,3-9-62 0 0,3-2-474 0 0,0 0-30 0 0,4-5 218 0 0,1 1-381 0 0,-1-1 127 0 0,3-6 245 0 0,4-9-110 0 0,4-8 4 0 0,5-10-38 0 0,4-7-59 0 0,3-6 3 0 0,-2 5-212 0 0,-4 8 57 0 0,0-3 120 0 0,-3 8-229 0 0,-3 6 75 0 0,-3 5-27 0 0,0 5-19 0 0,5-10 127 0 0,10-13-56 0 0,8-12-14 0 0,10-14 26 0 0,5-9 8 0 0,-1 7-115 0 0,-5 9-2 0 0,0 1 69 0 0,-5 10-102 0 0,-4 9 33 0 0,2-2 26 0 0,6-5-47 0 0,-1 6 34 0 0,-2 5-104 0 0,6-2 122 0 0,-3 5-132 0 0,-3 5 123 0 0,-4 3-121 0 0,-5 4 36 0 0,-1 3 72 0 0,-1 2-108 0 0,3 0 36 0 0,-1 0 63 0 0,2 1-97 0 0,3 1 33 0 0,15-8-11 0 0,2 1 0 0 0,0 2 0 0 0,-1 2 0 0 0,-3 4 121 0 0,-3 4-71 0 0,-1 3 18 0 0,-2 1-3 0 0,0 2-76 0 0,0 1 22 0 0,1 1-123 0 0,2-1 144 0 0,1 2-48 0 0,0-1 16 0 0,1 0 0 0 0,3 1 75 0 0,2 2-13 0 0,1 1 9 0 0,2 1 1 0 0,15-6 0 0 0,3 0-84 0 0,-2 2 24 0 0,-3 1-12 0 0,-4 4 0 0 0,11-3 0 0 0,10-1 75 0 0,8-1 15 0 0,7 0-36 0 0,-8 6-60 0 0,-12 4 17 0 0,-10 6-114 0 0,-12 6 133 0 0,-6 3-45 0 0,-4 3 108 0 0,8-1-35 0 0,0 3-69 0 0,-1 2 98 0 0,8 1 59 0 0,-1 1-34 0 0,-4 3 19 0 0,-3 3-3 0 0,-5 2-149 0 0,-3 1-70 0 0,-4 1 20 0 0,9 4-9 0 0,9 1 167 0 0,7 5 18 0 0,9 5 109 0 0,6 4-142 0 0,5 4-72 0 0,4 5 17 0 0,-10-1-17 0 0,-10-1-121 0 0,-2 3 71 0 0,-8-1 57 0 0,-9-2 74 0 0,3 5-33 0 0,4 3-56 0 0,-5 0 103 0 0,-5-3-119 0 0,1 3 36 0 0,4 5-12 0 0,4 5 0 0 0,-5-1-103 0 0,-6-1 133 0 0,-6-3-45 0 0,-8-3 108 0 0,5 4-45 0 0,4 6-56 0 0,7 5 103 0 0,4 7-119 0 0,4 3 36 0 0,1 2-105 0 0,1 3 119 0 0,-2 2-39 0 0,-9-7 13 0 0,-9-7 0 0 0,-9-8 0 0 0,-8-7 84 0 0,2 3-33 0 0,3 4-61 0 0,4 7 21 0 0,4 3-11 0 0,1 4 0 0 0,1 2-93 0 0,-3 1 119 0 0,-6-7-39 0 0,-8-6 13 0 0,-2-2 0 0 0,-3 0 0 0 0,1 2 0 0 0,-4-3 0 0 0,-4-5 0 0 0,1 2 0 0 0,-1 0 0 0 0,2 2 0 0 0,-2 2 0 0 0,2 0 75 0 0,-2 2-97 0 0,-2-5-42 0 0,-4-5 86 0 0,-1-6-33 0 0,-4-3 11 0 0,-1-3 0 0 0,-2-2 0 0 0,-1-1 0 0 0,1 0 0 0 0,3 7 0 0 0,2 5 0 0 0,2 8 75 0 0,2 6-97 0 0,1 2 33 0 0,-2-4-11 0 0,-2-5 0 0 0,-2-6 19 0 0,-2-6-25 0 0,-1-4 9 0 0,-1-4-3 0 0,1 3 0 0 0,1 4 0 0 0,0 0 0 0 0,-1-2 0 0 0,-1-2 0 0 0,-2-2 0 0 0,1-1 0 0 0,0-2 0 0 0,2 5 0 0 0,3 4 0 0 0,2 5 0 0 0,-2-2 0 0 0,0-3 0 0 0,-2-4 0 0 0,-1-5 0 0 0,-1-4 0 0 0,-2-2 0 0 0,0-2 0 0 0,-1-2 0 0 0,-1-1 0 0 0,-1-2 0 0 0,0-1 0 0 0,-2 0 0 0 0,0-1 0 0 0,-1 0 0 0 0,-2 0 0 0 0,1 0 0 0 0,-2 0 0 0 0,2-1 0 0 0,1 0 0 0 0,-1 2 0 0 0,2-1 0 0 0,0 2 0 0 0,1 0-140 0 0,1 1 87 0 0,1 4-193 0 0,2 4-68 0 0,1-1 198 0 0,4 2-2442 0 0,-9-14-6488 0 0,1 0-1615 0 0,6 6 1913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15.745"/>
    </inkml:context>
    <inkml:brush xml:id="br0">
      <inkml:brushProperty name="width" value="0.1" units="cm"/>
      <inkml:brushProperty name="height" value="0.1" units="cm"/>
      <inkml:brushProperty name="color" value="#DA0C07"/>
      <inkml:brushProperty name="inkEffects" value="lava"/>
      <inkml:brushProperty name="anchorX" value="-19801.28125"/>
      <inkml:brushProperty name="anchorY" value="380.76166"/>
      <inkml:brushProperty name="scaleFactor" value="0.5"/>
    </inkml:brush>
  </inkml:definitions>
  <inkml:trace contextRef="#ctx0" brushRef="#br0">41 90 14744 0 0,'0'0'0'0'0,"-3"-7"1600"0"0,-5-5-1867 0 0,-1-1 534 0 0,1-1 964 0 0,2 2 1339 0 0,1 2-1353 0 0,3 1-1046 0 0,2 3 126 0 0,0 1-288 0 0,1 3-105 0 0,4 5-14777 0 0,-1 1 8635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17.812"/>
    </inkml:context>
    <inkml:brush xml:id="br0">
      <inkml:brushProperty name="width" value="0.1" units="cm"/>
      <inkml:brushProperty name="height" value="0.1" units="cm"/>
      <inkml:brushProperty name="color" value="#DA0C07"/>
      <inkml:brushProperty name="inkEffects" value="lava"/>
      <inkml:brushProperty name="anchorX" value="-19135.67969"/>
      <inkml:brushProperty name="anchorY" value="1098.6377"/>
      <inkml:brushProperty name="scaleFactor" value="0.5"/>
    </inkml:brush>
  </inkml:definitions>
  <inkml:trace contextRef="#ctx0" brushRef="#br0">0 4384 9096 0 0,'0'0'0'0'0,"0"0"984"0"0,0 0-252 0 0,0 0 1294 0 0,0 0-608 0 0,0 0-154 0 0,0 0 5 0 0,0-2-128 0 0,0 1-86 0 0,0-4-106 0 0,0-3-17 0 0,0-3-35 0 0,2 1-519 0 0,1-1 154 0 0,0 0-78 0 0,1 1 2 0 0,-1-1 262 0 0,2-3-486 0 0,-1-1 332 0 0,1-2 142 0 0,0-1-260 0 0,-1 2-352 0 0,0 0 98 0 0,1 0 67 0 0,-1 1-178 0 0,1 1 59 0 0,-2-1 242 0 0,3-2 120 0 0,-2-2-317 0 0,0-3-185 0 0,1-2 174 0 0,0 1-109 0 0,0 1 18 0 0,-1 3-2 0 0,1 1-20 0 0,-1 2-69 0 0,2 1 131 0 0,-1 0-80 0 0,2 2 45 0 0,0-2 82 0 0,2-2-32 0 0,0-1 6 0 0,1-3-83 0 0,-1-1 51 0 0,-1 1-20 0 0,0 3-108 0 0,-1-3 125 0 0,1-3-42 0 0,0 2 32 0 0,0 0-118 0 0,2-3 147 0 0,2-2-48 0 0,3-4 16 0 0,3-2 0 0 0,1-3 0 0 0,3 0-19 0 0,1-1 6 0 0,2 0-22 0 0,0-2 6 0 0,0 3-3 0 0,-2 4-75 0 0,2-4 97 0 0,2-4-33 0 0,4-4 11 0 0,6-6 0 0 0,2-5 0 0 0,4-5-75 0 0,-3 3 97 0 0,-3 4-108 0 0,-4 4 33 0 0,-3 5 73 0 0,5-4-108 0 0,6-6 111 0 0,2 1-109 0 0,0 1 33 0 0,7-5-11 0 0,7-6 75 0 0,9-7-97 0 0,9-8 33 0 0,-2 3-11 0 0,-2 3 0 0 0,7-4 75 0 0,-4 7-97 0 0,-3 4 33 0 0,6-4-11 0 0,8-3 0 0 0,10-6 0 0 0,9-6 0 0 0,9-3 75 0 0,-5 5-97 0 0,-10 7 33 0 0,4-1-11 0 0,-8 7 0 0 0,-6 5 0 0 0,9-4 0 0 0,12-5 0 0 0,12-5 0 0 0,13-5 0 0 0,8-2 0 0 0,6-1 0 0 0,-11 10 0 0 0,-15 11 0 0 0,-1 4 75 0 0,-15 10-22 0 0,-10 7-64 0 0,6 1-53 0 0,12-2 86 0 0,13-4-33 0 0,12-2 86 0 0,9-2-171 0 0,8 1 128 0 0,-12 6-43 0 0,-15 10 11 0 0,-3 4 75 0 0,0 4-171 0 0,-13 7 128 0 0,-12 5-43 0 0,2 5 11 0 0,6 6 0 0 0,6 5 0 0 0,7 5 0 0 0,-10 3 0 0 0,-10 4 0 0 0,-11 1 0 0 0,-10 1 0 0 0,8 5 75 0 0,-3 2-97 0 0,-4 2 33 0 0,9 5 64 0 0,7 10-22 0 0,-1 1-64 0 0,-6 1 115 0 0,-9 0-130 0 0,-5 0 39 0 0,-7-1-13 0 0,-4 1 0 0 0,5 8 75 0 0,-3 2-97 0 0,-4-1 33 0 0,-1-1-11 0 0,-2-1 93 0 0,-2 0-119 0 0,0-3 132 0 0,1 1-132 0 0,2-1 188 0 0,0 1-74 0 0,0-1 18 0 0,0-1-1 0 0,0 1-122 0 0,8 10-265 0 0,11 11 246 0 0,8 10 178 0 0,6 9-90 0 0,3 7 49 0 0,-1 5-117 0 0,-4 4 32 0 0,-5 4-100 0 0,-5 3 267 0 0,-4 1-166 0 0,-4 3-16 0 0,-1 0 85 0 0,-1 0-108 0 0,-4-2 33 0 0,-8-11-11 0 0,-9-12 0 0 0,-8-12 0 0 0,-7-11 0 0 0,-6-7 0 0 0,-5-6 0 0 0,-1-2 0 0 0,-3-2 0 0 0,0-1 121 0 0,-2 0-71 0 0,1-1 18 0 0,-2-3-78 0 0,0 1-63 0 0,-1-1 97 0 0,0-2-157 0 0,-2-1 167 0 0,4 7-51 0 0,0-1 17 0 0,0 0 0 0 0,-1-2 0 0 0,1-3 0 0 0,0-1 0 0 0,0-2 75 0 0,5 5-97 0 0,3 6 33 0 0,1-2-11 0 0,0-2 0 0 0,0-1 84 0 0,-2-4-108 0 0,-4-4 36 0 0,1 1 72 0 0,-3-3-108 0 0,-2-1 36 0 0,-3-3-12 0 0,0-2 0 0 0,-2 0 0 0 0,-1-2 0 0 0,0 4 0 0 0,0 0 0 0 0,1-1 0 0 0,0 2 28 0 0,1 0-36 0 0,0 2 12 0 0,1 1-4 0 0,-3-3 0 0 0,-1-3 0 0 0,0 0 0 0 0,-1 3 0 0 0,0 3 0 0 0,0-1 0 0 0,-2-3 0 0 0,1 1 0 0 0,-1-1 0 0 0,0-4 0 0 0,-3-3 0 0 0,0-4 0 0 0,-2-3 0 0 0,0-5 0 0 0,-2-3 0 0 0,-1-3 0 0 0,0-2 0 0 0,-1-1-215 0 0,1-2-237 0 0,3-3 307 0 0,7-9-3634 0 0,3-4-8701 0 0,0 0-4131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29.320"/>
    </inkml:context>
    <inkml:brush xml:id="br0">
      <inkml:brushProperty name="width" value="0.1" units="cm"/>
      <inkml:brushProperty name="height" value="0.1" units="cm"/>
      <inkml:brushProperty name="color" value="#FF4E00"/>
      <inkml:brushProperty name="inkEffects" value="rainbow"/>
      <inkml:brushProperty name="anchorX" value="-30059.03125"/>
      <inkml:brushProperty name="anchorY" value="367.07709"/>
      <inkml:brushProperty name="scaleFactor" value="0.5"/>
    </inkml:brush>
  </inkml:definitions>
  <inkml:trace contextRef="#ctx0" brushRef="#br0">1 7746 15664 0 0,'0'0'0'0'0,"0"0"1391"0"0,0 0-1296 0 0,0 0 426 0 0,0 0 219 0 0,2-4-149 0 0,2-2-340 0 0,1-3 111 0 0,1-4 166 0 0,0-3-437 0 0,0-3 129 0 0,3-7 276 0 0,3-12 83 0 0,3-14-14 0 0,4-14 10 0 0,2-4-333 0 0,0-1-148 0 0,2-7-73 0 0,4-10 347 0 0,3-10 156 0 0,2-8-101 0 0,4-8-53 0 0,0-6 41 0 0,3-6 25 0 0,-3 7-263 0 0,-3 10 14 0 0,-3 9-36 0 0,-3 9-5 0 0,3-11 110 0 0,3-15-97 0 0,5-16-78 0 0,4-17 14 0 0,-2 5-14 0 0,-5 9-94 0 0,-3 13 26 0 0,-5 10-13 0 0,0-10 75 0 0,-2 5-96 0 0,-2 4 106 0 0,3-15-106 0 0,-3 4 31 0 0,0 4-10 0 0,-3 5 0 0 0,-3 6 0 0 0,-2 6 0 0 0,-1 3 75 0 0,-1 2-96 0 0,0 0 106 0 0,1-18-32 0 0,3-19 21 0 0,3-19 6 0 0,1-12-21 0 0,2-8-66 0 0,0-6 101 0 0,1-2-118 0 0,-4 16 36 0 0,-1 20-12 0 0,1 3 0 0 0,0 15 0 0 0,-1 12 0 0 0,2-5 0 0 0,-1 9 0 0 0,0 7 0 0 0,1-6 0 0 0,-1 8 0 0 0,-1 8 0 0 0,1-6-84 0 0,-3 7 108 0 0,0 9-36 0 0,-1-4 12 0 0,-2 7 0 0 0,-2 8 0 0 0,-2 7 0 0 0,-1 7 0 0 0,-1-5 0 0 0,0-5 0 0 0,-1 3 0 0 0,-1 5 0 0 0,-2-1 0 0 0,0 7 0 0 0,-2 6 0 0 0,0 2 0 0 0,1 2 0 0 0,-1 6 0 0 0,-1 8 0 0 0,0 3 0 0 0,0 6 0 0 0,-1 8 0 0 0,0 6 0 0 0,0 5-74 0 0,0 2 95 0 0,1 6-32 0 0,0 3 11 0 0,1 6 0 0 0,0 11 0 0 0,0 7-74 0 0,1 6 95 0 0,1 13-32 0 0,-1 6 11 0 0,0 4 0 0 0,1 13 0 0 0,1 18 0 0 0,1 19 0 0 0,-1 18 0 0 0,-2 16 0 0 0,-2 14 0 0 0,-2 12 0 0 0,-1 6 0 0 0,-2 4 0 0 0,0 2 0 0 0,2-3 0 0 0,1-2 75 0 0,-1-6-96 0 0,0-19 31 0 0,1-19 65 0 0,0-20-96 0 0,0-14 31 0 0,-2-11 65 0 0,1-5-97 0 0,-1 13 117 0 0,0-1-119 0 0,-2-2 111 0 0,0-5-109 0 0,0-6 136 0 0,0 9-69 0 0,1 9 135 0 0,0 9-120 0 0,-1 9 40 0 0,1 6-21 0 0,0 4-7 0 0,1-9-83 0 0,1-14 98 0 0,1-12-109 0 0,1-13 117 0 0,0 3-26 0 0,-1-8-83 0 0,-1-4 120 0 0,1 7-39 0 0,0-2-80 0 0,0-4 119 0 0,-1-4-132 0 0,1-5 132 0 0,-1 8-48 0 0,-1-4-69 0 0,1-1 98 0 0,-1 7-109 0 0,1-4 33 0 0,0-3 64 0 0,-1 5-97 0 0,1-4 33 0 0,0-3-11 0 0,0 6 75 0 0,0 6-97 0 0,-1-2 33 0 0,1-4-11 0 0,0-5 75 0 0,0-5-97 0 0,1 4 33 0 0,0 8 64 0 0,0-4-97 0 0,1-4 33 0 0,0 1 64 0 0,0 3-97 0 0,3 2 33 0 0,1 1-11 0 0,3 2 75 0 0,1 1-97 0 0,1-6 33 0 0,0-7-11 0 0,0 1 0 0 0,0 1 0 0 0,0 3 0 0 0,-1 0 0 0 0,0-2 75 0 0,0-8-97 0 0,-2-8 33 0 0,2-6-11 0 0,-1-3 75 0 0,-1-3-97 0 0,1-1 33 0 0,0-4-11 0 0,-2-4 0 0 0,-2 0-84 0 0,0 0 24 0 0,-2-2 72 0 0,-1-1-24 0 0,-1-3-72 0 0,-1-2 5 0 0,1-2-6 0 0,-1-2-3 0 0,0-2-299 0 0,0-3-213 0 0,0-3-937 0 0,0-8-1163 0 0,1 1-9959 0 0,0-2-1975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32.338"/>
    </inkml:context>
    <inkml:brush xml:id="br0">
      <inkml:brushProperty name="width" value="0.1" units="cm"/>
      <inkml:brushProperty name="height" value="0.1" units="cm"/>
      <inkml:brushProperty name="color" value="#FF4E00"/>
      <inkml:brushProperty name="inkEffects" value="rainbow"/>
      <inkml:brushProperty name="anchorX" value="-32258.38672"/>
      <inkml:brushProperty name="anchorY" value="-96.84164"/>
      <inkml:brushProperty name="scaleFactor" value="0.5"/>
    </inkml:brush>
  </inkml:definitions>
  <inkml:trace contextRef="#ctx0" brushRef="#br0">0 6963 3224 0 0,'0'0'0'0'0,"0"0"288"0"0,0 0 915 0 0,0 0 1399 0 0,0 0-1771 0 0,0 0 206 0 0,0 0-153 0 0,0 0-69 0 0,1-2 734 0 0,1-5-522 0 0,2-4 127 0 0,4-5-118 0 0,2-3-20 0 0,2-3-59 0 0,0-1-549 0 0,-2 1-16 0 0,0 2-69 0 0,-1 2-23 0 0,-2 1-3 0 0,-1 1 37 0 0,1-1-2 0 0,-1-1 2 0 0,2 0 2 0 0,-1-1 47 0 0,3-7 444 0 0,3-8-293 0 0,1-3-362 0 0,0-2 103 0 0,0-7 177 0 0,1-3-313 0 0,-2 1 103 0 0,4-10 153 0 0,1-9-147 0 0,6-8 35 0 0,2-9-46 0 0,1-7-29 0 0,1-7-51 0 0,-4 5-82 0 0,-1 8 9 0 0,-3-3 73 0 0,-3 6-109 0 0,-1 4-48 0 0,-1 3 124 0 0,-1 4-156 0 0,2-14 160 0 0,3-18-76 0 0,2-17-60 0 0,4-20 95 0 0,2-14-108 0 0,0-11 106 0 0,2-8-106 0 0,-2-3 115 0 0,0-2-43 0 0,-3 1-60 0 0,-1 2 94 0 0,-2 0-106 0 0,0 2 31 0 0,-2 18-10 0 0,-1 18 75 0 0,-2 19-96 0 0,-1 14 31 0 0,-2 12-10 0 0,-2 9 0 0 0,0 4 0 0 0,0 2 0 0 0,0 2 0 0 0,2 0 112 0 0,0 2-144 0 0,1 3 48 0 0,-2 1-16 0 0,0 1 0 0 0,1-10-112 0 0,2-10 144 0 0,-1 1-48 0 0,0 4 16 0 0,-2 7 0 0 0,-2 7 0 0 0,0-3 0 0 0,-1 4 0 0 0,-1 4 0 0 0,-1 4 0 0 0,0 2 0 0 0,1-6-74 0 0,1-9 95 0 0,1-9-32 0 0,0-8-63 0 0,-1-3 95 0 0,1 7-116 0 0,-3 9 119 0 0,0 10-36 0 0,-2 7 12 0 0,0 0 0 0 0,-1 4 0 0 0,0 5 0 0 0,-1-1 0 0 0,1-2 0 0 0,-1 1-74 0 0,-1 4 95 0 0,1 8-32 0 0,-1 4 11 0 0,1 7 0 0 0,1 5 0 0 0,-1 4-74 0 0,2 4 95 0 0,0 1-32 0 0,1 0 11 0 0,1 3 0 0 0,-2 3 0 0 0,-1 3 0 0 0,1 5 0 0 0,-1 4 0 0 0,0 4 0 0 0,3 9 0 0 0,0 10 0 0 0,1 4 0 0 0,0 5 0 0 0,2 11 0 0 0,1 2 0 0 0,2 3 0 0 0,0 1 0 0 0,1-1 0 0 0,3 11 0 0 0,4 13 0 0 0,0 4 0 0 0,1 1 0 0 0,-1-1 75 0 0,0-1-22 0 0,3 10 105 0 0,2 16-112 0 0,3 16 29 0 0,-1-2-10 0 0,-1-4 37 0 0,1 7 119 0 0,3 9-153 0 0,3 12 16 0 0,-1-8-16 0 0,-3-8 16 0 0,-3-10-7 0 0,-2-11 3 0 0,-3-8 0 0 0,0-7 19 0 0,3 13 106 0 0,-1-2-141 0 0,1-3 29 0 0,1-3-10 0 0,-1-6-3 0 0,0-5 0 0 0,1-4-9 0 0,0-3 2 0 0,2-2-1 0 0,0-2 0 0 0,0 0-9 0 0,1-2 2 0 0,0 0-1 0 0,4 10 75 0 0,0 2-97 0 0,-2 0 33 0 0,1 11 73 0 0,-3-2-99 0 0,-4-4 34 0 0,-3-6-11 0 0,-3-7 19 0 0,4 6 97 0 0,3 9-130 0 0,7 9 54 0 0,4 5-17 0 0,6 3-36 0 0,-3-10 10 0 0,-2-12-80 0 0,0-3 106 0 0,0-1-26 0 0,0-1-9 0 0,-2 2 147 0 0,0 1-71 0 0,-2 1 9 0 0,1-1-54 0 0,-1-1-24 0 0,1-2 2 0 0,-3-10-5 0 0,-4-11-75 0 0,-2-2 106 0 0,1-1-119 0 0,-3-4 111 0 0,0-4-109 0 0,1 2 108 0 0,2 6-33 0 0,3 3 20 0 0,-2-2-86 0 0,-3-4 137 0 0,0 0-44 0 0,0 1 16 0 0,-2-5-112 0 0,-4-5 125 0 0,3 0-61 0 0,-1-6-56 0 0,-2-4 19 0 0,1-5-11 0 0,1-2 75 0 0,-1-2-97 0 0,1-2 33 0 0,5 6-272 0 0,1-1 233 0 0,0 1 20 0 0,-1-1-7 0 0,0 0 15 0 0,1 4 187 0 0,-1 0-110 0 0,-3-1 43 0 0,1 5-8 0 0,-1 1-56 0 0,-1 1-59 0 0,-3-2 89 0 0,-1-4-108 0 0,-3-2 33 0 0,-1-6-11 0 0,-2-3 0 0 0,0-2 0 0 0,1-2 75 0 0,-1-1-97 0 0,-2-4 33 0 0,-1-1-11 0 0,-3-3 0 0 0,0 0 0 0 0,-1-1 0 0 0,1 0-93 0 0,-1-1 7 0 0,0 0-54 0 0,-1-1-185 0 0,-1-1-492 0 0,-1-1-667 0 0,-1-1 980 0 0,-1-5-3393 0 0,0 2-9084 0 0,-1 0-2239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0.306"/>
    </inkml:context>
    <inkml:brush xml:id="br0">
      <inkml:brushProperty name="width" value="0.05" units="cm"/>
      <inkml:brushProperty name="height" value="0.05" units="cm"/>
      <inkml:brushProperty name="color" value="#333333"/>
    </inkml:brush>
  </inkml:definitions>
  <inkml:trace contextRef="#ctx0" brushRef="#br0">15 165 2304 0 0,'0'-3'20'0'0,"0"0"1"0"0,0 0-1 0 0,0 1 0 0 0,-1-1 1 0 0,1 0-1 0 0,-1 0 0 0 0,1 0 1 0 0,-1 0-1 0 0,0 1 1 0 0,0-1-1 0 0,-1-2-20 0 0,0-3 0 0 0,-1-12 1377 0 0,2 17-790 0 0,1 0 1 0 0,-1 0-1 0 0,1 0 1 0 0,-1 0-1 0 0,1 0 1 0 0,0 0 0 0 0,0 0-1 0 0,1-2-587 0 0,-1-33 3844 0 0,4 28-2045 0 0,-3-13 822 0 0,-1 22-1820 0 0,0 10 771 0 0,2 33 355 0 0,2-1 1 0 0,4 16-1928 0 0,0-2 1197 0 0,-2 4-1197 0 0,-1-3 1003 0 0,4 4-1003 0 0,0 5 265 0 0,11 85 60 0 0,-17-126 67 0 0,1 0-1 0 0,1 0 1 0 0,7 21-392 0 0,-9-38 35 0 0,-2 0 1 0 0,1 0-1 0 0,-1 1 1 0 0,1 6-36 0 0,4 20 67 0 0,-5-31-59 0 0,0 1-1 0 0,0 0 1 0 0,0 0 0 0 0,-1 0-1 0 0,0 0 1 0 0,1-1 0 0 0,-1 4-8 0 0,-1 0-97 0 0,-2-6 0 0 0,-2-5-100 0 0,5 3 154 0 0,2-4-164 0 0,-1-5-364 0 0,-5 1-868 0 0,4-7-404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1.741"/>
    </inkml:context>
    <inkml:brush xml:id="br0">
      <inkml:brushProperty name="width" value="0.1" units="cm"/>
      <inkml:brushProperty name="height" value="0.1" units="cm"/>
      <inkml:brushProperty name="color" value="#333333"/>
    </inkml:brush>
  </inkml:definitions>
  <inkml:trace contextRef="#ctx0" brushRef="#br0">300 140 1840 0 0,'0'0'419'0'0,"0"0"1085"0"0,0 0 471 0 0,0 0 97 0 0,0 0-185 0 0,0 0-866 0 0,0 0-381 0 0,0 0-80 0 0,0 0-44 0 0,0 0-125 0 0,0 0-58 0 0,0 0-11 0 0,0 0-18 0 0,0 0-67 0 0,0 0-28 0 0,11 0 426 0 0,-11 0-586 0 0,0 0 0 0 0,1 0 0 0 0,-1 0 1 0 0,0 0-1 0 0,0 0 0 0 0,1 0 0 0 0,-1 0 0 0 0,0 0 1 0 0,1 0-1 0 0,-1 0 0 0 0,0 0 0 0 0,1 0 0 0 0,-1 0 1 0 0,0 0-1 0 0,1-1 0 0 0,-1 1 0 0 0,0 0 0 0 0,0 0 0 0 0,1 0 1 0 0,-1 0-1 0 0,0-1 0 0 0,0 1 0 0 0,1 0 0 0 0,-1 0-49 0 0,1-11 442 0 0,-1 8-419 0 0,0 1-14 0 0,1 0-1 0 0,-1 0 1 0 0,0 0 0 0 0,0 0-1 0 0,-1-1 1 0 0,1 1-1 0 0,0 0 1 0 0,-1 0 0 0 0,1 0-1 0 0,-1 0 1 0 0,1 0 0 0 0,-1 0-1 0 0,0 0 1 0 0,0 0 0 0 0,0 0-1 0 0,0 0 1 0 0,0 1 0 0 0,-1-1-1 0 0,1 0 1 0 0,0 1 0 0 0,-2-2-10 0 0,-5-2 27 0 0,6 4-20 0 0,0-1 0 0 0,0 1-1 0 0,0 0 1 0 0,0-1-1 0 0,0 0 1 0 0,0 1 0 0 0,1-1-1 0 0,-2-1-5 0 0,1 0 9 0 0,0 0 0 0 0,-1 0 0 0 0,1 1 1 0 0,-1-1-1 0 0,0 1 0 0 0,0 0 0 0 0,0 0 0 0 0,0 0 0 0 0,0 0 0 0 0,-1-1-9 0 0,-35-13 33 0 0,21 10-40 0 0,12 3 35 0 0,-1 1 0 0 0,1 1 0 0 0,-1-1-1 0 0,1 1 1 0 0,-1 1 0 0 0,0-1-1 0 0,0 1 1 0 0,1 0 0 0 0,-1 0-1 0 0,0 1 1 0 0,1 0 0 0 0,-1 0-1 0 0,-2 2-27 0 0,4-2 67 0 0,0 0 0 0 0,0 1 0 0 0,0 0 1 0 0,0 0-1 0 0,1 1 0 0 0,-1-1 0 0 0,1 1 0 0 0,-1 0 0 0 0,1 0 0 0 0,0 0 0 0 0,0 1 0 0 0,0 0 0 0 0,1-1 0 0 0,-1 1 0 0 0,1 1 0 0 0,0-1 0 0 0,-1 3-67 0 0,1-3 42 0 0,1 1 0 0 0,-1-1 0 0 0,1 1 0 0 0,0 0 0 0 0,1 0 0 0 0,-1 0 0 0 0,1 0 0 0 0,0 0 0 0 0,0 0 0 0 0,1 0 0 0 0,-1 1 0 0 0,1-1 0 0 0,0 0 0 0 0,1 3-42 0 0,6 47 330 0 0,-4-26-7 0 0,2 0 0 0 0,7 25-323 0 0,9 16 742 0 0,3-1-1 0 0,16 29-741 0 0,-33-83 98 0 0,1-1 1 0 0,0 0-1 0 0,1-1 0 0 0,0 0 1 0 0,1 0-1 0 0,1-1 0 0 0,0 0 1 0 0,1-1-1 0 0,0 0 1 0 0,0-1-1 0 0,1-1 0 0 0,0 0 1 0 0,1 0-1 0 0,0-1 0 0 0,1-1 1 0 0,-1 0-1 0 0,15 3-98 0 0,-18-7 17 0 0,0 0 1 0 0,0-1-1 0 0,0-1 1 0 0,1 0-1 0 0,2 0-17 0 0,-8-1 10 0 0,1 0-1 0 0,0-1 1 0 0,0 1-1 0 0,-1-1 1 0 0,1-1 0 0 0,0 1-1 0 0,-1-1 1 0 0,1 0-1 0 0,3-3-9 0 0,4-2-32 0 0,-1-2 0 0 0,1 1 0 0 0,-2-2 0 0 0,0 0 0 0 0,0 0 0 0 0,-1-1-1 0 0,0-1 1 0 0,-1 0 0 0 0,0 0 0 0 0,7-13 32 0 0,-8 11-331 0 0,0 0 0 0 0,-1-1 0 0 0,-1 0 0 0 0,0 0 0 0 0,0-2 331 0 0,6-25-6066 0 0,-4 13-491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0.897"/>
    </inkml:context>
    <inkml:brush xml:id="br0">
      <inkml:brushProperty name="width" value="0.05" units="cm"/>
      <inkml:brushProperty name="height" value="0.05" units="cm"/>
      <inkml:brushProperty name="color" value="#333333"/>
    </inkml:brush>
  </inkml:definitions>
  <inkml:trace contextRef="#ctx0" brushRef="#br0">0 279 13360 0 0,'10'-1'233'0'0,"-9"0"-135"0"0,1 1 0 0 0,-1 0 0 0 0,0-1 1 0 0,1 1-1 0 0,0 0 0 0 0,-1 0 0 0 0,1 0 0 0 0,-1 0 1 0 0,1 0-1 0 0,-1 0 0 0 0,1 1 0 0 0,0-1-98 0 0,-1 1 125 0 0,0 0 0 0 0,-1-1 0 0 0,1 1-1 0 0,-1 0 1 0 0,1 0 0 0 0,-1-1 0 0 0,1 1 0 0 0,-1 0 0 0 0,0 0-1 0 0,1 0 1 0 0,-1 0 0 0 0,0 0 0 0 0,0-1 0 0 0,0 1 0 0 0,1 0-1 0 0,-1 0 1 0 0,0 0 0 0 0,0 0 0 0 0,0 0 0 0 0,-1 0 0 0 0,1 0-1 0 0,0 0 1 0 0,0 0 0 0 0,0 0 0 0 0,-1-1 0 0 0,1 2-125 0 0,-2 9 723 0 0,-5 54 1554 0 0,7-58-2160 0 0,0-1-1 0 0,1 1 1 0 0,-1 0 0 0 0,1 0-1 0 0,0 0 1 0 0,1-1-1 0 0,0 1 1 0 0,1 2-117 0 0,-1-3 93 0 0,0 0 0 0 0,0 0 1 0 0,-1 0-1 0 0,1 0 0 0 0,-1 0 0 0 0,-1 0 0 0 0,1 1 0 0 0,-1-1 1 0 0,0 4-94 0 0,0-7 39 0 0,0 0 1 0 0,1 0 0 0 0,0 0-1 0 0,-1 0 1 0 0,1 0 0 0 0,0 0-1 0 0,1 0 1 0 0,-1 0 0 0 0,0-1-1 0 0,1 1 1 0 0,1 2-40 0 0,-2-3 24 0 0,1 1 0 0 0,0-1 0 0 0,-1 1-1 0 0,0 0 1 0 0,0 0 0 0 0,0 0 0 0 0,0 0 0 0 0,0-1 0 0 0,0 1-1 0 0,-1 0 1 0 0,1 3-24 0 0,-2-5 0 0 0,1-1 0 0 0,0 1 0 0 0,0 0 0 0 0,0 0 0 0 0,0 0 0 0 0,0 0 0 0 0,0 0 0 0 0,0 0 0 0 0,0 0 0 0 0,0 0 0 0 0,1 0 0 0 0,-1 0 0 0 0,0 0 0 0 0,0-1 0 0 0,1 1 0 0 0,-1 0 0 0 0,1 0 0 0 0,-1 0 0 0 0,1 0 0 0 0,-1-1 0 0 0,1 1 0 0 0,0 0 0 0 0,-1 0 0 0 0,1-1 0 0 0,0 1 0 0 0,-1-1 0 0 0,1 1 0 0 0,0-1 0 0 0,0 1 0 0 0,0-1 0 0 0,-1 1 0 0 0,1-1 0 0 0,0 1 0 0 0,0-1 0 0 0,0 0 0 0 0,0 0 0 0 0,0 1 0 0 0,3 0 0 0 0,7 2 102 0 0,-7-4-26 0 0,-2-1-22 0 0,-13-18 581 0 0,11 17-671 0 0,0 0 0 0 0,0 0 1 0 0,0 0-1 0 0,0 0 0 0 0,0-1 0 0 0,0 1 1 0 0,1 0-1 0 0,0 0 36 0 0,1-18-230 0 0,-2 15 165 0 0,-1-1-1 0 0,0 0 1 0 0,0 0-1 0 0,-1-1 66 0 0,0 2-14 0 0,1-1-1 0 0,0 1 0 0 0,0 0 1 0 0,1-1-1 0 0,-1-3 15 0 0,3-7-37 0 0,-1 12 32 0 0,0 1 0 0 0,-1 0 1 0 0,0-1-1 0 0,0 1 0 0 0,0-1 0 0 0,0 1 1 0 0,-1 0-1 0 0,0-1 0 0 0,0-2 5 0 0,-7-11 0 0 0,6 15 1 0 0,1-1 1 0 0,-1 1-1 0 0,1-1 0 0 0,0 0 0 0 0,0 0 0 0 0,0 0 0 0 0,0 1 0 0 0,0-1 0 0 0,1 0 0 0 0,0-3-1 0 0,2-18 33 0 0,0 15-41 0 0,-1-1 0 0 0,-1 1 0 0 0,0-2 8 0 0,-1-6-98 0 0,0 12 25 0 0,1 0 0 0 0,-1 1 0 0 0,1-1 0 0 0,0 0 0 0 0,0 1 0 0 0,1-1 0 0 0,0 0 0 0 0,0 0 1 0 0,0 1-1 0 0,1-1 0 0 0,0 1 0 0 0,2-5 73 0 0,1 1-159 0 0,2 0-1 0 0,-1 0 1 0 0,7-4 159 0 0,9-15-217 0 0,-21 26 200 0 0,1 0-1 0 0,0 0 1 0 0,-1 0-1 0 0,1 0 1 0 0,0 0 0 0 0,0 1-1 0 0,0-1 1 0 0,0 1-1 0 0,0-1 1 0 0,0 1-1 0 0,0 0 1 0 0,1-1-1 0 0,0 1 18 0 0,1 0 9 0 0,1 0 0 0 0,-1 0 0 0 0,1 1 0 0 0,-1 0 0 0 0,1-1-1 0 0,2 2-8 0 0,-4-1 18 0 0,-1 0-1 0 0,0 0 0 0 0,0 1 0 0 0,0-1 0 0 0,0 1-1 0 0,0-1 1 0 0,0 1 0 0 0,-1 0 0 0 0,1-1 0 0 0,0 1 0 0 0,-1 0-1 0 0,1 0 1 0 0,0 1-17 0 0,9 4 77 0 0,-9-5-60 0 0,0 0-1 0 0,0 1 1 0 0,0-1-1 0 0,0 1 1 0 0,-1-1 0 0 0,1 1-1 0 0,0 0 1 0 0,-1 0 0 0 0,1 0-1 0 0,-1 0 1 0 0,0 0-1 0 0,1 0 1 0 0,-1 0 0 0 0,0 0-1 0 0,0 0 1 0 0,0 1-1 0 0,-1-1 1 0 0,1 1-17 0 0,9 20 150 0 0,-5-14-75 0 0,1 0 51 0 0,-1 1-1 0 0,-1-1 1 0 0,0 1-1 0 0,0 0 1 0 0,-1 0-1 0 0,1 5-125 0 0,-3-11 31 0 0,2 7 95 0 0,-1 0-1 0 0,-1 0 1 0 0,0 1 0 0 0,0 2-126 0 0,-1-9 37 0 0,1-1 1 0 0,-1 1 0 0 0,1-1 0 0 0,0 1 0 0 0,0-1 0 0 0,1 1-1 0 0,-1-1 1 0 0,1 1-38 0 0,0 0 60 0 0,0 1 1 0 0,0-1-1 0 0,-1 1 0 0 0,1-1 0 0 0,-2 1 1 0 0,1 1-61 0 0,5 35 295 0 0,-3-28-95 0 0,-1 1 1 0 0,0 14-201 0 0,-2-28 10 0 0,0 1 0 0 0,0-1 0 0 0,1 1 0 0 0,-1-1 0 0 0,0 1 0 0 0,1-1 1 0 0,-1 1-1 0 0,1-1 0 0 0,-1 0 0 0 0,1 1 0 0 0,0-1 0 0 0,-1 0 1 0 0,1 1-11 0 0,0 0 14 0 0,1 4 62 0 0,-2-5 16 0 0,2-4-12 0 0,2-2-81 0 0,-1 0 0 0 0,0 0 0 0 0,0-1-1 0 0,0 1 1 0 0,0-1 0 0 0,-1 0 0 0 0,0 0-1 0 0,0 0 1 0 0,0 0 0 0 0,-1 0 0 0 0,0 0-1 0 0,0-1 1 0 0,-1-5 1 0 0,3-4-132 0 0,0 1 1 0 0,0 0-1 0 0,4-8 132 0 0,-2 7-179 0 0,-1 0 0 0 0,1-11 179 0 0,-2-2-241 0 0,-1 10-102 0 0,1 0 0 0 0,4-18 343 0 0,-4 26-192 0 0,0 0-1 0 0,-1 0 0 0 0,-1-1 1 0 0,1-1 192 0 0,-2 8-117 0 0,1 0 0 0 0,0 0 0 0 0,1-1 0 0 0,-1 1 0 0 0,1 0 0 0 0,0 0 0 0 0,0 0 1 0 0,3-3 116 0 0,-2 1-202 0 0,1 0 0 0 0,-1 0 1 0 0,2-8 201 0 0,-4 13-8 0 0,0-1 1 0 0,0 1 0 0 0,0 0 0 0 0,0 0-1 0 0,0-1 1 0 0,1 1 0 0 0,-1 0-1 0 0,1 0 1 0 0,0 0 0 0 0,-1 1 0 0 0,1-1-1 0 0,0 0 1 0 0,0 1 0 0 0,0-1-1 0 0,0 1 1 0 0,1-1 0 0 0,-1 1 0 0 0,0 0-1 0 0,0 0 1 0 0,1 0 0 0 0,-1 0-1 0 0,1 1 1 0 0,-1-1 0 0 0,1 1 0 0 0,-1-1-1 0 0,2 1 8 0 0,1 2 107 0 0,1 2-73 0 0,-3-3 34 0 0,1 1 0 0 0,-1 1-1 0 0,1-1 1 0 0,-1 1-1 0 0,0-1 1 0 0,0 1-1 0 0,0 0 1 0 0,0 0-1 0 0,0 0 1 0 0,-1 0-1 0 0,1 1 1 0 0,-1-1-1 0 0,0 1 1 0 0,0-1-1 0 0,0 1 1 0 0,0 1-68 0 0,8 22 377 0 0,-6-18-251 0 0,-1 1 1 0 0,0-1-1 0 0,0 1 1 0 0,-1 0-1 0 0,0 0 1 0 0,-1 0-1 0 0,1 8-126 0 0,-3 5 206 0 0,1-14-125 0 0,-1 1 1 0 0,2 0-1 0 0,-1-1 1 0 0,1 1-1 0 0,1 0 1 0 0,1 4-82 0 0,-1-10 29 0 0,-1 1 1 0 0,0-1-1 0 0,0 0 1 0 0,0 1-1 0 0,0-1 1 0 0,-1 1-1 0 0,1-1 1 0 0,-1 0-1 0 0,0 1 1 0 0,-1-1-1 0 0,1 1 1 0 0,-1-1-1 0 0,0 1 1 0 0,0-1-1 0 0,0 0 1 0 0,-1 1-30 0 0,2-4 9 0 0,0 1 0 0 0,-1-1 1 0 0,1 1-1 0 0,0-1 0 0 0,0 1 1 0 0,0-1-1 0 0,0 1 0 0 0,1-1 0 0 0,-1 1 1 0 0,0-1-1 0 0,0 1 0 0 0,1-1 1 0 0,-1 1-1 0 0,1-1 0 0 0,0 1 0 0 0,0 0-9 0 0,0-1 6 0 0,-1 1 0 0 0,1-1-1 0 0,-1 0 1 0 0,1 1 0 0 0,-1-1-1 0 0,0 0 1 0 0,1 1-1 0 0,-1-1 1 0 0,0 0 0 0 0,0 1-1 0 0,0-1 1 0 0,0 0-1 0 0,0 1 1 0 0,0-1 0 0 0,0 1-1 0 0,0-1 1 0 0,-1 1-6 0 0,-2 6-22 0 0,3-8 16 0 0,-1 1 0 0 0,1-1 0 0 0,0 0 0 0 0,-1 1 0 0 0,1-1 0 0 0,0 1 0 0 0,0-1 1 0 0,0 1-1 0 0,-1 0 0 0 0,1-1 0 0 0,0 1 0 0 0,0-1 0 0 0,0 1 0 0 0,0-1 0 0 0,0 1 0 0 0,0-1 0 0 0,0 1 0 0 0,0-1 0 0 0,0 1 0 0 0,0 0 0 0 0,0-1 0 0 0,0 1 1 0 0,0-1-1 0 0,1 1 0 0 0,-1-1 0 0 0,0 1 0 0 0,0-1 0 0 0,1 1 0 0 0,-1-1 0 0 0,0 1 0 0 0,1-1 0 0 0,-1 0 0 0 0,0 1 0 0 0,1-1 0 0 0,-1 1 0 0 0,0-1 0 0 0,1 0 1 0 0,-1 1-1 0 0,1-1 0 0 0,-1 0 0 0 0,1 1 0 0 0,-1-1 0 0 0,1 0 0 0 0,-1 0 0 0 0,1 0 0 0 0,-1 0 0 0 0,1 1 0 0 0,0-1 6 0 0,1 1-219 0 0,3 2 330 0 0,2-4-3379 0 0,11-1 1468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1.323"/>
    </inkml:context>
    <inkml:brush xml:id="br0">
      <inkml:brushProperty name="width" value="0.05" units="cm"/>
      <inkml:brushProperty name="height" value="0.05" units="cm"/>
      <inkml:brushProperty name="color" value="#333333"/>
    </inkml:brush>
  </inkml:definitions>
  <inkml:trace contextRef="#ctx0" brushRef="#br0">159 65 8288 0 0,'-2'-1'638'0'0,"1"1"-528"0"0,0 0-91 0 0,0-1-1 0 0,1 1 0 0 0,-1 0 1 0 0,1-1-1 0 0,-1 1 1 0 0,1 0-1 0 0,-1-1 0 0 0,0 1 1 0 0,1-1-1 0 0,0 1 0 0 0,-1-1 1 0 0,1 1-1 0 0,-1-1 0 0 0,1 1 1 0 0,-1-1-1 0 0,1 1 0 0 0,0-1 1 0 0,0 0-1 0 0,-1 0-18 0 0,1 1 104 0 0,-1 0 1 0 0,1 0-1 0 0,0 0 0 0 0,-1-1 0 0 0,1 1 1 0 0,0 0-1 0 0,-1 0 0 0 0,1 0 0 0 0,-1 0 0 0 0,1 0 1 0 0,0 0-1 0 0,-1 0 0 0 0,1 0 0 0 0,-1 0 1 0 0,1 0-1 0 0,0 0 0 0 0,-1 0 0 0 0,1 0 1 0 0,-1 0-1 0 0,1 0-104 0 0,-4 0 450 0 0,-24 0 2584 0 0,25 3-1610 0 0,-12 13 440 0 0,12-13-1622 0 0,1-1-1 0 0,-1 1 1 0 0,0 0 0 0 0,1-1 0 0 0,0 1 0 0 0,0 0-1 0 0,0 0 1 0 0,0 1 0 0 0,0 0-242 0 0,-2 8 573 0 0,1 0-1 0 0,0 0 1 0 0,1 4-573 0 0,0-5 407 0 0,-1 1 0 0 0,1-1 0 0 0,-4 7-407 0 0,3-10 143 0 0,0-2 7 0 0,1 1 0 0 0,-1-1 0 0 0,1 1 0 0 0,1-1 0 0 0,-1 1 0 0 0,1 0 0 0 0,0-1-1 0 0,1 1 1 0 0,-1 0 0 0 0,2 5-150 0 0,-1-2 255 0 0,0 0-1 0 0,0 0 0 0 0,-2 7-254 0 0,-1 17 412 0 0,3-33-393 0 0,1 3 42 0 0,-1 1 0 0 0,0-1 1 0 0,-1 0-1 0 0,1 0 0 0 0,-1 0 1 0 0,0 0-1 0 0,0 1 0 0 0,0-1 1 0 0,-1 1-62 0 0,0-2 36 0 0,1 1 0 0 0,-1-1 0 0 0,1 1 1 0 0,0 0-1 0 0,0-1 0 0 0,0 1 0 0 0,0 0 1 0 0,1 1-37 0 0,0-4 11 0 0,0 1 0 0 0,0-1 1 0 0,0 1-1 0 0,1-1 1 0 0,-1 1-1 0 0,0 0 1 0 0,1-1-1 0 0,-1 0 1 0 0,1 1-1 0 0,0-1 0 0 0,0 1 1 0 0,-1-1-1 0 0,1 0 1 0 0,0 1-1 0 0,0-1 1 0 0,0 0-1 0 0,0 0 1 0 0,0 0-1 0 0,1 0 1 0 0,-1 0-1 0 0,0 0 0 0 0,0 0 1 0 0,1 0-12 0 0,33 19 21 0 0,-34-19-24 0 0,1 0-1 0 0,0 0 1 0 0,0-1 0 0 0,0 1-1 0 0,0 0 1 0 0,0-1 0 0 0,0 1-1 0 0,0-1 1 0 0,1 0 0 0 0,-1 1-1 0 0,0-1 1 0 0,0 0 0 0 0,0 0-1 0 0,0-1 1 0 0,0 1-1 0 0,0 0 1 0 0,0-1 0 0 0,0 1-1 0 0,1-1 4 0 0,0 0-14 0 0,0-1 0 0 0,0 0 0 0 0,0 1 0 0 0,-1-1-1 0 0,1 0 1 0 0,-1 0 0 0 0,1 0 0 0 0,-1-1 0 0 0,0 1-1 0 0,1-1 1 0 0,0-1 14 0 0,4-6-63 0 0,-1-1 0 0 0,0 0-1 0 0,-1 0 1 0 0,0 0 0 0 0,-1 0-1 0 0,1-4 64 0 0,5-12-277 0 0,-6 16 120 0 0,0 0 0 0 0,0-1 1 0 0,-2 1-1 0 0,1-1 0 0 0,0-9 157 0 0,5-90-1475 0 0,-8 104 1436 0 0,0 1-1 0 0,0 0 1 0 0,-1-1 0 0 0,0 1-1 0 0,0-1 1 0 0,-1 1-1 0 0,1 0 1 0 0,-1 0 0 0 0,-1 0-1 0 0,1 0 1 0 0,-3-3 39 0 0,2 3-16 0 0,1 0 0 0 0,-1 0 0 0 0,1 0 0 0 0,0 0 0 0 0,1 0 1 0 0,-1 0-1 0 0,1-1 0 0 0,1 1 0 0 0,-1-1 0 0 0,1 1 0 0 0,0-3 16 0 0,4-19-12 0 0,-5 33-50 0 0,1-4 66 0 0,0 0-1 0 0,0-1 1 0 0,-1 1 0 0 0,1 0-1 0 0,0-1 1 0 0,0 1 0 0 0,0 0-1 0 0,0-1 1 0 0,0 1 0 0 0,0 0-1 0 0,0-1 1 0 0,1 1 0 0 0,-1-1-1 0 0,0 1 1 0 0,0 0 0 0 0,0-1-1 0 0,1 1 1 0 0,-1 0 0 0 0,0-1-1 0 0,1 1 1 0 0,-1-1-4 0 0,5 12 387 0 0,0 0 1 0 0,-1 1-1 0 0,0-1 1 0 0,0 6-388 0 0,9 29 423 0 0,-7-31-331 0 0,-1 0 0 0 0,-1 1-1 0 0,-1-1 1 0 0,0 1 0 0 0,0 15-92 0 0,-2-25 169 0 0,1 0 1 0 0,0 0-1 0 0,0 0 0 0 0,1 0-169 0 0,-1-1 150 0 0,0 0-1 0 0,-1-1 0 0 0,1 1 1 0 0,-1 0-1 0 0,0 5-149 0 0,-2 6 80 0 0,1-15-85 0 0,-1 0 0 0 0,1 0 0 0 0,0 0 0 0 0,0 0-1 0 0,0 0 1 0 0,0 0 0 0 0,1 0 0 0 0,-1 0-1 0 0,0 0 1 0 0,1 0 0 0 0,-1 0 0 0 0,1 0-1 0 0,0 0 1 0 0,0 0 0 0 0,-1-1 0 0 0,1 1 0 0 0,1 0-1 0 0,-1 0 1 0 0,0-1 0 0 0,0 1 5 0 0,-1-2-1 0 0,2 2-9 0 0,-1 0 0 0 0,1 0-1 0 0,-1 0 1 0 0,1 0-1 0 0,-1 1 1 0 0,0-1 0 0 0,0 0-1 0 0,0 1 1 0 0,-1-1 0 0 0,1 0-1 0 0,0 2 11 0 0,3 3-80 0 0,-2-6-93 0 0,1 0-1 0 0,-1-1 0 0 0,1 0 1 0 0,0 1-1 0 0,0-1 0 0 0,-1 0 1 0 0,1 0-1 0 0,0 0 0 0 0,0-1 174 0 0,3 1-739 0 0,0-2-1361 0 0,9-9-3680 0 0,4-5-1573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1.668"/>
    </inkml:context>
    <inkml:brush xml:id="br0">
      <inkml:brushProperty name="width" value="0.05" units="cm"/>
      <inkml:brushProperty name="height" value="0.05" units="cm"/>
      <inkml:brushProperty name="color" value="#333333"/>
    </inkml:brush>
  </inkml:definitions>
  <inkml:trace contextRef="#ctx0" brushRef="#br0">4 53 2304 0 0,'-3'-52'224'0'0,"3"53"50"0"0,1 1 0 0 0,-1 0 0 0 0,0 0 0 0 0,1-1 0 0 0,0 1 0 0 0,-1 0-1 0 0,1-1 1 0 0,0 1 0 0 0,0 0 0 0 0,0-1 0 0 0,0 1 0 0 0,1 0-274 0 0,-1-1 540 0 0,0 1 0 0 0,0 0-1 0 0,0 0 1 0 0,0-1 0 0 0,0 1 0 0 0,0 0-1 0 0,0 0 1 0 0,0 0 0 0 0,-1 1-540 0 0,0 0 909 0 0,0 0 1 0 0,0 1-1 0 0,0-1 1 0 0,0 0-1 0 0,-1 0 1 0 0,0 3-910 0 0,-3 17 3181 0 0,6 4 503 0 0,3 24-3684 0 0,2 22 1646 0 0,-4-43-1383 0 0,-2-13-84 0 0,0 0 1 0 0,-1 0-1 0 0,0-1 1 0 0,-2 10-180 0 0,-1-11 87 0 0,1-1 0 0 0,1 1 0 0 0,0 0 0 0 0,1-1 0 0 0,1 1 0 0 0,0 0 0 0 0,1 1-87 0 0,2 3 119 0 0,-2 0 0 0 0,0 18-119 0 0,-2-31 1 0 0,1 0 0 0 0,-1 0 1 0 0,1 0-1 0 0,0 0 0 0 0,0 0 1 0 0,1 0-1 0 0,0-1 0 0 0,0 1 1 0 0,0-1-1 0 0,1 1 0 0 0,0-1 1 0 0,2 3-2 0 0,1 5-190 0 0,5 6-495 0 0,-10-18 632 0 0,0 0 0 0 0,0-1 0 0 0,-1 1 0 0 0,1 0 1 0 0,0-1-1 0 0,0 1 0 0 0,0 0 0 0 0,0-1 0 0 0,0 0 0 0 0,0 1 1 0 0,0-1-1 0 0,0 1 0 0 0,0-1 0 0 0,0 0 0 0 0,0 0 0 0 0,0 0 1 0 0,0 0-1 0 0,1 1 0 0 0,-1-1 53 0 0,2 0-164 0 0,-2 0 5 0 0,0 0 0 0 0,1 0 0 0 0,-1 0 0 0 0,0 0-1 0 0,0 0 1 0 0,1 0 0 0 0,-1 0 0 0 0,0 0 0 0 0,0 0 0 0 0,1 0 0 0 0,-1-1 0 0 0,0 1 0 0 0,0-1 0 0 0,1 1 0 0 0,-1-1 0 0 0,0 1 0 0 0,0-1 0 0 0,0 1 0 0 0,0-1 0 0 0,0 0 0 0 0,0 0 0 0 0,0 0-1 0 0,0 1 1 0 0,0-1 0 0 0,0 0 0 0 0,-1 0 0 0 0,1 0 0 0 0,0 0 0 0 0,-1-1 0 0 0,1 1 159 0 0,4-12-1815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2.051"/>
    </inkml:context>
    <inkml:brush xml:id="br0">
      <inkml:brushProperty name="width" value="0.05" units="cm"/>
      <inkml:brushProperty name="height" value="0.05" units="cm"/>
      <inkml:brushProperty name="color" value="#333333"/>
    </inkml:brush>
  </inkml:definitions>
  <inkml:trace contextRef="#ctx0" brushRef="#br0">264 173 17679 0 0,'-38'7'811'0'0,"38"-7"-792"0"0,0 1 0 0 0,-1-1 0 0 0,1 0 0 0 0,0 0 0 0 0,0 0 0 0 0,0 0-1 0 0,-1 0 1 0 0,1 0 0 0 0,0 0 0 0 0,0 0 0 0 0,0 1 0 0 0,-1-1 0 0 0,1 0 0 0 0,0 0 0 0 0,0 0 0 0 0,0 0-1 0 0,0 1 1 0 0,0-1 0 0 0,-1 0 0 0 0,1 0 0 0 0,0 0 0 0 0,0 0 0 0 0,0 1 0 0 0,0-1 0 0 0,0 0-1 0 0,0 0 1 0 0,0 1 0 0 0,0-1 0 0 0,0 0 0 0 0,0 0 0 0 0,0 0 0 0 0,0 1 0 0 0,0-1 0 0 0,0 0 0 0 0,0 0-1 0 0,0 1 1 0 0,0-1 0 0 0,0 0 0 0 0,0 0 0 0 0,0 0 0 0 0,0 1 0 0 0,0-1 0 0 0,0 0 0 0 0,0 0 0 0 0,1 0-1 0 0,-1 1 1 0 0,0-1 0 0 0,0 0 0 0 0,0 0 0 0 0,0 0 0 0 0,0 0 0 0 0,1 1 0 0 0,-1-1 0 0 0,0 0 0 0 0,0 0-1 0 0,0 0 1 0 0,1 0-19 0 0,-2 1 2 0 0,1 0-1 0 0,0 0 1 0 0,-1 0-1 0 0,1 0 1 0 0,-1 0-1 0 0,1 0 1 0 0,-1 0-1 0 0,1 0 1 0 0,-1 0-1 0 0,0 0 1 0 0,1-1-1 0 0,-1 1 1 0 0,0 0-1 0 0,0 0 1 0 0,1-1-1 0 0,-1 1 1 0 0,0 0-1 0 0,0-1 1 0 0,0 1-1 0 0,0-1-1 0 0,-5 4 2 0 0,3 0 155 0 0,0 0-1 0 0,0 0 1 0 0,0 0-1 0 0,1 0 0 0 0,-1 0 1 0 0,1 0-1 0 0,-1 3-156 0 0,0-1 327 0 0,1-1 0 0 0,-1 0 0 0 0,0 0 0 0 0,-1 0 0 0 0,-1 2-327 0 0,-17 18 2622 0 0,-15 22-2622 0 0,35-44 86 0 0,-1 0-1 0 0,0 0 1 0 0,0 0-1 0 0,0-1 1 0 0,0 1-1 0 0,0 0 1 0 0,-2 0-86 0 0,3-2 1 0 0,-1 0 0 0 0,1 1 0 0 0,0 0 0 0 0,0-1 0 0 0,0 1 0 0 0,0 0 1 0 0,0 0-1 0 0,1 0 0 0 0,-1 0 0 0 0,1 0 0 0 0,-1 1 0 0 0,1-1 0 0 0,0 0 0 0 0,-1 1 0 0 0,1-1 0 0 0,0 3-1 0 0,-11 18 94 0 0,10-19-28 0 0,0-1 0 0 0,0 1-1 0 0,1 0 1 0 0,-1 0 0 0 0,1-1-1 0 0,-1 3-65 0 0,0 1 66 0 0,0 1 0 0 0,-1-1-1 0 0,-3 6-65 0 0,4-10 2 0 0,0 0 0 0 0,1 1-1 0 0,0-1 1 0 0,-1 0 0 0 0,1 0 0 0 0,0 1-1 0 0,0-1 1 0 0,1 0 0 0 0,-1 1 0 0 0,1-1-1 0 0,0 1 1 0 0,-1-1 0 0 0,2 1 0 0 0,-1-1-1 0 0,0 1 1 0 0,1-1 0 0 0,-1 0 0 0 0,1 1-1 0 0,0-1 1 0 0,0 1-2 0 0,10 17 1 0 0,-8-15-8 0 0,1 0 0 0 0,-1 1-1 0 0,-1-1 1 0 0,1 4 7 0 0,-1-6-11 0 0,0 0 0 0 0,-1 0-1 0 0,1 0 1 0 0,0 0 0 0 0,1 0 0 0 0,-1-1-1 0 0,1 1 1 0 0,0-1 0 0 0,0 0 0 0 0,0 1-1 0 0,0-1 1 0 0,0 0 0 0 0,1-1 0 0 0,-1 1-1 0 0,1-1 1 0 0,0 1 0 0 0,-1-1 0 0 0,5 1 11 0 0,13 5 170 0 0,-12-9-177 0 0,-2 1 21 0 0,-1-1-57 0 0,0 0 0 0 0,0 0 0 0 0,0 0 0 0 0,0 0 0 0 0,0-1 0 0 0,0 0 0 0 0,0 0 1 0 0,0-1-1 0 0,-1 0 0 0 0,5-2 43 0 0,4-4 52 0 0,-1 0 1 0 0,0-1-1 0 0,5-5-52 0 0,92-92-108 0 0,-94 94 78 0 0,-1-1 1 0 0,-1-1-1 0 0,0 0 1 0 0,-1-1-1 0 0,0 0 1 0 0,-2-1-1 0 0,1-2 30 0 0,45-100 87 0 0,-50 105-108 0 0,-1 0-1 0 0,0 0 1 0 0,-1-1 0 0 0,-1 1-1 0 0,0-1 1 0 0,-1-1 0 0 0,-1 1-1 0 0,0 0 1 0 0,-1-11 21 0 0,-1 20-32 0 0,0 0 0 0 0,0 0-1 0 0,-1 0 1 0 0,0-1 0 0 0,-1 1 0 0 0,1 0 0 0 0,-1 0 0 0 0,0 0 0 0 0,-1 1 0 0 0,-2-6 32 0 0,3 7-14 0 0,0 0 0 0 0,-1 1 0 0 0,0-1 0 0 0,0 1 0 0 0,0 0 0 0 0,0 0 0 0 0,0 0 0 0 0,0 0 0 0 0,-1 1 0 0 0,0-1 0 0 0,1 1 0 0 0,-1 0 0 0 0,0 0 0 0 0,0 0 0 0 0,-2 0 14 0 0,4 1 0 0 0,1 1-1 0 0,0 0 1 0 0,0-1-1 0 0,-1 1 1 0 0,1 0 0 0 0,0 0-1 0 0,0 0 1 0 0,-1 0-1 0 0,1 1 1 0 0,0-1-1 0 0,0 0 1 0 0,-1 0-1 0 0,1 1 1 0 0,0-1 0 0 0,0 1-1 0 0,0-1 1 0 0,-1 1-1 0 0,1-1 1 0 0,0 1-1 0 0,0 0 1 0 0,-19 16 47 0 0,19-16-43 0 0,-1 1 7 0 0,0 1 0 0 0,0 0 1 0 0,0 0-1 0 0,0-1 0 0 0,0 1 1 0 0,1 0-1 0 0,0 0 0 0 0,0 1 1 0 0,-1-1-1 0 0,2 0 1 0 0,-1 0-1 0 0,0 1 0 0 0,1 0-11 0 0,-10 28 126 0 0,4-19-91 0 0,0 0 6 0 0,1 0 0 0 0,0 1 1 0 0,1-1-1 0 0,0 1 0 0 0,0 7-41 0 0,1-5 85 0 0,0 0-1 0 0,2 0 0 0 0,0 0 1 0 0,1 0-1 0 0,0 0 0 0 0,1 0 1 0 0,1 0-1 0 0,2 4-84 0 0,2 12 429 0 0,-5-26-378 0 0,0-1 0 0 0,0 1 0 0 0,0 0 1 0 0,0-1-1 0 0,1 1 0 0 0,0-1 0 0 0,0 0 1 0 0,1 0-1 0 0,-1 0 0 0 0,1 0 0 0 0,0 0 0 0 0,1 0 1 0 0,-1-1-1 0 0,1 1 0 0 0,0-1-51 0 0,5 5 68 0 0,-5-4-47 0 0,0-1-1 0 0,1 1 1 0 0,-1-1 0 0 0,1 0-1 0 0,0-1 1 0 0,0 1-1 0 0,3 1-20 0 0,-2-3-26 0 0,1 0 0 0 0,-1 0-1 0 0,0 0 1 0 0,1-1 0 0 0,-1 1-1 0 0,1-2 1 0 0,-1 1 0 0 0,1-1 0 0 0,-1 0-1 0 0,1 0 1 0 0,-1-1 0 0 0,1 0-1 0 0,-1 0 1 0 0,1 0 0 0 0,-1-1 0 0 0,0 0-1 0 0,0 0 1 0 0,1-1 0 0 0,-2 0-1 0 0,1 0 1 0 0,2-2 26 0 0,1 0-368 0 0,-6 4 27 0 0,0-1 0 0 0,0 0 0 0 0,0 0 0 0 0,0 0 0 0 0,-1 0-1 0 0,1 0 1 0 0,-1 0 0 0 0,3-3 341 0 0,4-14-8730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2.689"/>
    </inkml:context>
    <inkml:brush xml:id="br0">
      <inkml:brushProperty name="width" value="0.05" units="cm"/>
      <inkml:brushProperty name="height" value="0.05" units="cm"/>
      <inkml:brushProperty name="color" value="#333333"/>
    </inkml:brush>
  </inkml:definitions>
  <inkml:trace contextRef="#ctx0" brushRef="#br0">187 68 11976 0 0,'0'0'922'0'0,"0"0"-351"0"0,0 2 1544 0 0,0 5-1188 0 0,2 1-65 0 0,-1 0-1 0 0,1-1 1 0 0,0 1-1 0 0,1-1 1 0 0,0 1-1 0 0,0-1 1 0 0,1 0-1 0 0,3 6-861 0 0,1 2 770 0 0,0-1-464 0 0,-6-11-172 0 0,0 0 0 0 0,-1 0 1 0 0,1 0-1 0 0,-1 0 0 0 0,0 1 1 0 0,1 1-135 0 0,0-7 56 0 0,-1 2-54 0 0,0 0 0 0 0,-1-1 0 0 0,1 1 0 0 0,-1-1 0 0 0,1 1 0 0 0,0-1 0 0 0,-1 1 1 0 0,1-1-1 0 0,-1 1 0 0 0,0-1 0 0 0,1 0 0 0 0,-1 1 0 0 0,1-1 0 0 0,-1 1 1 0 0,0-1-1 0 0,0 0 0 0 0,1 0 0 0 0,-1 1 0 0 0,0-1 0 0 0,0 0 0 0 0,0 1 0 0 0,0-1 1 0 0,0 0-1 0 0,1 0 0 0 0,-2 1 0 0 0,1-1 0 0 0,0 0 0 0 0,0 0 0 0 0,0 1 1 0 0,0-2-3 0 0,0-14-74 0 0,0 8 28 0 0,-1 0 0 0 0,1 0 0 0 0,-1 0 0 0 0,-1 1 1 0 0,1-1-1 0 0,-1 0 0 0 0,-1 0 0 0 0,1 1 0 0 0,-3-3 46 0 0,2 2-56 0 0,1 3 47 0 0,0 1-1 0 0,-1 0 1 0 0,1-1 0 0 0,-1 1-1 0 0,0 1 1 0 0,0-1 0 0 0,-1 0 0 0 0,1 1-1 0 0,-3-3 10 0 0,-8-7-3 0 0,11 10-20 0 0,1 1 0 0 0,-1 0 0 0 0,0 0-1 0 0,0 1 1 0 0,0-1 0 0 0,-1 0 0 0 0,1 1-1 0 0,0 0 1 0 0,0 0 0 0 0,-1 0 0 0 0,1 0-1 0 0,-1 0 1 0 0,1 1 0 0 0,-1-1 0 0 0,-2 1 23 0 0,3 0-36 0 0,-1 0-1 0 0,1 0 1 0 0,-1 0 0 0 0,1 0 0 0 0,-1 1 0 0 0,1-1 0 0 0,0 1 0 0 0,-1 0-1 0 0,1 0 1 0 0,0 0 0 0 0,0 1 0 0 0,0-1 0 0 0,-1 1 0 0 0,1-1 0 0 0,1 1 0 0 0,-2 1 36 0 0,-4 6 159 0 0,1 0 1 0 0,0 0 0 0 0,1 1-1 0 0,0 0 1 0 0,0 0 0 0 0,1 0-1 0 0,0 1 1 0 0,0 3-160 0 0,1-1 62 0 0,0-1 0 0 0,1 1 0 0 0,0 0 0 0 0,1 0 0 0 0,0 11-62 0 0,0-10 17 0 0,1 11 53 0 0,1 0 0 0 0,1 0 0 0 0,1 0 1 0 0,1-1-1 0 0,2 4-70 0 0,-2-10 195 0 0,4 22 75 0 0,1 0-1 0 0,3-1 0 0 0,1 0 1 0 0,2-1-1 0 0,1-1 0 0 0,13 20-269 0 0,-21-43 122 0 0,0-1 0 0 0,1 0 0 0 0,1-1-122 0 0,-6-8 48 0 0,0 0-1 0 0,0-1 1 0 0,0 1-1 0 0,1-1 0 0 0,-1 0 1 0 0,1 0-1 0 0,0 0 1 0 0,-1-1-1 0 0,1 1 1 0 0,1-1-1 0 0,1 1-47 0 0,5-2 260 0 0,-7-2-289 0 0,0 1-1 0 0,0-1 1 0 0,0 0-1 0 0,0 0 1 0 0,0 0 0 0 0,-1-1-1 0 0,1 1 1 0 0,-1-1-1 0 0,1 0 1 0 0,-1 0 0 0 0,1 0-1 0 0,-1 0 1 0 0,0-1-1 0 0,0 1 1 0 0,0-1 0 0 0,0 0-1 0 0,0-1 30 0 0,4-4-213 0 0,1 0-182 0 0,0-1 0 0 0,-1 0 0 0 0,0-1 0 0 0,-1 0 0 0 0,0 0 1 0 0,3-7 394 0 0,7-20-4706 0 0,13-22 4706 0 0,-10 22-2142 0 0,-5-3-204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3.075"/>
    </inkml:context>
    <inkml:brush xml:id="br0">
      <inkml:brushProperty name="width" value="0.05" units="cm"/>
      <inkml:brushProperty name="height" value="0.05" units="cm"/>
      <inkml:brushProperty name="color" value="#333333"/>
    </inkml:brush>
  </inkml:definitions>
  <inkml:trace contextRef="#ctx0" brushRef="#br0">11 0 6912 0 0,'0'0'528'0'0,"-2"2"64"0"0,1-1-240 0 0,0 1-1 0 0,0-1 1 0 0,1 0 0 0 0,-1 1 0 0 0,0-1 0 0 0,0 0-1 0 0,1 1 1 0 0,-1-1 0 0 0,1 1 0 0 0,-1-1 0 0 0,1 1-1 0 0,0 0 1 0 0,0-1 0 0 0,0 1 0 0 0,0 0-352 0 0,3 25 5790 0 0,0-10-4476 0 0,-1-9-813 0 0,0 1 0 0 0,1-1 1 0 0,0 1-1 0 0,0-1 0 0 0,1 0 1 0 0,0 0-1 0 0,4 5-501 0 0,-2-2 369 0 0,-1-1-1 0 0,0 1 0 0 0,2 6-368 0 0,0 8 445 0 0,-5-16-253 0 0,1-1-1 0 0,0 1 0 0 0,2 4-191 0 0,4 6 233 0 0,-2-7-27 0 0,-1 1 0 0 0,-1 0 0 0 0,0 0 0 0 0,3 14-206 0 0,5 31 525 0 0,-7-33-300 0 0,0 0 1 0 0,-2 1 0 0 0,-1 0 0 0 0,-1 7-226 0 0,-1-28 25 0 0,-1 0-1 0 0,1-1 1 0 0,0 1-1 0 0,0 0 1 0 0,0 0-1 0 0,1-1 1 0 0,1 5-25 0 0,-2-5 16 0 0,0-3-11 0 0,-1 0-1 0 0,1 0 1 0 0,-1 1-1 0 0,0-1 1 0 0,1 0 0 0 0,-1 0-1 0 0,0 1 1 0 0,0-1-1 0 0,0 0 1 0 0,0 1 0 0 0,0-1-1 0 0,-1 0 1 0 0,1 0-1 0 0,0 1 1 0 0,-1-1 0 0 0,1 0-1 0 0,0 0 1 0 0,-1 0-1 0 0,0 2-4 0 0,0-1 1 0 0,1-2-1 0 0,0 1 0 0 0,0-1 0 0 0,-1 0 0 0 0,1 1 0 0 0,0-1 0 0 0,0 0 0 0 0,0 1 0 0 0,0-1 0 0 0,0 0 0 0 0,0 1 0 0 0,0-1 0 0 0,0 0 0 0 0,0 1 0 0 0,0-1 0 0 0,0 0 0 0 0,0 1 0 0 0,0-1 0 0 0,0 1 0 0 0,1-1 0 0 0,-1 0 0 0 0,0 0 0 0 0,0 1 0 0 0,0-1 0 0 0,0 0 0 0 0,1 1 0 0 0,-1-1 0 0 0,0 0 0 0 0,0 1 0 0 0,1-1 0 0 0,-1 0 0 0 0,0 0 0 0 0,0 0 0 0 0,1 1 0 0 0,-1-1 0 0 0,0 0 0 0 0,1 0 0 0 0,1 2 0 0 0,-1-1 0 0 0,-1 0 0 0 0,1-1 0 0 0,-1 1 0 0 0,1-1 0 0 0,0 1 0 0 0,-1-1 0 0 0,1 1 0 0 0,0-1 0 0 0,-1 1 0 0 0,1-1 0 0 0,0 0 0 0 0,-1 1 0 0 0,1-1 0 0 0,0 0 0 0 0,0 0 0 0 0,-1 1 0 0 0,1-1 0 0 0,0 0 0 0 0,0 0 0 0 0,-1 0 0 0 0,1 0 0 0 0,0 0 0 0 0,0 0 0 0 0,0 0 0 0 0,-1 0 0 0 0,1 0 0 0 0,0-1 0 0 0,0 1 0 0 0,-1 0 0 0 0,1 0 0 0 0,0-1 0 0 0,-1 1 0 0 0,1-1 0 0 0,1 0 0 0 0,-1 0 0 0 0,1 0 0 0 0,-1 0 0 0 0,0-1 0 0 0,0 1 0 0 0,0 0 0 0 0,0-1 0 0 0,0 1 0 0 0,0-1 0 0 0,0 0 0 0 0,1-2-6 0 0,0-1 0 0 0,0 0 0 0 0,-1 0 0 0 0,0 0 0 0 0,0 1 0 0 0,0-2 6 0 0,5-20-79 0 0,-1 13-8 0 0,-3 8 33 0 0,0 0-1 0 0,-1 0 1 0 0,1 0-1 0 0,-1 0 0 0 0,0 0 1 0 0,0-1-1 0 0,-1-2 55 0 0,-1-16-180 0 0,0 17 123 0 0,1 0-1 0 0,-1 0 0 0 0,2 0 0 0 0,-1 0 0 0 0,1-5 58 0 0,8-17-53 0 0,-6 21 56 0 0,-1 1-1 0 0,1-1 1 0 0,-2 0-1 0 0,1-2-2 0 0,1-19 0 0 0,-3 14 0 0 0,2 0 0 0 0,0 0 0 0 0,1 1 0 0 0,0-1 0 0 0,1 1 0 0 0,3-9 0 0 0,-2 13 2 0 0,-3 7-4 0 0,-1 1 0 0 0,1-1 0 0 0,-1 0 0 0 0,0 1 0 0 0,0-1 0 0 0,0 0 0 0 0,-1 0 0 0 0,1 0 0 0 0,-1 0 0 0 0,1 0 0 0 0,-1 0 0 0 0,0-1 1 0 0,-1 0-17 0 0,1 1-3 0 0,0 1 0 0 0,-1 0 1 0 0,1-1-1 0 0,0 1 0 0 0,0 0 0 0 0,0-1 0 0 0,1 1 0 0 0,-1 0 1 0 0,0-1 20 0 0,1 2-6 0 0,-1 0 1 0 0,1 1-1 0 0,-1-1 1 0 0,1 0-1 0 0,-1 1 1 0 0,1-1-1 0 0,-1 0 1 0 0,1 1 0 0 0,-1-1-1 0 0,1 1 1 0 0,0-1-1 0 0,-1 1 1 0 0,1-1-1 0 0,0 1 1 0 0,0 0-1 0 0,-1-1 1 0 0,1 1-1 0 0,0 0 1 0 0,0 0 0 0 0,0-1-1 0 0,-1 1 1 0 0,1 0-1 0 0,0 0 1 0 0,0 0-1 0 0,0 0 1 0 0,-1 0-1 0 0,1 0 1 0 0,0 0 0 0 0,0 0 5 0 0,1 1 16 0 0,-1 0 1 0 0,1-1-1 0 0,-1 1 1 0 0,1 0 0 0 0,-1 0-1 0 0,1 0 1 0 0,-1 0 0 0 0,0 0-1 0 0,1 0 1 0 0,-1 0-1 0 0,0 0 1 0 0,0 1 0 0 0,0-1-1 0 0,0 0 1 0 0,0 2-17 0 0,2 0 24 0 0,3 5-21 0 0,-1 0 0 0 0,0 1 0 0 0,0 0 1 0 0,-1-1-1 0 0,2 5-3 0 0,13 25 22 0 0,-14-29 30 0 0,0 1 0 0 0,0 0 0 0 0,-1 0 0 0 0,-1 0 0 0 0,1 0-1 0 0,-2 0 1 0 0,2 6-52 0 0,-1-4 64 0 0,1-1 1 0 0,0 1-1 0 0,2 1-64 0 0,-2-5 49 0 0,0 1 1 0 0,-1-1-1 0 0,0 1 1 0 0,-1 0-1 0 0,1 9-49 0 0,6 15 116 0 0,-7-28-101 0 0,0 1 0 0 0,-1-1 0 0 0,1 0 0 0 0,-1 0 0 0 0,-1 0-1 0 0,1 4-14 0 0,-1 14 43 0 0,0-21-175 0 0,0-2-73 0 0,0 0-19 0 0,1-9-1404 0 0,12-20-2861 0 0,-5 10-3696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3.463"/>
    </inkml:context>
    <inkml:brush xml:id="br0">
      <inkml:brushProperty name="width" value="0.05" units="cm"/>
      <inkml:brushProperty name="height" value="0.05" units="cm"/>
      <inkml:brushProperty name="color" value="#333333"/>
    </inkml:brush>
  </inkml:definitions>
  <inkml:trace contextRef="#ctx0" brushRef="#br0">32 355 18887 0 0,'-26'13'863'0'0,"20"-10"-14"0"0,6-3-425 0 0,0 0 234 0 0,0 0 159 0 0,7-10 816 0 0,-5 3-1343 0 0,-1 6-245 0 0,-1-1 0 0 0,1 0 0 0 0,-1 1 0 0 0,1-1 0 0 0,-1 1 0 0 0,1 0 0 0 0,0-1 0 0 0,0 1 0 0 0,0 0 0 0 0,0-1 0 0 0,0 1 0 0 0,0 0 0 0 0,1-1-45 0 0,4-4 109 0 0,0 0-21 0 0,0 0-1 0 0,0 0 1 0 0,-1 0-1 0 0,0-1 1 0 0,0 0-1 0 0,-1 0 1 0 0,0 0-1 0 0,1-3-87 0 0,-2 5 16 0 0,0-1 0 0 0,1 1 0 0 0,-1 0 1 0 0,1 0-1 0 0,0 0 0 0 0,0 1 0 0 0,1-1 0 0 0,1 0-16 0 0,-1 0 11 0 0,0 0 1 0 0,0 0-1 0 0,-1 0 0 0 0,0-1 1 0 0,3-4-12 0 0,1-5-94 0 0,-1-1 0 0 0,6-17 94 0 0,-7 15-78 0 0,-4 15 71 0 0,0-1 0 0 0,0 0 0 0 0,0 1 0 0 0,1-1 0 0 0,-1 1 0 0 0,1 0 0 0 0,0-1 0 0 0,0 1 0 0 0,0 1 0 0 0,1-2 7 0 0,-2 2 18 0 0,1 0 0 0 0,-1 0 1 0 0,0 0-1 0 0,0 0 0 0 0,0-1 1 0 0,0 1-1 0 0,0-1 0 0 0,0 1 1 0 0,-1-1-1 0 0,1 0 1 0 0,-1 0-1 0 0,0 0 0 0 0,1-2-18 0 0,-1 3 6 0 0,-1 1-1 0 0,1 0 1 0 0,-1 0-1 0 0,1 0 1 0 0,0 0-1 0 0,-1 0 0 0 0,1 0 1 0 0,0 0-1 0 0,0 0 1 0 0,0 0-1 0 0,0 0 1 0 0,0 0-1 0 0,0 1 1 0 0,0-1-1 0 0,0 0 1 0 0,0 1-1 0 0,0-1 1 0 0,0 1-1 0 0,1-1 0 0 0,-1 1 1 0 0,0-1-6 0 0,2 0 12 0 0,-3 1-17 0 0,0 0 1 0 0,0 0-1 0 0,0 0 1 0 0,1 0-1 0 0,-1 0 0 0 0,0-1 1 0 0,0 1-1 0 0,0 0 1 0 0,0 0-1 0 0,0 0 1 0 0,1 0-1 0 0,-1 0 0 0 0,0-1 1 0 0,0 1-1 0 0,0 0 1 0 0,0 0-1 0 0,0 0 1 0 0,0-1-1 0 0,0 1 1 0 0,0 0-1 0 0,0 0 0 0 0,0 0 1 0 0,1-1-1 0 0,-1 1 1 0 0,0 0-1 0 0,0 0 1 0 0,0 0-1 0 0,0-1 0 0 0,-1 1 1 0 0,1 0-1 0 0,0 0 1 0 0,0 0-1 0 0,0-1 1 0 0,0 1-1 0 0,0 0 0 0 0,0 0 1 0 0,0 0-1 0 0,0-1 1 0 0,0 1-1 0 0,0 0 1 0 0,0 0-1 0 0,-1 0 0 0 0,1 0 1 0 0,0-1-1 0 0,0 1 1 0 0,0 0-1 0 0,0 0 1 0 0,-1 0-1 0 0,1 0 0 0 0,0 0 1 0 0,0 0-1 0 0,0-1 1 0 0,0 1-1 0 0,-1 0 5 0 0,0 2 50 0 0,0 0-1 0 0,0 0 0 0 0,0 0 1 0 0,1 0-1 0 0,-1 0 1 0 0,0 0-1 0 0,1 0 0 0 0,0 0 1 0 0,-1 0-1 0 0,1 0 1 0 0,0 0-1 0 0,0 0 1 0 0,0 0-1 0 0,0 0 0 0 0,1 0 1 0 0,-1 0-1 0 0,0 0 1 0 0,1 1-50 0 0,-1-1 28 0 0,0-1 1 0 0,0 1 0 0 0,0-1 0 0 0,0 1 0 0 0,0-1 0 0 0,0 1 0 0 0,-1-1-1 0 0,1 1 1 0 0,-1-1 0 0 0,1 1 0 0 0,-1-1 0 0 0,1 1 0 0 0,-1-1 0 0 0,0 0-1 0 0,0 1 1 0 0,1-1 0 0 0,-2 1-29 0 0,-5 9 102 0 0,7-8-79 0 0,-1 0 1 0 0,0 0-1 0 0,1 0 1 0 0,-1 0 0 0 0,1 0-1 0 0,0 0 1 0 0,0 1 0 0 0,0-1-1 0 0,0 0 1 0 0,1 0 0 0 0,-1 0-1 0 0,1 0 1 0 0,0 0 0 0 0,0 0-1 0 0,0 0-23 0 0,4 20 113 0 0,-4-3-86 0 0,-2-15-27 0 0,1 0 0 0 0,0-1 0 0 0,1 1 0 0 0,-1-1 0 0 0,1 1 0 0 0,0 0 0 0 0,0-1 0 0 0,18 45-31 0 0,-14-39 148 0 0,-1 0 0 0 0,0 0 0 0 0,-1 1 0 0 0,0-1 0 0 0,0 1 0 0 0,-1 0 0 0 0,0 3-117 0 0,-2-4 113 0 0,1 0 1 0 0,1-1-1 0 0,0 1 0 0 0,0-1 1 0 0,1 1-1 0 0,0-1 0 0 0,0 0 1 0 0,1 0-1 0 0,4 6-113 0 0,-5-8-10 0 0,-1-1-1 0 0,1 0 1 0 0,-2 0 0 0 0,1 1-1 0 0,-1 0 1 0 0,1 2 10 0 0,-1-2-25 0 0,1 1 0 0 0,-1-1 0 0 0,2 0-1 0 0,0 2 26 0 0,5 9-7 0 0,-6-13 34 0 0,1 0 1 0 0,-1 0 0 0 0,0 0-1 0 0,0 1 1 0 0,-1-1-1 0 0,0 1 1 0 0,1 3-28 0 0,-2-6 7 0 0,1 0 1 0 0,0 0-1 0 0,0 0 1 0 0,0 0-1 0 0,0-1 1 0 0,0 1-1 0 0,0 0 0 0 0,1-1 1 0 0,0 2-8 0 0,7 16 14 0 0,-9-20-23 0 0,1 1 1 0 0,-1-1-1 0 0,0 1 1 0 0,0-1-1 0 0,0 1 0 0 0,0-1 1 0 0,0 1-1 0 0,-1-1 0 0 0,1 0 1 0 0,0 1-1 0 0,0-1 0 0 0,0 1 1 0 0,0-1-1 0 0,0 1 0 0 0,0-1 1 0 0,-1 0-1 0 0,1 1 0 0 0,0-1 1 0 0,0 1-1 0 0,-1-1 1 0 0,1 0-1 0 0,0 1 0 0 0,-1-1 1 0 0,1 0-1 0 0,0 0 0 0 0,-1 1 1 0 0,1-1-1 0 0,0 0 0 0 0,-1 0 1 0 0,1 1-1 0 0,-1-1 0 0 0,1 0 1 0 0,-1 0-1 0 0,1 0 0 0 0,0 0 1 0 0,-1 1-1 0 0,1-1 1 0 0,-1 0 8 0 0,0 0-80 0 0,-1 1-396 0 0,2-1-32 0 0,-11 0-585 0 0,8 0-2224 0 0,2-1-2673 0 0,-8-3-1721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3.847"/>
    </inkml:context>
    <inkml:brush xml:id="br0">
      <inkml:brushProperty name="width" value="0.05" units="cm"/>
      <inkml:brushProperty name="height" value="0.05" units="cm"/>
      <inkml:brushProperty name="color" value="#333333"/>
    </inkml:brush>
  </inkml:definitions>
  <inkml:trace contextRef="#ctx0" brushRef="#br0">20 299 9672 0 0,'-6'1'173'0'0,"-8"1"429"0"0,29-1-1 0 0,-7-1 1367 0 0,0-1 1 0 0,-1 0 0 0 0,1 0 0 0 0,0-1-1969 0 0,31-9 4005 0 0,8-1-2438 0 0,-29 8-1257 0 0,-8 3-59 0 0,1-1 0 0 0,0-1 0 0 0,-1 0 0 0 0,0 0 0 0 0,0-1 0 0 0,9-4-251 0 0,-8 2 245 0 0,0 1 0 0 0,1 1-1 0 0,0 0 1 0 0,8-2-245 0 0,-5 2 363 0 0,0-1-1 0 0,12-6-362 0 0,34-14 652 0 0,-35 15-397 0 0,0-1 1 0 0,5-4-256 0 0,-10 5 20 0 0,-17 8-17 0 0,0 1 1 0 0,0-1-1 0 0,0 0 0 0 0,0-1 1 0 0,0 1-1 0 0,0-1 0 0 0,0 1 0 0 0,-1-1 1 0 0,0 0-1 0 0,3-3-3 0 0,-3 2-20 0 0,0 2-1 0 0,0-1 1 0 0,0 0 0 0 0,1 1-1 0 0,-1-1 1 0 0,1 1 0 0 0,-1 0-1 0 0,1 0 1 0 0,0 1-1 0 0,4-2 21 0 0,-4 1-37 0 0,0 0-1 0 0,1 0 1 0 0,-1 0-1 0 0,0 0 1 0 0,0-1-1 0 0,0 1 1 0 0,-1-1-1 0 0,3-2 38 0 0,0-1-341 0 0,-1 1 1 0 0,1 0-1 0 0,-1 0 0 0 0,6-2 342 0 0,-11 7-73 0 0,1-1 0 0 0,-1 1 1 0 0,1 0-1 0 0,-1 0 0 0 0,1-1 1 0 0,-1 1-1 0 0,0 0 0 0 0,1-1 1 0 0,-1 1-1 0 0,0 0 0 0 0,1-1 1 0 0,-1 1-1 0 0,0-1 0 0 0,1 1 1 0 0,-1 0-1 0 0,0-1 0 0 0,0 1 1 0 0,0-1-1 0 0,1 1 0 0 0,-1-1 1 0 0,0 1-1 0 0,0-1 1 0 0,0 1-1 0 0,0-1 0 0 0,0 1 1 0 0,0-1-1 0 0,0 1 0 0 0,0-1 1 0 0,0 0 71 0 0,0-1-808 0 0,0 2 581 0 0,0-1 0 0 0,0 1 1 0 0,0 0-1 0 0,0 0 0 0 0,0 0 0 0 0,0-1 0 0 0,0 1 0 0 0,0 0 0 0 0,1 0 0 0 0,-1-1 0 0 0,0 1 0 0 0,0 0 0 0 0,0 0 1 0 0,0 0-1 0 0,0-1 0 0 0,1 1 0 0 0,-1 0 0 0 0,0 0 0 0 0,0 0 0 0 0,0-1 0 0 0,1 1 0 0 0,-1 0 0 0 0,0 0 0 0 0,0 0 1 0 0,0 0-1 0 0,1 0 0 0 0,-1 0 227 0 0,12-4-7913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4.611"/>
    </inkml:context>
    <inkml:brush xml:id="br0">
      <inkml:brushProperty name="width" value="0.05" units="cm"/>
      <inkml:brushProperty name="height" value="0.05" units="cm"/>
      <inkml:brushProperty name="color" value="#333333"/>
    </inkml:brush>
  </inkml:definitions>
  <inkml:trace contextRef="#ctx0" brushRef="#br0">415 207 4144 0 0,'-19'17'191'0'0,"19"-17"-184"0"0,0 0 1 0 0,-1 1 0 0 0,1-1 0 0 0,0 0 0 0 0,0 0-1 0 0,-1 1 1 0 0,1-1 0 0 0,0 0 0 0 0,-1 0 0 0 0,1 0 0 0 0,-1 0-1 0 0,1 0 1 0 0,0 1 0 0 0,-1-1 0 0 0,1 0 0 0 0,0 0 0 0 0,-1 0-1 0 0,1 0 1 0 0,0 0 0 0 0,-1 0 0 0 0,1 0 0 0 0,-1 0 0 0 0,1 0-8 0 0,-1-1 219 0 0,-1 1 0 0 0,1 0 0 0 0,0-1 0 0 0,0 1 0 0 0,0-1 1 0 0,0 0-1 0 0,0 1 0 0 0,0-1 0 0 0,0 0 0 0 0,0 1 0 0 0,0-1 1 0 0,0 0-1 0 0,0 0 0 0 0,0 0 0 0 0,0 0 0 0 0,1 0 1 0 0,-1 0-1 0 0,0 0 0 0 0,1-1-219 0 0,-2 0 681 0 0,1 1 0 0 0,0-1 0 0 0,-1 0 0 0 0,1 0 0 0 0,-1 1 0 0 0,1-1 0 0 0,-1 0 1 0 0,-1 0-682 0 0,-1 0 425 0 0,3 1-328 0 0,0 0-1 0 0,0 1 1 0 0,0-1 0 0 0,0 0-1 0 0,0 0 1 0 0,0 0 0 0 0,1 0 0 0 0,-1 0-1 0 0,0 0 1 0 0,0 0 0 0 0,1 0-1 0 0,-1 0 1 0 0,0 0 0 0 0,1 0-1 0 0,-1 0 1 0 0,1 0 0 0 0,-1-1-97 0 0,-2-4 252 0 0,-1 0 0 0 0,1 0 0 0 0,-1 1 0 0 0,-1 0 0 0 0,1 0 0 0 0,-1 0 0 0 0,0 0 0 0 0,0 0 0 0 0,-1 1 0 0 0,-1-1-252 0 0,-12-12 636 0 0,13 12-376 0 0,0-1-1 0 0,-1 1 1 0 0,1 1 0 0 0,-1-1 0 0 0,0 1 0 0 0,0 0 0 0 0,0 1 0 0 0,-1 0 0 0 0,-3-2-260 0 0,7 4 102 0 0,1 0 0 0 0,-1 1 0 0 0,1-1 0 0 0,0 1 0 0 0,-1-1 0 0 0,1 1 0 0 0,-1 0 0 0 0,1 0 0 0 0,-1 1 0 0 0,1-1 0 0 0,0 1 0 0 0,-1 0 1 0 0,1 0-1 0 0,0 0 0 0 0,-1 0 0 0 0,1 0 0 0 0,0 1 0 0 0,0-1 0 0 0,0 1 0 0 0,0 0 0 0 0,0 0 0 0 0,1 0 0 0 0,-1 1-102 0 0,-7 6 125 0 0,1 1 0 0 0,0 0 0 0 0,1 0 0 0 0,0 1 0 0 0,1 0-1 0 0,0 0 1 0 0,1 1 0 0 0,0 0 0 0 0,1 0 0 0 0,0 1 0 0 0,1-1 0 0 0,-2 8-125 0 0,-2 17 158 0 0,2 1 0 0 0,1 0 1 0 0,0 27-159 0 0,4-16 796 0 0,2 1 1 0 0,5 33-797 0 0,-1-54 35 0 0,1-1 0 0 0,1-1 0 0 0,1 1 1 0 0,8 14-36 0 0,-15-38 17 0 0,2 4 9 0 0,0 1 0 0 0,1-1 0 0 0,0 0 0 0 0,1 0 0 0 0,0-1 0 0 0,0 1 0 0 0,0-1 0 0 0,1 0 0 0 0,0-1 0 0 0,2 2-26 0 0,-6-6 8 0 0,1 1 0 0 0,1-1 0 0 0,-1 1 0 0 0,0-1 0 0 0,0 0 0 0 0,1-1 0 0 0,-1 1 0 0 0,1 0 0 0 0,0-1 0 0 0,-1 0 0 0 0,1 0-1 0 0,0 0 1 0 0,0 0 0 0 0,0-1 0 0 0,0 0 0 0 0,-1 1 0 0 0,1-1 0 0 0,0-1 0 0 0,0 1 0 0 0,0-1 0 0 0,0 1 0 0 0,0-1 0 0 0,-1 0 0 0 0,2-1-8 0 0,5-1 0 0 0,0-2 0 0 0,-1 1 0 0 0,0-2 0 0 0,1 1 0 0 0,6-6 0 0 0,38-34 0 0 0,-44 35-111 0 0,0-1-1 0 0,0 0 1 0 0,-1-1-1 0 0,6-10 112 0 0,7-9-243 0 0,-16 22 69 0 0,0 0 1 0 0,-1 0-1 0 0,0 0 0 0 0,-1-1 1 0 0,0 0-1 0 0,0 0 0 0 0,-1 0 1 0 0,0 0-1 0 0,0-5 174 0 0,12-53-2060 0 0,-14 59 1768 0 0,1 0 0 0 0,-1-1 0 0 0,-1 1-1 0 0,1-1 1 0 0,-2 1 0 0 0,1-1 0 0 0,-2-4 292 0 0,1 1-357 0 0,0 0 1 0 0,0 0-1 0 0,2 0 0 0 0,0-2 357 0 0,1-14-869 0 0,-2 0 0 0 0,0 1 0 0 0,-5-22 869 0 0,2 14-1134 0 0,2 0 0 0 0,1-5 1134 0 0,0 35-208 0 0,-1-1 0 0 0,1 0 0 0 0,-1 0 0 0 0,0 1 0 0 0,0-1 1 0 0,-1 0-1 0 0,-2-5 208 0 0,-1-6-461 0 0,3-4 957 0 0,2 15 89 0 0,0 6 0 0 0,0 1 317 0 0,2 13 1217 0 0,3 4-703 0 0,-2-7-624 0 0,0-1 0 0 0,0 0 0 0 0,4 7-792 0 0,-4-10 298 0 0,-1 0-1 0 0,0 0 1 0 0,0 0-1 0 0,0 2-297 0 0,0-2 165 0 0,-1 0 0 0 0,1-1-1 0 0,0 1 1 0 0,1-1 0 0 0,1 3-165 0 0,5 8 355 0 0,1 0 1 0 0,-2 1 0 0 0,0-1-1 0 0,-1 4-355 0 0,6 13 625 0 0,1-1-1 0 0,17 27-624 0 0,-26-49 73 0 0,-2-4-14 0 0,0 1 1 0 0,-1 0-1 0 0,0 0 1 0 0,0 0-1 0 0,-1 0 1 0 0,1 5-60 0 0,-1-5 71 0 0,0 1 0 0 0,1-1 0 0 0,0 1 1 0 0,0-1-1 0 0,2 4-71 0 0,7 7 165 0 0,-9-15-118 0 0,1 0 1 0 0,-1 0-1 0 0,-1 1 1 0 0,1-1-1 0 0,0 1 1 0 0,-1 0 0 0 0,1-1-1 0 0,0 5-47 0 0,-1 5 209 0 0,0 0 0 0 0,-1 0 0 0 0,-1 4-209 0 0,1 3 45 0 0,-1-12 19 0 0,0-8-65 0 0,1 0 1 0 0,0 0-1 0 0,0 1 0 0 0,-1-1 0 0 0,1 0 0 0 0,0 0 1 0 0,0 1-1 0 0,-1-1 0 0 0,1 0 0 0 0,0 0 1 0 0,0 0-1 0 0,-1 0 0 0 0,1 0 0 0 0,0 1 0 0 0,-1-1 1 0 0,1 0-1 0 0,0 0 0 0 0,-1 0 0 0 0,1 0 1 0 0,0 0-1 0 0,-1 0 0 0 0,1 0 0 0 0,0 0 0 0 0,-1 0 1 0 0,1 0-10 0 0,-1 0 0 0 0,1 0 0 0 0,-1 0 0 0 0,1-1 0 0 0,-1 1 0 0 0,1 0 0 0 0,-1 0 0 0 0,1 0 0 0 0,-1 0 0 0 0,1-1 0 0 0,0 1 0 0 0,-1 0 0 0 0,1-1 0 0 0,-1 1 0 0 0,1 0 0 0 0,0-1 0 0 0,-1 1 0 0 0,1 0 0 0 0,0-1 0 0 0,-1 1 0 0 0,1 0 0 0 0,0-1 0 0 0,0 1 0 0 0,-1-1 0 0 0,1 1 0 0 0,0-1 0 0 0,0 1 0 0 0,0-1 0 0 0,-1 1 0 0 0,1-1 0 0 0,0 1 0 0 0,0-1 0 0 0,0 1 0 0 0,0-1 10 0 0,5-19-398 0 0,-4 18 349 0 0,-1-1 0 0 0,1 1 0 0 0,0 0 0 0 0,-1 0 0 0 0,1-1 0 0 0,-1 1 0 0 0,0-3 49 0 0,-3-9-84 0 0,2 12 81 0 0,0-1 1 0 0,1 0 0 0 0,-1 0-1 0 0,1 0 1 0 0,-1-1 0 0 0,1 1-1 0 0,0 0 1 0 0,0 0 0 0 0,1 0-1 0 0,-1 0 3 0 0,17-54-40 0 0,-12 40 10 0 0,0 0 1 0 0,-1 0 0 0 0,0-4 29 0 0,-1 4-102 0 0,0 1-1 0 0,1-1 0 0 0,0 1 1 0 0,1 0-1 0 0,8-15 103 0 0,-11 26-85 0 0,0 0-1 0 0,-1 0 1 0 0,1-1 0 0 0,-1 1-1 0 0,0 0 1 0 0,0-1 0 0 0,-1 1-1 0 0,0-4 86 0 0,1-4-188 0 0,0 10 156 0 0,-1 0 0 0 0,1 0 0 0 0,0 0 0 0 0,0 0 1 0 0,0 1-1 0 0,1-1 0 0 0,-1 0 0 0 0,0 0 0 0 0,1 1 0 0 0,0-1 0 0 0,0 1 0 0 0,0-1 0 0 0,1-1 32 0 0,0 1-17 0 0,0 0 0 0 0,-1 0-1 0 0,0-1 1 0 0,0 1 0 0 0,0-1-1 0 0,0 0 1 0 0,1-2 17 0 0,-2 0 0 0 0,-1 5 0 0 0,0 0 0 0 0,0 0 0 0 0,0 1 0 0 0,0-1 0 0 0,0 0 0 0 0,0 1 0 0 0,1-1 0 0 0,-1 0 0 0 0,0 1 0 0 0,0-1 0 0 0,0 0 0 0 0,1 1 0 0 0,-1-1 0 0 0,0 1 0 0 0,1-1 0 0 0,-1 0 0 0 0,0 1 0 0 0,1-1 0 0 0,-1 1 0 0 0,1-1 0 0 0,-1 1 0 0 0,1-1 0 0 0,-1 1 0 0 0,1 0 0 0 0,-1-1 0 0 0,1 1 0 0 0,0-1 0 0 0,-1 1 0 0 0,1 0 0 0 0,-1 0 0 0 0,1-1 0 0 0,0 1 0 0 0,-1 0 0 0 0,1 0 0 0 0,0 0 0 0 0,-1 0 0 0 0,1 0 0 0 0,0 0 0 0 0,-1 0 0 0 0,1 0 0 0 0,0 0 0 0 0,1 0 1 0 0,-1 0 1 0 0,0 0-1 0 0,1 0 0 0 0,-1 1 0 0 0,0-1 1 0 0,1 0-1 0 0,-1 1 0 0 0,0-1 0 0 0,0 1 1 0 0,1 0-1 0 0,-1-1 0 0 0,0 1 0 0 0,0 0 1 0 0,0 0-1 0 0,0-1 0 0 0,0 1 0 0 0,0 0 1 0 0,0 0-1 0 0,0 0 0 0 0,0 0 0 0 0,-1 0 1 0 0,1 1-1 0 0,0-1 0 0 0,-1 0 0 0 0,1 0 1 0 0,-1 0-1 0 0,1 1 0 0 0,-1-1 0 0 0,1 0 1 0 0,-1 2-2 0 0,1 6 126 0 0,1-1 0 0 0,0 1 0 0 0,1 0 0 0 0,0-1 0 0 0,0 1 0 0 0,2 1-126 0 0,-2 0 188 0 0,1 0 1 0 0,-2 0 0 0 0,3 10-189 0 0,-3-10 133 0 0,0 1 1 0 0,1-1-1 0 0,3 6-133 0 0,-4-8 60 0 0,1 0 0 0 0,-1 0 0 0 0,0 0 1 0 0,-1 1-1 0 0,1 0-60 0 0,-2-2 21 0 0,1-1 0 0 0,1 1 0 0 0,-1-1 0 0 0,1 1 0 0 0,0-1 0 0 0,0 0 0 0 0,4 6-21 0 0,0-1 23 0 0,0-1 0 0 0,-1 1 0 0 0,2 8-23 0 0,-5-16-3 0 0,-1 0 0 0 0,1 0 0 0 0,0 0-1 0 0,0-1 1 0 0,0 1 0 0 0,1 0-1 0 0,-1-1 1 0 0,2 2 3 0 0,12 13-178 0 0,-16-16 62 0 0,1 0-1 0 0,0 0 0 0 0,0 0 1 0 0,0 0-1 0 0,1 0 0 0 0,-1-1 1 0 0,0 1-1 0 0,0 0 0 0 0,0-1 1 0 0,0 1-1 0 0,1-1 0 0 0,-1 0 1 0 0,0 1-1 0 0,0-1 0 0 0,1 0 0 0 0,-1 0 1 0 0,0 0-1 0 0,1 0 0 0 0,-1 0 1 0 0,0 0-1 0 0,1 0 0 0 0,-1 0 117 0 0,1 0-394 0 0,2-1-2500 0 0,3-6-5219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6.028"/>
    </inkml:context>
    <inkml:brush xml:id="br0">
      <inkml:brushProperty name="width" value="0.05" units="cm"/>
      <inkml:brushProperty name="height" value="0.05" units="cm"/>
      <inkml:brushProperty name="color" value="#333333"/>
    </inkml:brush>
  </inkml:definitions>
  <inkml:trace contextRef="#ctx0" brushRef="#br0">149 876 1840 0 0,'-7'1'67'0'0,"0"1"0"0"0,0 0 0 0 0,1 0 0 0 0,-1 1 0 0 0,1-1 0 0 0,-1 1 0 0 0,1 1 0 0 0,0-1 0 0 0,0 1 0 0 0,1 0 0 0 0,-1 1 0 0 0,-1 1-67 0 0,3-1 1430 0 0,1 0 1 0 0,-1 0-1 0 0,1 0 0 0 0,0 0 1 0 0,0 1-1 0 0,1 0 0 0 0,-1-1 1 0 0,1 1-1 0 0,-1 6-1430 0 0,-6 13 3592 0 0,2-8-2215 0 0,4-12-1084 0 0,1 0 1 0 0,0 0 0 0 0,0 0-1 0 0,0 1 1 0 0,1-1-1 0 0,-1 0 1 0 0,1 6-294 0 0,1 27 1295 0 0,0-24-803 0 0,0 0 0 0 0,-1 0 1 0 0,-1 3-493 0 0,1-6 241 0 0,1 0 1 0 0,-1 0-1 0 0,2 0 1 0 0,-1 0 0 0 0,1 0-1 0 0,3 7-241 0 0,3 16 1076 0 0,7 14-1076 0 0,-13-45 36 0 0,0 0 1 0 0,0 0 0 0 0,0 0-1 0 0,1 0 1 0 0,0-1-1 0 0,-1 1 1 0 0,1 0 0 0 0,0-1-1 0 0,2 3-36 0 0,-1-3 27 0 0,-1 1-1 0 0,0 0 0 0 0,0-1 1 0 0,0 1-1 0 0,0 0 1 0 0,1 4-27 0 0,-3-7 6 0 0,1 1 1 0 0,-1 0-1 0 0,0 0 1 0 0,1 0-1 0 0,-1 0 1 0 0,1-1-1 0 0,-1 1 0 0 0,1 0 1 0 0,0-1-1 0 0,-1 1 1 0 0,1 0-1 0 0,0-1 1 0 0,-1 1-1 0 0,1 0 1 0 0,0-1-1 0 0,0 0 1 0 0,0 1-1 0 0,-1-1 0 0 0,1 1 1 0 0,0-1-1 0 0,0 0 1 0 0,0 1-1 0 0,0-1 1 0 0,0 0-1 0 0,0 0-6 0 0,10 0 0 0 0,-8-1-9 0 0,0 0 0 0 0,0 0 1 0 0,0-1-1 0 0,0 1 0 0 0,0-1 0 0 0,-1 0 0 0 0,1 1 0 0 0,-1-1 1 0 0,1 0-1 0 0,-1-1 0 0 0,0 1 0 0 0,0 0 0 0 0,0-1 0 0 0,1-1 9 0 0,1-1-28 0 0,-1 0 0 0 0,0-1 0 0 0,0 0 0 0 0,-1 1-1 0 0,1-1 1 0 0,-1 0 0 0 0,-1-1 28 0 0,1 1-43 0 0,1 0 1 0 0,-1 0-1 0 0,1 1 1 0 0,0-1-1 0 0,2-1 43 0 0,-2 3-32 0 0,-1-1 0 0 0,1 1-1 0 0,-1-1 1 0 0,0 0 0 0 0,0 0 0 0 0,0 1-1 0 0,-1-1 1 0 0,1-4 32 0 0,-2-19-188 0 0,-1 22 126 0 0,1 0 0 0 0,0-1 1 0 0,0 1-1 0 0,0 0 0 0 0,1-3 62 0 0,6-22-224 0 0,-3 15 34 0 0,0-1 0 0 0,-2 1-1 0 0,0-1 1 0 0,-1 1 0 0 0,0-12 190 0 0,-3 10-156 0 0,1 10 65 0 0,0 0-1 0 0,1 0 1 0 0,0 0-1 0 0,0 0 1 0 0,2-6 91 0 0,3-4-115 0 0,-4 15 94 0 0,0-1 0 0 0,0 1 1 0 0,0 0-1 0 0,-1-1 1 0 0,1 1-1 0 0,-1-1 0 0 0,0 0 1 0 0,0 1-1 0 0,0-1 1 0 0,0 0 20 0 0,-3-9-63 0 0,2 11 52 0 0,1 0 1 0 0,-1 0 0 0 0,0 0 0 0 0,1-1 0 0 0,0 1-1 0 0,0 0 1 0 0,0 0 0 0 0,0 0 0 0 0,0 0-1 0 0,0-1 1 0 0,0 1 0 0 0,0 0 0 0 0,1 0-1 0 0,-1 0 1 0 0,1 0 0 0 0,0 0 0 0 0,0 0-1 0 0,0 0 1 0 0,1-2 10 0 0,-1 2 16 0 0,0 0-47 0 0,-3-9 229 0 0,1 54 430 0 0,-1-22-256 0 0,2 0 1 0 0,1 0-1 0 0,1 10-372 0 0,-1-23 110 0 0,-1 0 0 0 0,0 0-1 0 0,0 0 1 0 0,-2 3-110 0 0,2-5 66 0 0,-1 0 0 0 0,1 0 1 0 0,0 0-1 0 0,0 0 0 0 0,0 0 0 0 0,1 0 0 0 0,0 0 0 0 0,0 2-66 0 0,10 21 294 0 0,-7-21-203 0 0,-1 1 0 0 0,-1-1 0 0 0,1 0-1 0 0,-2 1 1 0 0,2 6-91 0 0,-2-9 52 0 0,1 1 0 0 0,-1-1 0 0 0,1 1 0 0 0,1-1 0 0 0,-1 0 0 0 0,1 0 0 0 0,3 5-52 0 0,-2-5 27 0 0,-1 0 0 0 0,0 1-1 0 0,0-1 1 0 0,-1 1 0 0 0,0-1-1 0 0,1 6-26 0 0,-3-10 10 0 0,0 0 1 0 0,0-1-1 0 0,1 1 0 0 0,-1 0 1 0 0,0 0-1 0 0,1-1 1 0 0,-1 1-1 0 0,1-1 0 0 0,0 1 1 0 0,-1 0-1 0 0,1-1 0 0 0,0 1 1 0 0,0-1-1 0 0,0 1 0 0 0,0-1 1 0 0,0 0-1 0 0,0 0 0 0 0,1 1 1 0 0,-1-1-1 0 0,0 0 0 0 0,1 0 1 0 0,-1 0-1 0 0,1 0 0 0 0,-1 0 1 0 0,1 0-1 0 0,-1-1 0 0 0,1 1 1 0 0,-1 0-1 0 0,1-1 0 0 0,0 0 1 0 0,-1 1-1 0 0,1-1 0 0 0,0 0 1 0 0,0 0-1 0 0,-1 1 0 0 0,1-1 1 0 0,1-1-11 0 0,-1 1 137 0 0,2 1-60 0 0,-3-1-80 0 0,0 1-31 0 0,1-1 0 0 0,0 1-1 0 0,0-1 1 0 0,0 0 0 0 0,-1 0 0 0 0,1 0 0 0 0,0 0 0 0 0,0 0 0 0 0,0 0 0 0 0,-1 0 0 0 0,1-1 0 0 0,0 1 0 0 0,1-1 34 0 0,-3 1-28 0 0,1-1 1 0 0,-1 1-1 0 0,0 0 0 0 0,1-1 1 0 0,-1 1-1 0 0,1-1 0 0 0,-1 1 1 0 0,0-1-1 0 0,0 1 0 0 0,1-1 1 0 0,-1 1-1 0 0,0-1 1 0 0,0 1-1 0 0,0-1 0 0 0,1 1 1 0 0,-1-1-1 0 0,0 1 0 0 0,0-1 1 0 0,0 0 27 0 0,1-2-147 0 0,13-21-875 0 0,-12 21 862 0 0,1 0 0 0 0,-1-1 0 0 0,0 1 0 0 0,0 0 0 0 0,0-1 1 0 0,-1 0-1 0 0,1 1 0 0 0,-1-1 0 0 0,0 0 0 0 0,0 0 0 0 0,0 0 1 0 0,-1 0-1 0 0,1 0 0 0 0,-1-2 160 0 0,-2-7-482 0 0,2 9 227 0 0,-1-1 0 0 0,0 0-1 0 0,1 0 1 0 0,0 0-1 0 0,0 0 1 0 0,1 0 0 0 0,0-5 255 0 0,5-8-671 0 0,-5 14 487 0 0,1-1-1 0 0,-1 1 1 0 0,0-1 0 0 0,0 0 0 0 0,0 1-1 0 0,-1-1 1 0 0,1 0 0 0 0,-1 0-1 0 0,-1-3 185 0 0,-3-13-577 0 0,2 15 413 0 0,1 0-1 0 0,0 0 1 0 0,0 1 0 0 0,1-1 0 0 0,0 0 0 0 0,0-4 164 0 0,4-29-728 0 0,-1 23 301 0 0,-2-1 1 0 0,0 1 0 0 0,-1-3 426 0 0,0 9-216 0 0,0 0 1 0 0,0 0-1 0 0,1 1 1 0 0,0-1-1 0 0,1 0 0 0 0,0 0 1 0 0,0 1-1 0 0,3-6 216 0 0,-3 10-13 0 0,0-1 0 0 0,-1 1 0 0 0,0-1 0 0 0,0 1 0 0 0,0-1 0 0 0,0 0 0 0 0,-1 0 13 0 0,0 4 0 0 0,0 0-1 0 0,0 0 1 0 0,1 0-1 0 0,-1 0 1 0 0,0 0-1 0 0,1 0 1 0 0,0 1-1 0 0,-1-1 1 0 0,1 0-1 0 0,0 0 1 0 0,0 1 69 0 0,-1 0 0 0 0,1 1-1 0 0,-1-1 1 0 0,0 0 0 0 0,1 1 0 0 0,0-1 0 0 0,-1 0-1 0 0,1 1 1 0 0,-1-1 0 0 0,1 1 0 0 0,0-1 0 0 0,-1 1-1 0 0,1-1 1 0 0,0 1 0 0 0,0-1 0 0 0,-1 1 0 0 0,1 0-1 0 0,0-1 1 0 0,0 1 0 0 0,0 0 0 0 0,-1 0 0 0 0,1 0-1 0 0,1-1-68 0 0,-2 1 35 0 0,-1 0-1 0 0,1 1 0 0 0,0-1 1 0 0,0 0-1 0 0,0 0 0 0 0,0 0 1 0 0,0 0-1 0 0,0 0 0 0 0,0 0 0 0 0,0 0 1 0 0,-1 0-1 0 0,1 0 0 0 0,0 0 1 0 0,0 0-1 0 0,0 0 0 0 0,0 0 0 0 0,0 0 1 0 0,0 0-1 0 0,0 0 0 0 0,0 1 1 0 0,0-1-1 0 0,0 0 0 0 0,0 0 1 0 0,0 0-1 0 0,-1 0 0 0 0,1 0 0 0 0,0 0 1 0 0,0 0-1 0 0,0 0 0 0 0,0 1 1 0 0,0-1-1 0 0,0 0 0 0 0,0 0 0 0 0,0 0 1 0 0,0 0-1 0 0,0 0 0 0 0,0 0 1 0 0,0 0-1 0 0,0 1 0 0 0,0-1 1 0 0,0 0-1 0 0,1 0 0 0 0,-1 0 0 0 0,0 0 1 0 0,0 0-1 0 0,0 0 0 0 0,0 0 1 0 0,0 0-1 0 0,0 0 0 0 0,0 1 0 0 0,0-1 1 0 0,0 0-1 0 0,0 0 0 0 0,0 0 1 0 0,0 0-1 0 0,0 0 0 0 0,1 0 1 0 0,-1 0-36 0 0,7 12 1307 0 0,-4-9-1034 0 0,-1 0 0 0 0,0 0-1 0 0,0 1 1 0 0,0-1 0 0 0,0 1 0 0 0,-1-1 0 0 0,1 1-272 0 0,2 18 1198 0 0,-3-13-733 0 0,1 0 1 0 0,0-1-1 0 0,0 1 1 0 0,2 1-466 0 0,0-1 319 0 0,-2-4-124 0 0,0 0 0 0 0,0 0-1 0 0,-1 0 1 0 0,0-1 0 0 0,0 2-1 0 0,0-1 1 0 0,0 3-195 0 0,-1 6 300 0 0,-1-10-205 0 0,1 1 0 0 0,0 0 0 0 0,0-1 0 0 0,1 1-1 0 0,0-1 1 0 0,-1 1 0 0 0,2 0-95 0 0,-2-4 7 0 0,2 4 97 0 0,-1 1 0 0 0,1 0 1 0 0,-1 0-1 0 0,0 0 0 0 0,0-1 0 0 0,-1 1 0 0 0,0 0 0 0 0,0 0 0 0 0,0 0 0 0 0,-1 5-104 0 0,0-9 30 0 0,1 1 0 0 0,0-1-1 0 0,0 1 1 0 0,0-1 0 0 0,0 1-1 0 0,0-1 1 0 0,1 0 0 0 0,-1 1-1 0 0,1-1 1 0 0,-1 1 0 0 0,1-1-1 0 0,0 0 1 0 0,0 1 0 0 0,0-1 0 0 0,0 0-1 0 0,0 0 1 0 0,1 1-30 0 0,4 7 186 0 0,-1 9 70 0 0,-5-18-151 0 0,3 0-18 0 0,11-1-70 0 0,-12-1-17 0 0,0 1 0 0 0,-1-1 0 0 0,1 0 0 0 0,-1 0 0 0 0,1 0 0 0 0,-1 0 0 0 0,1 0 0 0 0,-1 0 0 0 0,1 0 0 0 0,-1-1 0 0 0,0 1 0 0 0,0 0 0 0 0,0-1 0 0 0,0 1 0 0 0,0-1 0 0 0,0 1 0 0 0,0-1 0 0 0,0-1 0 0 0,1-2 0 0 0,0 1 0 0 0,-1-1 0 0 0,1 0 0 0 0,-1 0 0 0 0,0 0 0 0 0,-1 0 0 0 0,4-13-39 0 0,0 1 0 0 0,0 0 0 0 0,2-1 39 0 0,-1 4-49 0 0,-1-1 0 0 0,-1 0 0 0 0,0 0 0 0 0,0-2 49 0 0,7-55-305 0 0,-7 53 187 0 0,0 0 0 0 0,-1-1 1 0 0,-1 1-1 0 0,0-9 118 0 0,-1 23-38 0 0,0-1 0 0 0,1 0-1 0 0,-1 0 1 0 0,2 0 0 0 0,-1 0 0 0 0,1 0 0 0 0,-1 1 0 0 0,1-1 0 0 0,1 1 0 0 0,1-3 38 0 0,10-29-206 0 0,-14 35 199 0 0,1 0 0 0 0,-1 0 0 0 0,1 1 0 0 0,0-1 0 0 0,0 1 0 0 0,0-1 0 0 0,0 1 0 0 0,0-1 0 0 0,0 1 0 0 0,0-1 0 0 0,1 1 0 0 0,-1 0 0 0 0,0 0 0 0 0,1-1 0 0 0,-1 1 0 0 0,1 0 0 0 0,-1 0 0 0 0,1 1 0 0 0,-1-1 0 0 0,1 0 0 0 0,0 0 0 0 0,0 1 0 0 0,-1-1 0 0 0,1 1 0 0 0,0 0 0 0 0,0-1 0 0 0,-1 1 0 0 0,2 0 7 0 0,-2 0 0 0 0,-1 0 0 0 0,0 0 0 0 0,1 0 0 0 0,-1 0 0 0 0,0 0 0 0 0,1 0 0 0 0,-1 1 0 0 0,1-1 0 0 0,-1 0 0 0 0,0 0 0 0 0,1 0 0 0 0,-1 0 0 0 0,0 1 0 0 0,1-1 0 0 0,-1 0 0 0 0,0 0 0 0 0,0 1 0 0 0,1-1 0 0 0,-1 0 0 0 0,0 0 0 0 0,1 1 0 0 0,-1-1 0 0 0,0 0 0 0 0,9 12-9 0 0,-4-7 42 0 0,0 1 0 0 0,-1-1 0 0 0,0 1 0 0 0,0 0 0 0 0,-1 0 0 0 0,0 1 0 0 0,0-1 0 0 0,2 7-33 0 0,23 60 394 0 0,-3-8-14 0 0,-14-40-261 0 0,-8-21-101 0 0,-1 0 0 0 0,0 0-1 0 0,0 0 1 0 0,-1 1 0 0 0,1-1-1 0 0,-1 0 1 0 0,0 1-18 0 0,-1-4 0 0 0,0 0 0 0 0,0-1 0 0 0,1 1 1 0 0,-1 0-1 0 0,0-1 0 0 0,1 1 0 0 0,-1-1 0 0 0,0 1 0 0 0,1-1 0 0 0,-1 1 0 0 0,0-1 0 0 0,1 1 0 0 0,-1-1 1 0 0,1 1-1 0 0,-1-1 0 0 0,1 1 0 0 0,0-1 0 0 0,-1 0 0 0 0,1 1 0 0 0,-1-1 0 0 0,1 0 0 0 0,0 0 0 0 0,-1 1 1 0 0,1-1-1 0 0,-1 0 0 0 0,1 0 0 0 0,0 0 0 0 0,-1 0 0 0 0,1 0 0 0 0,5 2 8 0 0,17 5 17 0 0,-13-10-4 0 0,0-1-14 0 0,-3 3-7 0 0,-6 1 0 0 0,1 0 0 0 0,-1 0 0 0 0,1-1 0 0 0,-1 1 0 0 0,1 0 0 0 0,-1-1 0 0 0,0 1 0 0 0,1-1 0 0 0,-1 0 0 0 0,0 1 0 0 0,1-1 0 0 0,-1 0 0 0 0,0 0 0 0 0,0 0 0 0 0,0 0 0 0 0,0 0 0 0 0,1 0 0 0 0,6-7-22 0 0,0 1 1 0 0,0 0-1 0 0,1 0 0 0 0,2 0 22 0 0,-5 3-23 0 0,0-1 0 0 0,0 1 0 0 0,0-1 0 0 0,-1 0 0 0 0,1 0 0 0 0,-1-1 0 0 0,0 0 0 0 0,-1 0 23 0 0,48-71-494 0 0,-46 68 384 0 0,-1-1 0 0 0,-1 0-1 0 0,0 0 1 0 0,0 0 0 0 0,-1 0 0 0 0,0-1 0 0 0,1-7 110 0 0,4-15-128 0 0,-4 21 128 0 0,-1-1 0 0 0,0 0 0 0 0,-1 1 0 0 0,-1-1 0 0 0,0 0 0 0 0,-1 0 0 0 0,0 0 0 0 0,-1 0 0 0 0,-2-10 0 0 0,1-3 0 0 0,2 21 0 0 0,0-1 0 0 0,-1 1 0 0 0,1 0 0 0 0,-1 0 0 0 0,0-1 0 0 0,-1 1 0 0 0,1 0 0 0 0,-1 0 0 0 0,0 0 0 0 0,-1-1 0 0 0,-25-29 0 0 0,28 34 0 0 0,-1-1 0 0 0,1 1 0 0 0,-1 0 0 0 0,1 0 0 0 0,-1 0 0 0 0,0 0 0 0 0,0 0 0 0 0,1 0 0 0 0,-1 0 0 0 0,0 0 0 0 0,0 0 0 0 0,0 0 0 0 0,0 0 0 0 0,-1 0 0 0 0,1 1 0 0 0,0 0 0 0 0,0 0 0 0 0,0-1 0 0 0,0 1 0 0 0,0 0 0 0 0,0 0 0 0 0,0 1 0 0 0,0-1 0 0 0,0 0 0 0 0,0 0 0 0 0,0 0 0 0 0,0 1 0 0 0,0-1 0 0 0,0 1 0 0 0,-1-1 0 0 0,0 2 0 0 0,-1 0 0 0 0,0-1 0 0 0,1 1 0 0 0,0 0 0 0 0,-1 0 0 0 0,1 0 0 0 0,0 1 0 0 0,0-1 0 0 0,0 0 0 0 0,1 1 0 0 0,-1 0 0 0 0,1-1 0 0 0,-1 1 0 0 0,1 0 0 0 0,0 0 0 0 0,0-1 0 0 0,0 1 0 0 0,0 1 0 0 0,-8 15 0 0 0,-2 0-6 0 0,8-15 10 0 0,1-1 0 0 0,-1 1-1 0 0,1 0 1 0 0,0 0-1 0 0,0 0 1 0 0,1 0-1 0 0,-1 0 1 0 0,1 0 0 0 0,0 0-1 0 0,0 0 1 0 0,0 1-1 0 0,1-1 1 0 0,-1 0 0 0 0,1 1-1 0 0,0 1-3 0 0,6 18 142 0 0,-4-18-68 0 0,-1-1 0 0 0,1 1-1 0 0,-1-1 1 0 0,0 1 0 0 0,-1 0 0 0 0,0-1 0 0 0,0 3-74 0 0,-4 20 372 0 0,2-21-283 0 0,1-1 1 0 0,0 1 0 0 0,1-1-1 0 0,-1 1 1 0 0,1 0-90 0 0,4 15 140 0 0,-3-17-120 0 0,0-1 0 0 0,-1 1 0 0 0,1-1-1 0 0,-1 1 1 0 0,0 0 0 0 0,0-1-1 0 0,-1 4-19 0 0,-3 13 52 0 0,2-16-43 0 0,1-1-1 0 0,0 1 1 0 0,0-1 0 0 0,0 1-1 0 0,1 0 1 0 0,0-1 0 0 0,0 1-1 0 0,0 0 1 0 0,0-1-1 0 0,1 1 1 0 0,0 0-9 0 0,1 3 6 0 0,-1 0 1 0 0,0 1-1 0 0,0-1 0 0 0,-1 4-6 0 0,0-10 128 0 0,8 2 144 0 0,-8-4-266 0 0,1 1-1 0 0,-1-1 0 0 0,1 0 0 0 0,0 1 0 0 0,-1-1 0 0 0,1 0 0 0 0,0 1 0 0 0,-1-1 0 0 0,1 0 0 0 0,0 0 0 0 0,-1 1 0 0 0,1-1 0 0 0,0 0 0 0 0,0 0 0 0 0,-1 0 0 0 0,1 0 0 0 0,0 0 0 0 0,0 0 0 0 0,-1 0 0 0 0,1 0 0 0 0,0 0 0 0 0,-1-1 0 0 0,1 1-5 0 0,6-3-43 0 0,0-1 0 0 0,-1 1-1 0 0,0-2 1 0 0,0 1-1 0 0,0-1 1 0 0,0 1 0 0 0,-1-2-1 0 0,1 1 1 0 0,-1 0-1 0 0,-1-1 1 0 0,3-4 43 0 0,15-21 0 0 0,-18 26 0 0 0,1-1 0 0 0,-1 0 0 0 0,0 0 0 0 0,-1 0 0 0 0,1 0 0 0 0,-1-1 0 0 0,-1 1 0 0 0,1-2 0 0 0,5-20 0 0 0,11-26 0 0 0,-17 47 0 0 0,0 0 0 0 0,0 1 0 0 0,0-1 0 0 0,-1 0 0 0 0,0 0 0 0 0,-1 0 0 0 0,1-5 0 0 0,-1 4 0 0 0,1 1 0 0 0,1-1 0 0 0,-1 1 0 0 0,1 0 0 0 0,0 0 0 0 0,1 0 0 0 0,1-2 0 0 0,3-11 0 0 0,-7 20 0 0 0,0 0 0 0 0,0-1 0 0 0,0 1 0 0 0,0 0 0 0 0,0-1 0 0 0,0 1 0 0 0,1 0 0 0 0,-1-1 0 0 0,0 1 0 0 0,0 0 0 0 0,0-1 0 0 0,0 1 0 0 0,1 0 0 0 0,-1-1 0 0 0,0 1 0 0 0,0 0 0 0 0,1 0 0 0 0,-1 0 0 0 0,0-1 0 0 0,0 1 0 0 0,1 0 0 0 0,-1 0 0 0 0,0 0 0 0 0,1-1 0 0 0,-1 1 0 0 0,0 0 0 0 0,1 0 0 0 0,0 1 0 0 0,0-1 0 0 0,-1 0 0 0 0,1 0 0 0 0,0 1 0 0 0,-1-1 0 0 0,1 0 0 0 0,-1 1 0 0 0,1-1 0 0 0,0 1 0 0 0,-1-1 0 0 0,1 1 0 0 0,-1-1 0 0 0,1 1 0 0 0,-1-1 0 0 0,1 1 0 0 0,-1 0 0 0 0,0-1 0 0 0,1 1 0 0 0,-1 0 0 0 0,0-1 0 0 0,1 1 0 0 0,7 20 0 0 0,-5-14 0 0 0,11 27 2 0 0,-6-14-62 0 0,0 2 1 0 0,2 6 59 0 0,0 8-281 0 0,15 30 281 0 0,-10-27 134 0 0,3 16-134 0 0,15 83 312 0 0,-29-119-276 0 0,1 3 8 0 0,-1-1 0 0 0,0 1 0 0 0,-2 1 0 0 0,-1-1 0 0 0,0 13-44 0 0,-2-23 12 0 0,0-2-4 0 0,1-1 1 0 0,-1 1 0 0 0,-1-1-1 0 0,0 0 1 0 0,0 0-1 0 0,-1 1 1 0 0,0-1-1 0 0,-3 5-8 0 0,1-3-16 0 0,4-9 2 0 0,0 1 0 0 0,0-1 0 0 0,0 0-1 0 0,-1 1 1 0 0,1-1 0 0 0,-1 0 0 0 0,1 0 0 0 0,-1 0 0 0 0,0 0 14 0 0,1-1-5 0 0,0-1 0 0 0,0 1 0 0 0,0-1 0 0 0,0 1 0 0 0,0-1 0 0 0,0 1 0 0 0,-1-1 0 0 0,1 0 0 0 0,0 1 0 0 0,0-1 0 0 0,0 0 0 0 0,0 0 0 0 0,-1 0 0 0 0,1 0 0 0 0,0 0 0 0 0,0 0-1 0 0,0 0 1 0 0,0-1 0 0 0,-1 1 0 0 0,1 0 0 0 0,0-1 0 0 0,0 1 0 0 0,0 0 0 0 0,0-1 5 0 0,0 0-13 0 0,-1 0 1 0 0,1 1-1 0 0,0-1 0 0 0,0 0 0 0 0,0 0 1 0 0,0 0-1 0 0,0 0 0 0 0,1 0 1 0 0,-1 0-1 0 0,0 0 0 0 0,0 0 0 0 0,1 0 1 0 0,-1 0-1 0 0,0 0 0 0 0,1-1 0 0 0,0 1 1 0 0,-1-1 12 0 0,-2-5-76 0 0,-4-5-45 0 0,4 7 47 0 0,0-1-1 0 0,0 1 1 0 0,1 0 0 0 0,0-1 0 0 0,0 0 0 0 0,0 0 0 0 0,1 1-1 0 0,-1-5 75 0 0,-7-82-849 0 0,9 84 767 0 0,1 0-1 0 0,-1 0 0 0 0,1-1 1 0 0,1 1-1 0 0,-1 0 1 0 0,4-6 82 0 0,3-24-249 0 0,-2 6-86 0 0,2 1 0 0 0,0 0 0 0 0,7-10 335 0 0,8-31-567 0 0,25-75 17 0 0,-21 71 472 0 0,5-37 78 0 0,-6 20 0 0 0,-14 56 0 0 0,-2 0 0 0 0,-2-1 0 0 0,2-23 0 0 0,-7 40 1 0 0,1-15-3 0 0,-4 34 3 0 0,0 0 0 0 0,-1 0 0 0 0,1 0-1 0 0,0 0 1 0 0,-1 0 0 0 0,1 0 0 0 0,-1 0-1 0 0,0 0 1 0 0,0 0 0 0 0,0 0 0 0 0,0 0 0 0 0,0 0-1 0 0,0 1 1 0 0,0-1 0 0 0,-1 0-1 0 0,1 1 6 0 0,1 1 0 0 0,-1 0 0 0 0,0-1 0 0 0,0 1 0 0 0,0 0 0 0 0,1-1 0 0 0,-1 1 0 0 0,0 0 0 0 0,0 0 0 0 0,0 0 0 0 0,0 0 1 0 0,0 0-1 0 0,1 0 0 0 0,-1 0 0 0 0,0 0 0 0 0,0 0 0 0 0,0 0 0 0 0,0 0 0 0 0,1 1 0 0 0,-1-1 0 0 0,0 0 0 0 0,0 1 0 0 0,0-1 0 0 0,1 0 0 0 0,-1 1 0 0 0,0-1 0 0 0,0 1 0 0 0,1-1 0 0 0,-1 1-6 0 0,-22 16 265 0 0,16-11-148 0 0,0 1 0 0 0,0 0-1 0 0,0 0 1 0 0,1 0 0 0 0,1 1 0 0 0,-1 0 0 0 0,1 0 0 0 0,0 0-1 0 0,1 1 1 0 0,0 0 0 0 0,-1 3-117 0 0,-4 16 248 0 0,2 0 1 0 0,0 1-1 0 0,2-1 0 0 0,1 1 0 0 0,2 0 0 0 0,0 18-248 0 0,2-16 226 0 0,2 0 0 0 0,0-1 0 0 0,3 9-226 0 0,-2-26 57 0 0,0 0 0 0 0,1 0 0 0 0,0 0 1 0 0,1 0-1 0 0,1-1 0 0 0,0 0 0 0 0,0 0 0 0 0,6 7-57 0 0,-9-15-3 0 0,-1-1 0 0 0,1 0 0 0 0,-1 1-1 0 0,1-1 1 0 0,0-1 0 0 0,0 1 0 0 0,0 0 0 0 0,0-1-1 0 0,1 1 4 0 0,-2-2-23 0 0,0 0-1 0 0,0 0 0 0 0,0 0 0 0 0,0-1 1 0 0,0 1-1 0 0,0-1 0 0 0,1 1 0 0 0,-1-1 1 0 0,0 0-1 0 0,0 0 0 0 0,0 0 1 0 0,0 0-1 0 0,1 0 0 0 0,-1 0 0 0 0,0-1 1 0 0,0 1-1 0 0,0-1 0 0 0,1 0 24 0 0,2 0-284 0 0,0-1 0 0 0,0-1 0 0 0,0 1 0 0 0,0-1 0 0 0,-1 0 0 0 0,1 0 0 0 0,-1 0 0 0 0,0 0 0 0 0,2-3 284 0 0,19-22-8084 0 0,-12 8 173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2.153"/>
    </inkml:context>
    <inkml:brush xml:id="br0">
      <inkml:brushProperty name="width" value="0.1" units="cm"/>
      <inkml:brushProperty name="height" value="0.1" units="cm"/>
      <inkml:brushProperty name="color" value="#333333"/>
    </inkml:brush>
  </inkml:definitions>
  <inkml:trace contextRef="#ctx0" brushRef="#br0">27 220 16240 0 0,'0'-1'45'0'0,"-1"1"1"0"0,0 0-1 0 0,0 0 1 0 0,1-1 0 0 0,-1 1-1 0 0,0 0 1 0 0,0 0-1 0 0,1 0 1 0 0,-1 0 0 0 0,0 0-1 0 0,1 0 1 0 0,-1 0 0 0 0,0 0-1 0 0,0 1 1 0 0,1-1-1 0 0,-1 0 1 0 0,0 0 0 0 0,0 0-1 0 0,1 1 1 0 0,-1-1 0 0 0,0 1-1 0 0,1-1 1 0 0,-1 0-1 0 0,1 1 1 0 0,-1-1 0 0 0,1 1-1 0 0,-1-1 1 0 0,0 1 0 0 0,1-1-1 0 0,0 1 1 0 0,-1 0-1 0 0,1-1 1 0 0,-1 1 0 0 0,1 0-1 0 0,-1 0-45 0 0,0 2 24 0 0,0 1-1 0 0,1 0 0 0 0,-1-1 1 0 0,1 1-1 0 0,-1 0 0 0 0,1 0 0 0 0,0 2-23 0 0,0 0 88 0 0,0 0 0 0 0,0 0 0 0 0,1 0 0 0 0,0 0 0 0 0,0-1 0 0 0,0 1 0 0 0,0 0 0 0 0,1-1 0 0 0,0 1 0 0 0,0-1 0 0 0,1 1-88 0 0,7 17 420 0 0,-7-16-228 0 0,0-1-1 0 0,0 1 1 0 0,0-1-1 0 0,1 0 1 0 0,3 4-192 0 0,6 7 297 0 0,2 0 0 0 0,0-1 0 0 0,0-1 0 0 0,2 0 0 0 0,12 9-297 0 0,-5-4 99 0 0,-20-17-83 0 0,-1 1 0 0 0,1-1 0 0 0,0 0 0 0 0,-1 0-1 0 0,1-1 1 0 0,0 1 0 0 0,1-1 0 0 0,-1 0 0 0 0,0 0-1 0 0,1 0-15 0 0,8 1 11 0 0,-13-3-9 0 0,1 0 0 0 0,-1 0 0 0 0,1 0 0 0 0,-1 0 0 0 0,1 0 0 0 0,-1 0 0 0 0,0 0 0 0 0,1-1-1 0 0,-1 1 1 0 0,1 0 0 0 0,-1 0 0 0 0,0 0 0 0 0,1-1 0 0 0,-1 1 0 0 0,1 0 0 0 0,-1 0 0 0 0,0-1 0 0 0,1 1 0 0 0,-1 0 0 0 0,0-1 0 0 0,0 1 0 0 0,1-1-2 0 0,0 0 0 0 0,-1 0 1 0 0,1-1 0 0 0,-1 1 0 0 0,0-1 0 0 0,1 1-1 0 0,-1-1 1 0 0,0 1 0 0 0,0-1 0 0 0,0 1-1 0 0,0-1 1 0 0,0 1 0 0 0,0-1 0 0 0,0 1-1 0 0,-1-1 1 0 0,1 1-1 0 0,-8-26-32 0 0,5 17 3 0 0,-3-4 26 0 0,0 0 0 0 0,0 0-1 0 0,-2 0 1 0 0,0 0 3 0 0,1 1 0 0 0,0 0 1 0 0,0 0-1 0 0,1-1 0 0 0,-3-13 0 0 0,-11-77-64 0 0,15 85 66 0 0,0 1-1 0 0,2-1 0 0 0,0 1 0 0 0,0-7-1 0 0,3 18-5 0 0,0 0 0 0 0,0 0-1 0 0,1 0 1 0 0,0 1 0 0 0,0-1-1 0 0,0 0 1 0 0,1 0 0 0 0,0 1 0 0 0,0-1-1 0 0,1 1 1 0 0,0 0 0 0 0,0 0-1 0 0,1-2 6 0 0,4-6-16 0 0,-7 1-64 0 0,0 13 63 0 0,-1-1 0 0 0,1 1 0 0 0,-1-1 0 0 0,1 1 0 0 0,-1 0-1 0 0,1-1 1 0 0,0 1 0 0 0,-1 0 0 0 0,1 0 0 0 0,-1 0 0 0 0,1-1 0 0 0,0 1-1 0 0,-1 0 1 0 0,1 0 0 0 0,0 0 0 0 0,-1 0 0 0 0,1 0 0 0 0,0 0 0 0 0,-1 0 17 0 0,2 0-59 0 0,4-2-344 0 0,2 0 1 0 0,-1 1-1 0 0,0 0 0 0 0,0 0 0 0 0,0 1 0 0 0,0 0 403 0 0,4 0-1719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16.392"/>
    </inkml:context>
    <inkml:brush xml:id="br0">
      <inkml:brushProperty name="width" value="0.05" units="cm"/>
      <inkml:brushProperty name="height" value="0.05" units="cm"/>
      <inkml:brushProperty name="color" value="#333333"/>
    </inkml:brush>
  </inkml:definitions>
  <inkml:trace contextRef="#ctx0" brushRef="#br0">110 1 10136 0 0,'-8'15'696'0'0,"-2"2"-312"0"0,-7 3 1575 0 0,8-10 639 0 0,0 0 0 0 0,-1 0-1 0 0,0-1 1 0 0,-3 1-2598 0 0,11-7 127 0 0,0-1-1 0 0,-1 1 1 0 0,1 0 0 0 0,0 0 0 0 0,1 0-1 0 0,-1 0 1 0 0,0 0 0 0 0,1 0-1 0 0,0 0 1 0 0,-1 0 0 0 0,1 1 0 0 0,1-1-1 0 0,-1 1 1 0 0,0-1 0 0 0,1 0-1 0 0,0 1 1 0 0,0-1 0 0 0,0 1 0 0 0,0-1-1 0 0,0 1 1 0 0,1-1 0 0 0,-1 1-1 0 0,1-1 1 0 0,1 3-127 0 0,-1-3 339 0 0,-2-2-304 0 0,1 1 1 0 0,-1-1-1 0 0,1 1 0 0 0,-1-1 1 0 0,1 1-1 0 0,0 0 1 0 0,0-1-1 0 0,0 1 1 0 0,0-1-1 0 0,0 1 0 0 0,0 0 1 0 0,0-1-1 0 0,1 1 1 0 0,-1 0-1 0 0,0-1 0 0 0,1 1 1 0 0,-1-1-1 0 0,1 2-35 0 0,6 1 3 0 0,0 1 1 0 0,1-1-1 0 0,-1 0 0 0 0,1-1 0 0 0,0 0 1 0 0,0 0-1 0 0,7 2-3 0 0,7 2 1 0 0,-12-3-1 0 0,0 0 0 0 0,0 1 0 0 0,0 0 0 0 0,0 0-1 0 0,-1 1 1 0 0,0 1 0 0 0,0-1 0 0 0,7 8 0 0 0,-12-10 1 0 0,0 1 0 0 0,0-1 0 0 0,-1 1-1 0 0,0 0 1 0 0,1-1 0 0 0,-2 2 0 0 0,1-1 0 0 0,0 0 0 0 0,-1 0 0 0 0,0 1-1 0 0,-1 0 1 0 0,1-1 0 0 0,-1 1 0 0 0,0 0 0 0 0,0-1 0 0 0,-1 1-1 0 0,1 3 0 0 0,-2-4 2 0 0,1 1 0 0 0,-1 0 0 0 0,0-1 0 0 0,-1 1 0 0 0,1 0 0 0 0,-1-1-1 0 0,0 1 1 0 0,-1-1 0 0 0,1 0 0 0 0,-1 0 0 0 0,0 0 0 0 0,0 0-1 0 0,-1-1 1 0 0,1 1 0 0 0,-1-1 0 0 0,0 0 0 0 0,-3 3-2 0 0,-2 1 1 0 0,0-1 1 0 0,0 0-1 0 0,-1 0 1 0 0,0-1-1 0 0,0 0 0 0 0,-1-1 1 0 0,1 0-1 0 0,-3 0-1 0 0,-7 3 43 0 0,-14 3 163 0 0,32-10-220 0 0,0-1-7 0 0,0 0 0 0 0,0 1 0 0 0,0-1 1 0 0,0 1-1 0 0,0 0 0 0 0,0-1 0 0 0,0 1 0 0 0,0 0 1 0 0,0 0-1 0 0,-1 1 21 0 0,-2-5-769 0 0,3 1-1364 0 0,0 1-3582 0 0,-2-2-2494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2.934"/>
    </inkml:context>
    <inkml:brush xml:id="br0">
      <inkml:brushProperty name="width" value="0.05" units="cm"/>
      <inkml:brushProperty name="height" value="0.05" units="cm"/>
      <inkml:brushProperty name="color" value="#333333"/>
    </inkml:brush>
  </inkml:definitions>
  <inkml:trace contextRef="#ctx0" brushRef="#br0">399 202 10392 0 0,'-23'-25'2453'0'0,"2"-2"0"0"0,-14-23-2453 0 0,28 41 763 0 0,-1 0 1 0 0,0 0-1 0 0,-1 1 0 0 0,0 0 0 0 0,-6-4-763 0 0,1 0 509 0 0,10 8-346 0 0,-1 1-1 0 0,1 0 0 0 0,-1 0 0 0 0,0 1 1 0 0,0-1-1 0 0,1 1 0 0 0,-1 0 0 0 0,-1 0 1 0 0,1 0-1 0 0,-2 1-162 0 0,-5-1 295 0 0,1 0 0 0 0,-1 1 0 0 0,0 0 0 0 0,-2 1-295 0 0,9 1 64 0 0,0-1 1 0 0,1 1-1 0 0,-1 0 1 0 0,0 0-1 0 0,1 1 0 0 0,-1-1 1 0 0,1 1-1 0 0,-1 0 0 0 0,1 0 1 0 0,0 0-1 0 0,0 1 1 0 0,0 0-1 0 0,0-1 0 0 0,0 1 1 0 0,0 1-1 0 0,1-1 1 0 0,0 0-1 0 0,-1 2-64 0 0,-2 2 89 0 0,0 1-1 0 0,0 0 1 0 0,1 0-1 0 0,0 0 1 0 0,1 1 0 0 0,-1-1-1 0 0,2 1 1 0 0,-3 7-89 0 0,4-5 45 0 0,-1-1 0 0 0,2 1 0 0 0,0 0 0 0 0,0 0 0 0 0,1 8-45 0 0,1-13 16 0 0,-1 0 0 0 0,1 0-1 0 0,0 0 1 0 0,1 0 0 0 0,-1 0-1 0 0,1 0 1 0 0,1 0 0 0 0,-1-1-1 0 0,1 1 1 0 0,0-1 0 0 0,0 1-1 0 0,0-1 1 0 0,1 0 0 0 0,0 0-1 0 0,0-1 1 0 0,0 1 0 0 0,1-1-1 0 0,-1 0 1 0 0,2 1-16 0 0,14 11 25 0 0,1-2-1 0 0,1 0 1 0 0,1-1 0 0 0,1 0-25 0 0,12 7-13 0 0,8 5 14 0 0,6 3-3 0 0,5 6 2 0 0,-41-24 3 0 0,0 1-1 0 0,-1 0 0 0 0,0 1 1 0 0,-1 0-1 0 0,10 12-2 0 0,-6-5 42 0 0,-11-14-39 0 0,0 1 0 0 0,0 0-1 0 0,-1 0 1 0 0,0 0 0 0 0,0 0-1 0 0,0 1 1 0 0,-1-1 0 0 0,2 7-3 0 0,-2-4 25 0 0,-1 0-1 0 0,0 0 1 0 0,0 0 0 0 0,-1 0 0 0 0,0 1 0 0 0,-1-1-1 0 0,0 0 1 0 0,0 1 0 0 0,-1-1 0 0 0,0 0 0 0 0,-1 0-1 0 0,0 0 1 0 0,-1 0 0 0 0,0 0 0 0 0,0 0 0 0 0,0 0-1 0 0,-1-1 1 0 0,-1 0 0 0 0,1 0 0 0 0,-1 0-1 0 0,-1 0 1 0 0,0-1 0 0 0,0 0 0 0 0,0 0 0 0 0,-1 0-1 0 0,1-1 1 0 0,-8 5-25 0 0,8-7 28 0 0,0 1 0 0 0,-1-1 0 0 0,1 0-1 0 0,-1-1 1 0 0,0 1 0 0 0,0-1 0 0 0,0-1 0 0 0,-1 1-28 0 0,5-2 6 0 0,-1-1-1 0 0,0 1 1 0 0,1-1 0 0 0,-1 0 0 0 0,0 0 0 0 0,1 0 0 0 0,-1-1 0 0 0,1 1-1 0 0,-1-1 1 0 0,0 0 0 0 0,1 1 0 0 0,0-2 0 0 0,-1 1 0 0 0,1 0 0 0 0,-1-1-1 0 0,1 0 1 0 0,0 1 0 0 0,-1-2-6 0 0,-4-3-145 0 0,-1 0-1 0 0,1-1 1 0 0,0 0 0 0 0,0 0-1 0 0,1-1 1 0 0,0 0 0 0 0,-3-4 145 0 0,1-1-4227 0 0,0-1 1 0 0,-5-11 4226 0 0,1 1-7121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3.292"/>
    </inkml:context>
    <inkml:brush xml:id="br0">
      <inkml:brushProperty name="width" value="0.05" units="cm"/>
      <inkml:brushProperty name="height" value="0.05" units="cm"/>
      <inkml:brushProperty name="color" value="#333333"/>
    </inkml:brush>
  </inkml:definitions>
  <inkml:trace contextRef="#ctx0" brushRef="#br0">1 1 14600 0 0,'0'0'664'0'0,"0"0"-8"0"0,0 1-419 0 0,0 0-235 0 0,0 0 0 0 0,0 0 0 0 0,0 0 0 0 0,0 0 0 0 0,0 0 0 0 0,0 0 1 0 0,0-1-1 0 0,0 1 0 0 0,0 0 0 0 0,0 0 0 0 0,0 0 0 0 0,1 0 0 0 0,-1-1 0 0 0,0 1 0 0 0,1 0 1 0 0,-1 0-1 0 0,0 0 0 0 0,1-1 0 0 0,-1 1 0 0 0,1 0 0 0 0,-1-1 0 0 0,1 2-2 0 0,2 1 38 0 0,1 8 205 0 0,0 0 0 0 0,-1 0 0 0 0,0 0 0 0 0,-1 0 0 0 0,0 8-243 0 0,8 32 822 0 0,10 22 488 0 0,-2-6 296 0 0,3-1-1 0 0,28 60-1605 0 0,-34-93 260 0 0,-1-2-287 0 0,2 0 0 0 0,13 19 27 0 0,-27-46-713 0 0,5 6 927 0 0,-2-8-9014 0 0,-5-2 2870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3.703"/>
    </inkml:context>
    <inkml:brush xml:id="br0">
      <inkml:brushProperty name="width" value="0.05" units="cm"/>
      <inkml:brushProperty name="height" value="0.05" units="cm"/>
      <inkml:brushProperty name="color" value="#333333"/>
    </inkml:brush>
  </inkml:definitions>
  <inkml:trace contextRef="#ctx0" brushRef="#br0">0 209 6448 0 0,'0'0'498'0'0,"0"0"-134"0"0,0 0 658 0 0,0 0 323 0 0,1-1 60 0 0,2-1-1110 0 0,0 0-1 0 0,-1 1 0 0 0,1-1 1 0 0,0 1-1 0 0,0 0 0 0 0,0-1 1 0 0,0 1-1 0 0,0 1 1 0 0,0-1-1 0 0,0 0-294 0 0,27-9 1422 0 0,75-42 284 0 0,-62 29-1218 0 0,-1-1 0 0 0,26-21-488 0 0,-55 34 58 0 0,-8 7-43 0 0,1-1 0 0 0,0 1 0 0 0,0 0 0 0 0,5-3-15 0 0,-10 6 12 0 0,1 1 1 0 0,-1-1 0 0 0,0 1 0 0 0,0-1 0 0 0,0 1 0 0 0,1-1 0 0 0,-1 1 0 0 0,0 0 0 0 0,1 0-1 0 0,-1 0 1 0 0,0-1 0 0 0,0 1 0 0 0,1 1 0 0 0,-1-1 0 0 0,0 0 0 0 0,1 0 0 0 0,-1 0-1 0 0,0 1 1 0 0,0-1 0 0 0,1 0 0 0 0,-1 1 0 0 0,0 0 0 0 0,0-1 0 0 0,0 1 0 0 0,0-1 0 0 0,1 1-1 0 0,-1 1-12 0 0,2 1 94 0 0,-1 0 0 0 0,0 0-1 0 0,0 0 1 0 0,0 1-1 0 0,0-1 1 0 0,-1 1 0 0 0,0 0-1 0 0,1 0 1 0 0,-1-1-1 0 0,0 1 1 0 0,-1 0-1 0 0,1 2-93 0 0,4 14 473 0 0,17 55 1043 0 0,-12-38-602 0 0,2-1 0 0 0,8 17-914 0 0,-4-8 628 0 0,-12-32-480 0 0,0 0 0 0 0,1-1 0 0 0,2 3-148 0 0,-2-6 59 0 0,0 0 0 0 0,0 0-1 0 0,2 0 1 0 0,-1 0 0 0 0,1-1-1 0 0,0 0 1 0 0,0-1 0 0 0,1 0-1 0 0,3 2-58 0 0,-10-8 6 0 0,0-1 0 0 0,1 1 0 0 0,-1 0 0 0 0,1-1-1 0 0,-1 1 1 0 0,1-1 0 0 0,-1 0 0 0 0,1 1 0 0 0,-1-1 0 0 0,1 0-1 0 0,0 0 1 0 0,-1 0 0 0 0,1 0 0 0 0,-1 0 0 0 0,1-1-1 0 0,-1 1 1 0 0,1 0 0 0 0,0-1 0 0 0,-1 1 0 0 0,0-1 0 0 0,1 0-1 0 0,-1 1 1 0 0,1-1 0 0 0,-1 0 0 0 0,0 0 0 0 0,1 0 0 0 0,-1 0-1 0 0,0 0-5 0 0,2-1 2 0 0,0 0 0 0 0,0-1 0 0 0,0 0 0 0 0,-1 1 0 0 0,1-1 0 0 0,-1 0 0 0 0,1 0 0 0 0,-1 0-1 0 0,0-1 1 0 0,0 1 0 0 0,-1-1-2 0 0,8-20-164 0 0,-1 0-1 0 0,-1-1 1 0 0,0-10 164 0 0,-5 13-170 0 0,-1 1-1 0 0,-1-1 1 0 0,-1 1 0 0 0,0 0-1 0 0,-3-5 171 0 0,1 0-95 0 0,-1-18 206 0 0,2-30-111 0 0,3 87 143 0 0,1 0 1 0 0,0 0-1 0 0,2 4-143 0 0,1 9 163 0 0,1 0 2 0 0,-4-18-101 0 0,0 0 1 0 0,-1 0-1 0 0,0 0 1 0 0,0 7-65 0 0,1 0 61 0 0,0 0 1 0 0,1 0-1 0 0,0-1 1 0 0,1 1-1 0 0,1-1 0 0 0,0 0 1 0 0,7 13-62 0 0,-10-23 9 0 0,0 1-45 0 0,0-1 0 0 0,0 1 1 0 0,0-1-1 0 0,1 1 0 0 0,0-1 0 0 0,0 0 1 0 0,0 0-1 0 0,0 0 0 0 0,1-1 1 0 0,0 1-1 0 0,-1-1 0 0 0,1 0 1 0 0,3 2 35 0 0,-3-3-318 0 0,-1 0 1 0 0,1-1-1 0 0,0 1 1 0 0,0-1-1 0 0,0 0 1 0 0,0 0-1 0 0,0 0 1 0 0,0-1-1 0 0,0 1 1 0 0,0-1-1 0 0,0 0 1 0 0,0 0-1 0 0,0-1 1 0 0,0 1-1 0 0,1-1 1 0 0,-1 0-1 0 0,0 0 318 0 0,34-11-3335 0 0,-15 4 1647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4.716"/>
    </inkml:context>
    <inkml:brush xml:id="br0">
      <inkml:brushProperty name="width" value="0.05" units="cm"/>
      <inkml:brushProperty name="height" value="0.05" units="cm"/>
      <inkml:brushProperty name="color" value="#333333"/>
    </inkml:brush>
  </inkml:definitions>
  <inkml:trace contextRef="#ctx0" brushRef="#br0">278 505 920 0 0,'-2'-1'67'0'0,"-33"-38"1969"0"0,15 20 2084 0 0,11 10-2540 0 0,-1 0 0 0 0,-1 1 1 0 0,-1-2-1581 0 0,9 8 277 0 0,-1 0 1 0 0,1 0 0 0 0,-1 0-1 0 0,0 1 1 0 0,1-1 0 0 0,-1 1-1 0 0,0 0 1 0 0,0 0 0 0 0,0 0-1 0 0,0 0 1 0 0,0 1 0 0 0,-2 0-278 0 0,3 0 197 0 0,0 0 0 0 0,0 1 0 0 0,0 0 0 0 0,1-1 0 0 0,-1 1 0 0 0,0 1 0 0 0,1-1 0 0 0,-1 0 0 0 0,1 0 0 0 0,-1 1 0 0 0,1-1 0 0 0,0 1 0 0 0,-2 1-197 0 0,-4 4 492 0 0,0 1 0 0 0,1-1 0 0 0,-2 3-492 0 0,5-4 184 0 0,-1 0 1 0 0,1 0 0 0 0,0 0 0 0 0,1 1-1 0 0,0-1 1 0 0,0 1 0 0 0,0 0 0 0 0,1 0-185 0 0,-5 17 1394 0 0,-3 19-1394 0 0,5-15 576 0 0,3-19-437 0 0,1 0-1 0 0,0 1 1 0 0,1-1 0 0 0,0 0 0 0 0,0 1 0 0 0,1-1 0 0 0,0 0 0 0 0,1 1 0 0 0,0-1 0 0 0,0 0 0 0 0,2 1-139 0 0,2 13 200 0 0,-5-17-154 0 0,1 0 1 0 0,-1 0-1 0 0,1 0 1 0 0,1 0-1 0 0,-1-1 0 0 0,1 1 1 0 0,0 0-1 0 0,0-1 1 0 0,0 0-1 0 0,1 0 0 0 0,0 0 1 0 0,0 0-47 0 0,0-1 13 0 0,0 0-1 0 0,0 0 1 0 0,1-1 0 0 0,0 1-1 0 0,3 1-12 0 0,-6-4 11 0 0,-1 0 0 0 0,1-1 0 0 0,-1 1 0 0 0,1 0 0 0 0,0-1 0 0 0,-1 1 0 0 0,1-1 0 0 0,0 0 0 0 0,0 0 0 0 0,-1 1 0 0 0,1-1 0 0 0,0 0 0 0 0,0 0 0 0 0,0-1 0 0 0,-1 1-1 0 0,1 0 1 0 0,0 0 0 0 0,0-1 0 0 0,-1 1 0 0 0,1-1 0 0 0,1 0-11 0 0,26-18 206 0 0,-23 16-203 0 0,0 0 0 0 0,0-1 0 0 0,0 0 0 0 0,-1 0 1 0 0,1 0-1 0 0,-1-1 0 0 0,0 0 0 0 0,0 0 1 0 0,-1 0-1 0 0,1-1 0 0 0,-1 1 0 0 0,0-1 0 0 0,-1 0 1 0 0,1 0-1 0 0,0-4-3 0 0,3-5-70 0 0,-1-1-1 0 0,0 0 1 0 0,-1 0 0 0 0,-1-1 0 0 0,-1 1-1 0 0,0-1 71 0 0,-2 1-62 0 0,0 1 0 0 0,-1-1-1 0 0,0 1 1 0 0,-2-6 62 0 0,-1-30-109 0 0,1 7-92 0 0,-9-41 201 0 0,9 66-9 0 0,-2-1-37 0 0,0 0-1 0 0,-2-2 47 0 0,-4-17-67 0 0,6 25 61 0 0,0 0-1 0 0,-1 1 0 0 0,0-1 7 0 0,-1 1 2 0 0,1 0 0 0 0,-2-13-2 0 0,4 16 19 0 0,2 8 70 0 0,0 15 81 0 0,0-6-141 0 0,0 0 0 0 0,1 1 1 0 0,0-1-1 0 0,0 0 0 0 0,1 1 1 0 0,0-1-1 0 0,1 6-29 0 0,5 11 136 0 0,5 16-136 0 0,6 19 109 0 0,16 48 381 0 0,-28-87-377 0 0,0-1 0 0 0,1 0 1 0 0,1-1-1 0 0,1 0 0 0 0,0 0 1 0 0,2-1-1 0 0,0 0 0 0 0,12 14-113 0 0,-7-11 125 0 0,1-1 0 0 0,13 11-125 0 0,-24-25 11 0 0,0 1-1 0 0,1-1 0 0 0,0-1 1 0 0,0 1-1 0 0,0-1 0 0 0,0-1 1 0 0,0 1-1 0 0,1-1 0 0 0,0 0 1 0 0,2 0-11 0 0,-5-2 2 0 0,1-1 0 0 0,0 1 0 0 0,-1-1 1 0 0,1 0-1 0 0,0-1 0 0 0,-1 1 1 0 0,1-1-1 0 0,0 0 0 0 0,-1-1 1 0 0,1 1-1 0 0,-1-1 0 0 0,1 0 1 0 0,-1-1-1 0 0,0 1 0 0 0,0-1 0 0 0,0 0 1 0 0,0 0-1 0 0,0-1-2 0 0,2-1-43 0 0,0 0 0 0 0,-1-1 1 0 0,1 0-1 0 0,-1 0 0 0 0,0 0 0 0 0,-1-1 0 0 0,0 0 1 0 0,0 0-1 0 0,0-1 0 0 0,-1 1 0 0 0,3-7 43 0 0,0-2-75 0 0,-3 7 32 0 0,0-1 1 0 0,-1 1-1 0 0,0 0 1 0 0,0-1-1 0 0,0-3 43 0 0,-3 12-2 0 0,9-79-207 0 0,-9 67 162 0 0,1 0-1 0 0,-2 0 1 0 0,0 1 0 0 0,0-1-1 0 0,-2-3 48 0 0,-5-24-137 0 0,6 24 55 0 0,-1 1 0 0 0,0 0 0 0 0,-2 0-1 0 0,0 0 1 0 0,-1-2 82 0 0,6 16-4 0 0,-1 0 0 0 0,1 0 0 0 0,0 0 0 0 0,-1 0 0 0 0,1 0 0 0 0,-1 1 0 0 0,1-1 0 0 0,-1 0 0 0 0,0 0 0 0 0,1 0 0 0 0,-1 1 0 0 0,0-1 0 0 0,1 0 0 0 0,-1 0 0 0 0,0 1 0 0 0,0-1 0 0 0,0 1 0 0 0,0-1 0 0 0,0 1 0 0 0,0-1 0 0 0,0 1 0 0 0,0 0 0 0 0,0-1 0 0 0,0 1 0 0 0,0 0 0 0 0,0 0 0 0 0,0-1 0 0 0,0 1 0 0 0,0 0 0 0 0,0 0 0 0 0,0 0 0 0 0,0 1 0 0 0,0-1 0 0 0,0 0-1 0 0,0 0 1 0 0,-1 1 4 0 0,0 0 10 0 0,0 0 0 0 0,0 0 0 0 0,0 0-1 0 0,0 1 1 0 0,0-1 0 0 0,0 1-1 0 0,1-1 1 0 0,-1 1 0 0 0,0 0 0 0 0,1 0-1 0 0,0 0 1 0 0,-1 0 0 0 0,1 0-1 0 0,0 0 1 0 0,0 0 0 0 0,0 0-10 0 0,-5 13 106 0 0,1-1 1 0 0,0 1 0 0 0,1 0-1 0 0,1 0 1 0 0,0 1-1 0 0,1 5-106 0 0,-1 27 760 0 0,2 19-760 0 0,1-67 2 0 0,0 8 54 0 0,0-1 0 0 0,1 1 0 0 0,0 0-1 0 0,0-1 1 0 0,1 1 0 0 0,0-1 0 0 0,0 0 0 0 0,1 1 0 0 0,0-1-1 0 0,0 0 1 0 0,1-1 0 0 0,0 1 0 0 0,0-1 0 0 0,0 1-1 0 0,3 1-55 0 0,-4-5 12 0 0,0 0 0 0 0,0 0 0 0 0,1 0 0 0 0,-1-1 0 0 0,1 0 0 0 0,-1 0 0 0 0,1 0 0 0 0,0 0 0 0 0,0 0 0 0 0,0-1 0 0 0,0 0 0 0 0,3 1-12 0 0,4 1 25 0 0,-1-2 0 0 0,1 0-1 0 0,-1 0 1 0 0,7 0-25 0 0,-4-2-78 0 0,0 1-1 0 0,0-2 1 0 0,0 1-1 0 0,0-2 1 0 0,-1 0 0 0 0,1 0-1 0 0,-1-1 1 0 0,1-1-1 0 0,-1 0 1 0 0,-1-1-1 0 0,1 0 1 0 0,-1 0 0 0 0,0-2-1 0 0,0 1 1 0 0,-1-1-1 0 0,0-1 1 0 0,2-2 78 0 0,-2 1-186 0 0,-5 6 56 0 0,0-1 1 0 0,0 0-1 0 0,-1 0 0 0 0,0 0 0 0 0,0-1 0 0 0,0 1 0 0 0,0-1 0 0 0,-1 0 0 0 0,2-4 130 0 0,3-13-566 0 0,0 0-1 0 0,-2-1 1 0 0,0 0 0 0 0,1-20 566 0 0,-6 28-173 0 0,0 1-1 0 0,0-1 1 0 0,-2 1 0 0 0,0-1 0 0 0,-1 1 0 0 0,-1 0 0 0 0,0-1 0 0 0,-1-1 173 0 0,0 7-19 0 0,3 8 140 0 0,1 2 85 0 0,0 0 18 0 0,1 8 170 0 0,0 1 1 0 0,0-1-1 0 0,1 0 1 0 0,0 0 0 0 0,1 4-395 0 0,5 20 572 0 0,-5-16-366 0 0,0-1 26 0 0,0 0 1 0 0,1-1 0 0 0,1 3-233 0 0,10 32 608 0 0,-10-32-392 0 0,0 0-1 0 0,1-1 0 0 0,0 1 1 0 0,2-2-1 0 0,-1 1 0 0 0,2-1 1 0 0,6 9-216 0 0,-13-22 24 0 0,-1 0 0 0 0,0 0 0 0 0,1 1 0 0 0,-1-1 0 0 0,0 0 0 0 0,-1 1 0 0 0,2 0-24 0 0,-2-1 17 0 0,1 1 67 0 0,-1-3-16 0 0,1-2-1 0 0,5-3-32 0 0,-5 4-28 0 0,1 0 1 0 0,-1 0-1 0 0,0-1 0 0 0,0 1 0 0 0,0 0 0 0 0,0-1 0 0 0,0 1 1 0 0,0-1-1 0 0,0 1 0 0 0,0-1 0 0 0,0 1 0 0 0,-1-1 0 0 0,1 1 1 0 0,-1-1-1 0 0,1 0 0 0 0,-1 1 0 0 0,1-2-7 0 0,4-37-363 0 0,0-18 363 0 0,-3 19-545 0 0,8-34 545 0 0,-1 18-376 0 0,-5 28 47 0 0,1 0-1 0 0,1 1 1 0 0,6-16 329 0 0,-4 17-252 0 0,-7 19 188 0 0,1 1 0 0 0,0-1 1 0 0,0 1-1 0 0,0 0 0 0 0,0-1 0 0 0,1 1 0 0 0,0 0 0 0 0,0 1 1 0 0,2-3 63 0 0,2-2-100 0 0,-3 4 47 0 0,0 1 0 0 0,0-1 0 0 0,1 1 1 0 0,-1 0-1 0 0,1 0 0 0 0,2-1 53 0 0,-5 4-2 0 0,-1 1-1 0 0,0-1 1 0 0,1 0 0 0 0,-1 1 0 0 0,0-1 0 0 0,1 1 0 0 0,-1 0 0 0 0,1-1 0 0 0,-1 1 0 0 0,1 0 0 0 0,-1 0 0 0 0,1 0 0 0 0,-1 0 0 0 0,1 0 0 0 0,-1 0 0 0 0,1 0 0 0 0,-1 1 0 0 0,1-1-1 0 0,-1 1 1 0 0,0-1 0 0 0,1 1 0 0 0,-1-1 0 0 0,1 1 0 0 0,-1 0 0 0 0,0-1 0 0 0,0 1 0 0 0,1 0 0 0 0,-1 0 2 0 0,3 3 41 0 0,0 0-1 0 0,-1 0 1 0 0,1 0 0 0 0,-1 0 0 0 0,0 0 0 0 0,0 1-1 0 0,0 1-40 0 0,20 36 383 0 0,-18-32-318 0 0,0 3 72 0 0,0-1-1 0 0,-1 0 1 0 0,-1 1-1 0 0,1 5-136 0 0,8 24 344 0 0,-1-8 168 0 0,-1 0 0 0 0,1 15-512 0 0,-6-19 380 0 0,1 0 1 0 0,2 0 0 0 0,8 21-381 0 0,-9-34 16 0 0,-5-9-39 0 0,1-1 1 0 0,1 1 0 0 0,0-1-1 0 0,0 0 1 0 0,2 3 22 0 0,-4-8-504 0 0,0-3 291 0 0,-1 0-1 0 0,1 0 1 0 0,-1 0-1 0 0,1 0 1 0 0,-1-1-1 0 0,1 1 1 0 0,-1-1 0 0 0,0 1-1 0 0,1-1 1 0 0,-1 1-1 0 0,1-3 214 0 0,17-31-3410 0 0,-6 14 1504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5.074"/>
    </inkml:context>
    <inkml:brush xml:id="br0">
      <inkml:brushProperty name="width" value="0.05" units="cm"/>
      <inkml:brushProperty name="height" value="0.05" units="cm"/>
      <inkml:brushProperty name="color" value="#333333"/>
    </inkml:brush>
  </inkml:definitions>
  <inkml:trace contextRef="#ctx0" brushRef="#br0">292 0 20527 0 0,'0'0'464'0'0,"0"0"68"0"0,0 3 34 0 0,40 220 3228 0 0,-28-128-2910 0 0,7 53-4 0 0,4-7-217 0 0,-15-93-554 0 0,-6-30-105 0 0,1 0-1 0 0,1-1 1 0 0,1 0-1 0 0,0 1 1 0 0,1-2-1 0 0,2 5-3 0 0,0 2 56 0 0,-7-18-3510 0 0,-1 0-3711 0 0,0-5-552 0 0</inkml:trace>
  <inkml:trace contextRef="#ctx0" brushRef="#br0" timeOffset="1">0 363 19895 0 0,'0'0'911'0'0,"0"0"-19"0"0,3 0-571 0 0,17-1-155 0 0,0-1-1 0 0,6-1-165 0 0,23-3 772 0 0,41-3 508 0 0,29-1 117 0 0,-73 6-569 0 0,15-3-828 0 0,23-4 347 0 0,-50 8-388 0 0,-22 1-154 0 0,0 1 1 0 0,-1 0 0 0 0,1 1-1 0 0,0 0 1 0 0,0 0 0 0 0,-1 2 0 0 0,1 0 194 0 0,7 2-1598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5.619"/>
    </inkml:context>
    <inkml:brush xml:id="br0">
      <inkml:brushProperty name="width" value="0.05" units="cm"/>
      <inkml:brushProperty name="height" value="0.05" units="cm"/>
      <inkml:brushProperty name="color" value="#333333"/>
    </inkml:brush>
  </inkml:definitions>
  <inkml:trace contextRef="#ctx0" brushRef="#br0">29 198 15232 0 0,'0'0'348'0'0,"-11"-4"831"0"0,-6-15-77 0 0,16 19-22 0 0,7-20 1941 0 0,-4 17-2858 0 0,-1 0 0 0 0,1 1 0 0 0,-1-1 0 0 0,1 0 0 0 0,0 1 0 0 0,0-1 0 0 0,0 1 0 0 0,1 0 0 0 0,-1 0 0 0 0,2-2-163 0 0,4-4 378 0 0,3-2-89 0 0,-1 1 0 0 0,1 0 0 0 0,0 0 0 0 0,1 1 1 0 0,0 0-1 0 0,1 1 0 0 0,-1 1 0 0 0,7-2-289 0 0,8-3 283 0 0,0 2-1 0 0,1 1 1 0 0,17-3-283 0 0,-37 10 79 0 0,0 0-1 0 0,0 0 1 0 0,0 0 0 0 0,0 1-1 0 0,0 0 1 0 0,0 0 0 0 0,0 1-1 0 0,0 0 1 0 0,0 1 0 0 0,0 0-1 0 0,3 1-78 0 0,-7-1-3 0 0,1-1-1 0 0,-1 1 0 0 0,0 1 1 0 0,0-1-1 0 0,0 0 1 0 0,0 1-1 0 0,0 0 1 0 0,0 0-1 0 0,-1 0 0 0 0,1 1 1 0 0,-1-1-1 0 0,0 1 1 0 0,0 0-1 0 0,0-1 0 0 0,-1 2 1 0 0,1-1-1 0 0,-1 0 1 0 0,0 0-1 0 0,0 1 0 0 0,0-1 4 0 0,0 5 2 0 0,1 1 0 0 0,-1-1 0 0 0,0 1-1 0 0,-1 0 1 0 0,-1 0 0 0 0,1-1-1 0 0,-1 1 1 0 0,-1 0 0 0 0,0 0-1 0 0,0-1 1 0 0,-1 1 0 0 0,0 0-2 0 0,-7 23-12 0 0,-2-2 1 0 0,-13 30 11 0 0,9-24-3 0 0,-9 16 75 0 0,-2-2 0 0 0,-10 12-72 0 0,8-15 80 0 0,3 1 0 0 0,-14 37-80 0 0,27-60 0 0 0,-3 5 0 0 0,15-31 0 0 0,0 1 0 0 0,0-1 0 0 0,-1 1 0 0 0,1-1 0 0 0,0 1 0 0 0,0-1 0 0 0,0 1 0 0 0,0-1 0 0 0,-1 1 0 0 0,1-1 0 0 0,0 1 0 0 0,0-1 0 0 0,0 1 0 0 0,0 0 0 0 0,0-1 0 0 0,0 1 0 0 0,0-1 0 0 0,1 1 0 0 0,-1-1 0 0 0,0 1 0 0 0,0-1 0 0 0,0 1 0 0 0,0-1 0 0 0,1 1 0 0 0,-1-1 0 0 0,0 1 0 0 0,0-1 0 0 0,1 1 0 0 0,-1-1 0 0 0,1 1 0 0 0,-1-1 0 0 0,0 0 0 0 0,1 1 0 0 0,-1-1 0 0 0,1 0 0 0 0,-1 1 0 0 0,1-1 0 0 0,-1 0 0 0 0,0 0 0 0 0,1 1 0 0 0,-1-1 0 0 0,1 0 0 0 0,0 0 0 0 0,-1 0 0 0 0,1 0 0 0 0,-1 1 0 0 0,1-1 0 0 0,-1 0 0 0 0,1 0 0 0 0,-1 0 0 0 0,1 0 0 0 0,-1 0 0 0 0,1-1 0 0 0,0 1 0 0 0,-1 0 0 0 0,1 0 0 0 0,14-1 20 0 0,1-2 0 0 0,-1 0 1 0 0,0 0-1 0 0,0-2 0 0 0,0 0 0 0 0,6-3-20 0 0,2 0 44 0 0,154-55 263 0 0,-151 56-493 0 0,1 1-1 0 0,1 1 1 0 0,-1 1-1 0 0,4 1 187 0 0,-18 2-635 0 0,5-2-928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0.697"/>
    </inkml:context>
    <inkml:brush xml:id="br0">
      <inkml:brushProperty name="width" value="0.05" units="cm"/>
      <inkml:brushProperty name="height" value="0.05" units="cm"/>
      <inkml:brushProperty name="color" value="#333333"/>
    </inkml:brush>
  </inkml:definitions>
  <inkml:trace contextRef="#ctx0" brushRef="#br0">6 97 920 0 0,'0'-11'406'0'0,"-1"5"3056"0"0,-3 0 967 0 0,4-7-2194 0 0,0 7-327 0 0,0 4-1142 0 0,0 2-4 0 0,0 0-40 0 0,0 0-156 0 0,0 0-72 0 0,0 0-13 0 0,2 1-388 0 0,-1 0 0 0 0,0 0 0 0 0,1 0 0 0 0,-1 0 0 0 0,0 0 0 0 0,0 0 0 0 0,0 0 0 0 0,0 0 0 0 0,0 0 0 0 0,0 1 0 0 0,0-1 0 0 0,0 0 0 0 0,0 1 0 0 0,0-1 0 0 0,-1 0 0 0 0,1 2-93 0 0,5 12 475 0 0,0 0 0 0 0,-2 0 0 0 0,0 1 0 0 0,0 5-475 0 0,0-7 268 0 0,1 33 391 0 0,-4-35-452 0 0,0 0 0 0 0,1 0 0 0 0,2 7-207 0 0,7 40 703 0 0,-8-43-487 0 0,0 0 1 0 0,1 0-1 0 0,0 0 0 0 0,3 5-216 0 0,-6-20 11 0 0,0 0-1 0 0,-1 1 1 0 0,1-1 0 0 0,0 0-1 0 0,0 0 1 0 0,-1-1-1 0 0,1 1 1 0 0,0 0-1 0 0,0 0 1 0 0,0 0-1 0 0,0-1 1 0 0,0 1 0 0 0,0 0-1 0 0,0-1 1 0 0,1 1-1 0 0,-1-1 1 0 0,0 1-1 0 0,0-1 1 0 0,0 0 0 0 0,0 1-1 0 0,1-1 1 0 0,-1 0-1 0 0,0 0 1 0 0,0 0-1 0 0,1 0 1 0 0,-1 0-11 0 0,3-1 4 0 0,-2 0 2 0 0,0 1 0 0 0,0-1 0 0 0,1 0 0 0 0,-1 0 0 0 0,0 0 0 0 0,0 0 0 0 0,0 0 0 0 0,-1-1 0 0 0,1 1 0 0 0,0-1 0 0 0,0 1 0 0 0,-1-1 0 0 0,1 0 0 0 0,0 0-6 0 0,12-14 45 0 0,-10 12-33 0 0,0 0 0 0 0,0-1 0 0 0,-1 1 0 0 0,0-1-1 0 0,0 1 1 0 0,0-1 0 0 0,2-4-12 0 0,-4 5 14 0 0,7-16-108 0 0,-1-1-1 0 0,-1 1 1 0 0,-1-1 0 0 0,1-15 94 0 0,-2 12-59 0 0,-3 15 43 0 0,1 0 0 0 0,-1 0-1 0 0,-1 0 1 0 0,0 0 0 0 0,0-1 0 0 0,-1 1-1 0 0,0 0 1 0 0,-1-2 16 0 0,1 4-8 0 0,0 1-1 0 0,0-1 1 0 0,1 1 0 0 0,0-1-1 0 0,0 0 1 0 0,1 1 0 0 0,-1-1-1 0 0,2-1 9 0 0,-3-22-16 0 0,1 25 9 0 0,-1 0-1 0 0,1 0 1 0 0,0 1-1 0 0,0-1 1 0 0,2-4 7 0 0,-1 8 40 0 0,1 4 18 0 0,2 12 93 0 0,6 26 160 0 0,-8-33-251 0 0,3 17 13 0 0,-3-13-53 0 0,1 0 1 0 0,1 1 0 0 0,0-1-21 0 0,6 17 49 0 0,-9-22-10 0 0,2 0 0 0 0,-1 0 0 0 0,1 0 1 0 0,0 0-1 0 0,0-1 0 0 0,1 1 0 0 0,0-1 0 0 0,4 5-39 0 0,20 28 223 0 0,-22-29-156 0 0,1-1 0 0 0,-1 0 1 0 0,1 0-1 0 0,1-1 0 0 0,0 0 0 0 0,0 0 1 0 0,1 0-68 0 0,-3-3 37 0 0,0-1 0 0 0,1 0 1 0 0,-1 0-1 0 0,1-1 1 0 0,0 1-1 0 0,7 1-37 0 0,-12-4-103 0 0,0-1 0 0 0,0 0 0 0 0,0 1-1 0 0,0-1 1 0 0,0 0 0 0 0,0 0 0 0 0,0 0 0 0 0,0 0 0 0 0,0-1 0 0 0,0 1-1 0 0,0-1 1 0 0,0 1 0 0 0,-1-1 0 0 0,1 1 0 0 0,0-1 0 0 0,0 0 0 0 0,0 0-1 0 0,-1 0 1 0 0,1 0 0 0 0,0 0 0 0 0,-1 0 0 0 0,1-1 0 0 0,-1 1 0 0 0,0 0 0 0 0,1-1-1 0 0,-1 1 1 0 0,0-1 0 0 0,0 0 0 0 0,0 1 103 0 0,13-24-3028 0 0,-9 13 929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1.164"/>
    </inkml:context>
    <inkml:brush xml:id="br0">
      <inkml:brushProperty name="width" value="0.05" units="cm"/>
      <inkml:brushProperty name="height" value="0.05" units="cm"/>
      <inkml:brushProperty name="color" value="#333333"/>
    </inkml:brush>
  </inkml:definitions>
  <inkml:trace contextRef="#ctx0" brushRef="#br0">10 199 15088 0 0,'-2'7'249'0'0,"1"1"1"0"0,0 0 0 0 0,0-1 0 0 0,1 1-1 0 0,0-1 1 0 0,0 1 0 0 0,1 6-250 0 0,11 53 1254 0 0,-5-37-318 0 0,5 25 1257 0 0,2-1 1 0 0,9 17-2194 0 0,8 38 1417 0 0,5 8-490 0 0,-34-113-921 0 0,-1-3-7 0 0,-1-1 0 0 0,0 1 0 0 0,1 0 0 0 0,-1 0 0 0 0,0 0 0 0 0,1 0 0 0 0,-1 0 0 0 0,0 0-1 0 0,0 0 1 0 0,0 0 0 0 0,0 0 0 0 0,0 0 0 0 0,0 0 0 0 0,0 0 0 0 0,0 0 1 0 0,-9-12-178 0 0,-10-46-132 0 0,5 24-48 0 0,1 1 0 0 0,-2-14 358 0 0,-5-14-296 0 0,10 31-12 0 0,-3-23 308 0 0,4 14-116 0 0,1-2-76 0 0,1 0 0 0 0,3 0 0 0 0,0-25 192 0 0,4 36-136 0 0,1 1-1 0 0,1-1 1 0 0,2 0 136 0 0,-2 16-56 0 0,-1 5 9 0 0,0 0 0 0 0,1 0 0 0 0,1 0 0 0 0,-1 0 0 0 0,1 0 0 0 0,1 1 0 0 0,-1-1 0 0 0,1 1 0 0 0,0 0 0 0 0,1 0 0 0 0,4-5 47 0 0,-8 11-5 0 0,1-1-1 0 0,-1 0 1 0 0,0 1 0 0 0,1-1 0 0 0,-1 1 0 0 0,1 0 0 0 0,-1-1 0 0 0,1 1 0 0 0,0 0 0 0 0,0 0-1 0 0,-1 0 1 0 0,1 0 0 0 0,0 1 0 0 0,0-1 0 0 0,0 0 0 0 0,0 1 0 0 0,0-1 0 0 0,0 1 0 0 0,0 0 5 0 0,1 0 5 0 0,0 0-1 0 0,0 0 1 0 0,-1 0 0 0 0,1 1 0 0 0,0-1 0 0 0,0 1 0 0 0,-1 0 0 0 0,1 0 0 0 0,-1 0 0 0 0,1 0 0 0 0,-1 0 0 0 0,3 2-5 0 0,4 4 58 0 0,1 0 1 0 0,-1 0-1 0 0,-1 1 1 0 0,1 1-1 0 0,-1-1 1 0 0,-1 2-59 0 0,3 1 148 0 0,0 1 1 0 0,-1 0-1 0 0,-1 0 0 0 0,0 1 1 0 0,-1 1-1 0 0,0-1 1 0 0,3 11-149 0 0,-1 0 331 0 0,-6-17-284 0 0,0-1 0 0 0,-1 1 0 0 0,0-1 0 0 0,0 1 0 0 0,0 0 0 0 0,-1 0-1 0 0,0 0 1 0 0,0-1 0 0 0,-1 1 0 0 0,0 0 0 0 0,0 0 0 0 0,-2 7-47 0 0,1-4 30 0 0,0-4-5 0 0,0 0 0 0 0,-1-1 1 0 0,1 1-1 0 0,-1-1 0 0 0,0 1 1 0 0,0-1-1 0 0,-1 1 0 0 0,-1 2-25 0 0,-4 4 59 0 0,5-6-34 0 0,0 0 0 0 0,-1-1 0 0 0,1 1 1 0 0,-1-1-1 0 0,-1 0 0 0 0,1 0 0 0 0,-1-1 0 0 0,1 1 1 0 0,-1-1-1 0 0,-1 0 0 0 0,-4 3-25 0 0,8-6-7 0 0,-1 0-1 0 0,0 0 1 0 0,1 0-1 0 0,-1-1 1 0 0,0 1-1 0 0,0-1 1 0 0,0 1-1 0 0,0-1 1 0 0,1 0-1 0 0,-1 0 0 0 0,0 0 1 0 0,0-1-1 0 0,0 1 1 0 0,0-1-1 0 0,1 1 1 0 0,-1-1-1 0 0,0 0 1 0 0,0 0 7 0 0,-5-2-175 0 0,0-1 0 0 0,1 0 0 0 0,-1 0 1 0 0,1 0-1 0 0,-2-3 175 0 0,3 2-646 0 0,0 0 0 0 0,0-1 0 0 0,1 1 0 0 0,0-1 0 0 0,0 0 0 0 0,0-1 0 0 0,1 1-1 0 0,0-1 1 0 0,0 0 646 0 0,-1-5-1879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1.660"/>
    </inkml:context>
    <inkml:brush xml:id="br0">
      <inkml:brushProperty name="width" value="0.05" units="cm"/>
      <inkml:brushProperty name="height" value="0.05" units="cm"/>
      <inkml:brushProperty name="color" value="#333333"/>
    </inkml:brush>
  </inkml:definitions>
  <inkml:trace contextRef="#ctx0" brushRef="#br0">221 458 1840 0 0,'-2'-5'160'0'0,"-5"-3"-180"0"0,-14-11 4418 0 0,3 2 257 0 0,17 16-4363 0 0,-1-1 0 0 0,0 0-1 0 0,1 0 1 0 0,-1 1 0 0 0,0-1 0 0 0,0 1 0 0 0,0-1-1 0 0,0 1 1 0 0,0 0 0 0 0,0 0 0 0 0,0 0 0 0 0,0 0-1 0 0,-1 0 1 0 0,0 0-292 0 0,0 1 266 0 0,-1 0-1 0 0,1 0 0 0 0,-1 0 1 0 0,1 0-1 0 0,0 1 1 0 0,-1-1-1 0 0,1 1 1 0 0,0 0-1 0 0,-1 0 1 0 0,1 0-1 0 0,0 0 0 0 0,0 1 1 0 0,0-1-1 0 0,0 1 1 0 0,0 0-1 0 0,0 0 1 0 0,-1 1-266 0 0,0 0 193 0 0,0 1 0 0 0,0-1 1 0 0,1 0-1 0 0,-1 1 1 0 0,1 0-1 0 0,0 0 0 0 0,0 0 1 0 0,0 0-1 0 0,0 1 1 0 0,1-1-1 0 0,0 1 0 0 0,0 0-193 0 0,-11 25 725 0 0,9-24-572 0 0,1 0-1 0 0,1 1 0 0 0,-1 0 1 0 0,1 0-1 0 0,-1 6-152 0 0,0 5 322 0 0,-2 11 432 0 0,0 21-754 0 0,5-42 44 0 0,0 0-1 0 0,0 0 1 0 0,1 0 0 0 0,0 0-1 0 0,0 0 1 0 0,1-1 0 0 0,0 1-1 0 0,2 6-43 0 0,0-5 58 0 0,0 0-1 0 0,1 0 1 0 0,0-1 0 0 0,0 0-1 0 0,4 5-57 0 0,-8-13 0 0 0,0 1 0 0 0,-1 0 0 0 0,1 0 0 0 0,0-1 0 0 0,0 1 0 0 0,0-1 0 0 0,0 1 0 0 0,0-1 0 0 0,-1 1 0 0 0,1-1 0 0 0,0 1 0 0 0,0-1 0 0 0,0 0 0 0 0,0 0 0 0 0,0 1 0 0 0,1-1 0 0 0,-1 0 0 0 0,1 0 0 0 0,5 1 0 0 0,-2 0 71 0 0,0 0 1 0 0,0-1-1 0 0,0 0 0 0 0,0 0 0 0 0,0 0 0 0 0,0 0 1 0 0,0-1-1 0 0,1 0 0 0 0,-1 0 0 0 0,1-1-71 0 0,-2 1 17 0 0,0-1-1 0 0,0 0 1 0 0,-1 0 0 0 0,1 0-1 0 0,0 0 1 0 0,-1-1 0 0 0,0 0-1 0 0,0 1 1 0 0,0-1-1 0 0,0 0 1 0 0,0-1 0 0 0,0 1-1 0 0,-1 0 1 0 0,1-1 0 0 0,-1 0-1 0 0,2-3-16 0 0,3-6-103 0 0,-1-1-1 0 0,0 0 1 0 0,0 0-1 0 0,-1-4 104 0 0,0 0-231 0 0,-2 0 0 0 0,1-5 231 0 0,2-15-106 0 0,-2 12 50 0 0,-2 0-1 0 0,0 0 1 0 0,-2 0 0 0 0,-1-11 56 0 0,0-13-299 0 0,1 31 194 0 0,1 7-8 0 0,-1 0-1 0 0,-1 0 1 0 0,-2-11 113 0 0,-23-121-816 0 0,19 117 668 0 0,-1 0 0 0 0,-9-23 148 0 0,2 25-11 0 0,13 18 49 0 0,2 5 155 0 0,0 25 13 0 0,1-1 0 0 0,1 1-1 0 0,1-1 1 0 0,1 0 0 0 0,1 0 0 0 0,2 5-206 0 0,-5-17 51 0 0,1 0 0 0 0,-2 1 0 0 0,1 1-51 0 0,3 24 149 0 0,15 48 189 0 0,-15-57 84 0 0,7 17-422 0 0,2 14 408 0 0,18 58 56 0 0,-28-104-451 0 0,0 0 0 0 0,0-1 0 0 0,1 1 0 0 0,1-1 0 0 0,1 1-13 0 0,9 20-1 0 0,-14-28-71 0 0,0 0 0 0 0,0 0-1 0 0,0 0 1 0 0,1 0 0 0 0,0-1-1 0 0,-1 1 1 0 0,2-1 0 0 0,-1 1-1 0 0,0-1 1 0 0,0 0 0 0 0,1-1 0 0 0,0 1-1 0 0,3 2 73 0 0,-5-5-231 0 0,0 1-1 0 0,0-1 1 0 0,0 0-1 0 0,0 0 1 0 0,0 0-1 0 0,0 0 1 0 0,0 0-1 0 0,0 0 1 0 0,0 0-1 0 0,0-1 1 0 0,0 1-1 0 0,0-1 1 0 0,0 1-1 0 0,-1-1 0 0 0,1 0 1 0 0,0 0-1 0 0,0 1 1 0 0,0-1-1 0 0,-1-1 1 0 0,1 1-1 0 0,-1 0 1 0 0,1 0-1 0 0,-1-1 1 0 0,1 1-1 0 0,-1-1 1 0 0,0 1-1 0 0,1-1 1 0 0,-1 1 231 0 0,8-9-7113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2.484"/>
    </inkml:context>
    <inkml:brush xml:id="br0">
      <inkml:brushProperty name="width" value="0.1" units="cm"/>
      <inkml:brushProperty name="height" value="0.1" units="cm"/>
      <inkml:brushProperty name="color" value="#333333"/>
    </inkml:brush>
  </inkml:definitions>
  <inkml:trace contextRef="#ctx0" brushRef="#br0">32 478 7368 0 0,'0'0'568'0'0,"0"0"-162"0"0,10-1 3710 0 0,-5-1-3763 0 0,-1 0-1 0 0,1-1 1 0 0,-1 1-1 0 0,0-1 1 0 0,0 0 0 0 0,0-1-1 0 0,0 1 1 0 0,0-1-1 0 0,-1 1 1 0 0,1-1-1 0 0,-1 0 1 0 0,0-1-1 0 0,1-2-352 0 0,7-12 410 0 0,-1 0 0 0 0,5-16-410 0 0,-4 11 93 0 0,-5 6-66 0 0,0-1-1 0 0,-1 1 0 0 0,-1-1 1 0 0,2-17-27 0 0,-2 13 33 0 0,-3 13-31 0 0,-1 1 0 0 0,0 0 0 0 0,0 0 1 0 0,-1-1-1 0 0,-2-8-2 0 0,-1-24-1 0 0,3 38 4 0 0,1-1-1 0 0,-1 1 0 0 0,0-1 0 0 0,0 1 1 0 0,0 0-1 0 0,0-1 0 0 0,-1 1 0 0 0,0 0 0 0 0,0 0 1 0 0,0 0-1 0 0,0 0 0 0 0,-1 1 0 0 0,0-1 1 0 0,1 1-1 0 0,-1-1 0 0 0,-1 1 0 0 0,1 0 0 0 0,0 0 1 0 0,-1 0-1 0 0,1 1 0 0 0,-1-1 0 0 0,0 1 1 0 0,0 0-1 0 0,-2-1-2 0 0,4 2 15 0 0,0 1 0 0 0,0 0 0 0 0,0-1-1 0 0,0 1 1 0 0,0 0 0 0 0,0 0 0 0 0,0 0 0 0 0,0 1 0 0 0,0-1 0 0 0,0 0 0 0 0,0 1 0 0 0,0-1 0 0 0,0 1 0 0 0,0 0 0 0 0,0 0 0 0 0,0 0-1 0 0,0 0 1 0 0,0 0 0 0 0,1 0 0 0 0,-1 0 0 0 0,0 0 0 0 0,1 1 0 0 0,-1-1 0 0 0,1 1 0 0 0,0-1 0 0 0,-1 1 0 0 0,1-1 0 0 0,0 1 0 0 0,0 0-1 0 0,0 0 1 0 0,0 0-15 0 0,-13 23 404 0 0,11-21-339 0 0,1 0 1 0 0,0 0-1 0 0,0 1 0 0 0,0-1 0 0 0,0 1 0 0 0,1 0 0 0 0,-1 1-65 0 0,-5 24 351 0 0,2 1 0 0 0,1 0-1 0 0,1 1 1 0 0,2 4-351 0 0,1-22 157 0 0,2 0 0 0 0,0 0-1 0 0,2 6-156 0 0,1 11 239 0 0,-2-19-166 0 0,0 0 0 0 0,0 0 1 0 0,1 0-1 0 0,0-1 0 0 0,1 0 0 0 0,6 9-73 0 0,-4-4 49 0 0,-4-11-43 0 0,0-1-1 0 0,0 1 1 0 0,1 0 0 0 0,-1-1-1 0 0,1 0 1 0 0,0 0-1 0 0,0 0 1 0 0,1 0-1 0 0,-1-1 1 0 0,1 0-1 0 0,0 0 1 0 0,-1 0-1 0 0,1 0 1 0 0,1-1 0 0 0,-1 0-1 0 0,0 0 1 0 0,1 0-1 0 0,0 0-5 0 0,3 0-352 0 0,-1 0 1 0 0,1-1-1 0 0,-1 1 0 0 0,1-2 1 0 0,0 1-1 0 0,-1-1 0 0 0,1-1 0 0 0,0 1 1 0 0,-1-2-1 0 0,1 1 0 0 0,5-2 352 0 0,16-6-6726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2.066"/>
    </inkml:context>
    <inkml:brush xml:id="br0">
      <inkml:brushProperty name="width" value="0.05" units="cm"/>
      <inkml:brushProperty name="height" value="0.05" units="cm"/>
      <inkml:brushProperty name="color" value="#333333"/>
    </inkml:brush>
  </inkml:definitions>
  <inkml:trace contextRef="#ctx0" brushRef="#br0">235 66 12608 0 0,'-13'-3'342'0'0,"0"-1"0"0"0,1-1 0 0 0,0 0 0 0 0,-2-1-342 0 0,12 4 80 0 0,-1 1 0 0 0,0 0 1 0 0,0-1-1 0 0,0 1 1 0 0,0 0-1 0 0,0 1 1 0 0,0-1-1 0 0,0 1 0 0 0,-1-1 1 0 0,1 1-1 0 0,0 0 1 0 0,0 0-1 0 0,0 0 1 0 0,-1 0-1 0 0,1 1 0 0 0,0-1 1 0 0,0 1-81 0 0,-1 1 276 0 0,0-1 1 0 0,0 1-1 0 0,0 0 1 0 0,0 0-1 0 0,0 0 1 0 0,1 0-1 0 0,-1 1 1 0 0,1 0-1 0 0,0 0 1 0 0,0 0-1 0 0,-2 2-276 0 0,-3 4 593 0 0,1 1-1 0 0,0 0 1 0 0,1 0-1 0 0,0 0 1 0 0,1 1 0 0 0,0 0-1 0 0,1 0 1 0 0,-2 6-593 0 0,3-1 454 0 0,0-1 1 0 0,1 0-1 0 0,0 4-454 0 0,-1 8 442 0 0,1-18-324 0 0,2 0-1 0 0,-1 1 1 0 0,1-1-1 0 0,0 0 1 0 0,1 0 0 0 0,0 1-1 0 0,0-1 1 0 0,1 0-1 0 0,0 0 1 0 0,1 0 0 0 0,0-1-1 0 0,0 1 1 0 0,1 0-1 0 0,0-1 1 0 0,1 0 0 0 0,0 0-1 0 0,0 0 1 0 0,0-1 0 0 0,5 4-118 0 0,-9-10 6 0 0,1 0 1 0 0,-1 0-1 0 0,0-1 1 0 0,1 1-1 0 0,-1-1 1 0 0,1 1-1 0 0,-1-1 1 0 0,1 0-1 0 0,0 1 1 0 0,-1-1-1 0 0,1 0 1 0 0,-1 0 0 0 0,1 0-1 0 0,-1 0 1 0 0,2-1-7 0 0,1 1 22 0 0,-2 0-19 0 0,0 0 0 0 0,0 0 0 0 0,0 0 1 0 0,-1 0-1 0 0,1 0 0 0 0,0 0 1 0 0,0-1-1 0 0,0 1 0 0 0,0-1 1 0 0,-1 1-1 0 0,1-1 0 0 0,0 0 1 0 0,0 0-1 0 0,-1 0 0 0 0,1 1 0 0 0,-1-2 1 0 0,1 1-1 0 0,-1 0 0 0 0,1 0 1 0 0,-1 0-1 0 0,1-1 0 0 0,-1 1 1 0 0,0-1-1 0 0,0 1 0 0 0,1-2-3 0 0,17-18-15 0 0,-14 17-2 0 0,-1 0-1 0 0,0-1 1 0 0,0 1-1 0 0,0-1 1 0 0,0 0 17 0 0,3-6-111 0 0,-1 1 1 0 0,0-1-1 0 0,-1 0 1 0 0,0-1-1 0 0,0 1 1 0 0,-1-1-1 0 0,2-11 111 0 0,-4 7-176 0 0,1-1-46 0 0,0 0 0 0 0,-1 0 0 0 0,-1-1 0 0 0,-1 1 0 0 0,0 0 0 0 0,-2 0 0 0 0,-1-8 222 0 0,-1-15-278 0 0,4 34 223 0 0,-1-1 1 0 0,1 0-1 0 0,-1 1 0 0 0,0-1 0 0 0,-1 1 0 0 0,0-1 1 0 0,0 1-1 0 0,0-1 0 0 0,-1 1 55 0 0,3 5 48 0 0,0 1 59 0 0,0 0 11 0 0,0 2 22 0 0,1 12 104 0 0,1 1-1 0 0,0-1 0 0 0,1 1 1 0 0,1-1-1 0 0,5 11-243 0 0,2 11 323 0 0,21 56 395 0 0,-26-73-586 0 0,2-1 1 0 0,0 0 0 0 0,1 0 0 0 0,1-1 0 0 0,7 9-133 0 0,-13-21 11 0 0,1 1 0 0 0,0-1 0 0 0,0 0 0 0 0,0 0 0 0 0,1 0 0 0 0,1 0-11 0 0,-5-3-62 0 0,0-1 0 0 0,0 0-1 0 0,0 0 1 0 0,0 0 0 0 0,0 0 0 0 0,0-1-1 0 0,0 1 1 0 0,0 0 0 0 0,0-1-1 0 0,0 0 1 0 0,0 1 0 0 0,0-1 0 0 0,0 0-1 0 0,1 0 1 0 0,-1 0 0 0 0,0 0-1 0 0,0 0 1 0 0,0-1 0 0 0,0 1 0 0 0,0-1-1 0 0,0 1 1 0 0,0-1 0 0 0,0 0 0 0 0,0 0-1 0 0,0 0 1 0 0,0 0 0 0 0,0 0-1 0 0,0 0 1 0 0,0 0 0 0 0,-1-1 0 0 0,2-1 62 0 0,4-3-540 0 0,1-1 0 0 0,-2-1 0 0 0,1 1 1 0 0,-1-1-1 0 0,5-8 540 0 0,-7 10-712 0 0,-1 1 0 0 0,1-1 1 0 0,-1-1-1 0 0,0 1 0 0 0,-1 0 0 0 0,1-2 712 0 0,7-23-6931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2.403"/>
    </inkml:context>
    <inkml:brush xml:id="br0">
      <inkml:brushProperty name="width" value="0.05" units="cm"/>
      <inkml:brushProperty name="height" value="0.05" units="cm"/>
      <inkml:brushProperty name="color" value="#333333"/>
    </inkml:brush>
  </inkml:definitions>
  <inkml:trace contextRef="#ctx0" brushRef="#br0">0 0 3224 0 0,'0'0'143'0'0,"1"2"549"0"0,12 26 6735 0 0,-10-23-5669 0 0,0 1 0 0 0,0 0 0 0 0,0 0 0 0 0,1 6-1758 0 0,8 30 2433 0 0,-6-22-1643 0 0,0 1 0 0 0,-2 0 0 0 0,1 4-790 0 0,27 173 2557 0 0,-32-194-2542 0 0,4 30 263 0 0,2 0 0 0 0,1-1 0 0 0,8 22-278 0 0,-11-46-84 0 0,-4-8-354 0 0,0-1-164 0 0,0 0-1052 0 0,0 0-4282 0 0,0 0-1829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2.740"/>
    </inkml:context>
    <inkml:brush xml:id="br0">
      <inkml:brushProperty name="width" value="0.05" units="cm"/>
      <inkml:brushProperty name="height" value="0.05" units="cm"/>
      <inkml:brushProperty name="color" value="#333333"/>
    </inkml:brush>
  </inkml:definitions>
  <inkml:trace contextRef="#ctx0" brushRef="#br0">1 274 17935 0 0,'0'0'827'0'0,"0"0"-22"0"0,2 0-517 0 0,8 0-360 0 0,78-2 1770 0 0,-75 1-1362 0 0,0-1-1 0 0,0 0 1 0 0,0-1 0 0 0,0-1-1 0 0,8-2-335 0 0,31-13 1103 0 0,22-3-1103 0 0,20-6 393 0 0,-73 21-344 0 0,0-1 0 0 0,0-1-1 0 0,-1-1 1 0 0,6-4-49 0 0,14-8 50 0 0,-25 15-49 0 0,1-2 1 0 0,-1 0-1 0 0,2-3-1 0 0,-14 10 0 0 0,1-1 0 0 0,-1 0 0 0 0,0 0 0 0 0,0 0 0 0 0,0 0 0 0 0,0-1 0 0 0,-1 1 0 0 0,1-1 0 0 0,-1 1 0 0 0,0-1-1 0 0,0 0 1 0 0,0 0 0 0 0,-1 0 0 0 0,2-3 0 0 0,1-2 0 0 0,-3-1 0 0 0,-1 10-1 0 0,0-1 0 0 0,0 1 0 0 0,-1 0 0 0 0,1-1 1 0 0,0 1-1 0 0,0 0 0 0 0,-1 0 0 0 0,1-1 0 0 0,0 1 0 0 0,0 0 0 0 0,-1 0 0 0 0,1 0 0 0 0,0 0 0 0 0,-1-1 0 0 0,1 1 0 0 0,0 0 0 0 0,-1 0 0 0 0,1 0 0 0 0,0 0 0 0 0,-1 0 0 0 0,1 0 0 0 0,0 0 1 0 0,-1 0-1 0 0,1 0 1 0 0,-3-1-24 0 0,-1 1-1 0 0,1 1 1 0 0,0-1 0 0 0,-1 0 0 0 0,1 1 0 0 0,0-1 0 0 0,-1 1 0 0 0,1 0 0 0 0,0 0 0 0 0,0 0 0 0 0,-1 1 24 0 0,-34 18-96 0 0,32-16 83 0 0,-6 4 82 0 0,0 0 0 0 0,1 1-1 0 0,0 0 1 0 0,0 0 0 0 0,1 1 0 0 0,1 1-1 0 0,0 0 1 0 0,0 0 0 0 0,1 1-1 0 0,0 0 1 0 0,1 0 0 0 0,1 0 0 0 0,-5 12-69 0 0,8-16 103 0 0,1-1 1 0 0,-1 1 0 0 0,2 0 0 0 0,-1 0-1 0 0,1 1 1 0 0,0-1 0 0 0,0 0-1 0 0,1 0 1 0 0,0 0 0 0 0,1 1 0 0 0,0-1-1 0 0,0 0 1 0 0,1 0 0 0 0,0 0 0 0 0,0 0-1 0 0,1 0 1 0 0,0-1 0 0 0,0 1 0 0 0,1-1-1 0 0,-1 1 1 0 0,2-1 0 0 0,-1-1 0 0 0,1 1-1 0 0,0-1 1 0 0,1 1 0 0 0,4 3-104 0 0,-2-3-53 0 0,0-1-1 0 0,0 1 1 0 0,1-2 0 0 0,0 1-1 0 0,0-1 1 0 0,0-1 0 0 0,0 0 0 0 0,1 0-1 0 0,0-1 1 0 0,0 0 0 0 0,0 0 0 0 0,0-1-1 0 0,0-1 1 0 0,0 1 0 0 0,0-2 0 0 0,1 1-1 0 0,-1-2 1 0 0,0 1 0 0 0,0-1-1 0 0,1-1 1 0 0,2-1 53 0 0,-1 1-933 0 0,-1-1 0 0 0,0-1 0 0 0,10-4 933 0 0,14-12-7297 0 0,-11 1-2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3.092"/>
    </inkml:context>
    <inkml:brush xml:id="br0">
      <inkml:brushProperty name="width" value="0.05" units="cm"/>
      <inkml:brushProperty name="height" value="0.05" units="cm"/>
      <inkml:brushProperty name="color" value="#333333"/>
    </inkml:brush>
  </inkml:definitions>
  <inkml:trace contextRef="#ctx0" brushRef="#br0">290 6 11056 0 0,'-1'0'852'0'0,"-2"-2"-709"0"0,0 2 0 0 0,0-1 0 0 0,0 0 0 0 0,0 1 0 0 0,0-1 1 0 0,0 1-1 0 0,0 0 0 0 0,0 0 0 0 0,0 0 0 0 0,0 0 0 0 0,1 1 1 0 0,-1-1-1 0 0,0 1 0 0 0,0-1 0 0 0,-3 2-143 0 0,-46 17 4510 0 0,47-16-4153 0 0,-34 17 2022 0 0,19-8-1538 0 0,8-5-418 0 0,1 0 0 0 0,0 2 1 0 0,0-1-1 0 0,1 1 0 0 0,0 1 0 0 0,0 0 1 0 0,1 0-1 0 0,1 1 0 0 0,-5 7-423 0 0,10-13 210 0 0,0 0-1 0 0,0 0 1 0 0,1 0-1 0 0,0 0 1 0 0,-1 4-210 0 0,2-5 26 0 0,0-3-9 0 0,1 1 1 0 0,0-1 0 0 0,0 1-1 0 0,0 0 1 0 0,1-1 0 0 0,-1 1-1 0 0,0-1 1 0 0,0 1 0 0 0,1-1-1 0 0,-1 1 1 0 0,1-1 0 0 0,0 1 0 0 0,-1-1-1 0 0,1 1 1 0 0,0-1 0 0 0,0 0-1 0 0,0 1 1 0 0,0-1 0 0 0,0 0-1 0 0,0 0-17 0 0,5 9 77 0 0,-5-8-72 0 0,0 0 0 0 0,0-1 0 0 0,0 1 1 0 0,0 0-1 0 0,1-1 0 0 0,-1 1 0 0 0,0-1 0 0 0,1 1 0 0 0,0-1 0 0 0,-1 0 0 0 0,1 0 0 0 0,0 0 1 0 0,-1 0-1 0 0,1 0 0 0 0,0 0 0 0 0,0 0 0 0 0,0 0 0 0 0,0-1 0 0 0,0 1 0 0 0,0-1 0 0 0,0 1 0 0 0,0-1 1 0 0,0 0-1 0 0,0 0 0 0 0,0 0-5 0 0,16 4 29 0 0,71 14-15 0 0,16 4-17 0 0,-70-15 1 0 0,-26-6 4 0 0,0 1 1 0 0,1 0 0 0 0,-1 0-1 0 0,0 1 1 0 0,1 1-3 0 0,-1 0 4 0 0,7 4 12 0 0,0 0 1 0 0,14 9-17 0 0,-27-14 1 0 0,1-1 0 0 0,0 1 0 0 0,-1 0 1 0 0,0 0-1 0 0,0 0 0 0 0,0 1 1 0 0,0-1-1 0 0,0 1 0 0 0,0 0 0 0 0,-1-1 1 0 0,0 1-1 0 0,0 0 0 0 0,1 4-1 0 0,-2-6 0 0 0,-1 0 0 0 0,0-1-1 0 0,0 1 1 0 0,0 0 0 0 0,0 0 0 0 0,-1 0-1 0 0,1 0 1 0 0,0-1 0 0 0,-1 1 0 0 0,1 0 0 0 0,-1 0-1 0 0,0-1 1 0 0,0 1 0 0 0,0 0 0 0 0,-1 2 3 0 0,0 0 0 0 0,0 0 1 0 0,-1 0-1 0 0,0 0 0 0 0,-1 1-3 0 0,-1 0 20 0 0,0-1-1 0 0,0 0 0 0 0,0-1 0 0 0,0 1 0 0 0,-3 0-19 0 0,-4 4 51 0 0,7-6-39 0 0,0 1-1 0 0,0-1 0 0 0,0 0 1 0 0,0-1-1 0 0,-1 1 0 0 0,0-1-11 0 0,-17 6 20 0 0,18-5-65 0 0,-1-1-1 0 0,1 0 1 0 0,-1 1-1 0 0,1-2 1 0 0,-1 1-1 0 0,0-1 1 0 0,0 0-1 0 0,1 0 1 0 0,-1 0-1 0 0,-3-2 46 0 0,-11-1-599 0 0,1-2-1 0 0,-9-3 600 0 0,13 3-355 0 0,-10-2-1524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4.135"/>
    </inkml:context>
    <inkml:brush xml:id="br0">
      <inkml:brushProperty name="width" value="0.05" units="cm"/>
      <inkml:brushProperty name="height" value="0.05" units="cm"/>
      <inkml:brushProperty name="color" value="#333333"/>
    </inkml:brush>
  </inkml:definitions>
  <inkml:trace contextRef="#ctx0" brushRef="#br0">301 289 9440 0 0,'0'-6'144'0'0,"0"-18"389"0"0,1 0-1 0 0,2-13-532 0 0,-1 23 1122 0 0,-1 1-1 0 0,-1 0 1 0 0,0-1-1 0 0,-1 1 1 0 0,-1-6-1122 0 0,-7-22 1592 0 0,8 39-1536 0 0,1 0 1 0 0,-1-1 0 0 0,1 1 0 0 0,-1 0-1 0 0,0 0 1 0 0,1 0 0 0 0,-1 0-1 0 0,0 0 1 0 0,-1 0 0 0 0,1 0-1 0 0,0 0 1 0 0,0 0 0 0 0,-1 0 0 0 0,1 1-1 0 0,-1-1 1 0 0,0 0 0 0 0,0 0-57 0 0,-4-1 194 0 0,1-1 0 0 0,-1 1 0 0 0,0 0 0 0 0,0 1 0 0 0,-2-2-194 0 0,-12-5 616 0 0,16 8-530 0 0,0 0 0 0 0,0-1-1 0 0,0 1 1 0 0,-1 1-1 0 0,1-1 1 0 0,0 1-1 0 0,0-1 1 0 0,-1 1 0 0 0,1 0-1 0 0,0 1 1 0 0,0-1-1 0 0,-1 1 1 0 0,1 0 0 0 0,0 0-1 0 0,0 0 1 0 0,0 0-1 0 0,0 1 1 0 0,0 0-1 0 0,-2 1-85 0 0,-2 1 128 0 0,0 0 1 0 0,0 1-1 0 0,1 0 0 0 0,-1 1 0 0 0,1 0 0 0 0,1 0 0 0 0,-1 0 0 0 0,-4 6-128 0 0,11-11 5 0 0,-13 14 189 0 0,2 1-1 0 0,0 0 1 0 0,0 2-194 0 0,8-14 30 0 0,1 1 0 0 0,0 0 0 0 0,-1 0 0 0 0,2 0 0 0 0,-1 0 0 0 0,1 0 0 0 0,0 0 0 0 0,0 0 0 0 0,0 1 0 0 0,0-1 0 0 0,1 0 0 0 0,0 0 0 0 0,1 6-30 0 0,0-8 1 0 0,0 1 0 0 0,0-1 0 0 0,0 0 0 0 0,1 0 0 0 0,0 1 0 0 0,-1-1 0 0 0,1 0 0 0 0,0 0-1 0 0,0-1 1 0 0,1 1 0 0 0,-1 0 0 0 0,1-1 0 0 0,0 1-1 0 0,6 7 1 0 0,-5-6-1 0 0,1 0 0 0 0,-1-1 1 0 0,1 1-1 0 0,0-1 0 0 0,0 0 0 0 0,0-1 0 0 0,0 1 0 0 0,1-1 0 0 0,-1 0 0 0 0,1 0 0 0 0,13 6 13 0 0,-3-2 42 0 0,1 0 1 0 0,14 2-56 0 0,-17-4 33 0 0,1 0 0 0 0,-1 0-1 0 0,-1 1 1 0 0,8 4-33 0 0,-19-7 7 0 0,17 7 28 0 0,-2 2-1 0 0,1 0 1 0 0,12 11-35 0 0,-25-19 0 0 0,-1 1 0 0 0,0-1 0 0 0,0 1 0 0 0,-1 0 0 0 0,1 1 0 0 0,-1-1 0 0 0,0 0 1 0 0,0 1-1 0 0,0 0 0 0 0,-1 0 0 0 0,0 0 0 0 0,0 0 0 0 0,0 0 0 0 0,0 0 0 0 0,-1 0 0 0 0,0 1 0 0 0,0 0 0 0 0,0 0 23 0 0,-1-1-1 0 0,1 0 1 0 0,-1 1 0 0 0,-1-1-1 0 0,1 1 1 0 0,-1-1 0 0 0,0 0-1 0 0,0 1 1 0 0,-1-1-1 0 0,0 0 1 0 0,1 0 0 0 0,-2 0-1 0 0,1 0 1 0 0,-1 0-1 0 0,1-1 1 0 0,-1 1 0 0 0,0-1-1 0 0,-1 1 1 0 0,1-1-1 0 0,-1 0 1 0 0,0 0 0 0 0,0-1-1 0 0,-2 2-22 0 0,-6 5 111 0 0,9-7-86 0 0,-1 0 0 0 0,1 0 0 0 0,-1 0 0 0 0,0-1 0 0 0,-2 2-25 0 0,-2-1 14 0 0,-1 0-1 0 0,0-1 1 0 0,0 1 0 0 0,0-2-1 0 0,0 1 1 0 0,0-1 0 0 0,0-1-1 0 0,0 1 1 0 0,-7-2-14 0 0,9 1 1 0 0,4 0-23 0 0,0-1-1 0 0,0 1 1 0 0,0-1-1 0 0,1 0 1 0 0,-1 1-1 0 0,0-1 1 0 0,0 0-1 0 0,1-1 1 0 0,-1 1-1 0 0,1 0 0 0 0,-1-1 24 0 0,-25-18-367 0 0,28 19 362 0 0,-15-11-1236 0 0,0-2 0 0 0,0-1 1240 0 0,10 10-1916 0 0,1 0 0 0 0,-1-1-1 0 0,1 1 1 0 0,-2-6 1916 0 0,-2-4-6293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4.616"/>
    </inkml:context>
    <inkml:brush xml:id="br0">
      <inkml:brushProperty name="width" value="0.05" units="cm"/>
      <inkml:brushProperty name="height" value="0.05" units="cm"/>
      <inkml:brushProperty name="color" value="#333333"/>
    </inkml:brush>
  </inkml:definitions>
  <inkml:trace contextRef="#ctx0" brushRef="#br0">0 245 1840 0 0,'2'3'133'0'0,"2"5"1293"0"0,0 0 0 0 0,-1 1 0 0 0,0-1 0 0 0,0 2-1426 0 0,10 25 6239 0 0,-2-11-2749 0 0,15 35-571 0 0,-9-17-1178 0 0,9 13-1741 0 0,-6-12 1124 0 0,2 10-1124 0 0,-12-25 388 0 0,-1 0 0 0 0,-1 1 0 0 0,-1 0 0 0 0,1 23-388 0 0,-6-45 48 0 0,-1-4-17 0 0,0-1 0 0 0,-1 1 0 0 0,1-1 0 0 0,-1 1 0 0 0,0-1 0 0 0,0 1 0 0 0,0 0 0 0 0,0-1 0 0 0,0 2-31 0 0,0-4-1 0 0,0 0 1 0 0,0 1-1 0 0,0-1 1 0 0,0 0 0 0 0,0 0-1 0 0,0 1 1 0 0,0-1 0 0 0,0 0-1 0 0,0 0 1 0 0,0 1-1 0 0,0-1 1 0 0,0 0 0 0 0,0 0-1 0 0,0 1 1 0 0,-1-1 0 0 0,1 0-1 0 0,0 0 1 0 0,0 0-1 0 0,0 1 1 0 0,0-1 0 0 0,0 0-1 0 0,0 0 1 0 0,-1 1-1 0 0,1-1 1 0 0,0 0 0 0 0,0 0-1 0 0,0 0 1 0 0,-1 0 0 0 0,1 0-1 0 0,0 1 1 0 0,0-1-1 0 0,-1 0 1 0 0,1 0 0 0 0,0 0-1 0 0,0 0 1 0 0,0 0 0 0 0,-1 0-1 0 0,1 0 1 0 0,0 0-1 0 0,0 0 1 0 0,-1 0 0 0 0,1 0-1 0 0,0 0 1 0 0,0 0 0 0 0,-1 0-1 0 0,1 0 1 0 0,0 0-1 0 0,0 0 1 0 0,-1 0 0 0 0,1 0-1 0 0,0 0 1 0 0,0 0-1 0 0,-1 0 1 0 0,1-1 0 0 0,-10-5-159 0 0,4-2 25 0 0,1-1 1 0 0,0 1-1 0 0,0-1 1 0 0,1 0 0 0 0,0 0-1 0 0,1-1 1 0 0,0 1-1 0 0,0-1 1 0 0,1 0 133 0 0,-7-23-305 0 0,-32-118-778 0 0,31 108 832 0 0,-3-23-323 0 0,3-1-1 0 0,1-30 575 0 0,9 94-9 0 0,-2-16-43 0 0,1 0 0 0 0,1-1 0 0 0,1 1 0 0 0,1 0 0 0 0,1 0-1 0 0,2-8 53 0 0,-3 19-3 0 0,0 1 0 0 0,1-1 0 0 0,0 0 0 0 0,0 1 0 0 0,1-1 0 0 0,0 1 0 0 0,3-4 3 0 0,-4 7 11 0 0,0 0 0 0 0,1 1 0 0 0,-1-1 0 0 0,1 1 0 0 0,-1-1 0 0 0,1 1 0 0 0,0 0 0 0 0,0 0 0 0 0,1 1 0 0 0,-1 0 0 0 0,1-1 0 0 0,3 0-11 0 0,-5 2 28 0 0,0 0 0 0 0,0 0 0 0 0,1 1 0 0 0,-1-1 0 0 0,0 1 1 0 0,1 0-1 0 0,-1 0 0 0 0,0 0 0 0 0,1 1 0 0 0,-1-1 0 0 0,0 1 0 0 0,0-1 1 0 0,1 1-1 0 0,-1 0 0 0 0,0 0 0 0 0,0 1 0 0 0,0-1 0 0 0,0 1 0 0 0,0-1 1 0 0,0 1-1 0 0,-1 0 0 0 0,1 0-28 0 0,8 7 173 0 0,-1 0 0 0 0,0 0 0 0 0,0 1 1 0 0,5 9-174 0 0,-6-7 169 0 0,-1 1 0 0 0,-1 0 1 0 0,0 0-1 0 0,0 0 0 0 0,0 4-169 0 0,-2-6 95 0 0,-2 1 25 0 0,0-1 0 0 0,0 1 0 0 0,-1 0 0 0 0,0 1 0 0 0,-1-1 0 0 0,-1 0 0 0 0,0 9-120 0 0,-1-10 50 0 0,0 0 0 0 0,-1 0 1 0 0,0-1-1 0 0,0 1 0 0 0,-1 0 0 0 0,-1-1 0 0 0,0 1 0 0 0,0-1 1 0 0,-1 0-1 0 0,0-1 0 0 0,-1 1 0 0 0,0-1 0 0 0,-1 0 1 0 0,1-1-1 0 0,-2 1 0 0 0,1-1 0 0 0,-3 1-50 0 0,8-7-8 0 0,0 0 0 0 0,1 0 0 0 0,-1 0-1 0 0,0-1 1 0 0,-1 1 0 0 0,1 0 0 0 0,0-1 0 0 0,0 0-1 0 0,-1 0 1 0 0,1 1 0 0 0,0-1 0 0 0,-1-1-1 0 0,1 1 1 0 0,-1 0 0 0 0,0-1 0 0 0,1 1 0 0 0,-1-1-1 0 0,1 0 1 0 0,-1 0 0 0 0,0 0 0 0 0,1 0 0 0 0,-1 0-1 0 0,0 0 1 0 0,1-1 0 0 0,-1 1 0 0 0,1-1-1 0 0,-1 0 1 0 0,1 0 0 0 0,-1 0 0 0 0,1 0 0 0 0,-2-1 8 0 0,0-1-223 0 0,0 0 0 0 0,0 0 1 0 0,0 0-1 0 0,1-1 1 0 0,0 1-1 0 0,-1-1 1 0 0,1 0-1 0 0,1 0 0 0 0,-1 0 1 0 0,1 0-1 0 0,-1-1 1 0 0,1 1-1 0 0,0 0 1 0 0,1-1-1 0 0,-1 0 0 0 0,0-3 223 0 0,-3-12-1553 0 0,0-5-50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4.998"/>
    </inkml:context>
    <inkml:brush xml:id="br0">
      <inkml:brushProperty name="width" value="0.05" units="cm"/>
      <inkml:brushProperty name="height" value="0.05" units="cm"/>
      <inkml:brushProperty name="color" value="#333333"/>
    </inkml:brush>
  </inkml:definitions>
  <inkml:trace contextRef="#ctx0" brushRef="#br0">1 355 10136 0 0,'16'6'790'0'0,"10"4"-359"0"0,-9-5 91 0 0,-8-3 5 0 0,-1 0-1 0 0,1 0 1 0 0,0 0-1 0 0,0-1 1 0 0,0-1-1 0 0,6 1-526 0 0,14-4 1048 0 0,-14 2-628 0 0,0 0-1 0 0,0-1 0 0 0,-1-1 0 0 0,1-1 0 0 0,-1 0 1 0 0,1 0-1 0 0,9-6-419 0 0,-15 6 170 0 0,1-1 1 0 0,-1 0 0 0 0,-1-1-1 0 0,1 1 1 0 0,-1-2 0 0 0,7-6-171 0 0,8-8 290 0 0,-13 11-115 0 0,0 1-1 0 0,0-2 0 0 0,-1 1 1 0 0,5-9-175 0 0,-7 8 46 0 0,-1 1 1 0 0,0-2-1 0 0,-1 1 1 0 0,0 0 0 0 0,0-4-47 0 0,-3 8-9 0 0,0 0 0 0 0,0-1 1 0 0,-1 1-1 0 0,0 0 0 0 0,0-1 0 0 0,-1 1 1 0 0,0-1-1 0 0,-1 1 0 0 0,0-4 9 0 0,1 7-44 0 0,-1-1 0 0 0,-1 1 0 0 0,1-1 0 0 0,0 1 1 0 0,-1 0-1 0 0,0-1 0 0 0,0 1 0 0 0,-1 0 0 0 0,1 0 0 0 0,-1 0 0 0 0,0 1 0 0 0,0-1 0 0 0,0 1 0 0 0,0-1 0 0 0,0 1 0 0 0,-4-3 44 0 0,4 5 11 0 0,1-1 0 0 0,0 1 1 0 0,-1 0-1 0 0,1 0 0 0 0,-1 0 0 0 0,1 0 1 0 0,-1 0-1 0 0,0 0 0 0 0,1 1 1 0 0,-1-1-1 0 0,0 1 0 0 0,0 0 0 0 0,1-1 1 0 0,-1 1-1 0 0,0 1 0 0 0,0-1 0 0 0,1 0 1 0 0,-1 1-1 0 0,0-1 0 0 0,1 1 0 0 0,-1 0 1 0 0,0 0-1 0 0,1 0 0 0 0,-1 0 1 0 0,1 0-1 0 0,0 1 0 0 0,-1-1 0 0 0,-1 2-11 0 0,-1 2 113 0 0,1-1 0 0 0,-1 1-1 0 0,1 0 1 0 0,0 0 0 0 0,1 1 0 0 0,-1-1-1 0 0,1 1 1 0 0,0 0 0 0 0,0 0-1 0 0,1 0 1 0 0,-1 0 0 0 0,1 0 0 0 0,1 0-1 0 0,-1 1 1 0 0,1 3-113 0 0,-2 14 318 0 0,1 0 0 0 0,1-1 0 0 0,2 1-1 0 0,0 0 1 0 0,1 0 0 0 0,2 3-318 0 0,-1-10 177 0 0,1-1 0 0 0,1 1 0 0 0,0-1 1 0 0,0 0-1 0 0,2 0 0 0 0,0-1 0 0 0,1 0 0 0 0,1 0 0 0 0,0-1-177 0 0,-7-10 11 0 0,1 0 1 0 0,0 0-1 0 0,0 0 0 0 0,0 0 0 0 0,1-1 1 0 0,0 0-1 0 0,-1 0 0 0 0,1 0 0 0 0,0 0 1 0 0,0 0-1 0 0,0-1 0 0 0,1 0 0 0 0,-1 0 1 0 0,1 0-1 0 0,-1 0 0 0 0,1-1 0 0 0,-1 1 1 0 0,1-1-1 0 0,0-1 0 0 0,0 1 0 0 0,0-1 1 0 0,0 1-1 0 0,-1-1 0 0 0,1-1 0 0 0,0 1 1 0 0,0-1-1 0 0,0 0 0 0 0,-1 0 0 0 0,1 0 1 0 0,0 0-1 0 0,-1-1 0 0 0,1 0-11 0 0,7-3-342 0 0,1-1 0 0 0,-2 0-1 0 0,1 0 1 0 0,-1-1 0 0 0,1-1 0 0 0,-2 0-1 0 0,4-4 343 0 0,5-6-1628 0 0,-1 0 0 0 0,-1-1 0 0 0,6-10 1628 0 0,-4 1-7151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5.404"/>
    </inkml:context>
    <inkml:brush xml:id="br0">
      <inkml:brushProperty name="width" value="0.05" units="cm"/>
      <inkml:brushProperty name="height" value="0.05" units="cm"/>
      <inkml:brushProperty name="color" value="#333333"/>
    </inkml:brush>
  </inkml:definitions>
  <inkml:trace contextRef="#ctx0" brushRef="#br0">0 121 6448 0 0,'0'-6'133'0'0,"0"3"-74"0"0,0 1 1 0 0,0-1 0 0 0,0 1-1 0 0,1-1 1 0 0,-1 0-1 0 0,1 1 1 0 0,0-1 0 0 0,-1 1-1 0 0,1-1-59 0 0,0-4 353 0 0,-1 6 1383 0 0,0 1 599 0 0,0 0 117 0 0,2 8 994 0 0,7 13-1934 0 0,10 9 96 0 0,-13-22-1202 0 0,0 1 1 0 0,-1-1-1 0 0,2 5-406 0 0,17 40 1235 0 0,-4 1 0 0 0,5 20-1235 0 0,25 115 1438 0 0,-22-83-701 0 0,-23-88-717 0 0,2 0 0 0 0,0 0 0 0 0,1-1 0 0 0,5 9-20 0 0,-12-25-78 0 0,0 0 0 0 0,0 1-1 0 0,0-1 1 0 0,0 1 0 0 0,0-1-1 0 0,0 0 1 0 0,0 0 0 0 0,0 0-1 0 0,0 0 1 0 0,1 0 0 0 0,-1 0-1 0 0,0 0 1 0 0,1 0 0 0 0,-1 0-1 0 0,1 0 1 0 0,-1-1 0 0 0,1 1-1 0 0,-1-1 1 0 0,1 1 0 0 0,0-1 0 0 0,-1 1-1 0 0,1-1 1 0 0,0 0 0 0 0,-1 0-1 0 0,1 0 1 0 0,0 0 0 0 0,-1 0-1 0 0,1 0 1 0 0,0-1 0 0 0,-1 1-1 0 0,1 0 1 0 0,-1-1 0 0 0,1 0-1 0 0,-1 1 1 0 0,1-1 0 0 0,-1 0-1 0 0,1 1 1 0 0,-1-1 0 0 0,1 0-1 0 0,-1 0 1 0 0,0 0 0 0 0,0 0 0 0 0,1-1-1 0 0,-1 1 1 0 0,0 0 0 0 0,0 0-1 0 0,0-1 1 0 0,0 1 0 0 0,0-1-1 0 0,0 0 79 0 0,13-39-2406 0 0,-5 11 30 0 0,-1 2-2239 0 0,-2-1-1095 0 0</inkml:trace>
  <inkml:trace contextRef="#ctx0" brushRef="#br0" timeOffset="1">370 0 17855 0 0,'0'0'407'0'0,"0"0"60"0"0,0 0 21 0 0,0 0-60 0 0,2 2-282 0 0,6 13 144 0 0,0 1 0 0 0,0 0 0 0 0,-2 0 0 0 0,0 1 0 0 0,-1 0 0 0 0,1 9-290 0 0,8 25 1309 0 0,23 99 842 0 0,-29-108-1643 0 0,3 10 1230 0 0,14 40-1738 0 0,-8-32 443 0 0,-14-46-391 0 0,1 1-1 0 0,1-1 0 0 0,0 0 0 0 0,0 0 1 0 0,1 0-1 0 0,1-1 0 0 0,5 6-51 0 0,-12-18-38 0 0,0-1 0 0 0,1 0 0 0 0,-1 0 0 0 0,0 0 0 0 0,1 0 0 0 0,-1 0-1 0 0,0 1 1 0 0,1-1 0 0 0,-1 0 0 0 0,0 0 0 0 0,1 0 0 0 0,-1 0 0 0 0,1 0 0 0 0,-1 0 0 0 0,0 0 0 0 0,1 0-1 0 0,-1-1 1 0 0,0 1 0 0 0,1 0 0 0 0,-1 0 0 0 0,0 0 0 0 0,1 0 0 0 0,-1 0 0 0 0,0-1 0 0 0,1 1 38 0 0,0 0-188 0 0,11-1-513 0 0,-8-1-128 0 0,2-8-1045 0 0,-1 0 1 0 0,0 0 0 0 0,0-3 1873 0 0,3-4-7365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26.373"/>
    </inkml:context>
    <inkml:brush xml:id="br0">
      <inkml:brushProperty name="width" value="0.05" units="cm"/>
      <inkml:brushProperty name="height" value="0.05" units="cm"/>
      <inkml:brushProperty name="color" value="#333333"/>
    </inkml:brush>
  </inkml:definitions>
  <inkml:trace contextRef="#ctx0" brushRef="#br0">0 348 6912 0 0,'2'2'528'0'0,"-1"0"-503"0"0,1 0 1 0 0,-1 0-1 0 0,0 1 1 0 0,1-1-1 0 0,-1 1 0 0 0,0-1 1 0 0,0 3-26 0 0,10 19 460 0 0,5 2 10490 0 0,10 24-10950 0 0,-11-21 2042 0 0,14 38 1095 0 0,-24-57-2838 0 0,0-1 1 0 0,-1 1-1 0 0,0 0 0 0 0,-1 0 0 0 0,2 6-299 0 0,-4-10 120 0 0,1 0 0 0 0,0 0 0 0 0,1-1 0 0 0,-1 1 0 0 0,3 1-120 0 0,-3-2 84 0 0,1 0-1 0 0,0 1 0 0 0,-1-1 0 0 0,0 1 0 0 0,0 2-83 0 0,5 10 173 0 0,-6-16-170 0 0,0-1-30 0 0,-1 0 0 0 0,0 0-1 0 0,1 0 1 0 0,-1 0 0 0 0,0 0 0 0 0,1 0 0 0 0,-1 0-1 0 0,0 0 1 0 0,0 0 0 0 0,0 0 0 0 0,0 0-1 0 0,0 0 1 0 0,0 0 0 0 0,0 0 0 0 0,0 0-1 0 0,-1 0 1 0 0,1-1 0 0 0,0 2 27 0 0,0-1-156 0 0,-4-19-745 0 0,3 15 742 0 0,0-1 0 0 0,0 1 0 0 0,0 0 0 0 0,1 0 0 0 0,-1 0 0 0 0,1-4 159 0 0,-1-3-553 0 0,0 0 0 0 0,-1 0-1 0 0,0 1 1 0 0,-3-11 553 0 0,-6-25-1486 0 0,-28-229-5329 0 0,32 236 6168 0 0,4 23 668 0 0,0 0 0 0 0,1 0 0 0 0,1-12-21 0 0,0 13 291 0 0,-1-1-1 0 0,0 0 1 0 0,-3-9-291 0 0,0-1 929 0 0,0 8 947 0 0,5 17 182 0 0,4 8-1371 0 0,5 14-448 0 0,-7-17-208 0 0,-1-1 0 0 0,1 1-1 0 0,1-1 1 0 0,-1 1 0 0 0,1-1 0 0 0,0 1-31 0 0,23 28 121 0 0,-1-1-766 0 0,-2 0 1 0 0,3 7 644 0 0,13 21-1123 0 0,-21-33 227 0 0,6 11 896 0 0,27 44 20 0 0,-42-70 125 0 0,3 9 182 0 0,-11-19-297 0 0,0 1 64 0 0,0 0-1 0 0,0 0 1 0 0,0-1-1 0 0,0 1 0 0 0,1 0 1 0 0,0-1-1 0 0,-1 1 1 0 0,2 0-94 0 0,2 2 1659 0 0,-5-10 1260 0 0,0-7-2684 0 0,3-7 81 0 0,-2 1-1 0 0,0-17-315 0 0,-1 13 79 0 0,2 0 0 0 0,0-5-79 0 0,0-12 14 0 0,-2 29-18 0 0,0 0 0 0 0,0 0 1 0 0,1 0-1 0 0,1 0 0 0 0,0-1 4 0 0,0 1-22 0 0,10-44-124 0 0,-11 47 106 0 0,1 0-1 0 0,0 0 1 0 0,0 0 0 0 0,1 1 0 0 0,2-6 40 0 0,9-22-206 0 0,-12 26 141 0 0,-2 5 55 0 0,1 1 0 0 0,-1 0-1 0 0,1 0 1 0 0,0 0 0 0 0,0 0 0 0 0,0 1 0 0 0,0-1 0 0 0,0 0 0 0 0,0 0-1 0 0,1 1 1 0 0,-1-1 0 0 0,1 0 10 0 0,5-8-50 0 0,-7 11 45 0 0,1-1-1 0 0,0 1 1 0 0,0-1-1 0 0,0 1 1 0 0,-1-1-1 0 0,1 1 1 0 0,0-1-1 0 0,-1 1 1 0 0,1 0-1 0 0,-1-1 1 0 0,1 1-1 0 0,-1 0 1 0 0,1-1-1 0 0,0 2 6 0 0,0-1-6 0 0,4 6 52 0 0,0 0 0 0 0,-1 1 0 0 0,1 0 0 0 0,-2 0 0 0 0,1 0 0 0 0,-1 1 0 0 0,0-1 0 0 0,-1 1 0 0 0,0-1 0 0 0,0 1-46 0 0,2 7 271 0 0,1 0 0 0 0,3 7-271 0 0,9 20 440 0 0,24 51 557 0 0,-37-88-960 0 0,0 0-1 0 0,0-1 1 0 0,0 1 0 0 0,0-1 0 0 0,1 0 0 0 0,0-1-1 0 0,0 1 1 0 0,1-1 0 0 0,-1 0 0 0 0,1 0-1 0 0,0-1 1 0 0,0 1-37 0 0,-4-3 13 0 0,0-1-1 0 0,0 1 1 0 0,1-1 0 0 0,-1 1-1 0 0,0-1 1 0 0,1 0 0 0 0,-1 0-1 0 0,0 0 1 0 0,1 0-1 0 0,-1 0 1 0 0,0 0 0 0 0,0-1-1 0 0,1 1-12 0 0,33-10 91 0 0,-27 7-66 0 0,-7 2-23 0 0,24-7 39 0 0,-2-1-1 0 0,7-4-40 0 0,-23 10-21 0 0,-1-1-1 0 0,1 0 1 0 0,-1-1 0 0 0,0 0-1 0 0,-1 0 1 0 0,1-1 0 0 0,-1 1-1 0 0,0-2 1 0 0,0 1 21 0 0,-2 1-37 0 0,9-10-107 0 0,-1 0-1 0 0,0-1 0 0 0,-1 0 0 0 0,-1-1 0 0 0,0 0 1 0 0,4-12 144 0 0,-3-4-137 0 0,-1-2 0 0 0,0-5 137 0 0,-10 35-11 0 0,1 0-1 0 0,-1 0 1 0 0,0 1-1 0 0,0-1 1 0 0,0 0-1 0 0,0 1 1 0 0,-1-1-1 0 0,0 0 1 0 0,0 1-1 0 0,0-1 1 0 0,-1 1-1 0 0,1-1 12 0 0,-3-2-11 0 0,1-1 0 0 0,-1 1 0 0 0,0-1 0 0 0,0 1 0 0 0,-1 0 0 0 0,-1-1 11 0 0,3 5-4 0 0,-1-1 0 0 0,1 0 0 0 0,-1 1 0 0 0,0 0 0 0 0,-1 0-1 0 0,-3-2 5 0 0,6 4-2 0 0,1 0 1 0 0,-1 0-1 0 0,1 0 0 0 0,-1 0 0 0 0,0 0 0 0 0,0 1 0 0 0,0-1 0 0 0,1 0 0 0 0,-1 1 0 0 0,0 0 0 0 0,0 0 0 0 0,0-1 0 0 0,0 1 1 0 0,0 0-1 0 0,0 0 0 0 0,1 1 0 0 0,-1-1 0 0 0,0 0 0 0 0,-1 1 2 0 0,-2 2 57 0 0,0 0 0 0 0,0 0 0 0 0,1 0 1 0 0,-1 1-1 0 0,1 0 0 0 0,0-1 0 0 0,0 2 0 0 0,0-1 1 0 0,1 0-1 0 0,-1 1 0 0 0,1 0 0 0 0,0 0 0 0 0,0 0-57 0 0,-6 14 374 0 0,0 0 0 0 0,-5 18-374 0 0,11-28 78 0 0,0 0 25 0 0,1 1 0 0 0,0 0 0 0 0,0 0 0 0 0,1 0 0 0 0,0 1 1 0 0,1-1-1 0 0,0 0 0 0 0,1 3-103 0 0,1 9 273 0 0,1 1 1 0 0,1-1-1 0 0,2 3-273 0 0,-4-18 50 0 0,1 1-1 0 0,-1-1 0 0 0,1 0 1 0 0,1-1-1 0 0,-1 1 0 0 0,1 0 0 0 0,0-1 1 0 0,1 0-1 0 0,-1 0 0 0 0,1 0 1 0 0,1-1-1 0 0,2 3-49 0 0,-5-5 20 0 0,0-1 1 0 0,0 1-1 0 0,0-1 1 0 0,0 0-1 0 0,0 0 1 0 0,1 0-1 0 0,-1 0 1 0 0,1-1-1 0 0,0 0 1 0 0,-1 1-1 0 0,1-1 0 0 0,0 0 1 0 0,0-1-1 0 0,0 1 1 0 0,0-1-1 0 0,0 0 1 0 0,-1 0-1 0 0,1 0 1 0 0,0 0-1 0 0,0 0 1 0 0,0-1-1 0 0,0 0 1 0 0,0 0-1 0 0,2-1-20 0 0,1 0 8 0 0,-1-1 0 0 0,0 0 0 0 0,0 0 0 0 0,-1 0 0 0 0,1 0 0 0 0,0-1 0 0 0,-1 0 0 0 0,0 0 0 0 0,0-1 0 0 0,0 1 0 0 0,-1-1 0 0 0,0 0 0 0 0,0 0 0 0 0,0-1 0 0 0,0 1 0 0 0,-1-1 0 0 0,3-4-8 0 0,2-12-36 0 0,0-1 0 0 0,-2 0 0 0 0,0 0 0 0 0,-2 0 0 0 0,2-15 36 0 0,1-9-100 0 0,-4 34 56 0 0,-2 0 0 0 0,1 0 0 0 0,-2-1-1 0 0,1 1 1 0 0,-2 0 0 0 0,0-1 0 0 0,-1 1 0 0 0,0-1 44 0 0,2 14-2 0 0,0 0 0 0 0,0 0 0 0 0,0 0 1 0 0,0 0-1 0 0,0 0 0 0 0,-1 0 0 0 0,1 0 0 0 0,0 1 1 0 0,0-1-1 0 0,0 0 0 0 0,0 0 0 0 0,0 0 0 0 0,0 0 1 0 0,0 0-1 0 0,0 0 0 0 0,-1 0 0 0 0,1 0 0 0 0,0 0 1 0 0,0 0-1 0 0,0 0 0 0 0,0 0 0 0 0,0 0 1 0 0,0 0-1 0 0,0 0 0 0 0,0 0 0 0 0,-1 0 0 0 0,1 0 1 0 0,0 0-1 0 0,0 0 0 0 0,0 0 0 0 0,0 0 0 0 0,0 0 1 0 0,0 0-1 0 0,0-1 0 0 0,0 1 0 0 0,-1 0 0 0 0,1 0 1 0 0,0 0-1 0 0,0 0 0 0 0,0 0 0 0 0,0 0 0 0 0,0 0 1 0 0,0 0 1 0 0,-2 12 26 0 0,3 6 86 0 0,1 1 0 0 0,1-1 0 0 0,1 0 0 0 0,0 0 0 0 0,4 7-112 0 0,2 13 164 0 0,24 71 280 0 0,-16-54 168 0 0,8 44-612 0 0,-13-35 268 0 0,19 111 359 0 0,-29-150-601 0 0,2 11 134 0 0,1 38-160 0 0,-6-62 12 0 0,-1 0 0 0 0,0 0 0 0 0,0 0 0 0 0,-1 0-1 0 0,-1 0 1 0 0,0-1 0 0 0,0 1 0 0 0,-3 3-12 0 0,5-12-34 0 0,-1 1 0 0 0,0-1 0 0 0,1 0 0 0 0,-1 0 0 0 0,-1 0 0 0 0,1 0 0 0 0,0 0 0 0 0,-1-1 0 0 0,1 1 0 0 0,-1-1 0 0 0,0 1 0 0 0,0-1-1 0 0,0 0 1 0 0,-3 1 34 0 0,1 0-122 0 0,-1-1-1 0 0,1 0 1 0 0,0 0-1 0 0,-1-1 1 0 0,1 1-1 0 0,-1-1 1 0 0,0 0-1 0 0,0-1 1 0 0,-1 1 122 0 0,-5-2-236 0 0,0 1 1 0 0,0-1-1 0 0,0-1 1 0 0,0 0-1 0 0,0-1 1 0 0,0 0-1 0 0,1-1 1 0 0,0 0-1 0 0,-1 0 236 0 0,-21-12-2686 0 0,-6-1-6408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0.758"/>
    </inkml:context>
    <inkml:brush xml:id="br0">
      <inkml:brushProperty name="width" value="0.05" units="cm"/>
      <inkml:brushProperty name="height" value="0.05" units="cm"/>
      <inkml:brushProperty name="color" value="#333333"/>
    </inkml:brush>
  </inkml:definitions>
  <inkml:trace contextRef="#ctx0" brushRef="#br0">347 138 8752 0 0,'0'0'673'0'0,"-1"-2"-437"0"0,-1-3 5 0 0,0 1-1 0 0,-1-1 1 0 0,0 1 0 0 0,0-1 0 0 0,-1 1-1 0 0,1 0 1 0 0,-1 0 0 0 0,0 0-241 0 0,-19-22 3021 0 0,18 20-2581 0 0,0 0 0 0 0,-1 0 0 0 0,0 0 1 0 0,-1 1-1 0 0,1 0 0 0 0,-1 0 0 0 0,0 0 1 0 0,0 1-1 0 0,-5-2-440 0 0,7 4 154 0 0,-1-1-1 0 0,0 1 1 0 0,0-1 0 0 0,0 2-1 0 0,0-1 1 0 0,0 1-1 0 0,0 0 1 0 0,0 0 0 0 0,-1 0-1 0 0,1 1 1 0 0,0 0 0 0 0,-1 1-1 0 0,-3 0-153 0 0,1 1 197 0 0,0 0 0 0 0,0 0-1 0 0,0 1 1 0 0,0 0-1 0 0,1 1 1 0 0,0 0-1 0 0,0 0 1 0 0,0 1 0 0 0,-2 1-197 0 0,5-2 90 0 0,-1 0 1 0 0,1 1-1 0 0,-1 0 1 0 0,2 0-1 0 0,-1 0 1 0 0,-2 4-91 0 0,5-7 23 0 0,1 1 0 0 0,-1 0 0 0 0,1-1 0 0 0,0 1 0 0 0,0 0 0 0 0,0 0 0 0 0,0 0 0 0 0,0 0 0 0 0,1 0-1 0 0,-1 0 1 0 0,1 0 0 0 0,0 0 0 0 0,0 1 0 0 0,0-1 0 0 0,0 0 0 0 0,1 2-23 0 0,0 2 27 0 0,1 1-1 0 0,0 0 0 0 0,1-1 1 0 0,0 0-1 0 0,0 0 0 0 0,1 0 1 0 0,0 0-1 0 0,0 0 1 0 0,0-1-1 0 0,1 1 0 0 0,0-1 1 0 0,2 1-27 0 0,10 11 85 0 0,0-2 1 0 0,2 0 0 0 0,8 6-86 0 0,155 112 453 0 0,-162-120-416 0 0,-13-9-21 0 0,-1-1 0 0 0,0 1 0 0 0,0 0 0 0 0,0 0 0 0 0,0 0 0 0 0,0 2-16 0 0,-5-5 5 0 0,8 8 56 0 0,0 1-1 0 0,-2 0 1 0 0,6 10-61 0 0,-11-17 17 0 0,0 0 1 0 0,0-1-1 0 0,-1 1 1 0 0,0 0-1 0 0,0 0 1 0 0,0 0-1 0 0,0 0 1 0 0,0 1 0 0 0,-1-1-1 0 0,0 0 1 0 0,0 0-1 0 0,0 0 1 0 0,0 0-1 0 0,-1 2-17 0 0,-1 3 61 0 0,0 0 1 0 0,0 0-1 0 0,-1 0 0 0 0,-1 0 0 0 0,-2 6-61 0 0,4-11 33 0 0,0 0 0 0 0,0-1 0 0 0,-1 0 0 0 0,1 1 0 0 0,0-1 0 0 0,-1 0 0 0 0,0 0-1 0 0,0 0 1 0 0,0-1 0 0 0,0 1 0 0 0,0-1 0 0 0,-1 1 0 0 0,1-1 0 0 0,-3 1-33 0 0,1-1 14 0 0,1 1-1 0 0,-1-1 1 0 0,1 0 0 0 0,-1-1-1 0 0,0 1 1 0 0,0-1 0 0 0,0 0-1 0 0,0 0 1 0 0,0-1 0 0 0,0 1-1 0 0,0-1 1 0 0,0 0 0 0 0,0-1 0 0 0,0 1-1 0 0,-3-2-13 0 0,-12-2 43 0 0,10 2-146 0 0,-1 0 1 0 0,0-1 0 0 0,1 0-1 0 0,0-1 1 0 0,-1 0 0 0 0,1-1 0 0 0,1 0-1 0 0,-8-4 103 0 0,10 3-898 0 0,1 1 1 0 0,-1-1-1 0 0,1-1 0 0 0,0 1 0 0 0,0-1 1 0 0,-2-3 897 0 0,-5-11-7329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2.853"/>
    </inkml:context>
    <inkml:brush xml:id="br0">
      <inkml:brushProperty name="width" value="0.1" units="cm"/>
      <inkml:brushProperty name="height" value="0.1" units="cm"/>
      <inkml:brushProperty name="color" value="#333333"/>
    </inkml:brush>
  </inkml:definitions>
  <inkml:trace contextRef="#ctx0" brushRef="#br0">194 117 12096 0 0,'-11'-7'260'0'0,"1"1"1"0"0,-1 0 0 0 0,0 1 0 0 0,0 1 0 0 0,-11-4-261 0 0,19 8 119 0 0,1-1 0 0 0,-1 1 1 0 0,1 0-1 0 0,-1 0 0 0 0,1 0 1 0 0,-1 0-1 0 0,1 1 0 0 0,-1-1 1 0 0,1 1-1 0 0,-1-1 1 0 0,1 1-1 0 0,-1 0 0 0 0,1 0 1 0 0,0 0-1 0 0,0 0 0 0 0,-1 0 1 0 0,1 1-1 0 0,-1 0-119 0 0,-3 2 564 0 0,0 1 0 0 0,0-1 0 0 0,1 1 0 0 0,-1 1-1 0 0,-2 3-563 0 0,4-4 220 0 0,0 1-1 0 0,0 0 0 0 0,1 0 1 0 0,0 0-1 0 0,0 1 0 0 0,0-1 1 0 0,1 1-1 0 0,0-1 0 0 0,0 1 0 0 0,1 0 1 0 0,0 0-1 0 0,0 0 0 0 0,1 0 1 0 0,-1 2-220 0 0,1 3 161 0 0,1-1 1 0 0,0 1 0 0 0,0-1-1 0 0,1 0 1 0 0,1 0 0 0 0,0 0 0 0 0,0 0-1 0 0,3 5-161 0 0,2 3 173 0 0,-4-8-60 0 0,0-1 1 0 0,1 0 0 0 0,0 0 0 0 0,1 0-1 0 0,0 0 1 0 0,2 1-114 0 0,10 12 132 0 0,-11-14-29 0 0,0 0 1 0 0,1 0 0 0 0,0-1 0 0 0,2 1-104 0 0,-6-6 18 0 0,-1 0 0 0 0,1-1 0 0 0,-1 0 0 0 0,1 0 0 0 0,0 0 0 0 0,0 0 0 0 0,0 0 0 0 0,0-1 0 0 0,0 0 0 0 0,1 0 0 0 0,-1 0 0 0 0,0 0 0 0 0,2-1-18 0 0,0 1 3 0 0,-1-1-1 0 0,1 0 1 0 0,0 0-1 0 0,0-1 1 0 0,-1 1-1 0 0,1-1 1 0 0,0-1 0 0 0,-1 1-1 0 0,1-1 1 0 0,-1 0-1 0 0,1 0 1 0 0,-1-1-1 0 0,0 1 1 0 0,0-1-1 0 0,0 0 1 0 0,0 0-1 0 0,-1-1 1 0 0,1 0 0 0 0,-1 0-1 0 0,0 0 1 0 0,3-4-3 0 0,2-3-4 0 0,-1-1 1 0 0,-1 0 0 0 0,0 0 0 0 0,0-1 0 0 0,-1 0 0 0 0,-1 0 0 0 0,2-6 3 0 0,4-9-106 0 0,-7 17 28 0 0,-1-1 1 0 0,0 1-1 0 0,0-1 1 0 0,-1 0-1 0 0,-1 0 1 0 0,0 0-1 0 0,-1 0 1 0 0,0 0-1 0 0,-2-12 78 0 0,0 4-123 0 0,-2 0-1 0 0,0 0 0 0 0,-1 0 0 0 0,-1 1 1 0 0,-5-10 123 0 0,-24-35-178 0 0,34 56 189 0 0,1 12 49 0 0,1 0-1 0 0,1 0 1 0 0,-1-1 0 0 0,0 1 0 0 0,1-1-1 0 0,0 1 1 0 0,0-1 0 0 0,0 0 0 0 0,2 3-60 0 0,3 5 147 0 0,1 4-22 0 0,1-1 0 0 0,0 0-1 0 0,1 0 1 0 0,1-1 0 0 0,0 0-1 0 0,1-1 1 0 0,0 0 0 0 0,1-1-1 0 0,0-1 1 0 0,5 3-125 0 0,-9-7 30 0 0,1-1 1 0 0,-1 0 0 0 0,1-1-1 0 0,1 0 1 0 0,-1 0-1 0 0,1-1 1 0 0,-1 0-1 0 0,2-1-30 0 0,-8-1-17 0 0,0 0-1 0 0,0-1 1 0 0,0 0-1 0 0,0 1 1 0 0,0-2-1 0 0,0 1 1 0 0,0 0 0 0 0,0-1-1 0 0,0 0 1 0 0,0 0-1 0 0,0 0 1 0 0,0 0-1 0 0,-1 0 1 0 0,1-1-1 0 0,0 0 1 0 0,-1 0-1 0 0,1 0 1 0 0,-1 0 0 0 0,0 0-1 0 0,0-1 1 0 0,0 1-1 0 0,0-1 1 0 0,0 0-1 0 0,0 0 18 0 0,-2 2 8 0 0,6-8-496 0 0,0 1 0 0 0,-1-2 0 0 0,0 1 0 0 0,0 0 0 0 0,-1-1 0 0 0,0 0 0 0 0,-1-1 488 0 0,2-20-1784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1.118"/>
    </inkml:context>
    <inkml:brush xml:id="br0">
      <inkml:brushProperty name="width" value="0.05" units="cm"/>
      <inkml:brushProperty name="height" value="0.05" units="cm"/>
      <inkml:brushProperty name="color" value="#333333"/>
    </inkml:brush>
  </inkml:definitions>
  <inkml:trace contextRef="#ctx0" brushRef="#br0">14 0 19063 0 0,'-12'0'871'0'0,"10"0"-15"0"0,4 2-552 0 0,5 4-272 0 0,-1-2 8 0 0,-1 1 1 0 0,0 0-1 0 0,0 0 0 0 0,0 0 1 0 0,-1 1-1 0 0,0-1 1 0 0,2 4-41 0 0,6 11 296 0 0,-9-15-210 0 0,0 0 0 0 0,0 1 0 0 0,0 0 0 0 0,-1-1 0 0 0,0 1 0 0 0,0 0 0 0 0,1 5-86 0 0,11 51 794 0 0,27 134 520 0 0,-29-145-1167 0 0,-7-32 11 0 0,-1 1 1 0 0,0 0-159 0 0,-3-12 44 0 0,1 7 73 0 0,1 0 0 0 0,0 0 0 0 0,3 9-117 0 0,-1-7 29 0 0,3 11 7 0 0,-7-27-46 0 0,-1 0 1 0 0,1 1-1 0 0,0-1 1 0 0,-1 0-1 0 0,1 0 1 0 0,0 0-1 0 0,0 1 1 0 0,0-1-1 0 0,0 0 1 0 0,0 0 0 0 0,0 0-1 0 0,0 0 1 0 0,0 0-1 0 0,1-1 1 0 0,-1 1-1 0 0,1 0 10 0 0,0 0-122 0 0,-2-1-194 0 0,0 0-850 0 0,0-2-371 0 0,0-8-78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1.462"/>
    </inkml:context>
    <inkml:brush xml:id="br0">
      <inkml:brushProperty name="width" value="0.05" units="cm"/>
      <inkml:brushProperty name="height" value="0.05" units="cm"/>
      <inkml:brushProperty name="color" value="#333333"/>
    </inkml:brush>
  </inkml:definitions>
  <inkml:trace contextRef="#ctx0" brushRef="#br0">2 311 12440 0 0,'0'0'153'0'0,"0"0"0"0"0,0 0 0 0 0,0 0 0 0 0,0 0 1 0 0,-1 1-1 0 0,1-1 0 0 0,0 0 0 0 0,0 0 0 0 0,0 0 0 0 0,0 0 1 0 0,0 1-1 0 0,0-1 0 0 0,0 0 0 0 0,0 0 0 0 0,0 0 1 0 0,0 1-1 0 0,0-1 0 0 0,0 0 0 0 0,0 0 0 0 0,0 0 1 0 0,0 1-1 0 0,0-1 0 0 0,0 0 0 0 0,0 0 0 0 0,0 0 0 0 0,0 1 1 0 0,0-1-1 0 0,0 0 0 0 0,0 0 0 0 0,0 0 0 0 0,0 0 1 0 0,0 1-1 0 0,0-1 0 0 0,1 0 0 0 0,-1 0 0 0 0,0 0 1 0 0,0 0-1 0 0,0 0 0 0 0,0 1 0 0 0,0-1 0 0 0,1 0 0 0 0,-1 0 1 0 0,0 0-1 0 0,0 0 0 0 0,0 0 0 0 0,0 0 0 0 0,1 0 1 0 0,-1 0-154 0 0,14 1 1801 0 0,20-10-1277 0 0,9-11-267 0 0,-2-2-1 0 0,2-3-256 0 0,66-49 64 0 0,-99 68-64 0 0,0 0 0 0 0,1 1 0 0 0,-1 0 0 0 0,1 0 0 0 0,2 0 0 0 0,0 3 0 0 0,3 2 14 0 0,-14 0-2 0 0,0 0 0 0 0,0 1-1 0 0,-1-1 1 0 0,1 1 0 0 0,0-1 0 0 0,-1 1 0 0 0,1 0 0 0 0,-1-1 0 0 0,1 1 0 0 0,-1 0 0 0 0,1 0 0 0 0,-1 0 0 0 0,0 0 0 0 0,0 1 0 0 0,1-1 0 0 0,-1 0 0 0 0,0 1 0 0 0,0-1 0 0 0,0 0 0 0 0,0 1 0 0 0,0-1 0 0 0,-1 1-1 0 0,1-1 1 0 0,0 1 0 0 0,-1 0 0 0 0,1-1 0 0 0,-1 1 0 0 0,1 1-12 0 0,7 15 326 0 0,9 12 381 0 0,-1 0 1 0 0,-2 1 0 0 0,-1 1-1 0 0,1 7-707 0 0,-5-18 267 0 0,4 15 162 0 0,-12-34-419 0 0,-1-1 0 0 0,1 1 0 0 0,0-1 0 0 0,-1 0 0 0 0,1 0 0 0 0,0 0 0 0 0,0 1 0 0 0,0-1 0 0 0,0 0 0 0 0,0 0 0 0 0,0 0 0 0 0,0 0 0 0 0,0 0 0 0 0,1-1 0 0 0,0 2-10 0 0,0-1 64 0 0,11-10 13 0 0,-8 3-78 0 0,-2 0 1 0 0,1 0 0 0 0,-1-1-1 0 0,0 1 1 0 0,0-1-1 0 0,0 1 1 0 0,-1-1-1 0 0,0 0 1 0 0,0 0-1 0 0,-1 0 1 0 0,0 0-1 0 0,-1 0 1 0 0,1 0 0 0 0,-1-1-1 0 0,-1-3 1 0 0,10-66-220 0 0,-9 46 110 0 0,-1-21-428 0 0,6-31 538 0 0,-4 78-21 0 0,0 0 1 0 0,0 1-1 0 0,0-1 0 0 0,1 1 0 0 0,-1-1 0 0 0,2 0 21 0 0,5-20-69 0 0,-8 25 68 0 0,0 0 0 0 0,0 0 0 0 0,1 0 0 0 0,-1 0 0 0 0,0 0 0 0 0,0-1 0 0 0,0 1 0 0 0,0 0 0 0 0,0 0 0 0 0,0 0 0 0 0,0 0 0 0 0,0 0 0 0 0,0 0 0 0 0,0 0 0 0 0,0-1 0 0 0,0 1 0 0 0,0 0 0 0 0,0 0 0 0 0,1 0 0 0 0,-1 0 0 0 0,0 0 0 0 0,0 0 0 0 0,0 0 0 0 0,0 0 0 0 0,0 0 0 0 0,0 0 0 0 0,0-1 0 0 0,1 1 0 0 0,-1 0 0 0 0,0 0 0 0 0,0 0 0 0 0,0 0 0 0 0,0 0 0 0 0,0 0 0 0 0,0 0 0 0 0,1 0 0 0 0,-1 0 0 0 0,0 0 0 0 0,0 0 0 0 0,0 0 0 0 0,0 0 0 0 0,0 0 0 0 0,1 0 0 0 0,-1 0 0 0 0,0 1 0 0 0,0-1 0 0 0,0 0 0 0 0,0 0 1 0 0,0 0-1 0 0,0 0 0 0 0,0 0 0 0 0,1 0 0 0 0,-1 0 1 0 0,8 9 0 0 0,7 14 106 0 0,-13-21-95 0 0,9 16 144 0 0,-1 1 0 0 0,-1 0 0 0 0,4 11-155 0 0,32 84 752 0 0,-43-109-730 0 0,1 1-1 0 0,-1-1 1 0 0,1 0-1 0 0,0 0 1 0 0,0-1-1 0 0,1 1 1 0 0,-1-1-1 0 0,1 1 1 0 0,0-1 0 0 0,0 0-1 0 0,0 0 1 0 0,1-1-1 0 0,2 3-21 0 0,-3-3 0 0 0,-3-2 0 0 0,1 0 0 0 0,-1 1 0 0 0,0-1 0 0 0,1 0 0 0 0,-1 0 0 0 0,1 0 0 0 0,0 0 0 0 0,-1-1 0 0 0,1 1 0 0 0,0 0 0 0 0,1 0 0 0 0,-1 0-119 0 0,1 0-1 0 0,-1 0 1 0 0,1-1-1 0 0,-1 1 0 0 0,1-1 1 0 0,0 1-1 0 0,-1-1 1 0 0,1 0-1 0 0,0 0 1 0 0,-1 0-1 0 0,1 0 1 0 0,0 0-1 0 0,-1-1 1 0 0,1 1-1 0 0,-1-1 1 0 0,1 0 119 0 0,3-1-777 0 0,1 0 0 0 0,-1-1 0 0 0,0 0 0 0 0,0 0 0 0 0,3-3 777 0 0,5-5-1787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2.419"/>
    </inkml:context>
    <inkml:brush xml:id="br0">
      <inkml:brushProperty name="width" value="0.05" units="cm"/>
      <inkml:brushProperty name="height" value="0.05" units="cm"/>
      <inkml:brushProperty name="color" value="#333333"/>
    </inkml:brush>
  </inkml:definitions>
  <inkml:trace contextRef="#ctx0" brushRef="#br0">214 460 2760 0 0,'0'-2'38'0'0,"-1"-1"0"0"0,1 0 0 0 0,-1 0 0 0 0,0 0 0 0 0,0 1 0 0 0,1-1 0 0 0,-2 0 0 0 0,1 1 1 0 0,0-1-1 0 0,-1 1 0 0 0,1-1 0 0 0,-2-1-38 0 0,-14-15 4651 0 0,11 16-906 0 0,-3 5-2874 0 0,8-2-293 0 0,-6 1-41 0 0,1 1 0 0 0,-1 0 0 0 0,1 0 0 0 0,0 1 0 0 0,0 0 0 0 0,-1 0 0 0 0,2 0 0 0 0,-1 1 1 0 0,0 0-1 0 0,1 0 0 0 0,0 0 0 0 0,-5 5-537 0 0,2 0 452 0 0,0 0 0 0 0,1 0 0 0 0,0 1 1 0 0,1-1-1 0 0,0 2 0 0 0,0-1 1 0 0,0 2-453 0 0,0 4 395 0 0,0 0 1 0 0,1 1 0 0 0,1 0 0 0 0,1 0 0 0 0,0 0 0 0 0,1 0-1 0 0,1 0 1 0 0,0 5-396 0 0,1-14 135 0 0,1 1 0 0 0,0-1-1 0 0,0 0 1 0 0,1 0 0 0 0,0 1-1 0 0,1-1 1 0 0,1 3-135 0 0,-3-8 29 0 0,0 0 0 0 0,0 0 0 0 0,1 0 0 0 0,-1 0 0 0 0,1 0 1 0 0,0 0-1 0 0,0-1 0 0 0,0 1 0 0 0,0 0 0 0 0,1-1 0 0 0,-1 0 0 0 0,1 1 0 0 0,-1-1 1 0 0,1 0-1 0 0,0 0 0 0 0,0 0 0 0 0,0-1 0 0 0,0 1 0 0 0,1-1-29 0 0,0 1 11 0 0,0-1-1 0 0,1 0 0 0 0,-1-1 0 0 0,1 1 1 0 0,-1-1-1 0 0,1 0 0 0 0,-1 0 1 0 0,1 0-1 0 0,-1-1 0 0 0,0 1 1 0 0,1-1-1 0 0,-1 0 0 0 0,1-1 1 0 0,0 1-11 0 0,1-2 5 0 0,0 0 0 0 0,0 0 1 0 0,-1-1-1 0 0,1 1 0 0 0,-1-1 0 0 0,1-1 1 0 0,-1 1-1 0 0,0-1 0 0 0,1-1-5 0 0,8-9-41 0 0,-1 0-1 0 0,0-1 0 0 0,-1-1 1 0 0,-1 0-1 0 0,-1 0 0 0 0,0-2 1 0 0,2-5 41 0 0,-6 9-55 0 0,-1 1 0 0 0,-1-1 0 0 0,0 0 0 0 0,-1 0 1 0 0,-1 0-1 0 0,0 0 0 0 0,-1-1 0 0 0,0 1 0 0 0,-1 0 0 0 0,-1-2 55 0 0,-9-67-372 0 0,-4-2 372 0 0,2 6-156 0 0,6 52 46 0 0,0 1 0 0 0,-2-2 110 0 0,-4-12-68 0 0,12 41 68 0 0,1 0 0 0 0,-1 0 0 0 0,0 0 0 0 0,0 0 0 0 0,0 0 0 0 0,0 0 0 0 0,0 0 0 0 0,0 0 0 0 0,0 0 0 0 0,0 0 0 0 0,0 0 0 0 0,0 0 0 0 0,0-1 0 0 0,0 1 0 0 0,0 0 0 0 0,0 0 0 0 0,0 0 0 0 0,0 0 0 0 0,0 0 0 0 0,0 0 0 0 0,0 0 0 0 0,-1 0 0 0 0,1 0 0 0 0,0 0 0 0 0,0 0 0 0 0,0 0 0 0 0,0 0 0 0 0,0 0 0 0 0,0 0 0 0 0,0 0 0 0 0,0-1 0 0 0,0 1 0 0 0,0 0 0 0 0,0 0 0 0 0,0 0 0 0 0,0 0 0 0 0,0 0 0 0 0,0 0 0 0 0,0 0 0 0 0,0 0 0 0 0,0 0 0 0 0,0 0 0 0 0,-1 0 0 0 0,1 0 0 0 0,0 0 0 0 0,0 0 0 0 0,0 0 0 0 0,0 0 0 0 0,0 0 0 0 0,0 0 0 0 0,0 0 0 0 0,0 0 0 0 0,0 0 0 0 0,0 0 0 0 0,0 0 0 0 0,0 0 0 0 0,0 0 0 0 0,0 0 0 0 0,-1 0 0 0 0,1 0 0 0 0,0 0 0 0 0,0 0 0 0 0,0 0 0 0 0,0 1 0 0 0,0-1 0 0 0,0 0 0 0 0,-3 6 0 0 0,0 9 0 0 0,1 19 103 0 0,2 0-1 0 0,1 0 0 0 0,2-1 1 0 0,1 1-1 0 0,5 20-102 0 0,8 15 541 0 0,3-2 0 0 0,7 14-541 0 0,-26-77 22 0 0,2 3 13 0 0,0 1 0 0 0,0 0 0 0 0,1-1 0 0 0,0 1 1 0 0,1-1-1 0 0,-1-1 0 0 0,1 1 0 0 0,1 0 0 0 0,-1-1 0 0 0,1 0 0 0 0,0 0 0 0 0,0-1 0 0 0,2 1-35 0 0,-4-3 18 0 0,0 0-1 0 0,1-1 1 0 0,-1 0-1 0 0,1 1 1 0 0,0-2-1 0 0,-1 1 1 0 0,1 0-1 0 0,0-1 1 0 0,0 0-1 0 0,0 0 1 0 0,0 0-1 0 0,0-1 1 0 0,0 0-1 0 0,0 0 1 0 0,0 0 0 0 0,0-1-1 0 0,0 1 1 0 0,0-1-1 0 0,0 0 1 0 0,0 0-1 0 0,4-3-17 0 0,1 0-7 0 0,0 0 0 0 0,0-1 0 0 0,-1-1 0 0 0,1 0 0 0 0,-1 0 0 0 0,-1-1 0 0 0,1 0 0 0 0,-1 0 0 0 0,0-1 0 0 0,1-2 7 0 0,0-1-16 0 0,0 0 0 0 0,-1-1 0 0 0,0 0 0 0 0,-1 0 0 0 0,-1-1 0 0 0,0 0-1 0 0,3-9 17 0 0,-4 7-91 0 0,0 1 0 0 0,-1-1-1 0 0,-1 0 1 0 0,0-1-1 0 0,-2 1 1 0 0,1 0-1 0 0,-2-1 1 0 0,0 1 0 0 0,-1 0-1 0 0,0-1 1 0 0,-1 1-1 0 0,-3-8 92 0 0,-8-4-185 0 0,12 25 165 0 0,-1-1 1 0 0,0 0-1 0 0,1 1 0 0 0,0-1 0 0 0,-1 0 0 0 0,1 0 0 0 0,0 0 0 0 0,1 0 0 0 0,-1 0 0 0 0,0-3 20 0 0,1 6-1 0 0,0 0 1 0 0,0 0-1 0 0,0 0 0 0 0,0 0 0 0 0,0 1 1 0 0,-1-1-1 0 0,1 0 0 0 0,0 0 0 0 0,0 0 1 0 0,0 0-1 0 0,0 0 0 0 0,0 0 0 0 0,0 0 0 0 0,0 0 1 0 0,-1 0-1 0 0,1 0 0 0 0,0 0 0 0 0,0 0 1 0 0,0 0-1 0 0,0 0 0 0 0,0 0 0 0 0,0 0 1 0 0,0 0-1 0 0,-1 0 0 0 0,1 0 0 0 0,0 0 1 0 0,0 0-1 0 0,0 0 0 0 0,0 0 0 0 0,0 0 0 0 0,-1 0 1 0 0,1 0-1 0 0,0 0 0 0 0,0 0 0 0 0,0 0 1 0 0,0 0-1 0 0,0 0 0 0 0,0 0 0 0 0,0 0 1 0 0,0 0-1 0 0,-1 0 0 0 0,1-1 0 0 0,0 1 0 0 0,0 0 1 0 0,0 0-1 0 0,0 0 0 0 0,0 0 0 0 0,0 0 1 0 0,0 0-1 0 0,0 0 0 0 0,0 0 0 0 0,0-1 1 0 0,0 1-1 0 0,0 0 0 0 0,0 0 0 0 0,0 0 1 0 0,0 0-1 0 0,0 0 0 0 0,0 0 0 0 0,0-1 0 0 0,0 1 1 0 0,0 0-1 0 0,0 0 1 0 0,-9 11-22 0 0,8-9 20 0 0,-4 4 38 0 0,1 0 0 0 0,0 0-1 0 0,0 1 1 0 0,1 0 0 0 0,-1 0-1 0 0,1 0 1 0 0,1 0 0 0 0,0 1 0 0 0,0-1-1 0 0,0 1 1 0 0,1-1 0 0 0,0 1-1 0 0,0 0 1 0 0,1 0-36 0 0,-1 7 94 0 0,1 0 0 0 0,1 0 0 0 0,0 0 0 0 0,1-1 0 0 0,1 1 0 0 0,4 14-94 0 0,-3-15 93 0 0,-1-4-25 0 0,0-1 0 0 0,0 1 0 0 0,1-1 1 0 0,1 2-69 0 0,-4-9 14 0 0,1 1 1 0 0,-1-1 0 0 0,0 0 0 0 0,1 0 0 0 0,-1 0-1 0 0,1 0 1 0 0,0 0 0 0 0,0-1 0 0 0,0 1 0 0 0,0 0 0 0 0,0-1-1 0 0,0 0 1 0 0,0 1 0 0 0,0-1 0 0 0,1 0 0 0 0,-1 0-1 0 0,0 0 1 0 0,3 0-15 0 0,0 0 19 0 0,-1 0-1 0 0,1-1 1 0 0,0 1-1 0 0,-1-1 1 0 0,1-1-1 0 0,0 1 1 0 0,-1 0-1 0 0,1-1 1 0 0,-1 0 0 0 0,1 0-1 0 0,1-1-18 0 0,15-4 14 0 0,-17 5-14 0 0,0 1-1 0 0,0-2 1 0 0,0 1 0 0 0,0 0 0 0 0,-1-1 0 0 0,1 1-1 0 0,0-1 1 0 0,-1 0 0 0 0,2-1 0 0 0,6-6-142 0 0,0 0 1 0 0,0-1-1 0 0,-1 0 0 0 0,0 0 0 0 0,5-8 142 0 0,-10 11-94 0 0,0 0 0 0 0,0-1 0 0 0,0 0 0 0 0,-1 0 0 0 0,0 0 0 0 0,0 0-1 0 0,-1-1 1 0 0,-1 1 0 0 0,2-6 94 0 0,2-15-242 0 0,0 1-156 0 0,-1 0 0 0 0,-2 0 0 0 0,0-15 398 0 0,3 1-426 0 0,7 99 1407 0 0,-4-21-118 0 0,-2 0-1 0 0,-1 6-862 0 0,6 32 512 0 0,-5-36-432 0 0,1 4 272 0 0,-4-32-247 0 0,-3-8-27 0 0,-1-3-74 0 0,1 0 0 0 0,-1 0 1 0 0,1 0-1 0 0,0 0 0 0 0,-1-1 0 0 0,1 1 1 0 0,-1 0-1 0 0,0 0 0 0 0,1 0 1 0 0,-1 0-1 0 0,0-1 0 0 0,0 1 0 0 0,0 0 1 0 0,0-1-5 0 0,0 0 5 0 0,4-12 2 0 0,10-49-209 0 0,3-28-227 0 0,-1-11-534 0 0,-8 57 197 0 0,2 2-1 0 0,7-22 767 0 0,-15 61-17 0 0,-1 0-1 0 0,0 0 0 0 0,1 0 1 0 0,-1 0-1 0 0,1 1 1 0 0,0-1-1 0 0,1 0 0 0 0,-1 1 1 0 0,1 0-1 0 0,-1-1 1 0 0,1 1-1 0 0,0 0 0 0 0,0 1 1 0 0,0-1-1 0 0,1 0 18 0 0,-3 3 6 0 0,-1-1 0 0 0,1 1 0 0 0,0 0 0 0 0,0-1-1 0 0,0 1 1 0 0,0 0 0 0 0,-1 0 0 0 0,1 0 0 0 0,0 0 0 0 0,0 0-1 0 0,0 0 1 0 0,0 0 0 0 0,0 0 0 0 0,0 0 0 0 0,-1 0 0 0 0,1 1-1 0 0,0-1 1 0 0,0 0 0 0 0,0 0 0 0 0,-1 1 0 0 0,1-1 0 0 0,0 0-1 0 0,0 1 1 0 0,-1-1 0 0 0,1 1 0 0 0,0-1 0 0 0,-1 1 0 0 0,1 0-1 0 0,0-1 1 0 0,-1 1 0 0 0,1 0 0 0 0,-1-1 0 0 0,1 1 0 0 0,-1 0-1 0 0,1 0-5 0 0,2 4 74 0 0,1 0 0 0 0,-1 0 0 0 0,0 1-1 0 0,0 2-73 0 0,-3-8 1 0 0,8 22 277 0 0,-1 1-1 0 0,-1 0 1 0 0,-2 0-1 0 0,2 15-277 0 0,-5-31 70 0 0,7 73 638 0 0,-7-55-607 0 0,2-1 0 0 0,0 1 0 0 0,1-1 0 0 0,6 14-101 0 0,-8-25 0 0 0,-2-10 0 0 0,0-1 0 0 0,1 1 0 0 0,-1-1 0 0 0,1 1 0 0 0,0-1 0 0 0,0 1 0 0 0,-1-1 0 0 0,2 1 0 0 0,-1-1 0 0 0,1 3 0 0 0,9 2 0 0 0,-11-6-61 0 0,1-1 0 0 0,0 1 0 0 0,0-1-1 0 0,0 1 1 0 0,0-1 0 0 0,0 0 0 0 0,0 1 0 0 0,0-1-1 0 0,1 0 1 0 0,-1 0 0 0 0,0 0 0 0 0,0 0 0 0 0,0 0 0 0 0,0 0-1 0 0,0 0 1 0 0,0 0 0 0 0,0 0 0 0 0,0 0 0 0 0,0-1-1 0 0,0 1 1 0 0,0 0 0 0 0,0-1 0 0 0,0 1 0 0 0,0-1 0 0 0,0 1-1 0 0,0-1 1 0 0,0 0 0 0 0,0 1 0 0 0,0-1 0 0 0,0 0 61 0 0,4-3-677 0 0,-1-1 0 0 0,1 0 0 0 0,-1 0 0 0 0,3-4 677 0 0,-4 4-595 0 0,-2 4 368 0 0,0-1-1 0 0,0 1 1 0 0,0-1 0 0 0,0 1 0 0 0,0-1 0 0 0,-1 0 0 0 0,1 0 0 0 0,0 1 0 0 0,-1-2 227 0 0,1-19-2106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2.800"/>
    </inkml:context>
    <inkml:brush xml:id="br0">
      <inkml:brushProperty name="width" value="0.05" units="cm"/>
      <inkml:brushProperty name="height" value="0.05" units="cm"/>
      <inkml:brushProperty name="color" value="#333333"/>
    </inkml:brush>
  </inkml:definitions>
  <inkml:trace contextRef="#ctx0" brushRef="#br0">131 1 19927 0 0,'0'0'455'0'0,"1"1"61"0"0,3 8-111 0 0,0-1-1 0 0,0 1 0 0 0,0 5-404 0 0,1-1 0 0 0,-3-4 53 0 0,0-1 0 0 0,0 1-1 0 0,-1-1 1 0 0,0 2-53 0 0,2 10 647 0 0,4 40 1379 0 0,-3-1 1 0 0,-2 44-2027 0 0,-2 38 573 0 0,0-135-515 0 0,0-1 0 0 0,1 0 0 0 0,0 1-1 0 0,0-1 1 0 0,1 2-58 0 0,3 20 208 0 0,-5-27-213 0 0,0 1-1 0 0,0 0 0 0 0,0-1 0 0 0,0 1 1 0 0,0 0-1 0 0,0-1 0 0 0,0 1 0 0 0,0 0 1 0 0,0-1-1 0 0,1 1 0 0 0,-1-1 0 0 0,0 1 1 0 0,0-1-1 0 0,1 1 0 0 0,-1 0 0 0 0,0-1 1 0 0,1 1-1 0 0,-1-1 0 0 0,1 1 0 0 0,-1-1 1 0 0,0 0-1 0 0,1 1 0 0 0,-1-1 0 0 0,1 1 0 0 0,-1-1 1 0 0,2 1 5 0 0,-2-1-11 0 0,0 0 0 0 0,1 0 0 0 0,-1 0-1 0 0,0 1 1 0 0,1-1 0 0 0,-1 0 0 0 0,0 0 0 0 0,1 1 0 0 0,-1-1 0 0 0,0 0 0 0 0,0 1 0 0 0,1-1 0 0 0,-1 0 0 0 0,0 1 0 0 0,0-1 0 0 0,0 0 0 0 0,1 1 0 0 0,-1-1 0 0 0,0 0 0 0 0,0 1-1 0 0,0-1 1 0 0,0 1 0 0 0,0-1 0 0 0,0 0 0 0 0,0 1 0 0 0,0-1 11 0 0,5 10-2872 0 0,-5-10 1392 0 0</inkml:trace>
  <inkml:trace contextRef="#ctx0" brushRef="#br0" timeOffset="1">0 248 7368 0 0,'0'0'568'0'0,"4"9"2437"0"0,-3-7-2178 0 0,0 0 0 0 0,0 0 0 0 0,1-1 0 0 0,-1 1-1 0 0,1 0 1 0 0,-1 0 0 0 0,1-1 0 0 0,0 1 0 0 0,0-1 0 0 0,1 1-827 0 0,0 1 668 0 0,1-1-1 0 0,0 0 1 0 0,1 0 0 0 0,-1 0 0 0 0,2 0-668 0 0,1 0 301 0 0,0 0 1 0 0,0-1 0 0 0,-1 0 0 0 0,1 0 0 0 0,0-1 0 0 0,0 1 0 0 0,2-2-302 0 0,26-2 365 0 0,1-2 1 0 0,-1-1 0 0 0,-1-2-1 0 0,1-1 1 0 0,-2-2-1 0 0,5-3-365 0 0,6 0-617 0 0,-34 11 237 0 0,1 0 1 0 0,-1 0-1 0 0,0-1 1 0 0,-1 0-1 0 0,1-1 1 0 0,4-3 379 0 0,3-4-1594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3.266"/>
    </inkml:context>
    <inkml:brush xml:id="br0">
      <inkml:brushProperty name="width" value="0.05" units="cm"/>
      <inkml:brushProperty name="height" value="0.05" units="cm"/>
      <inkml:brushProperty name="color" value="#333333"/>
    </inkml:brush>
  </inkml:definitions>
  <inkml:trace contextRef="#ctx0" brushRef="#br0">31 174 16903 0 0,'-15'-3'771'0'0,"12"2"-14"0"0,-2-4-452 0 0,4 5-268 0 0,1 0-1 0 0,-1-1 1 0 0,1 1 0 0 0,-1-1-1 0 0,1 1 1 0 0,-1 0 0 0 0,1-1-1 0 0,0 1 1 0 0,-1-1 0 0 0,1 1-1 0 0,-1-1 1 0 0,1 1 0 0 0,0-1-1 0 0,-1 1 1 0 0,1-1 0 0 0,0 1-1 0 0,0-1 1 0 0,0 1 0 0 0,-1-1-37 0 0,10-21 1868 0 0,-8 18-1675 0 0,0 1 0 0 0,0-1 0 0 0,0 1-1 0 0,0 0 1 0 0,1 0 0 0 0,0-1-193 0 0,2-1 246 0 0,0 0 0 0 0,0 1 1 0 0,1 0-1 0 0,0 0 0 0 0,0 0 0 0 0,0 0 0 0 0,1 0-246 0 0,15-11 252 0 0,-14 8-183 0 0,1 1 0 0 0,1 0 0 0 0,-1 0-1 0 0,1 1 1 0 0,0 0 0 0 0,0 1 0 0 0,0 0 0 0 0,0 0 0 0 0,1 1 0 0 0,0 0 0 0 0,0 1 0 0 0,-1 0 0 0 0,1 0 0 0 0,1 1 0 0 0,7 0-69 0 0,-16 1 5 0 0,1 0 0 0 0,-1 1 0 0 0,1-1 0 0 0,-1 1 0 0 0,1-1 0 0 0,-1 1 0 0 0,1 0 0 0 0,-1-1 0 0 0,0 1 0 0 0,1 1 0 0 0,-1-1 0 0 0,0 0 0 0 0,0 0 0 0 0,0 1 0 0 0,0 0 0 0 0,0-1 0 0 0,0 1 0 0 0,0 0 0 0 0,0 0 0 0 0,-1 0 0 0 0,1 0 0 0 0,-1 0 0 0 0,1 0 0 0 0,-1 0-1 0 0,0 0 1 0 0,0 1 0 0 0,0-1 0 0 0,0 0 0 0 0,0 1 0 0 0,-1-1 0 0 0,1 1 0 0 0,-1-1 0 0 0,1 2-5 0 0,-1 5 4 0 0,0-2 9 0 0,0-1 0 0 0,0 1 0 0 0,0 0 0 0 0,-1-1 0 0 0,0 1 0 0 0,0-1 0 0 0,-1 1 0 0 0,0-1 0 0 0,0 0 0 0 0,0 0 0 0 0,-2 2-13 0 0,-9 18 41 0 0,6-12 43 0 0,-1 1 0 0 0,0-1 0 0 0,-8 9-84 0 0,1-3 88 0 0,10-12-24 0 0,-1-1 0 0 0,1 0 0 0 0,-1 0 0 0 0,-1-1 0 0 0,0 1 0 0 0,-1 0-64 0 0,-12 12 163 0 0,3-2-35 0 0,43-34-63 0 0,-15 10-61 0 0,-6 4-4 0 0,1 0 0 0 0,0 1 0 0 0,0 0 0 0 0,0 0 0 0 0,0 0 0 0 0,5-1 0 0 0,14-4 0 0 0,-2-1-16 0 0,0 2 0 0 0,19-4 16 0 0,-34 8-3 0 0,0 1 0 0 0,0 1 0 0 0,0-1-1 0 0,1 1 1 0 0,-1 1 0 0 0,0-1 0 0 0,0 1 0 0 0,0 1-1 0 0,0-1 1 0 0,1 2 3 0 0,-1-1 0 0 0,1 1 0 0 0,-1 0 0 0 0,0 1 0 0 0,0 0 0 0 0,0 0 0 0 0,0 1 0 0 0,-1 0 0 0 0,0 0 0 0 0,5 5 0 0 0,-11-9 0 0 0,4 3 0 0 0,-1-1 0 0 0,0 2 0 0 0,0-1 0 0 0,0 0 0 0 0,0 1 0 0 0,-1-1 0 0 0,0 1 0 0 0,0 0 0 0 0,1 3 0 0 0,0 2 28 0 0,-1 0-1 0 0,0 0 1 0 0,-1 0-1 0 0,0 0 1 0 0,-1 1-1 0 0,0-1 1 0 0,0 0-1 0 0,-1 1 1 0 0,-1-1-1 0 0,0 0 1 0 0,0 1-1 0 0,-1-1 1 0 0,0 0-1 0 0,-1 0 1 0 0,0 0-1 0 0,-4 8-27 0 0,0 0 65 0 0,3-7 28 0 0,-1 1 1 0 0,0-1-1 0 0,-1 1 0 0 0,0-2 0 0 0,-1 1 0 0 0,-4 5-93 0 0,4-7 73 0 0,-1-1-1 0 0,0 1 1 0 0,0-1 0 0 0,-1-1-1 0 0,0 1 1 0 0,-1-1-1 0 0,0-1 1 0 0,0 0 0 0 0,0-1-1 0 0,-1 1 1 0 0,-7 1-73 0 0,12-4 13 0 0,0-1 1 0 0,0 0-1 0 0,-1 0 1 0 0,1-1-1 0 0,-1 1 0 0 0,1-1 1 0 0,-1-1-1 0 0,1 1 1 0 0,-1-1-1 0 0,1 0 1 0 0,-1-1-1 0 0,-3 0-13 0 0,-5-3-653 0 0,-1-1-1 0 0,1 0 1 0 0,0-2-1 0 0,0 1 1 0 0,0-2-1 0 0,1 0 1 0 0,-8-6 653 0 0,4 2-8881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6.406"/>
    </inkml:context>
    <inkml:brush xml:id="br0">
      <inkml:brushProperty name="width" value="0.05" units="cm"/>
      <inkml:brushProperty name="height" value="0.05" units="cm"/>
      <inkml:brushProperty name="color" value="#333333"/>
    </inkml:brush>
  </inkml:definitions>
  <inkml:trace contextRef="#ctx0" brushRef="#br0">10 187 2304 0 0,'0'-1'12'0'0,"0"1"-1"0"0,0-1 1 0 0,0 0-1 0 0,0 1 1 0 0,-1-1 0 0 0,1 0-1 0 0,0 1 1 0 0,-1-1 0 0 0,1 1-1 0 0,0-1 1 0 0,-1 0-1 0 0,1 1 1 0 0,0-1 0 0 0,-1 1-1 0 0,1-1 1 0 0,-1 1-12 0 0,1 0 22 0 0,-1-1 0 0 0,1 1 1 0 0,-1-1-1 0 0,1 1 0 0 0,0-1 0 0 0,-1 1 1 0 0,1-1-1 0 0,0 0 0 0 0,-1 1 1 0 0,1-1-1 0 0,0 1 0 0 0,0-1 0 0 0,0 0 1 0 0,-1 1-1 0 0,1-2-22 0 0,0 2 1659 0 0,0 0 564 0 0,0 0 104 0 0,0 0-163 0 0,0 0-749 0 0,0 0-331 0 0,0 0-70 0 0,1 2-79 0 0,15 32 461 0 0,-1-4-611 0 0,5 15 674 0 0,1 0-1 0 0,25 39-1458 0 0,-25-47 441 0 0,-15-26-161 0 0,0 0-1 0 0,8 10-279 0 0,16 26 784 0 0,-29-46-626 0 0,-1-1-73 0 0,0 0-5 0 0,-1-15-65 0 0,-1 0 0 0 0,-1 0 0 0 0,0 1-1 0 0,-1-1 1 0 0,-1 1 0 0 0,0-1 0 0 0,-1 2 0 0 0,-1-3-15 0 0,-4-9-336 0 0,-7-26 336 0 0,11 26-31 0 0,2 1 1 0 0,1-1-1 0 0,0 0 1 0 0,2-1-1 0 0,1 1 1 0 0,1 0-1 0 0,1-4 31 0 0,1 19-10 0 0,0 1 0 0 0,0-1-1 0 0,0 1 1 0 0,2 0 0 0 0,-1 0 0 0 0,1 0-1 0 0,3-6 11 0 0,-7 14-6 0 0,1 0-1 0 0,0-1 1 0 0,-1 1-1 0 0,1 0 1 0 0,0 0-1 0 0,0-1 1 0 0,0 1-1 0 0,0 0 1 0 0,0 0-1 0 0,0 0 0 0 0,0 0 1 0 0,0 0-1 0 0,0 0 1 0 0,0 1-1 0 0,1-1 1 0 0,-1 0-1 0 0,0 1 1 0 0,0-1-1 0 0,1 0 1 0 0,-1 1-1 0 0,1 0 1 0 0,-1-1-1 0 0,0 1 1 0 0,1 0-1 0 0,-1 0 0 0 0,1 0 1 0 0,-1-1-1 0 0,1 2 1 0 0,-1-1-1 0 0,1 0 1 0 0,-1 0-1 0 0,0 0 1 0 0,1 1-1 0 0,-1-1 1 0 0,1 1-1 0 0,-1-1 1 0 0,0 1-1 0 0,1-1 1 0 0,-1 1-1 0 0,0 0 0 0 0,0 0 1 0 0,1 0 6 0 0,5 4-5 0 0,0 1 0 0 0,-1 0-1 0 0,1 0 1 0 0,-1 0 0 0 0,-1 1 0 0 0,2 2 5 0 0,7 10 200 0 0,-2 1 1 0 0,11 21-201 0 0,-10-17 148 0 0,44 91 932 0 0,-51-104-943 0 0,-1 2 0 0 0,0-1-1 0 0,0 1 1 0 0,-1 1-137 0 0,1 1 143 0 0,0 0-1 0 0,5 7-142 0 0,-2 4 111 0 0,-3-8-14 0 0,-4-16-33 0 0,-1-2 0 0 0,2 2 54 0 0,-3-13-106 0 0,-1 1 1 0 0,1-1 0 0 0,1 1 0 0 0,0-1 0 0 0,1-9-13 0 0,0-11-87 0 0,-1-9-105 0 0,4-137-839 0 0,-3 167 924 0 0,1-1 0 0 0,1 1-1 0 0,1-5 108 0 0,4-16-190 0 0,-7 27 158 0 0,-1 0-1 0 0,2 0 0 0 0,-1 0 1 0 0,0 0-1 0 0,1 0 0 0 0,0 0 1 0 0,0 0-1 0 0,0 0 0 0 0,0 1 1 0 0,1-1-1 0 0,-1 1 0 0 0,1 0 1 0 0,0 0-1 0 0,2-2 33 0 0,-5 5-4 0 0,1 0 1 0 0,0 0-1 0 0,-1 0 0 0 0,1 0 1 0 0,0 0-1 0 0,-1 1 1 0 0,1-1-1 0 0,-1 0 0 0 0,1 0 1 0 0,0 1-1 0 0,-1-1 0 0 0,1 0 1 0 0,-1 1-1 0 0,1-1 1 0 0,-1 0-1 0 0,1 1 4 0 0,0 0-1 0 0,5 2 42 0 0,0 1 1 0 0,0-1-1 0 0,0 1 0 0 0,-1 1 0 0 0,0-1 0 0 0,1 1 0 0 0,-2 0 1 0 0,5 5-42 0 0,9 11 269 0 0,-13-15-192 0 0,0 0 1 0 0,-1 0-1 0 0,1 0 0 0 0,0 3-77 0 0,32 46 576 0 0,-8-10-290 0 0,-15-16-185 0 0,-6-14-38 0 0,-1 0-1 0 0,6 16-62 0 0,-10-22 0 0 0,0 1 0 0 0,0 0 0 0 0,0 0 0 0 0,-1 3 0 0 0,-1-10-1 0 0,0 0 0 0 0,0 0 0 0 0,0 0-1 0 0,0-1 1 0 0,0 1 0 0 0,0 0 0 0 0,1-1 0 0 0,-1 1-1 0 0,1 0 1 0 0,0 0 1 0 0,7 11-181 0 0,-9-10-2401 0 0,0-4-4114 0 0,0 0 120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6.842"/>
    </inkml:context>
    <inkml:brush xml:id="br0">
      <inkml:brushProperty name="width" value="0.05" units="cm"/>
      <inkml:brushProperty name="height" value="0.05" units="cm"/>
      <inkml:brushProperty name="color" value="#333333"/>
    </inkml:brush>
  </inkml:definitions>
  <inkml:trace contextRef="#ctx0" brushRef="#br0">185 43 7368 0 0,'-32'6'312'0'0,"21"-4"927"0"0,0 0-1 0 0,0 1 1 0 0,-4 1-1239 0 0,11-2 591 0 0,0 0 1 0 0,0 0-1 0 0,0 0 1 0 0,0 0 0 0 0,0 1-1 0 0,0 0 1 0 0,0-1-1 0 0,1 1 1 0 0,-1 1-1 0 0,1-1-591 0 0,-3 4 439 0 0,1 0 0 0 0,0 0-1 0 0,0 0 1 0 0,0 0 0 0 0,1 1-1 0 0,0 0 1 0 0,1 0-1 0 0,0 0 1 0 0,-1 3-439 0 0,-2 12 1042 0 0,1 1 0 0 0,-2 16-1042 0 0,7-33 115 0 0,-1 0-1 0 0,1 0 1 0 0,1 0-1 0 0,-1 0 1 0 0,1 0-1 0 0,1 2-114 0 0,2 30 496 0 0,-4-28-331 0 0,1 0 1 0 0,0 1-1 0 0,1-1 0 0 0,0 0 1 0 0,0 0-1 0 0,2 1-165 0 0,-3-8 38 0 0,0-1 0 0 0,1 1 0 0 0,-1 0 0 0 0,1 0-1 0 0,0-1 1 0 0,0 1 0 0 0,0-1 0 0 0,1 1 0 0 0,-1-1 0 0 0,1 0-1 0 0,0 0 1 0 0,-1 0 0 0 0,2-1 0 0 0,-1 1 0 0 0,0-1 0 0 0,0 1-1 0 0,1-1 1 0 0,0 0-38 0 0,5 3 36 0 0,-7-4-33 0 0,0 0 1 0 0,0 0-1 0 0,-1 0 0 0 0,1 0 1 0 0,0-1-1 0 0,0 1 1 0 0,0 0-1 0 0,0-1 1 0 0,0 0-1 0 0,0 1 0 0 0,0-1 1 0 0,0 0-1 0 0,0 0 1 0 0,0 0-1 0 0,0 0 1 0 0,0 0-1 0 0,0 0 0 0 0,0-1 1 0 0,0 1-1 0 0,1-1-3 0 0,11-4 0 0 0,-11 5 0 0 0,1-1 0 0 0,-1 0 0 0 0,1-1 0 0 0,-1 1 0 0 0,0 0 0 0 0,0-1 0 0 0,1 0 0 0 0,-1 0 0 0 0,-1 0 0 0 0,6-5-4 0 0,-1 0 0 0 0,1-1 0 0 0,-2 0 0 0 0,4-4 4 0 0,-7 6-37 0 0,0-1 0 0 0,0 0-1 0 0,0 1 1 0 0,0-6 37 0 0,6-13-95 0 0,-5 18 29 0 0,-1 0 0 0 0,-1 0 0 0 0,0-1-1 0 0,0 1 1 0 0,0-1 0 0 0,-1 1 0 0 0,0-1-1 0 0,0 1 1 0 0,-1-5 66 0 0,1-28-335 0 0,0 20-61 0 0,-1 0-1 0 0,-2-21 397 0 0,-8-14-486 0 0,6 32 250 0 0,0 0 0 0 0,1 0 0 0 0,1-21 236 0 0,8 53 218 0 0,15 33 228 0 0,-3-2 108 0 0,-4-14 224 0 0,7 22-778 0 0,-10-21 346 0 0,2-1 0 0 0,1 0-346 0 0,-7-13 164 0 0,-1-1 0 0 0,0 2 0 0 0,4 9-164 0 0,-7-13 50 0 0,1-1 1 0 0,0 0 0 0 0,2 2-51 0 0,-4-7 11 0 0,0 0 1 0 0,1-1-1 0 0,-1 0 0 0 0,1 1 1 0 0,-1-1-1 0 0,1 0 0 0 0,0 0 1 0 0,0-1-1 0 0,1 2-11 0 0,4-1-78 0 0,-7-2-40 0 0,1-1 1 0 0,0 1-1 0 0,0-1 1 0 0,-1 0-1 0 0,1 0 1 0 0,0 0 0 0 0,0 0-1 0 0,0 0 1 0 0,0 0-1 0 0,-1 0 1 0 0,1 0-1 0 0,0-1 1 0 0,0 1 0 0 0,-1-1-1 0 0,1 1 1 0 0,0-1-1 0 0,-1 0 1 0 0,1 0-1 0 0,0 0 1 0 0,-1 0 0 0 0,1 0 117 0 0,1-1-485 0 0,-1 0 1 0 0,1 0-1 0 0,-1 0 1 0 0,1 0 0 0 0,-1-1-1 0 0,0 1 1 0 0,0-1-1 0 0,0 1 1 0 0,0-1 0 0 0,0 0-1 0 0,-1 0 485 0 0,5-13-6982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7.244"/>
    </inkml:context>
    <inkml:brush xml:id="br0">
      <inkml:brushProperty name="width" value="0.05" units="cm"/>
      <inkml:brushProperty name="height" value="0.05" units="cm"/>
      <inkml:brushProperty name="color" value="#333333"/>
    </inkml:brush>
  </inkml:definitions>
  <inkml:trace contextRef="#ctx0" brushRef="#br0">1 0 8752 0 0,'0'0'673'0'0,"0"8"-410"0"0,1 5 1078 0 0,1-1 1 0 0,0 0 0 0 0,1 0-1 0 0,1-1 1 0 0,0 1 0 0 0,0-1-1 0 0,3 4-1341 0 0,11 35 4126 0 0,67 286-765 0 0,-65-263-3034 0 0,-19-65-392 0 0,1-1 1 0 0,0 0 0 0 0,1 1-1 0 0,-1-1 1 0 0,1 0 0 0 0,1 0-1 0 0,-1-1 1 0 0,4 6 64 0 0,-6-11-624 0 0,8-1-911 0 0,-8 0 1379 0 0,0 0 0 0 0,0 0 1 0 0,0 0-1 0 0,0-1 0 0 0,0 1 0 0 0,0 0 0 0 0,0 0 0 0 0,0-1 0 0 0,0 1 0 0 0,0 0 1 0 0,0-1-1 0 0,0 1 0 0 0,0-1 0 0 0,0 0 0 0 0,0 1 0 0 0,-1-1 0 0 0,1 1 0 0 0,0-1 0 0 0,0 0 1 0 0,-1 0-1 0 0,1 1 0 0 0,0-1 0 0 0,-1 0 0 0 0,1 0 156 0 0,9-11-2127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7.602"/>
    </inkml:context>
    <inkml:brush xml:id="br0">
      <inkml:brushProperty name="width" value="0.05" units="cm"/>
      <inkml:brushProperty name="height" value="0.05" units="cm"/>
      <inkml:brushProperty name="color" value="#333333"/>
    </inkml:brush>
  </inkml:definitions>
  <inkml:trace contextRef="#ctx0" brushRef="#br0">233 0 16008 0 0,'0'0'730'0'0,"0"0"-9"0"0,-4 7-437 0 0,-21 21 1250 0 0,-1 0-41 0 0,1 1 0 0 0,2 1 1 0 0,-10 18-1494 0 0,22-30 138 0 0,-1 1 102 0 0,2 0 0 0 0,-6 14-240 0 0,-1 3 240 0 0,12-29-180 0 0,1 1-1 0 0,1 0 1 0 0,0 0-1 0 0,0 0 0 0 0,0 0 1 0 0,1 1-1 0 0,-1 4-59 0 0,2-6 33 0 0,0 4 161 0 0,-1 0 1 0 0,2 0-1 0 0,0 0 1 0 0,1 11-195 0 0,-1-19 19 0 0,1 1-1 0 0,0 0 1 0 0,0-1 0 0 0,0 1 0 0 0,0-1 0 0 0,1 1 0 0 0,-1-1-1 0 0,1 0 1 0 0,0 1 0 0 0,0-1 0 0 0,0 0 0 0 0,0 0 0 0 0,1-1 0 0 0,-1 1-1 0 0,1 0 1 0 0,2 1-19 0 0,18 16 4 0 0,-16-13 48 0 0,1 1 1 0 0,1-2-1 0 0,-1 1 1 0 0,1-1-1 0 0,1 0 0 0 0,-1-1 1 0 0,1 0-1 0 0,-1 0 1 0 0,1-1-1 0 0,1 0-52 0 0,3-1 58 0 0,-10-1-45 0 0,1-1 1 0 0,0 0 0 0 0,-1 0 0 0 0,1 0 0 0 0,0-1 0 0 0,0 0 0 0 0,4 0-14 0 0,1 0 21 0 0,1-1 0 0 0,-1 0 0 0 0,0-1 0 0 0,0 0 0 0 0,0-1 0 0 0,0 0 0 0 0,0-1 0 0 0,6-3-21 0 0,-14 6 3 0 0,0 0 0 0 0,-1-1 0 0 0,1 1 0 0 0,0 0 0 0 0,-1-1 0 0 0,0 0 1 0 0,1 1-1 0 0,-1-1 0 0 0,0 0 0 0 0,0 0 0 0 0,0 0 0 0 0,0 1-3 0 0,0-2 2 0 0,1 0 1 0 0,-1 1-1 0 0,1-1 0 0 0,0 1 1 0 0,0 0-1 0 0,0-1 0 0 0,0 0-2 0 0,19-15 5 0 0,-7 6 5 0 0,0 0 0 0 0,-1-1 0 0 0,-1-1 0 0 0,0 0-1 0 0,0-1 1 0 0,1-4-10 0 0,12-22 1 0 0,-13 23-37 0 0,0-1 1 0 0,-2 0 0 0 0,5-12 35 0 0,-5 5-128 0 0,0 1 0 0 0,-2-1 1 0 0,-1 0-1 0 0,-1-1 0 0 0,1-20 128 0 0,-7 44-20 0 0,0 0 1 0 0,0 1-1 0 0,0-1 0 0 0,0 0 0 0 0,-1 1 0 0 0,1-1 0 0 0,-1 0 1 0 0,0 1-1 0 0,0-1 0 0 0,0 1 0 0 0,0-1 0 0 0,0 1 1 0 0,0 0-1 0 0,-1-1 0 0 0,1 1 0 0 0,-1 0 20 0 0,1 0-4 0 0,0 1 0 0 0,-1 0 0 0 0,1 0 0 0 0,0 0 0 0 0,0 0 0 0 0,-1 0 0 0 0,1 0 0 0 0,-1 0 0 0 0,1 0 1 0 0,-1 0-1 0 0,1 1 0 0 0,-1-1 0 0 0,1 1 0 0 0,-1-1 0 0 0,1 1 0 0 0,-1-1 0 0 0,0 1 0 0 0,1 0 0 0 0,-1 0 0 0 0,0 0 0 0 0,1 0 0 0 0,-1 0 0 0 0,0 0 0 0 0,1 0 0 0 0,-1 1 0 0 0,0-1 4 0 0,-11 4 16 0 0,1 0-1 0 0,-1 1 0 0 0,1 0 1 0 0,-5 4-16 0 0,12-6 14 0 0,0 0-1 0 0,0 0 1 0 0,1 0 0 0 0,-1 0-1 0 0,1 1 1 0 0,-1 0 0 0 0,1 0-1 0 0,0 0 1 0 0,1 1 0 0 0,-1-1-1 0 0,-2 4-13 0 0,4-1 37 0 0,1-1 0 0 0,-1 0 0 0 0,1 1-1 0 0,0 0 1 0 0,0-1 0 0 0,1 1 0 0 0,0-1-1 0 0,0 1 1 0 0,0-1 0 0 0,1 1-37 0 0,0 15 96 0 0,-2 11 212 0 0,-1 0 0 0 0,-4 18-308 0 0,6-43 67 0 0,-1-1 0 0 0,1 1 0 0 0,0-1 0 0 0,1 0 0 0 0,0 1 0 0 0,0-1 0 0 0,1 0 0 0 0,0 1 0 0 0,0-1 0 0 0,0 0 0 0 0,1 0 0 0 0,0-1 0 0 0,1 1 0 0 0,-1 0 0 0 0,1-1 0 0 0,2 1-67 0 0,0 1 19 0 0,0-1-1 0 0,1 0 0 0 0,0-1 1 0 0,0 0-1 0 0,1 0 1 0 0,0 0-19 0 0,-4-4-8 0 0,1 1 1 0 0,-1-1 0 0 0,1 0 0 0 0,0 0 0 0 0,0 0-1 0 0,-1-1 1 0 0,1 1 0 0 0,0-1 0 0 0,0-1 0 0 0,0 1-1 0 0,1-1 1 0 0,0 1 7 0 0,3-1-447 0 0,0-1-1 0 0,0 0 1 0 0,0 0 0 0 0,0-1 0 0 0,0 0-1 0 0,0 0 1 0 0,0-1 0 0 0,0 0-1 0 0,-1-1 1 0 0,1 0 0 0 0,-1 0-1 0 0,1-1 448 0 0,13-8-1813 0 0,0-3-46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7.946"/>
    </inkml:context>
    <inkml:brush xml:id="br0">
      <inkml:brushProperty name="width" value="0.05" units="cm"/>
      <inkml:brushProperty name="height" value="0.05" units="cm"/>
      <inkml:brushProperty name="color" value="#333333"/>
    </inkml:brush>
  </inkml:definitions>
  <inkml:trace contextRef="#ctx0" brushRef="#br0">220 0 10592 0 0,'-1'2'818'0'0,"-5"3"-279"0"0,-1 0-1 0 0,1-1 1 0 0,-1 0-1 0 0,0 0 1 0 0,0 0-1 0 0,-1 0-538 0 0,0 0 1451 0 0,-1 0 1 0 0,0 1-1 0 0,1 1 0 0 0,-6 4-1451 0 0,-17 16 1947 0 0,20-17-1293 0 0,0 0-1 0 0,0 1 0 0 0,0 0 1 0 0,2 0-1 0 0,-1 1 1 0 0,1 1-1 0 0,-5 9-653 0 0,13-19 84 0 0,0 1-1 0 0,0 0 1 0 0,0-1-1 0 0,1 1 0 0 0,-1 0 1 0 0,1 0-1 0 0,0-1 1 0 0,-1 1-1 0 0,1 0 1 0 0,1 0-1 0 0,-1 1-83 0 0,0 5 98 0 0,3-6-5 0 0,24 11-74 0 0,-6-2-19 0 0,0-2 0 0 0,7 2 0 0 0,-20-10 0 0 0,9 5 0 0 0,0-2 0 0 0,5 1 0 0 0,-18-5 0 0 0,-1 0 0 0 0,1 0 0 0 0,-1 1 0 0 0,0-1 0 0 0,1 1 0 0 0,-1 0 0 0 0,0 0 0 0 0,0 0 0 0 0,0 0 0 0 0,0 1 0 0 0,-1-1 0 0 0,1 1 0 0 0,0-1 0 0 0,1 1 0 0 0,-1-1 0 0 0,1 0 0 0 0,-1 0 0 0 0,1 0 0 0 0,3 1 0 0 0,1 0 15 0 0,-1 0-1 0 0,1 1 1 0 0,-1-1 0 0 0,1 1-1 0 0,-1 1 1 0 0,0-1 0 0 0,-1 1-1 0 0,1 1 1 0 0,-1-1 0 0 0,0 1-1 0 0,-1 0 1 0 0,1 0 0 0 0,-1 1-1 0 0,1 2-14 0 0,-5-8 19 0 0,0 1-1 0 0,0 0 1 0 0,-1 0-1 0 0,1 0 1 0 0,-1 0-1 0 0,1 0 0 0 0,-1 0 1 0 0,0 0-1 0 0,0 0 1 0 0,0 0-1 0 0,0 0 1 0 0,0 0-1 0 0,0 0 0 0 0,0 0 1 0 0,-1 0-1 0 0,1 0 1 0 0,-1 0-1 0 0,0-1 0 0 0,1 1 1 0 0,-1 0-1 0 0,-1 1-18 0 0,1 1 26 0 0,-1-1 0 0 0,0 1 0 0 0,0-1-1 0 0,0 1 1 0 0,-1-1 0 0 0,1 0 0 0 0,-1 0-1 0 0,0 0 1 0 0,-2 2-26 0 0,-15 8 68 0 0,11-7-46 0 0,1-1-1 0 0,0 2 1 0 0,1-1 0 0 0,-5 5-22 0 0,9-8 7 0 0,-1 0-1 0 0,1 0 1 0 0,-1-1 0 0 0,1 1 0 0 0,-1-1 0 0 0,0 0 0 0 0,0-1-1 0 0,0 1 1 0 0,0 0 0 0 0,0-1 0 0 0,-2 0-7 0 0,-3 2-57 0 0,0-2 1 0 0,0 1 0 0 0,0-1-1 0 0,-8-1 57 0 0,12 0-300 0 0,0 0 0 0 0,0 0 0 0 0,0-1 0 0 0,0 1 0 0 0,0-1 0 0 0,0 0 0 0 0,0-1 0 0 0,1 1 0 0 0,-1-1 0 0 0,0 0 0 0 0,1 0 0 0 0,0-1 0 0 0,-4-2 300 0 0,-8-3-1688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0.589"/>
    </inkml:context>
    <inkml:brush xml:id="br0">
      <inkml:brushProperty name="width" value="0.1" units="cm"/>
      <inkml:brushProperty name="height" value="0.1" units="cm"/>
      <inkml:brushProperty name="color" value="#333333"/>
    </inkml:brush>
  </inkml:definitions>
  <inkml:trace contextRef="#ctx0" brushRef="#br0">545 291 12440 0 0,'0'-17'912'0'0,"0"-6"1140"0"0,0 0-1 0 0,-4-19-2051 0 0,2 21 1532 0 0,2 18-1354 0 0,0 0-1 0 0,0 0 1 0 0,0-1 0 0 0,0 1-1 0 0,-1 0 1 0 0,1 0 0 0 0,-1 0 0 0 0,0 1-1 0 0,0-1 1 0 0,0 0 0 0 0,0 0-1 0 0,-2-2-177 0 0,2 3 109 0 0,0 0-1 0 0,0 0 1 0 0,0 0-1 0 0,0 0 0 0 0,1 0 1 0 0,-1 0-1 0 0,1-1 0 0 0,-1 1 1 0 0,1-2-109 0 0,0 2 52 0 0,0-1 1 0 0,-1 1 0 0 0,1 0-1 0 0,-1 0 1 0 0,0 0-1 0 0,1-1 1 0 0,-1 1 0 0 0,0 0-1 0 0,0 0 1 0 0,0 0-1 0 0,0 0 1 0 0,-1-1-53 0 0,-1 0 76 0 0,0-2-38 0 0,0 1 0 0 0,-1-1-1 0 0,0 1 1 0 0,1 0-1 0 0,-1 0 1 0 0,-1 0 0 0 0,1 0-1 0 0,0 1 1 0 0,-1 0-1 0 0,0 0 1 0 0,0 0 0 0 0,0 1-1 0 0,-3-2-37 0 0,-9 0 17 0 0,1 0 1 0 0,-1 1-1 0 0,-1 0 0 0 0,1 2 0 0 0,0 0 0 0 0,-1 1 1 0 0,1 0-1 0 0,0 2 0 0 0,-10 1-17 0 0,16 0-6 0 0,0-1-1 0 0,0 2 1 0 0,0-1 0 0 0,1 2-1 0 0,-1-1 1 0 0,1 1 0 0 0,0 1-1 0 0,1 0 1 0 0,-1 0 0 0 0,1 1 0 0 0,0 0-1 0 0,1 0 1 0 0,0 1 0 0 0,0 0-1 0 0,-1 2 7 0 0,-3 6 112 0 0,0 0-1 0 0,1 0 0 0 0,1 1 0 0 0,0 1 1 0 0,2-1-1 0 0,0 1 0 0 0,1 1 0 0 0,0 0 1 0 0,2 0-1 0 0,0 0 0 0 0,0 7-111 0 0,-1 18 489 0 0,3 0 0 0 0,1 0 0 0 0,3 38-489 0 0,0-63 46 0 0,2 42 39 0 0,3 1 0 0 0,12 54-85 0 0,14 45 117 0 0,-32-160-117 0 0,2 8-6 0 0,0 0 0 0 0,0 0 0 0 0,-1 0 1 0 0,-1 0-1 0 0,1 0 0 0 0,-2 0 0 0 0,1 0 0 0 0,-1 0 0 0 0,-1 3 6 0 0,2-8 204 0 0,0-2-1176 0 0,-1-1-2775 0 0,1-1 2067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3.259"/>
    </inkml:context>
    <inkml:brush xml:id="br0">
      <inkml:brushProperty name="width" value="0.1" units="cm"/>
      <inkml:brushProperty name="height" value="0.1" units="cm"/>
      <inkml:brushProperty name="color" value="#333333"/>
    </inkml:brush>
  </inkml:definitions>
  <inkml:trace contextRef="#ctx0" brushRef="#br0">14 32 3224 0 0,'-13'-30'841'0'0,"13"28"1906"0"0,0 2 950 0 0,1 4 2397 0 0,6 3-3836 0 0,-2-1-1368 0 0,17 23 2585 0 0,12 26-3475 0 0,-25-41 350 0 0,1 0 0 0 0,7 8-350 0 0,14 22 489 0 0,36 49 120 0 0,-9-12-179 0 0,-48-67-335 0 0,2-1 0 0 0,-1 0 0 0 0,12 10-95 0 0,19 20 84 0 0,-36-36-310 0 0,-1 0 0 0 0,2-1-1 0 0,-1 0 1 0 0,1 0 0 0 0,0-1 0 0 0,0 1-1 0 0,0-1 1 0 0,1-1 0 0 0,-1 0 0 0 0,7 3 226 0 0,-12-7-1266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8.443"/>
    </inkml:context>
    <inkml:brush xml:id="br0">
      <inkml:brushProperty name="width" value="0.05" units="cm"/>
      <inkml:brushProperty name="height" value="0.05" units="cm"/>
      <inkml:brushProperty name="color" value="#333333"/>
    </inkml:brush>
  </inkml:definitions>
  <inkml:trace contextRef="#ctx0" brushRef="#br0">307 0 17103 0 0,'-6'0'1551'0'0,"0"0"-1196"0"0,5 1-311 0 0,1-1 1 0 0,-1 1-1 0 0,1-1 0 0 0,-1 1 1 0 0,1-1-1 0 0,0 1 1 0 0,-1-1-1 0 0,1 1 1 0 0,0-1-1 0 0,-1 1 1 0 0,1 0-1 0 0,0-1 0 0 0,0 1 1 0 0,0-1-1 0 0,-1 1 1 0 0,1 0-1 0 0,0-1 1 0 0,0 1-1 0 0,0 0 0 0 0,0-1-44 0 0,0 1 80 0 0,-1 6 177 0 0,1 0 0 0 0,-1 0 1 0 0,1 0-1 0 0,1 0 0 0 0,-1 0 0 0 0,1 0 1 0 0,1 2-258 0 0,14 50 1649 0 0,-8-30-969 0 0,-4-16-333 0 0,1-1 0 0 0,5 10-347 0 0,2 6 510 0 0,-11-26-286 0 0,-1-2-17 0 0,14 7 114 0 0,-5-23-233 0 0,-9 14-100 0 0,0 0-1 0 0,0 0 0 0 0,0 0 1 0 0,0 0-1 0 0,0 0 0 0 0,-1 0 1 0 0,1 1-1 0 0,0-1 1 0 0,-1 0-1 0 0,1 0 0 0 0,-1 0 1 0 0,0 1-1 0 0,0-1 0 0 0,0 0 1 0 0,0-1 12 0 0,-3-2-85 0 0,1 0-1 0 0,-1 0 1 0 0,0 1 0 0 0,-3-5 85 0 0,-6-3-85 0 0,-3-5-98 0 0,-1 0 1 0 0,0 2-1 0 0,-1 0 1 0 0,-1 1-1 0 0,-11-6 183 0 0,26 18 7 0 0,0 0 0 0 0,0 0-1 0 0,0 1 1 0 0,0 0 0 0 0,0-1 0 0 0,0 1-1 0 0,0 1 1 0 0,-1-1 0 0 0,1 1 0 0 0,0-1-1 0 0,0 1 1 0 0,-1 1 0 0 0,1-1 0 0 0,0 0-1 0 0,0 1 1 0 0,-1 0 0 0 0,1 0 0 0 0,0 0-1 0 0,0 1 1 0 0,0-1 0 0 0,0 1 0 0 0,0 0-1 0 0,1 0 1 0 0,-1 0 0 0 0,0 1-1 0 0,1-1 1 0 0,-3 4-7 0 0,-1 0 24 0 0,0 1-1 0 0,0 0 1 0 0,1 0-1 0 0,0 1 1 0 0,0 0-1 0 0,1 0 0 0 0,0 0 1 0 0,1 1-1 0 0,0-1 1 0 0,0 1-1 0 0,-2 8-23 0 0,-4 10 143 0 0,8-21-96 0 0,-1 0 0 0 0,1 1 1 0 0,0-1-1 0 0,1 0 1 0 0,0 1-1 0 0,0-1 0 0 0,0 1 1 0 0,1 2-48 0 0,-3 47 357 0 0,1-35-123 0 0,2-1 1 0 0,0 0-1 0 0,1 1 0 0 0,3 18-234 0 0,-2-25 141 0 0,1-1 0 0 0,0 0-1 0 0,1 0 1 0 0,1-1-1 0 0,0 1 1 0 0,4 6-141 0 0,4 5 186 0 0,-6-11-44 0 0,0-1 0 0 0,1 0 0 0 0,5 6-142 0 0,-10-14 14 0 0,0 0-1 0 0,1 0 0 0 0,0-1 1 0 0,-1 0-1 0 0,1 0 0 0 0,1 0 1 0 0,-1 0-1 0 0,0-1 0 0 0,1 1 0 0 0,-1-1 1 0 0,1 0-1 0 0,0 0-13 0 0,3 0-19 0 0,0 1 0 0 0,0-1-1 0 0,0-1 1 0 0,0 1 0 0 0,1-1 0 0 0,-1-1 0 0 0,0 0-1 0 0,0 0 1 0 0,1 0 0 0 0,-1-1 0 0 0,0 0-1 0 0,0-1 1 0 0,0 0 0 0 0,0 0 0 0 0,0 0-1 0 0,0-1 1 0 0,-1-1 0 0 0,1 1 0 0 0,4-4 19 0 0,14-8-711 0 0,-1-2 1 0 0,4-4 710 0 0,-18 13-413 0 0,-1-1 0 0 0,0-1 0 0 0,0 0-1 0 0,-1 0 1 0 0,8-11 413 0 0,-2-1-1402 0 0,-1-1-1 0 0,-2-1 0 0 0,0 1 1 0 0,-1-2-1 0 0,-1 0 1 0 0,4-20 1402 0 0,-5 5-6172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8.837"/>
    </inkml:context>
    <inkml:brush xml:id="br0">
      <inkml:brushProperty name="width" value="0.05" units="cm"/>
      <inkml:brushProperty name="height" value="0.05" units="cm"/>
      <inkml:brushProperty name="color" value="#333333"/>
    </inkml:brush>
  </inkml:definitions>
  <inkml:trace contextRef="#ctx0" brushRef="#br0">0 9 1840 0 0,'0'-1'133'0'0,"0"-5"378"0"0,0 5 2000 0 0,0 1 863 0 0,0 0 166 0 0,0 1-257 0 0,1 3-2686 0 0,-1 0 1 0 0,1 0-1 0 0,0 0 1 0 0,1 0 0 0 0,-1 0-1 0 0,1 0 1 0 0,-1-1-1 0 0,3 4-597 0 0,6 18 1455 0 0,24 88 1700 0 0,-9-33-386 0 0,8 54-2769 0 0,-24-90 511 0 0,-1-4 421 0 0,-1 5-932 0 0,-5-34 74 0 0,8-21 17 0 0,-7 4-113 0 0,-1-1 0 0 0,1 0 0 0 0,-1 1 0 0 0,0-1 0 0 0,-1 0 0 0 0,1-4 22 0 0,3-12-87 0 0,11-53-290 0 0,-8 36 128 0 0,1 0-1 0 0,3 1 1 0 0,6-14 249 0 0,-16 47-33 0 0,1-1 0 0 0,1 1 0 0 0,-1-1 0 0 0,1 1-1 0 0,0 0 1 0 0,1 0 0 0 0,-1 1 0 0 0,1 0 0 0 0,0-1 0 0 0,1 1 0 0 0,-1 1-1 0 0,1-1 1 0 0,0 1 0 0 0,0 0 33 0 0,-4 3-4 0 0,0 1-1 0 0,-1-1 1 0 0,1 1-1 0 0,0-1 1 0 0,0 1 0 0 0,-1 0-1 0 0,1-1 1 0 0,0 1-1 0 0,0 0 1 0 0,0 0-1 0 0,0 0 1 0 0,-1 0 0 0 0,1 1-1 0 0,0-1 1 0 0,0 0-1 0 0,-1 1 1 0 0,1-1 0 0 0,0 1 4 0 0,2 1-4 0 0,-1 0 0 0 0,1-1 0 0 0,-1 1 0 0 0,0 1 0 0 0,0-1 0 0 0,0 0 0 0 0,0 1 0 0 0,2 2 4 0 0,2 4 24 0 0,0-1 0 0 0,0 1 0 0 0,-1 1-1 0 0,-1-1 1 0 0,0 1 0 0 0,2 3-24 0 0,26 64 314 0 0,24 52 563 0 0,-54-122-831 0 0,-1 1 1 0 0,1-1-1 0 0,-1 1 0 0 0,-1 0 1 0 0,0-1-1 0 0,1 7-46 0 0,-1-5 35 0 0,-1-6-22 0 0,0-1-9 0 0,1-1 1 0 0,-1 0-1 0 0,0 1 0 0 0,0-1 0 0 0,1 0 0 0 0,-1 1 0 0 0,1-1 1 0 0,-1 0-1 0 0,1 0 0 0 0,0 1 0 0 0,-1-1 0 0 0,1 0 0 0 0,0 0 1 0 0,0 0-1 0 0,0 0 0 0 0,0 0 0 0 0,0 0 0 0 0,0 0-4 0 0,8 11 0 0 0,-8-12-33 0 0,-1 1 1 0 0,1-1-1 0 0,0 1 0 0 0,-1-1 0 0 0,1 0 0 0 0,-1 1 0 0 0,1-1 1 0 0,-1 0-1 0 0,1 1 0 0 0,0-1 0 0 0,-1 0 0 0 0,1 0 1 0 0,0 0-1 0 0,-1 1 0 0 0,1-1 0 0 0,0 0 0 0 0,-1 0 1 0 0,1 0-1 0 0,0 0 0 0 0,0 0 0 0 0,-1 0 0 0 0,1-1 1 0 0,0 1-1 0 0,-1 0 0 0 0,1 0 0 0 0,0 0 0 0 0,-1-1 1 0 0,1 1-1 0 0,-1 0 0 0 0,1-1 0 0 0,0 1 0 0 0,-1 0 1 0 0,1-1-1 0 0,-1 1 0 0 0,1-1 0 0 0,-1 1 0 0 0,1-1 1 0 0,-1 1-1 0 0,1-1 0 0 0,-1 0 33 0 0,4-3-754 0 0,1-1 1 0 0,-2 1-1 0 0,1-1 1 0 0,2-4 753 0 0,2-7-1618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9.227"/>
    </inkml:context>
    <inkml:brush xml:id="br0">
      <inkml:brushProperty name="width" value="0.05" units="cm"/>
      <inkml:brushProperty name="height" value="0.05" units="cm"/>
      <inkml:brushProperty name="color" value="#333333"/>
    </inkml:brush>
  </inkml:definitions>
  <inkml:trace contextRef="#ctx0" brushRef="#br0">15 270 11056 0 0,'0'0'852'0'0,"-1"-1"-560"0"0,-5-2 13 0 0,6 2-8 0 0,-1 1 0 0 0,0-1 0 0 0,1 0 0 0 0,-1 0 0 0 0,0 0 0 0 0,1 1 0 0 0,-1-1-1 0 0,1 0 1 0 0,-1 0 0 0 0,1 0 0 0 0,-1 0 0 0 0,1 0 0 0 0,0 0 0 0 0,0 0 0 0 0,-1 0 0 0 0,1 0 0 0 0,0 0 0 0 0,0 0 0 0 0,0 0 0 0 0,0 0 0 0 0,0 0 0 0 0,0 0 0 0 0,1-1-297 0 0,4-24 2233 0 0,-4 22-2080 0 0,2-5 135 0 0,0 0 1 0 0,1 1-1 0 0,0-1 0 0 0,1 1 1 0 0,0-1-1 0 0,0 2 1 0 0,0-1-1 0 0,1 0 1 0 0,6-4-289 0 0,13-19 417 0 0,-18 21-315 0 0,1 1 1 0 0,0 0-1 0 0,1 0 0 0 0,0 1 1 0 0,1 1-1 0 0,-1-1 0 0 0,1 1 1 0 0,1 1-1 0 0,1-1-102 0 0,-7 5 51 0 0,0 0 0 0 0,0 0 1 0 0,0 1-1 0 0,0-1 0 0 0,2 1-51 0 0,2-1 80 0 0,-5 1-40 0 0,4 0 60 0 0,-6 2-96 0 0,0 0 1 0 0,0 0-1 0 0,0 1 0 0 0,0-1 0 0 0,0 1 0 0 0,0-1 0 0 0,-1 1 0 0 0,1 0 1 0 0,0 0-1 0 0,-1 0 0 0 0,1-1 0 0 0,-1 1 0 0 0,0 1 0 0 0,0-1 0 0 0,0 0 1 0 0,0 0-1 0 0,1 2-4 0 0,-1 1 10 0 0,1-1 1 0 0,-1 0-1 0 0,0 1 1 0 0,-1-1-1 0 0,1 1 1 0 0,-1-1-1 0 0,1 1 1 0 0,-1-1 0 0 0,-1 2-11 0 0,-12 128 374 0 0,11-125-341 0 0,1 0-1 0 0,-2 0 1 0 0,1 0-1 0 0,-1 0 1 0 0,-1 0 0 0 0,0 1-33 0 0,-7 19 108 0 0,-27 58 254 0 0,17-34-62 0 0,15-42-190 0 0,1 0 0 0 0,0 0 1 0 0,1 1-1 0 0,1 0 0 0 0,-1 0 0 0 0,2 0 0 0 0,0 0 0 0 0,0 8-110 0 0,2-19 4 0 0,0 0-1 0 0,0 0 1 0 0,0 0 0 0 0,0 0 0 0 0,0 0 0 0 0,0 0-1 0 0,0 0 1 0 0,0-1 0 0 0,1 1 0 0 0,-1 0-1 0 0,0 0 1 0 0,1 0 0 0 0,-1 0 0 0 0,1 0 0 0 0,-1-1-1 0 0,1 1 1 0 0,-1 0 0 0 0,1 0 0 0 0,0-1 0 0 0,-1 1-1 0 0,1 0 1 0 0,0-1 0 0 0,-1 1 0 0 0,1 0-1 0 0,0-1 1 0 0,0 1-4 0 0,1-1 13 0 0,0 1 0 0 0,0-1-1 0 0,-1 1 1 0 0,1-1 0 0 0,0 0 0 0 0,0 1-1 0 0,0-1 1 0 0,0 0 0 0 0,0 0-1 0 0,0-1 1 0 0,0 1 0 0 0,1 0-13 0 0,7-3 57 0 0,0 1 0 0 0,-1-2-1 0 0,0 1 1 0 0,6-4-57 0 0,-12 6 3 0 0,6-4 8 0 0,0 0 0 0 0,-1 0 0 0 0,1-1 0 0 0,0-2-11 0 0,23-14 28 0 0,29-15 6 0 0,-29 16-98 0 0,1 2 1 0 0,8-2 63 0 0,-6 6-1380 0 0,-33 15 85 0 0,-2 0-65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39.991"/>
    </inkml:context>
    <inkml:brush xml:id="br0">
      <inkml:brushProperty name="width" value="0.05" units="cm"/>
      <inkml:brushProperty name="height" value="0.05" units="cm"/>
      <inkml:brushProperty name="color" value="#333333"/>
    </inkml:brush>
  </inkml:definitions>
  <inkml:trace contextRef="#ctx0" brushRef="#br0">313 167 6448 0 0,'0'0'498'0'0,"-2"-1"-327"0"0,-22-8 1483 0 0,16 6 1553 0 0,1 0 0 0 0,-1 0-1 0 0,-6-4-3206 0 0,6 4 533 0 0,0-1 0 0 0,0 2-1 0 0,0-1 1 0 0,0 1 0 0 0,-1 0-1 0 0,1 1 1 0 0,-1 0 0 0 0,-7 0-533 0 0,10 1 84 0 0,0 0 1 0 0,0 1 0 0 0,0 0-1 0 0,0 0 1 0 0,0 1 0 0 0,0 0-1 0 0,0 0 1 0 0,1 0 0 0 0,-1 0-1 0 0,1 1 1 0 0,0 0 0 0 0,-1 0 0 0 0,1 1-1 0 0,1-1 1 0 0,-1 1 0 0 0,1 0-1 0 0,-1 0 1 0 0,1 1 0 0 0,0-1-1 0 0,-3 6-84 0 0,1-1 81 0 0,0 1-1 0 0,0 0 0 0 0,1 0 0 0 0,0 0 0 0 0,1 0 1 0 0,1 1-1 0 0,-1 0 0 0 0,1 0 0 0 0,1 0 1 0 0,-1 8-81 0 0,3-15 42 0 0,-4 21 207 0 0,2 0 1 0 0,0 0 0 0 0,2 0-1 0 0,1 0 1 0 0,2 11-250 0 0,1-9 283 0 0,2 0-1 0 0,0-1 1 0 0,2 0-1 0 0,2 5-282 0 0,-6-21 98 0 0,1 0 0 0 0,0-1 0 0 0,0 1 0 0 0,1-1 0 0 0,0 0 0 0 0,0-1 0 0 0,1 0 0 0 0,1 0 0 0 0,-1 0 0 0 0,1-1 0 0 0,0 0-1 0 0,1 0-97 0 0,-3-3 11 0 0,1 0-1 0 0,0 0 0 0 0,-1-1 1 0 0,1 0-1 0 0,0-1 0 0 0,0 1 0 0 0,1-1 1 0 0,-1-1-1 0 0,0 1 0 0 0,1-1 1 0 0,-1 0-1 0 0,1-1 0 0 0,-1 0 1 0 0,1 0-1 0 0,6-2-10 0 0,-1 1 12 0 0,1-2 1 0 0,-1 0-1 0 0,0-1 1 0 0,0 0 0 0 0,0-1-1 0 0,-1 0 1 0 0,1-1-1 0 0,3-3-12 0 0,-1 0-1 0 0,-2-2 1 0 0,1 1-1 0 0,7-9 1 0 0,-3 3-37 0 0,-7 6-203 0 0,0-1 0 0 0,-1 0-1 0 0,0 0 1 0 0,-1-1 0 0 0,0 0-1 0 0,-1-1 1 0 0,0 0 0 0 0,-1 0 0 0 0,-1-1-1 0 0,0 0 1 0 0,4-14 240 0 0,-5 8-827 0 0,-1 0 0 0 0,0-1 0 0 0,-1 1 0 0 0,-1-1 1 0 0,-2 1-1 0 0,0-1 0 0 0,-1 0 0 0 0,-1-9 827 0 0,-7-21-1332 0 0,-1 0-1 0 0,-3 0 1 0 0,-5-9 1332 0 0,16 55 167 0 0,0 0 0 0 0,1-1 1 0 0,0 1-1 0 0,0 0 0 0 0,0-1 0 0 0,1 1 1 0 0,0-1-1 0 0,0 1 0 0 0,0-1 1 0 0,0 1-1 0 0,2-4-167 0 0,-2 7 757 0 0,0 2 98 0 0,1 1-709 0 0,0-1 1 0 0,0 1-1 0 0,0 0 0 0 0,0-1 1 0 0,-1 1-1 0 0,1 0 0 0 0,0-1 1 0 0,0 1-1 0 0,-1 0 1 0 0,1 0-1 0 0,-1 0 0 0 0,1-1 1 0 0,0 1-1 0 0,-1 0 1 0 0,0 0-1 0 0,1 1-146 0 0,1 1 356 0 0,22 31 1506 0 0,-1 1-1 0 0,1 6-1861 0 0,-14-22 290 0 0,0 0 1 0 0,-2 1-1 0 0,-1 1 0 0 0,0-1 1 0 0,-1 2-291 0 0,8 30 482 0 0,-8-32-270 0 0,0 1 1 0 0,-2 0-1 0 0,0 0 0 0 0,-1 0 1 0 0,-1 7-213 0 0,-3 0 225 0 0,0-21-156 0 0,0 1 0 0 0,1-1-1 0 0,1 0 1 0 0,-1 0-1 0 0,1 0 1 0 0,2 6-69 0 0,-1 0 185 0 0,-1 0 1 0 0,0 0-1 0 0,0 9-185 0 0,-1-20 144 0 0,2-2 0 0 0,0-1-164 0 0,1 0 0 0 0,-1 0 1 0 0,0-1-1 0 0,0 1 0 0 0,1 0 0 0 0,-1-1 0 0 0,0 0 0 0 0,0 1 1 0 0,0-1-1 0 0,-1 0 0 0 0,1 0 0 0 0,0 0 0 0 0,-1 0 1 0 0,1 0-1 0 0,-1 0 0 0 0,0 0 0 0 0,0-1 0 0 0,0 1 0 0 0,0-1 20 0 0,5-10-162 0 0,-1 0 0 0 0,-1 0 0 0 0,0-3 162 0 0,-2 8-12 0 0,3-9-40 0 0,9-32-216 0 0,-2-1-1 0 0,0-15 269 0 0,3-11-321 0 0,-11 51-13 0 0,1 0 0 0 0,2-3 334 0 0,2-7-397 0 0,-9 30 349 0 0,0 4 46 0 0,1 0-1 0 0,-1-1 1 0 0,0 1-1 0 0,0 0 1 0 0,0 0-1 0 0,1 0 1 0 0,-1 0-1 0 0,1-1 1 0 0,-1 1-1 0 0,1 0 1 0 0,-1 0-1 0 0,1 0 1 0 0,0 0-1 0 0,-1 0 1 0 0,1 0-1 0 0,0 0 1 0 0,0 0-1 0 0,0 0 1 0 0,0 1-1 0 0,0-1 1 0 0,0 0-1 0 0,0 0 1 0 0,0 1-1 0 0,0-1 1 0 0,0 1-1 0 0,0-1 1 0 0,1 0 2 0 0,1 3-53 0 0,6 8 29 0 0,-3-4 17 0 0,0 0 0 0 0,-1 1 0 0 0,0 0 0 0 0,2 4 7 0 0,22 55 523 0 0,-15-32 184 0 0,8 10-707 0 0,-9-15 263 0 0,5 7-42 0 0,-3-11-151 0 0,-14-21-60 0 0,1 0 1 0 0,1 0-1 0 0,-1 0 1 0 0,1 0-1 0 0,-1 0 1 0 0,1-1-1 0 0,0 1 1 0 0,0-1-1 0 0,2 2-10 0 0,9 4 15 0 0,-9-9-25 0 0,-1 0-68 0 0,-1 1-30 0 0,-1-1 1 0 0,1 1-1 0 0,0-1 1 0 0,0 0-1 0 0,-1 0 1 0 0,1 0-1 0 0,0 0 1 0 0,0 0-1 0 0,0 0 1 0 0,-1-1-1 0 0,1 0 1 0 0,0 1-1 0 0,-1-1 1 0 0,2-1 107 0 0,3-1-593 0 0,0-1 1 0 0,-1 0-1 0 0,1-1 1 0 0,2-2 592 0 0,16-11-2934 0 0,-2 4-2687 0 0,-3-5-1451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1.331"/>
    </inkml:context>
    <inkml:brush xml:id="br0">
      <inkml:brushProperty name="width" value="0.05" units="cm"/>
      <inkml:brushProperty name="height" value="0.05" units="cm"/>
      <inkml:brushProperty name="color" value="#333333"/>
    </inkml:brush>
  </inkml:definitions>
  <inkml:trace contextRef="#ctx0" brushRef="#br0">167 779 9384 0 0,'-3'-6'113'0'0,"0"-1"-1"0"0,0 1 1 0 0,0-1 0 0 0,1 1 0 0 0,0-1 0 0 0,0 0 0 0 0,1 0 0 0 0,0 0 0 0 0,0-7-113 0 0,0 13 152 0 0,1-1 1 0 0,0 1 0 0 0,0 0-1 0 0,0-1 1 0 0,-1 1 0 0 0,1 0-1 0 0,0 0 1 0 0,-1-1 0 0 0,1 1-1 0 0,-1 0 1 0 0,0 0 0 0 0,1 0-1 0 0,-1-1 1 0 0,0 1 0 0 0,0 0-1 0 0,0 0 1 0 0,0 0 0 0 0,0 0-1 0 0,0 0 1 0 0,0 1 0 0 0,0-1 0 0 0,0 0-1 0 0,0 0 1 0 0,0 1 0 0 0,-1-1-1 0 0,1 1 1 0 0,0-1 0 0 0,0 1-1 0 0,-1-1 1 0 0,1 1 0 0 0,0 0-1 0 0,-1 0 1 0 0,1-1 0 0 0,0 1-1 0 0,-1 0 1 0 0,1 0 0 0 0,0 0-1 0 0,-1 1 1 0 0,1-1 0 0 0,0 0-1 0 0,-1 0 1 0 0,1 1 0 0 0,0-1-1 0 0,-1 1 1 0 0,1-1 0 0 0,0 1-1 0 0,0 0 1 0 0,0-1 0 0 0,-1 1-1 0 0,1 0 1 0 0,0 0 0 0 0,0 0-1 0 0,0 0 1 0 0,0 0 0 0 0,0 0-153 0 0,-9 11 599 0 0,1 0-1 0 0,1 1 1 0 0,-1 1 0 0 0,2-1 0 0 0,0 1-1 0 0,1 0 1 0 0,0 1 0 0 0,1 0 0 0 0,1-1-1 0 0,0 2 1 0 0,1-1 0 0 0,-1 7-599 0 0,1 8 695 0 0,1-20-489 0 0,1 0 1 0 0,0 1 0 0 0,1-1 0 0 0,0 0 0 0 0,0 1 0 0 0,2-1-1 0 0,-1 2-206 0 0,3 9 316 0 0,-3-12-190 0 0,1 0 0 0 0,0-1 0 0 0,0 1 0 0 0,1 0 0 0 0,0-1 0 0 0,2 4-126 0 0,-3-9 11 0 0,-1-1 0 0 0,0 0-1 0 0,1 0 1 0 0,-1 0 0 0 0,1 0-1 0 0,0 0 1 0 0,0-1 0 0 0,0 1-1 0 0,0 0 1 0 0,0-1 0 0 0,0 0-1 0 0,0 1 1 0 0,0-1 0 0 0,0 0-1 0 0,1 0 1 0 0,-1 0 0 0 0,1 0-1 0 0,-1 0 1 0 0,0-1 0 0 0,1 1-1 0 0,-1-1 1 0 0,1 0 0 0 0,0 0-1 0 0,-1 0 1 0 0,2 0-11 0 0,-2 0 0 0 0,1 0 0 0 0,0-1 0 0 0,-1 1 0 0 0,1-1 0 0 0,-1 1 0 0 0,1-1 1 0 0,0 0-1 0 0,-1 0 0 0 0,0-1 0 0 0,1 1 0 0 0,-1 0 0 0 0,0-1 0 0 0,0 1 0 0 0,1-1 0 0 0,-1 0 0 0 0,0 0 0 0 0,-1 0 0 0 0,2-1 0 0 0,5-6-3 0 0,-2 0 0 0 0,1-1 1 0 0,4-9 2 0 0,-5 9-9 0 0,0-2-64 0 0,-1 1 0 0 0,0-1-1 0 0,-1 0 1 0 0,0 0 0 0 0,1-8 73 0 0,3-16-637 0 0,-1-12 637 0 0,-5 29-205 0 0,-1 0 0 0 0,-1-1 0 0 0,-1 1 0 0 0,0 0 0 0 0,-2-1 0 0 0,0 1 0 0 0,-1 0 0 0 0,-1 1 0 0 0,-3-7 205 0 0,6 13-93 0 0,2 10 90 0 0,0-1 1 0 0,0 1 0 0 0,-1 0 0 0 0,1-1-1 0 0,-1 1 1 0 0,1 0 0 0 0,-1 0 0 0 0,0-1-1 0 0,0 1 1 0 0,-1-2 2 0 0,-2 28 396 0 0,5-12-208 0 0,1 0 1 0 0,0 1-1 0 0,1-1 0 0 0,0 0 0 0 0,3 7-188 0 0,3 12 347 0 0,-2-11-117 0 0,0-1-1 0 0,1 1 0 0 0,1-2 1 0 0,2 4-230 0 0,11 21 330 0 0,-20-36-289 0 0,2-1-1 0 0,-1 0 0 0 0,1-1 1 0 0,0 1-1 0 0,0-1 1 0 0,0 0-1 0 0,1 0 1 0 0,0 0-1 0 0,0 0 0 0 0,2 0-40 0 0,-5-3 3 0 0,0 0 1 0 0,0-1-1 0 0,1 0 0 0 0,-1 1 0 0 0,1-1 0 0 0,-1 0 0 0 0,1 0 0 0 0,-1 0 0 0 0,1 0 0 0 0,-1-1 0 0 0,1 1 0 0 0,0-1 0 0 0,-1 0 0 0 0,1 0 0 0 0,0 0 0 0 0,-1 0 0 0 0,1 0 0 0 0,0 0 0 0 0,-1-1 0 0 0,1 1 0 0 0,0-1 0 0 0,-1 0 0 0 0,1 0 0 0 0,-1 0 0 0 0,1 0 0 0 0,-1 0 0 0 0,1 0 0 0 0,-1-1-3 0 0,3-1-41 0 0,-1-1-1 0 0,0 1 0 0 0,1-1 0 0 0,-1 0 0 0 0,0-1 0 0 0,-1 1 0 0 0,1-1 1 0 0,-1 1-1 0 0,0-1 0 0 0,0 0 0 0 0,0-2 42 0 0,6-13-983 0 0,-1 1-1 0 0,2-11 984 0 0,-2 9-1023 0 0,0-5-136 0 0,-1-1 1 0 0,-1-4 1158 0 0,0 4-514 0 0,-2 5-114 0 0,-2 0-1 0 0,1-16 629 0 0,-2 16-473 0 0,1 1-1 0 0,4-18 474 0 0,6 11 169 0 0,-6 15 490 0 0,-6 11-16 0 0,1 4 28 0 0,12 22 627 0 0,-2 0 0 0 0,-1 1 0 0 0,4 18-1298 0 0,-3-5 937 0 0,-3 0 1 0 0,3 31-938 0 0,-2-17 618 0 0,-7-36-466 0 0,-1-11-85 0 0,-1 0 0 0 0,1 0 0 0 0,1 0 1 0 0,-1 0-1 0 0,1 0 0 0 0,1 4-67 0 0,2 5 151 0 0,1-1-28 0 0,-2-13-112 0 0,-4 0 3 0 0,8-1-1 0 0,-6-1-13 0 0,0 0 0 0 0,0 0 0 0 0,0 0-1 0 0,-1 0 1 0 0,1-1 0 0 0,-1 1 0 0 0,1 0 0 0 0,-1-1 0 0 0,0 1 0 0 0,0-1-1 0 0,0 1 1 0 0,-1-1 0 0 0,1 0 0 0 0,0 1 0 0 0,-1-1 0 0 0,3-7-14 0 0,19-72-1028 0 0,-4 0 0 0 0,4-53 1042 0 0,-15 87-493 0 0,-2 23 81 0 0,1 0-1 0 0,1 1 1 0 0,1-1 0 0 0,1 1 0 0 0,2-1 412 0 0,-11 24-27 0 0,0 0 1 0 0,1 1-1 0 0,-1-1 1 0 0,1 0 0 0 0,-1 0-1 0 0,1 0 1 0 0,-1 0 0 0 0,1 1-1 0 0,-1-1 1 0 0,1 0 0 0 0,0 1-1 0 0,-1-1 1 0 0,1 0-1 0 0,0 1 1 0 0,0-1 0 0 0,0 0 26 0 0,0 1-14 0 0,-1 0 1 0 0,1 0-1 0 0,-1 0 0 0 0,1 0 1 0 0,-1 0-1 0 0,0 0 0 0 0,1 0 1 0 0,-1 0-1 0 0,1 0 1 0 0,-1 1-1 0 0,1-1 0 0 0,-1 0 1 0 0,0 0-1 0 0,1 0 1 0 0,-1 0-1 0 0,1 1 0 0 0,-1-1 1 0 0,0 0-1 0 0,1 0 1 0 0,-1 1-1 0 0,0-1 0 0 0,1 0 1 0 0,-1 0-1 0 0,0 1 0 0 0,1-1 14 0 0,1 4-13 0 0,1 0 0 0 0,0 1-1 0 0,-1-1 1 0 0,1 0 0 0 0,0 5 13 0 0,0-2 153 0 0,13 39 505 0 0,-13-34-466 0 0,0-1 1 0 0,1 0-1 0 0,1 0 1 0 0,0 1-193 0 0,7 11 322 0 0,-5-9-71 0 0,1 0-1 0 0,0 0 1 0 0,1-1 0 0 0,6 6-251 0 0,1 0 122 0 0,-13-15-94 0 0,1 0 0 0 0,-1 1 0 0 0,1-2-1 0 0,0 1 1 0 0,1 0 0 0 0,1 1-28 0 0,-1-2 1 0 0,-1 0 0 0 0,1 0 0 0 0,0-1-1 0 0,0 1 1 0 0,0-1 0 0 0,0-1 0 0 0,0 1 0 0 0,1 0 0 0 0,-1-1 0 0 0,0 0-1 0 0,1-1 1 0 0,-1 1 0 0 0,1-1 0 0 0,-1 0 0 0 0,1 0 0 0 0,-1-1-1 0 0,1 1 1 0 0,-1-1 0 0 0,5-2-1 0 0,-2 0 0 0 0,-1 0 0 0 0,0-1 0 0 0,0 0 0 0 0,0 0 0 0 0,5-5 0 0 0,-4 3 0 0 0,1-1-10 0 0,-1 0 0 0 0,0-1 1 0 0,0 1-1 0 0,-1-2 0 0 0,5-5 10 0 0,30-47-195 0 0,-37 53 167 0 0,16-26-226 0 0,1-8 254 0 0,-15 28-59 0 0,0-3-33 0 0,-1 0-1 0 0,0 0 1 0 0,-2 0 0 0 0,0-1-1 0 0,-1 1 1 0 0,0-8 92 0 0,0 4-109 0 0,-2 15 61 0 0,0-1 0 0 0,-1 0 0 0 0,0 0 0 0 0,0 1 1 0 0,-1-3 47 0 0,1 7-7 0 0,0 0 0 0 0,-1 0 0 0 0,1 0 0 0 0,0 0 0 0 0,-1 0 0 0 0,0 1 0 0 0,1-1 0 0 0,-1 0 0 0 0,0 0 0 0 0,0 1 0 0 0,0-1 0 0 0,0 0 0 0 0,0 1 0 0 0,0-1 0 0 0,0 1 0 0 0,0-1 0 0 0,-1 1 0 0 0,1 0 0 0 0,0 0 1 0 0,-1-1 6 0 0,0 2 0 0 0,1-1 0 0 0,0 0 0 0 0,0 1 0 0 0,-1-1 1 0 0,1 1-1 0 0,-1-1 0 0 0,1 1 0 0 0,0 0 1 0 0,-1-1-1 0 0,1 1 0 0 0,-1 0 0 0 0,1 0 0 0 0,0 0 1 0 0,-1 0-1 0 0,1 0 0 0 0,-1 1 0 0 0,1-1 1 0 0,-1 0-1 0 0,1 1 0 0 0,-1-1 0 0 0,-1 2 24 0 0,1 0 0 0 0,-1 0 0 0 0,1-1 0 0 0,0 1 0 0 0,-1 1 0 0 0,1-1 0 0 0,0 0 0 0 0,0 1 0 0 0,-1 1-25 0 0,-4 5 125 0 0,0 1-1 0 0,1-1 0 0 0,0 1 0 0 0,1 0 1 0 0,0 0-1 0 0,0 1 0 0 0,1-1 0 0 0,1 1 0 0 0,0 0 1 0 0,0 0-1 0 0,1 0 0 0 0,0 8-123 0 0,-4 48 527 0 0,6-61-450 0 0,-1 1 0 0 0,1 0 0 0 0,0-1 1 0 0,1 1-1 0 0,-1 0 0 0 0,2 6-77 0 0,2 16 290 0 0,-3-21-229 0 0,1 0 1 0 0,-1 0-1 0 0,1-1 0 0 0,1 1 1 0 0,0 0-1 0 0,0-1 0 0 0,0 0 1 0 0,1 0-1 0 0,1 2-61 0 0,-4-7 4 0 0,0 0 0 0 0,0-1 0 0 0,1 1 0 0 0,-1 0 0 0 0,1-1 0 0 0,-1 1 0 0 0,1-1 1 0 0,-1 0-1 0 0,1 1 0 0 0,0-1 0 0 0,0 0 0 0 0,-1 0 0 0 0,1 0 0 0 0,0 0 0 0 0,0 0 0 0 0,0-1 0 0 0,0 1 0 0 0,0 0 0 0 0,0-1 0 0 0,0 0 0 0 0,1 1 0 0 0,-1-1 0 0 0,0 0 1 0 0,0 0-1 0 0,0 0 0 0 0,0 0 0 0 0,0-1 0 0 0,0 1 0 0 0,0-1 0 0 0,1 1 0 0 0,-1-1 0 0 0,0 0 0 0 0,-1 1 0 0 0,2-1-4 0 0,3-2 7 0 0,0 0 0 0 0,0 0-1 0 0,-1 0 1 0 0,1-1 0 0 0,-1 1 0 0 0,0-1-1 0 0,0-1 1 0 0,0 1 0 0 0,0-1-1 0 0,2-3-6 0 0,26-43 11 0 0,-15 24-199 0 0,-2-2 0 0 0,0 0-1 0 0,8-25 189 0 0,-12 27-76 0 0,-10 23 17 0 0,1 0-1 0 0,-1 0 1 0 0,1 1 0 0 0,0-1 0 0 0,0 0 0 0 0,0 1-1 0 0,2-2 60 0 0,-3 4-28 0 0,-1-1-61 0 0,-1 2 22 0 0,0 0 62 0 0,1 0 0 0 0,-1 0 1 0 0,1 1-1 0 0,-1-1 0 0 0,1 0 0 0 0,-1 0 0 0 0,0 0 0 0 0,1 1 1 0 0,-1-1-1 0 0,1 0 0 0 0,-1 1 0 0 0,0-1 0 0 0,1 0 0 0 0,-1 1 0 0 0,0-1 1 0 0,1 0-1 0 0,-1 1 0 0 0,0-1 0 0 0,0 0 0 0 0,1 1 0 0 0,-1-1 1 0 0,0 1-1 0 0,0-1 0 0 0,0 1 0 0 0,1-1 5 0 0,4 14-7 0 0,-4-9 7 0 0,-1 0 0 0 0,1 0 0 0 0,-1 0-1 0 0,0 5 1 0 0,0-4 3 0 0,0-1 0 0 0,0 1 0 0 0,1-1 0 0 0,0 1-1 0 0,1 4-2 0 0,28 88 243 0 0,-20-66 92 0 0,12 31-335 0 0,-10-34 246 0 0,-2 1 0 0 0,3 18-246 0 0,11 72 469 0 0,-19-96-329 0 0,-1 1 1 0 0,-1 6-141 0 0,4 23 151 0 0,-6-37-119 0 0,0 0 0 0 0,-1 0 0 0 0,-1-1 0 0 0,-1 1 0 0 0,-3 16-32 0 0,4-30 3 0 0,1 0 0 0 0,-1-1 0 0 0,0 1 0 0 0,1 0 0 0 0,-1 0 0 0 0,-1-1 0 0 0,1 1 0 0 0,0 0 0 0 0,-1-1 0 0 0,1 1-1 0 0,-1-1 1 0 0,0 0 0 0 0,0 1 0 0 0,0-1 0 0 0,0 0 0 0 0,0 0 0 0 0,0 0 0 0 0,-1-1 0 0 0,1 1-3 0 0,1-1-9 0 0,1-1 1 0 0,-1 1-1 0 0,0-1 0 0 0,1 1 1 0 0,-1-1-1 0 0,0 0 1 0 0,0 1-1 0 0,1-1 0 0 0,-1 0 1 0 0,0 0-1 0 0,0 1 0 0 0,0-1 1 0 0,1 0-1 0 0,-1 0 0 0 0,0 0 1 0 0,0 0-1 0 0,0 0 0 0 0,0 0 1 0 0,1 0-1 0 0,-1 0 0 0 0,0 0 1 0 0,-1-1 8 0 0,1 1-35 0 0,-1-1 1 0 0,0 0-1 0 0,0 0 1 0 0,1 0-1 0 0,-1 0 1 0 0,1 0-1 0 0,-1 0 1 0 0,1 0 0 0 0,-1 0-1 0 0,0-1 35 0 0,-1-1-55 0 0,1 0-1 0 0,0 0 1 0 0,-1 0 0 0 0,1 0 0 0 0,0 0-1 0 0,0-1 1 0 0,1 1 0 0 0,-1-1-1 0 0,1 1 1 0 0,-1-1 55 0 0,0-11-177 0 0,0 1 1 0 0,1 0-1 0 0,0-1 1 0 0,1 1-1 0 0,1 0 0 0 0,1-2 177 0 0,4-28-431 0 0,5-13 431 0 0,-2 13-133 0 0,0 6-40 0 0,1 1 0 0 0,10-19 173 0 0,6-25-190 0 0,-11 31 78 0 0,2 0 0 0 0,3-2 112 0 0,-1 4 0 0 0,0-8 0 0 0,16-39 0 0 0,12-35 0 0 0,-22 56 0 0 0,-22 68 0 0 0,-3 4 0 0 0,1 1 0 0 0,0-1 0 0 0,-1 0 0 0 0,1 0 0 0 0,-1 0 0 0 0,0 1 0 0 0,1-1 0 0 0,-1 0 0 0 0,0 0 0 0 0,0 0 0 0 0,0 0 0 0 0,-1 0 0 0 0,1 0 0 0 0,0 1 0 0 0,-1-1 0 0 0,0-1 0 0 0,1 2 0 0 0,0 1 0 0 0,0-1 0 0 0,-1 0 0 0 0,1 1 1 0 0,-1-1-1 0 0,1 1 0 0 0,0-1 0 0 0,-1 1 0 0 0,1-1 0 0 0,-1 1 0 0 0,1-1 0 0 0,-1 1 0 0 0,1 0 0 0 0,-1-1 0 0 0,1 1 0 0 0,-1 0 0 0 0,0-1 0 0 0,1 1 0 0 0,-1 0 1 0 0,1 0-1 0 0,-1 0 0 0 0,0-1 0 0 0,1 1 0 0 0,-1 0 0 0 0,0 0 0 0 0,1 0 0 0 0,-1 0 0 0 0,0 0 0 0 0,1 0 0 0 0,-1 0 0 0 0,0 0 0 0 0,1 0 0 0 0,-1 1 1 0 0,0-1-1 0 0,-29 7 68 0 0,21-4-27 0 0,6-2-20 0 0,-1 1-1 0 0,1-1 1 0 0,-1 1 0 0 0,1 0-1 0 0,0-1 1 0 0,0 1-1 0 0,0 1 1 0 0,0-1-1 0 0,0 0 1 0 0,0 1 0 0 0,0 0-21 0 0,-25 32 257 0 0,27-35-256 0 0,-4 8 77 0 0,0 1-1 0 0,1-1 1 0 0,-1 1-1 0 0,2 0 0 0 0,-1 0 1 0 0,1 0-1 0 0,-1 8-77 0 0,-2 8 379 0 0,2 0-1 0 0,0 8-378 0 0,4-23 76 0 0,0 0 0 0 0,1 0-1 0 0,0-1 1 0 0,0 1 0 0 0,1 0 0 0 0,2 5-76 0 0,2 13 89 0 0,-5-20-69 0 0,1-1 1 0 0,0 1-1 0 0,1-1 0 0 0,0 1 1 0 0,0-1-1 0 0,0 0 0 0 0,1 0 1 0 0,0 0-1 0 0,0-1 0 0 0,1 0 0 0 0,0 1 1 0 0,0-2-1 0 0,5 5-20 0 0,-9-9 4 0 0,1 1 0 0 0,0-1 0 0 0,-1 0 0 0 0,1 0 0 0 0,0 0 0 0 0,0 0 0 0 0,0 0 0 0 0,0-1 0 0 0,0 1 0 0 0,0-1 0 0 0,0 1 1 0 0,0-1-1 0 0,0 1 0 0 0,0-1 0 0 0,0 0 0 0 0,0 0 0 0 0,0 0 0 0 0,0 0 0 0 0,0-1 0 0 0,0 1 0 0 0,0 0 0 0 0,0-1 0 0 0,1 0-4 0 0,6-2-232 0 0,-1 0 0 0 0,1 0 0 0 0,-1-1-1 0 0,4-3 233 0 0,-10 6-100 0 0,1-1-373 0 0,0 0 0 0 0,-1 0 0 0 0,1 0 0 0 0,0-1 0 0 0,-1 1 0 0 0,1-1 0 0 0,-1 0 473 0 0,9-9-6373 0 0,3 1-2302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1.686"/>
    </inkml:context>
    <inkml:brush xml:id="br0">
      <inkml:brushProperty name="width" value="0.05" units="cm"/>
      <inkml:brushProperty name="height" value="0.05" units="cm"/>
      <inkml:brushProperty name="color" value="#333333"/>
    </inkml:brush>
  </inkml:definitions>
  <inkml:trace contextRef="#ctx0" brushRef="#br0">143 0 11056 0 0,'-1'2'852'0'0,"-19"11"-552"0"0,17-11 75 0 0,-1 0 0 0 0,1 0-1 0 0,-1 0 1 0 0,1 0 0 0 0,0 1 0 0 0,-1 1-375 0 0,-23 19 6495 0 0,23-20-5898 0 0,0 0 1 0 0,0 0 0 0 0,0 1-1 0 0,0 0 1 0 0,0 0-1 0 0,1 0 1 0 0,0 0 0 0 0,-2 3-598 0 0,4-6 136 0 0,-4 7 161 0 0,1 0 0 0 0,-1 0 0 0 0,2 0 0 0 0,-1 0 0 0 0,1 1 0 0 0,1-1-1 0 0,-1 1 1 0 0,1 2-297 0 0,0 0 171 0 0,2-8-136 0 0,-1-1 0 0 0,1 1 0 0 0,0 0 0 0 0,-1 0 0 0 0,2-1 1 0 0,-1 1-1 0 0,0 0 0 0 0,0-1 0 0 0,1 1 0 0 0,-1 0-35 0 0,4 16 189 0 0,-3-14-171 0 0,0-1 0 0 0,-1 0 1 0 0,2 0-1 0 0,-1 0 0 0 0,0 0 0 0 0,1 0 1 0 0,0 0-1 0 0,0 0 0 0 0,1 2-18 0 0,14 14 39 0 0,-13-15-23 0 0,1-1 0 0 0,-2 1-1 0 0,1 0 1 0 0,0 0-1 0 0,0 2-15 0 0,18 31 11 0 0,-19-30 2 0 0,0 0 0 0 0,-1 0 0 0 0,0 1 0 0 0,0-1 0 0 0,-1 1 0 0 0,-1-1 0 0 0,1 1 0 0 0,-1 7-13 0 0,0 9 140 0 0,-1 0 0 0 0,-1 0 0 0 0,0 0 0 0 0,-6 17-140 0 0,8-41-18 0 0,0-1 0 0 0,0 0 0 0 0,0 0 0 0 0,0 0 0 0 0,0 1 1 0 0,0-1-1 0 0,0 0 0 0 0,0 0 0 0 0,0 0 0 0 0,0 1 0 0 0,0-1 0 0 0,0 0 0 0 0,-1 0 0 0 0,1 0 0 0 0,0 0 0 0 0,0 1 0 0 0,0-1 0 0 0,0 0 0 0 0,0 0 1 0 0,0 0-1 0 0,0 0 0 0 0,-1 0 0 0 0,1 1 0 0 0,0-1 0 0 0,0 0 0 0 0,0 0 0 0 0,0 0 0 0 0,-1 0 0 0 0,1 0 0 0 0,0 0 0 0 0,0 0 0 0 0,0 0 0 0 0,0 0 1 0 0,-1 0-1 0 0,1 0 0 0 0,0 0 0 0 0,0 1 0 0 0,0-1 0 0 0,-1 0 0 0 0,1 0 0 0 0,0-1 0 0 0,0 1 0 0 0,0 0 0 0 0,-1 0 0 0 0,1 0 0 0 0,0 0 1 0 0,0 0-1 0 0,0 0 0 0 0,0 0 0 0 0,-1 0 0 0 0,1 0 0 0 0,0 0 18 0 0,-10-9-1678 0 0,8 6 470 0 0,-7-9-8270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6.707"/>
    </inkml:context>
    <inkml:brush xml:id="br0">
      <inkml:brushProperty name="width" value="0.05" units="cm"/>
      <inkml:brushProperty name="height" value="0.05" units="cm"/>
      <inkml:brushProperty name="color" value="#333333"/>
    </inkml:brush>
  </inkml:definitions>
  <inkml:trace contextRef="#ctx0" brushRef="#br0">384 244 9672 0 0,'-1'-2'748'0'0,"-2"-3"-409"0"0,1 0 1 0 0,0 0 0 0 0,0-1-1 0 0,1 1 1 0 0,-1 0 0 0 0,1-1-1 0 0,0 1 1 0 0,1-1 0 0 0,0 0-1 0 0,-1 1 1 0 0,2-2-340 0 0,-5-34 4454 0 0,3 38-4295 0 0,0 0 0 0 0,1 0 0 0 0,-1 1 0 0 0,-1-1 0 0 0,1 0 0 0 0,0 0 0 0 0,-1 0 0 0 0,1 1 0 0 0,-1-1 0 0 0,0 1 0 0 0,-1-2-159 0 0,-15-17 973 0 0,14 15-818 0 0,0 1 1 0 0,0 0 0 0 0,-1 0-1 0 0,1 1 1 0 0,-1-1 0 0 0,0 1-1 0 0,-1 0 1 0 0,1 1 0 0 0,-2-2-156 0 0,-5-1 152 0 0,8 3-84 0 0,-1 0 1 0 0,0 1-1 0 0,0 0 1 0 0,0 0 0 0 0,0 0-1 0 0,0 0 1 0 0,-2 1-69 0 0,4 0 28 0 0,-23-3 581 0 0,-23-1-609 0 0,40 4 59 0 0,0 1 0 0 0,0 1 0 0 0,-1 0 0 0 0,1 0 0 0 0,0 1 0 0 0,0 0 0 0 0,-1 1-59 0 0,5-2 26 0 0,0 1-1 0 0,0 0 1 0 0,0 0-1 0 0,0 1 1 0 0,1-1-1 0 0,-1 1 0 0 0,1 0 1 0 0,0 1-1 0 0,0-1 1 0 0,0 1-1 0 0,-3 3-25 0 0,5-5 8 0 0,0 1 1 0 0,0 0-1 0 0,0-1 0 0 0,0 1 0 0 0,1 0 0 0 0,0 0 0 0 0,-1 0 0 0 0,1 1 1 0 0,0-1-1 0 0,1 0 0 0 0,-1 0 0 0 0,0 1 0 0 0,1-1 0 0 0,0 0 0 0 0,0 1 1 0 0,0-1-1 0 0,0 0 0 0 0,1 3-8 0 0,0 1 26 0 0,0 0-1 0 0,0-1 1 0 0,1 1 0 0 0,0-1 0 0 0,1 1 0 0 0,-1-1-1 0 0,1 0 1 0 0,2 3-26 0 0,1 0 53 0 0,0-1 0 0 0,0 0 1 0 0,1-1-1 0 0,0 0 0 0 0,5 5-53 0 0,11 6 65 0 0,1-1 1 0 0,0 0-1 0 0,9 3-65 0 0,12 7 87 0 0,1 3-19 0 0,-15-12 50 0 0,-1 2-1 0 0,-1 1 1 0 0,0 2-1 0 0,16 17-117 0 0,-32-26-13 0 0,1 1 0 0 0,-2 0 0 0 0,9 13 13 0 0,-17-22-2 0 0,-1 0 0 0 0,0 0 0 0 0,0 1 0 0 0,0-1 0 0 0,-1 1 0 0 0,0 0 0 0 0,0 0 0 0 0,-1-1-1 0 0,0 1 1 0 0,0 0 0 0 0,-1 0 0 0 0,1 2 2 0 0,-1-5 8 0 0,-1 1 1 0 0,1 0-1 0 0,0 0 0 0 0,-1-1 0 0 0,0 1 0 0 0,0 0 0 0 0,-1 1-8 0 0,1-4 9 0 0,0 1-1 0 0,0-1 1 0 0,-1 0-1 0 0,1 0 1 0 0,0 0-1 0 0,-1 0 1 0 0,0 0-1 0 0,1 0 1 0 0,-1 0-1 0 0,0 0 1 0 0,0-1-1 0 0,0 1 1 0 0,0-1-1 0 0,-2 2-8 0 0,-3 1 22 0 0,0 0 0 0 0,0 0 0 0 0,-1 0 0 0 0,1-1 1 0 0,-1 0-1 0 0,0-1 0 0 0,0 1 0 0 0,0-1 0 0 0,0-1 0 0 0,0 0 0 0 0,-3 0-22 0 0,1 0-8 0 0,-1-1 1 0 0,1 0-1 0 0,-1-1 0 0 0,1 0 1 0 0,-1-1-1 0 0,1 0 1 0 0,0-1-1 0 0,0 0 0 0 0,0 0 1 0 0,0-1-1 0 0,1 0 0 0 0,0-1 1 0 0,-1 0-1 0 0,-5-5 8 0 0,-3-2-450 0 0,11 8 170 0 0,1 0-1 0 0,0 0 1 0 0,0-1 0 0 0,0 0-1 0 0,0 0 1 0 0,1 0 0 0 0,0-1-1 0 0,0 0 1 0 0,-1-1 280 0 0,-8-18-1461 0 0,5 2-241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7.053"/>
    </inkml:context>
    <inkml:brush xml:id="br0">
      <inkml:brushProperty name="width" value="0.05" units="cm"/>
      <inkml:brushProperty name="height" value="0.05" units="cm"/>
      <inkml:brushProperty name="color" value="#333333"/>
    </inkml:brush>
  </inkml:definitions>
  <inkml:trace contextRef="#ctx0" brushRef="#br0">1 6 19519 0 0,'7'-6'875'0'0,"-3"11"262"0"0,0 0-1182 0 0,6 9 130 0 0,-2 0-1 0 0,1 1 1 0 0,-2-1-1 0 0,0 2 1 0 0,0-1 0 0 0,-2 1-1 0 0,1 4-84 0 0,9 37 1185 0 0,1 26-1185 0 0,-4-22 400 0 0,52 257 728 0 0,-62-295-1064 0 0,-2-20-82 0 0,1 1-1 0 0,-1 0 0 0 0,0 0 0 0 0,1 0 0 0 0,0-1 1 0 0,0 1-1 0 0,0 0 0 0 0,0-1 0 0 0,1 1 0 0 0,-1-1 1 0 0,1 1 18 0 0,-1-3-734 0 0,-1-1-226 0 0,0 0-868 0 0,0 0-3498 0 0,0 0-1499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7.426"/>
    </inkml:context>
    <inkml:brush xml:id="br0">
      <inkml:brushProperty name="width" value="0.05" units="cm"/>
      <inkml:brushProperty name="height" value="0.05" units="cm"/>
      <inkml:brushProperty name="color" value="#333333"/>
    </inkml:brush>
  </inkml:definitions>
  <inkml:trace contextRef="#ctx0" brushRef="#br0">1 236 16847 0 0,'0'0'770'0'0,"0"0"-18"0"0,2 0-480 0 0,4 1-162 0 0,1-1 0 0 0,-1 1-1 0 0,0-2 1 0 0,1 1 0 0 0,-1-1 0 0 0,0 0 0 0 0,1 0-110 0 0,9-1 317 0 0,3-3 18 0 0,0 0 0 0 0,0-1 0 0 0,-1 0 0 0 0,0-2 0 0 0,0 0 0 0 0,6-5-335 0 0,13-5 157 0 0,108-59-76 0 0,-122 66-91 0 0,-13 5 71 0 0,1 1 0 0 0,1 0 0 0 0,-1 0-1 0 0,1 2 1 0 0,0-1 0 0 0,7 0-61 0 0,-7 4 13 0 0,-5 4-13 0 0,-4 0 43 0 0,-1 0-1 0 0,1 0 1 0 0,-1 0-1 0 0,0 1 1 0 0,0-1-1 0 0,-1 1 1 0 0,1-1 0 0 0,-1 1-1 0 0,0 0 1 0 0,0 0-43 0 0,1 7 178 0 0,0 1 1 0 0,-1-1 0 0 0,-1 4-179 0 0,-3 40 690 0 0,1-42-490 0 0,1 0 1 0 0,1 0-1 0 0,0 0 1 0 0,1 0-1 0 0,0 0 1 0 0,2 1-201 0 0,3 23 479 0 0,-4-25-302 0 0,1 1-1 0 0,0-1 0 0 0,0 0 0 0 0,2 0 0 0 0,3 8-176 0 0,-6-17 26 0 0,1 1 0 0 0,1-1 1 0 0,-1 1-1 0 0,1-1 0 0 0,-1 0 1 0 0,1 0-1 0 0,0-1 0 0 0,3 3-26 0 0,5 4 43 0 0,-11-9-40 0 0,1 0 0 0 0,-1 0-1 0 0,1 0 1 0 0,-1 0 0 0 0,1-1 0 0 0,0 1-1 0 0,-1 0 1 0 0,1-1 0 0 0,0 1 0 0 0,-1-1-1 0 0,1 0 1 0 0,0 1 0 0 0,-1-1 0 0 0,1 0-1 0 0,0 0 1 0 0,0 0 0 0 0,-1 0 0 0 0,1-1-1 0 0,0 1 1 0 0,0 0 0 0 0,-1-1 0 0 0,1 1-1 0 0,0-1 1 0 0,-1 0 0 0 0,1 1 0 0 0,-1-1-1 0 0,1 0 1 0 0,-1 0 0 0 0,1 0-3 0 0,6-4-1 0 0,-1 0 0 0 0,0 0 0 0 0,0-1 0 0 0,6-6 1 0 0,-7 6 3 0 0,-1 0-1 0 0,0 0 0 0 0,0-1 1 0 0,-1 0-1 0 0,0 0 0 0 0,0 0 1 0 0,2-6-3 0 0,4-9-317 0 0,5-24 317 0 0,-9 26-198 0 0,-1 0 0 0 0,-1-1 0 0 0,-1 0-1 0 0,-1 0 1 0 0,0 0 0 0 0,-2 0 0 0 0,-1 0-1 0 0,0 0 1 0 0,-2-4 198 0 0,0-19-122 0 0,2 33 97 0 0,1 0 1 0 0,-2-1-1 0 0,-1-8 25 0 0,-1 13 26 0 0,3 5 106 0 0,1 2 48 0 0,1 4-96 0 0,0 0 0 0 0,-1 0 0 0 0,1-1 0 0 0,1 1 0 0 0,-1 0 0 0 0,0-1 0 0 0,3 4-84 0 0,4 14 244 0 0,4 25 211 0 0,1 0 0 0 0,3-2 0 0 0,11 22-455 0 0,-18-47 76 0 0,-5-9-62 0 0,1 1 0 0 0,0-1 0 0 0,0 0 1 0 0,1 0-1 0 0,1-1 0 0 0,7 9-14 0 0,-8-11-24 0 0,1 0 0 0 0,0-1 0 0 0,1 1-1 0 0,7 4 25 0 0,-13-10-87 0 0,0 0-1 0 0,0 1 0 0 0,0-1 0 0 0,0 0 0 0 0,0-1 1 0 0,0 1-1 0 0,1 0 0 0 0,-1-1 0 0 0,0 1 1 0 0,1-1-1 0 0,-1 1 0 0 0,1-1 0 0 0,-1 0 1 0 0,0 0-1 0 0,1 0 0 0 0,-1-1 0 0 0,0 1 1 0 0,1 0-1 0 0,-1-1 0 0 0,0 0 0 0 0,3 0 88 0 0,3-2-689 0 0,0-1 0 0 0,-1 1-1 0 0,1-1 1 0 0,-1-1 0 0 0,0 1-1 0 0,0-1 1 0 0,1-2 689 0 0,29-19-6958 0 0,-19 10 1066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8.360"/>
    </inkml:context>
    <inkml:brush xml:id="br0">
      <inkml:brushProperty name="width" value="0.05" units="cm"/>
      <inkml:brushProperty name="height" value="0.05" units="cm"/>
      <inkml:brushProperty name="color" value="#333333"/>
    </inkml:brush>
  </inkml:definitions>
  <inkml:trace contextRef="#ctx0" brushRef="#br0">294 436 2760 0 0,'-2'-5'200'0'0,"-1"1"0"0"0,0-1 0 0 0,-1 1 0 0 0,1 0 0 0 0,-1 0 1 0 0,-2-3-201 0 0,3 5 678 0 0,1 1 0 0 0,-1-1 0 0 0,0 0 0 0 0,1 1 0 0 0,-1 0 0 0 0,0-1 1 0 0,0 1-1 0 0,0 0 0 0 0,0 1 0 0 0,0-1 0 0 0,0 0 0 0 0,-2 1-678 0 0,-23-3 4840 0 0,23 3-4505 0 0,1 0 1 0 0,-1 0-1 0 0,1 0 0 0 0,-1 1 0 0 0,1 0 1 0 0,-1 0-1 0 0,-3 1-335 0 0,0 1 383 0 0,1 0 0 0 0,-1 0 0 0 0,0 1 1 0 0,1 0-1 0 0,0 0 0 0 0,0 1 0 0 0,0 0 0 0 0,0 1 0 0 0,1-1 1 0 0,-5 6-384 0 0,4-2 280 0 0,0-1 0 0 0,1 1 1 0 0,0 1-1 0 0,0-1 0 0 0,1 1 1 0 0,1 0-1 0 0,-1 0 0 0 0,1 1-280 0 0,4-10 19 0 0,-5 12 227 0 0,0 0 1 0 0,1 1-1 0 0,0 0 1 0 0,1 0-1 0 0,1 0 1 0 0,0 0-1 0 0,1 1-246 0 0,0 8 254 0 0,0-18-193 0 0,1 0-1 0 0,0 0 1 0 0,0 1 0 0 0,0-1-1 0 0,1 0 1 0 0,-1 0 0 0 0,1 0-1 0 0,1 1 1 0 0,0 2-61 0 0,-1-5 34 0 0,0 1-1 0 0,1 0 0 0 0,0-1 1 0 0,-1 1-1 0 0,1-1 1 0 0,0 1-1 0 0,1-1 1 0 0,-1 0-1 0 0,1 0 0 0 0,-1 0 1 0 0,1 0-1 0 0,0 0 1 0 0,0-1-1 0 0,0 1 0 0 0,2 0-33 0 0,3 1 3 0 0,-1 0 0 0 0,1 0 0 0 0,-1-1 0 0 0,1 0-1 0 0,0 0 1 0 0,1-1 0 0 0,-1 0 0 0 0,0-1 0 0 0,0 0-1 0 0,1 0 1 0 0,-1-1 0 0 0,1 0 0 0 0,-1 0 0 0 0,0-1-1 0 0,1 0 1 0 0,-1 0 0 0 0,0-1 0 0 0,0 0 0 0 0,1-1-1 0 0,-2 0 1 0 0,3-1-3 0 0,-2 0-38 0 0,0 0 0 0 0,0-1 0 0 0,0-1 0 0 0,-1 1 0 0 0,0-1 0 0 0,0 0 0 0 0,0-1 1 0 0,0-1 37 0 0,11-14-333 0 0,-1 0 1 0 0,1-3 332 0 0,-12 15-103 0 0,-1 0 0 0 0,0 0 0 0 0,0-1 0 0 0,-1 1 0 0 0,0-1 0 0 0,-1-1 103 0 0,3-11-264 0 0,-1-1 1 0 0,0-8 263 0 0,-3 12-157 0 0,-2-1 0 0 0,-1 0 1 0 0,-1 0-1 0 0,0 1 0 0 0,-5-14 157 0 0,3 10-123 0 0,-9-53-313 0 0,-3 1-1 0 0,-22-59 437 0 0,37 133-5 0 0,-10-25 62 0 0,11 26-39 0 0,-1-1-1 0 0,0 1 1 0 0,0-1 0 0 0,0 1 0 0 0,0 0 0 0 0,0-1-1 0 0,0 1 1 0 0,0 0 0 0 0,-1 0 0 0 0,1-1 0 0 0,0 1 0 0 0,-1 0-1 0 0,1 0 1 0 0,-2 0-18 0 0,3 1 8 0 0,-1 0 1 0 0,1 1-1 0 0,-1-1 0 0 0,1 0 1 0 0,0 0-1 0 0,-1 1 0 0 0,1-1 0 0 0,0 0 1 0 0,-1 1-1 0 0,1-1 0 0 0,0 1 0 0 0,0-1 1 0 0,-1 0-1 0 0,1 1 0 0 0,0-1 0 0 0,0 1 1 0 0,-1-1-1 0 0,1 1 0 0 0,0-1 0 0 0,0 1 1 0 0,0-1-9 0 0,0 1 18 0 0,-2 2 24 0 0,1 1 0 0 0,0 0 1 0 0,0 0-1 0 0,1-1 0 0 0,-1 1 0 0 0,1 0 0 0 0,0 0 0 0 0,0 0 0 0 0,0-1 0 0 0,0 3-42 0 0,9 39 401 0 0,-3-21-252 0 0,2 18 31 0 0,2 12 164 0 0,2-1 1 0 0,7 15-345 0 0,-8-36 162 0 0,0 2 138 0 0,6 11-300 0 0,-12-34 51 0 0,1 1 1 0 0,0-1-1 0 0,1-1 0 0 0,0 1 1 0 0,6 5-52 0 0,-6-7 44 0 0,1-1 0 0 0,0 0-1 0 0,0-1 1 0 0,0 0 0 0 0,1 0 0 0 0,0-1 0 0 0,0 0 0 0 0,1-1 0 0 0,0 0-1 0 0,2 1-43 0 0,-6-4-14 0 0,1 0 0 0 0,0 0-1 0 0,0 0 1 0 0,-1-1 0 0 0,1 0-1 0 0,0 0 1 0 0,0-1 0 0 0,0 1-1 0 0,0-2 1 0 0,0 1 0 0 0,0-1-1 0 0,0 0 1 0 0,0 0 0 0 0,0-1-1 0 0,0 0 1 0 0,4-2 14 0 0,5-3-39 0 0,0 0 0 0 0,0-1 0 0 0,-1 0 0 0 0,0-1 0 0 0,-1-1 0 0 0,0 0 0 0 0,-1-1 0 0 0,4-5 39 0 0,6-5-99 0 0,-15 14 16 0 0,0 0 1 0 0,-1 0 0 0 0,1-1 0 0 0,-2 0-1 0 0,1 0 1 0 0,-1-1 0 0 0,0 0-1 0 0,-1 0 1 0 0,1-3 82 0 0,2-7-253 0 0,-1 0-1 0 0,-1-1 0 0 0,2-10 254 0 0,-6 21-80 0 0,-1 0 0 0 0,0 0-1 0 0,-1 0 1 0 0,1 1 0 0 0,-2-1-1 0 0,1 0 1 0 0,-2 0 0 0 0,1 0-1 0 0,-2-4 81 0 0,0-2-75 0 0,2 10 39 0 0,0 0-1 0 0,-1 0 0 0 0,1 0 1 0 0,-1 0-1 0 0,0 0 1 0 0,0 0-1 0 0,-1 1 37 0 0,2 2 2 0 0,0 0 0 0 0,-1 1 0 0 0,1-1 0 0 0,-1 1 0 0 0,1-1 0 0 0,-1 1 0 0 0,0-1 0 0 0,0 1 1 0 0,1 0-1 0 0,-1 0 0 0 0,0 0 0 0 0,0 0 0 0 0,0 0 0 0 0,0 1 0 0 0,0-1 0 0 0,0 0 0 0 0,-1 1 0 0 0,1 0 0 0 0,-1-1-2 0 0,0 1 28 0 0,0 0-1 0 0,0-1 0 0 0,0 1 1 0 0,0 1-1 0 0,0-1 1 0 0,0 0-1 0 0,0 1 0 0 0,0 0 1 0 0,0-1-1 0 0,0 1 1 0 0,0 0-1 0 0,0 0 0 0 0,1 1 1 0 0,-1-1-1 0 0,0 1 1 0 0,1-1-1 0 0,-1 1 0 0 0,1 0 1 0 0,-1 0-1 0 0,1 0 1 0 0,-1 1-28 0 0,-5 6 166 0 0,1 0 1 0 0,0 0 0 0 0,1 1 0 0 0,0 0 0 0 0,0 0-167 0 0,5-9 22 0 0,-3 8 81 0 0,-1 0 0 0 0,2 0 0 0 0,-1 0 0 0 0,1 0 0 0 0,1 1 0 0 0,-1-1 0 0 0,2 1 0 0 0,-1 0 0 0 0,1-1 0 0 0,1 1-1 0 0,0 0 1 0 0,0 0 0 0 0,1-1 0 0 0,0 1 0 0 0,1 2-103 0 0,0-6 48 0 0,0 0-1 0 0,0 1 0 0 0,1-1 1 0 0,0 0-1 0 0,0 0 1 0 0,0-1-1 0 0,1 1 0 0 0,-1-1 1 0 0,1 1-1 0 0,1-1 0 0 0,0 0-47 0 0,3 4 31 0 0,0-1-1 0 0,1 0 0 0 0,1-1 0 0 0,-1 0 0 0 0,10 5-30 0 0,-13-10 9 0 0,0 1 0 0 0,1-1 0 0 0,0 1 1 0 0,-1-2-1 0 0,1 1 0 0 0,0-1 0 0 0,0 0 0 0 0,2 0-9 0 0,0 0-1 0 0,-1-1 5 0 0,1 0-1 0 0,0 0 1 0 0,-1 0-1 0 0,1-1 1 0 0,-1 0-1 0 0,1-1 1 0 0,-1 0 0 0 0,1 0-1 0 0,1-2-3 0 0,11-4 11 0 0,-1-1-1 0 0,0 0 1 0 0,1-3-11 0 0,-8 3-76 0 0,0 0 0 0 0,-1-1 1 0 0,0-1-1 0 0,-1 0 0 0 0,0 0 0 0 0,0-1 0 0 0,-1-1 0 0 0,-1 0 0 0 0,2-4 76 0 0,-8 13-45 0 0,-1-1-1 0 0,0 0 0 0 0,0 0 0 0 0,0 0 0 0 0,0 0 0 0 0,-1 0 0 0 0,0-1 0 0 0,0-1 46 0 0,6-22-199 0 0,-2 16 109 0 0,0-1 1 0 0,-1 1-1 0 0,-1-1 0 0 0,0 0 1 0 0,-1 0-1 0 0,-1 0 0 0 0,0 0 1 0 0,-1-14 89 0 0,-1-1-158 0 0,1 21 107 0 0,0-1 0 0 0,-1 0 0 0 0,0 0 0 0 0,-1 0 51 0 0,1 3-12 0 0,1 5-24 0 0,-1 2 90 0 0,0 2-35 0 0,0-1 0 0 0,0 0 0 0 0,0 0 0 0 0,0 0 1 0 0,0 0-1 0 0,1 1 0 0 0,-1-1 0 0 0,1 0 0 0 0,0 1 1 0 0,0-1-1 0 0,0 0 0 0 0,0 1 0 0 0,0 0-19 0 0,4 37 291 0 0,-1-18-59 0 0,-2-9-117 0 0,1 0 1 0 0,0-1-1 0 0,1 1 1 0 0,0-1-1 0 0,1 1 1 0 0,0-1-116 0 0,-2-6 68 0 0,0 0 0 0 0,-1 0-1 0 0,1 0 1 0 0,-1 5-68 0 0,0-6 49 0 0,0-1 0 0 0,0 1-1 0 0,0 0 1 0 0,0 0 0 0 0,1 0-1 0 0,0-1 1 0 0,1 3-49 0 0,16 39 254 0 0,-11-25-135 0 0,15 23 110 0 0,-11-23-138 0 0,-9-13-75 0 0,2-4-5 0 0,-4-4-9 0 0,-1 0 1 0 0,0 0-1 0 0,0 0 0 0 0,1 0 1 0 0,-1 0-1 0 0,0 0 0 0 0,1 0 1 0 0,-1-1-1 0 0,0 1 1 0 0,1 0-1 0 0,-1 0 0 0 0,0 0 1 0 0,0 0-1 0 0,1 0 0 0 0,-1 0 1 0 0,0-1-1 0 0,0 1 1 0 0,1 0-1 0 0,-1 0 0 0 0,0 0 1 0 0,0-1-1 0 0,1 1 1 0 0,-1 0-1 0 0,0 0 0 0 0,0-1 1 0 0,0 1-1 0 0,0 0 0 0 0,0 0 1 0 0,1-1-1 0 0,-1 1 1 0 0,0 0-1 0 0,0-1 0 0 0,0 1 1 0 0,0 0-3 0 0,3-9 32 0 0,-1-19-16 0 0,-2 21-40 0 0,0 1 1 0 0,0 0-1 0 0,1 0 0 0 0,0-3 24 0 0,1 0-57 0 0,-1 0 0 0 0,0-1-1 0 0,-1 1 1 0 0,0-3 57 0 0,0 2-55 0 0,0-1-1 0 0,0 1 1 0 0,2 0 0 0 0,-1-2 55 0 0,34-124-810 0 0,-27 107 126 0 0,6-16 684 0 0,-11 36-138 0 0,1 1 0 0 0,0 0 1 0 0,0 0-1 0 0,1 0 0 0 0,0 0 0 0 0,0 0 0 0 0,3-2 138 0 0,4 2-192 0 0,-11 7 185 0 0,0 1 0 0 0,0-1 1 0 0,0 0-1 0 0,0 1 0 0 0,0-1 0 0 0,0 1 0 0 0,0-1 0 0 0,1 1 0 0 0,-1 0 0 0 0,0-1 0 0 0,0 1 1 0 0,1 0-1 0 0,-1 0 0 0 0,0 0 0 0 0,0 0 0 0 0,1 0 0 0 0,-1 0 0 0 0,0 0 0 0 0,0 0 0 0 0,1 1 1 0 0,-1-1-1 0 0,0 0 0 0 0,0 1 0 0 0,1-1 0 0 0,-1 1 0 0 0,0-1 0 0 0,0 1 7 0 0,3 1-6 0 0,-1 0 29 0 0,-1 0 1 0 0,1-1-1 0 0,-1 1 0 0 0,1 0 0 0 0,-1 1 1 0 0,0-1-1 0 0,0 0 0 0 0,0 1 0 0 0,-1-1 1 0 0,1 1-1 0 0,0-1 0 0 0,-1 1 0 0 0,0 0 1 0 0,1 0-1 0 0,-1 0 0 0 0,0-1 0 0 0,0 1 1 0 0,-1 1-24 0 0,8 17 167 0 0,1 0 99 0 0,0 1 1 0 0,-2 1 0 0 0,0 7-267 0 0,11 31 354 0 0,-10-36-256 0 0,-7-18-68 0 0,2 0 0 0 0,-1 1 0 0 0,1-1-1 0 0,0-1 1 0 0,0 1 0 0 0,1 0 0 0 0,0 0-30 0 0,-3-5 7 0 0,1 0 0 0 0,-1 0 0 0 0,0 0 0 0 0,-1 0 0 0 0,1 0 0 0 0,0 1 1 0 0,-1-1-1 0 0,1 0 0 0 0,-1 1-7 0 0,1-1 6 0 0,-1-1-1 0 0,0 1 1 0 0,1 0 0 0 0,-1 0 0 0 0,1 0 0 0 0,0-1 0 0 0,0 1 0 0 0,0 0-1 0 0,0-1 1 0 0,0 1 0 0 0,0-1 0 0 0,0 1 0 0 0,0 0-6 0 0,2 0-18 0 0,0 1 0 0 0,0 0 1 0 0,0-1-1 0 0,0 0 0 0 0,0 0 1 0 0,3 2 17 0 0,-4-3-149 0 0,-1-1 1 0 0,1 1-1 0 0,0-1 1 0 0,-1 1-1 0 0,1-1 1 0 0,0 0 0 0 0,0 1-1 0 0,-1-1 1 0 0,1 0-1 0 0,0 0 1 0 0,0 0-1 0 0,-1-1 1 0 0,1 1-1 0 0,0 0 1 0 0,0-1 0 0 0,1 0 148 0 0,9-4-2698 0 0,-2-1-5733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3.596"/>
    </inkml:context>
    <inkml:brush xml:id="br0">
      <inkml:brushProperty name="width" value="0.1" units="cm"/>
      <inkml:brushProperty name="height" value="0.1" units="cm"/>
      <inkml:brushProperty name="color" value="#333333"/>
    </inkml:brush>
  </inkml:definitions>
  <inkml:trace contextRef="#ctx0" brushRef="#br0">0 628 17279 0 0,'0'0'794'0'0,"0"0"-22"0"0,1 2-496 0 0,-1-1-268 0 0,1 0 0 0 0,-1 0 0 0 0,0-1 0 0 0,0 1 1 0 0,1 0-1 0 0,-1 0 0 0 0,0-1 0 0 0,1 1 0 0 0,-1 0 0 0 0,1-1 0 0 0,-1 1 1 0 0,1 0-1 0 0,-1-1 0 0 0,1 1 0 0 0,0 0 0 0 0,-1-1 0 0 0,1 1 1 0 0,0-1-1 0 0,-1 0 0 0 0,1 1 0 0 0,0-1 0 0 0,-1 1 0 0 0,1-1 0 0 0,0 0 1 0 0,0 0-1 0 0,0 1 0 0 0,-1-1 0 0 0,1 0 0 0 0,0 0 0 0 0,0 0 1 0 0,0 0-1 0 0,0 0 0 0 0,-1 0 0 0 0,1 0 0 0 0,0 0 0 0 0,0 0 1 0 0,0 0-1 0 0,0-1-8 0 0,2 1 112 0 0,8-1 212 0 0,0 0 0 0 0,1 0 0 0 0,-1-1 0 0 0,0 0 0 0 0,0-1 0 0 0,-1-1 0 0 0,1 0 0 0 0,0 0 0 0 0,5-4-324 0 0,16-9 616 0 0,-1-2-1 0 0,8-8-615 0 0,-8 6 203 0 0,28-18-42 0 0,127-88 408 0 0,-148 102-553 0 0,-26 18-4 0 0,-1 0 0 0 0,0-1-1 0 0,0 0 1 0 0,-1 0 0 0 0,5-6-12 0 0,25-38 53 0 0,-31 43-79 0 0,-1 0 0 0 0,-1 0 1 0 0,1-1-1 0 0,-2 0 0 0 0,1-1 0 0 0,-2 1 0 0 0,4-8 26 0 0,-7 14-1 0 0,0 0 1 0 0,-1 0-1 0 0,1 0 1 0 0,-1-1-1 0 0,0 1 0 0 0,0 0 1 0 0,0-1-1 0 0,-1 1 1 0 0,0 0-1 0 0,1-1 0 0 0,-2 1 1 0 0,1-1-1 0 0,0 1 1 0 0,-1 0-1 0 0,0-1 0 0 0,0 1 1 0 0,0 0-1 0 0,-2-3 1 0 0,0 0 0 0 0,2 4 0 0 0,0 1 0 0 0,-1-1 0 0 0,1 0 0 0 0,1 0 0 0 0,-1 0 0 0 0,0 1 0 0 0,1-1 0 0 0,-1-1 0 0 0,1 3-1 0 0,0 0 0 0 0,0 0-1 0 0,0-1 1 0 0,0 1 0 0 0,0 0-1 0 0,0 0 1 0 0,0-1 0 0 0,-1 1 0 0 0,1 0-1 0 0,0 0 1 0 0,-1-1 0 0 0,1 1-1 0 0,-1 0 1 0 0,1 0 0 0 0,-1 0-1 0 0,0 0 1 0 0,0 0 0 0 0,1 0 0 0 0,-1 0-1 0 0,0 0 1 0 0,0 0 0 0 0,0 0-1 0 0,0 0 1 0 0,0 1 0 0 0,0-1-1 0 0,0 0 1 0 0,0 1 0 0 0,0-1 0 0 0,-1 1-1 0 0,1-1 1 0 0,0 1 0 0 0,0-1-1 0 0,0 1 1 0 0,-1 0 0 0 0,1 0-1 0 0,0-1 1 0 0,0 1 0 0 0,-1 0 0 0 0,1 0-1 0 0,0 0 1 0 0,-2 1 1 0 0,-1-1-1 0 0,-1 0 0 0 0,0 1 0 0 0,1 0-1 0 0,-1 0 1 0 0,1 0 0 0 0,-1 0 0 0 0,1 1 0 0 0,0 0 0 0 0,-1 0 0 0 0,1 0 0 0 0,0 0-1 0 0,0 1 1 0 0,0 0 0 0 0,1-1 0 0 0,-1 1 0 0 0,1 1 0 0 0,-1-1 0 0 0,1 0 0 0 0,0 1 1 0 0,-5 8 34 0 0,0 1 1 0 0,1-1 0 0 0,-4 13-35 0 0,9-20 26 0 0,0 0 0 0 0,0 1 1 0 0,0-1-1 0 0,1 1 0 0 0,0-1 1 0 0,0 1-1 0 0,1-1 0 0 0,0 1 0 0 0,0-1 1 0 0,0 1-1 0 0,0 1-26 0 0,3 9 98 0 0,-1-6 9 0 0,0 0 0 0 0,-1 0 0 0 0,0 5-107 0 0,-1-8 53 0 0,1 0 1 0 0,-1-1 0 0 0,1 1 0 0 0,1-1 0 0 0,0 1 0 0 0,0-1 0 0 0,0 1 0 0 0,0-1 0 0 0,1 0-1 0 0,0 0 1 0 0,1 0 0 0 0,-1 0 0 0 0,1-1 0 0 0,0 1-54 0 0,3 2 86 0 0,-1-1 1 0 0,1 0-1 0 0,0 0 1 0 0,1-1-1 0 0,0 0 0 0 0,0 0 1 0 0,0 0-1 0 0,1-1 1 0 0,2 1-87 0 0,-5-4 40 0 0,0 0 1 0 0,0 0 0 0 0,0-1 0 0 0,1 1 0 0 0,-1-1 0 0 0,1-1 0 0 0,-1 1 0 0 0,0-1 0 0 0,1 0 0 0 0,-1-1 0 0 0,1 1 0 0 0,-1-1 0 0 0,6-2-41 0 0,13-3 127 0 0,-1-1 0 0 0,20-10-127 0 0,-36 15 7 0 0,44-19 173 0 0,20-12-180 0 0,-56 25-30 0 0,-1 0 1 0 0,-1-2-1 0 0,0 1 0 0 0,0-2 0 0 0,-1 0 0 0 0,10-10 30 0 0,-6 4-84 0 0,-1-1-1702 0 0,16-19 1786 0 0,-18 17-1794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8.732"/>
    </inkml:context>
    <inkml:brush xml:id="br0">
      <inkml:brushProperty name="width" value="0.05" units="cm"/>
      <inkml:brushProperty name="height" value="0.05" units="cm"/>
      <inkml:brushProperty name="color" value="#333333"/>
    </inkml:brush>
  </inkml:definitions>
  <inkml:trace contextRef="#ctx0" brushRef="#br0">17 0 20239 0 0,'0'1'77'0'0,"-1"-1"-1"0"0,0 0 0 0 0,0 0 1 0 0,1 0-1 0 0,-1 1 0 0 0,0-1 1 0 0,1 0-1 0 0,-1 1 0 0 0,0-1 1 0 0,1 1-1 0 0,-1-1 0 0 0,1 1 1 0 0,-1-1-1 0 0,1 1 0 0 0,-1-1 1 0 0,1 1-1 0 0,-1 0 0 0 0,1-1 1 0 0,-1 1-1 0 0,1 0 0 0 0,0-1 1 0 0,-1 1-1 0 0,1 0 0 0 0,0-1 1 0 0,0 1-1 0 0,-1 0 0 0 0,1 0 1 0 0,0-1-1 0 0,0 1 0 0 0,0 0-76 0 0,-3 30-66 0 0,7 43 2163 0 0,3 0 0 0 0,6 16-2097 0 0,-4-23 205 0 0,-1-9 343 0 0,2 0 1 0 0,2-1-1 0 0,4 1-548 0 0,-7-36 124 0 0,0-1 1 0 0,2 0-1 0 0,5 7-124 0 0,2 4 95 0 0,-13-24-84 0 0,0 0-1 0 0,1 0 0 0 0,0-1 1 0 0,1 0-1 0 0,0 0 1 0 0,0 0-1 0 0,7 4-10 0 0,6 6 7 0 0,-19-16-7 0 0,1 0 0 0 0,-1 0 0 0 0,1 0 0 0 0,-1-1 0 0 0,1 1-1 0 0,0 0 1 0 0,-1-1 0 0 0,1 1 0 0 0,0-1 0 0 0,-1 0 0 0 0,1 1 0 0 0,0-1 0 0 0,0 0 0 0 0,-1 0 0 0 0,1 0-1 0 0,0-1 1 0 0,-1 1 0 0 0,1 0 0 0 0,5-1-15 0 0,-5 1-8 0 0,-1-1 1 0 0,1 0-1 0 0,-1 0 1 0 0,0 0-1 0 0,1 0 1 0 0,-1 0-1 0 0,0 0 0 0 0,0 0 1 0 0,0 0-1 0 0,0 0 1 0 0,0 0-1 0 0,0-1 1 0 0,0 1-1 0 0,0-1 1 0 0,0 1-1 0 0,0-1 23 0 0,0 0-38 0 0,0 1 29 0 0,1-2-173 0 0,0 0-1 0 0,0 0 1 0 0,0 0-1 0 0,-1 0 0 0 0,1-1 1 0 0,-1 1-1 0 0,0 0 1 0 0,0-1-1 0 0,0 1 0 0 0,0-1 1 0 0,0 1-1 0 0,-1-1 1 0 0,1-1 182 0 0,-1-5-585 0 0,-1-28-7082 0 0,-3 10-106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9.070"/>
    </inkml:context>
    <inkml:brush xml:id="br0">
      <inkml:brushProperty name="width" value="0.05" units="cm"/>
      <inkml:brushProperty name="height" value="0.05" units="cm"/>
      <inkml:brushProperty name="color" value="#333333"/>
    </inkml:brush>
  </inkml:definitions>
  <inkml:trace contextRef="#ctx0" brushRef="#br0">45 109 10136 0 0,'-38'7'777'0'0,"31"-5"-505"0"0,11 1 29 0 0,-3-2 1101 0 0,-1-1 471 0 0,2 0 88 0 0,4 1-1012 0 0,-1-1 1 0 0,1 1-1 0 0,0 1 0 0 0,0-1 1 0 0,1 2-950 0 0,-6-3 126 0 0,-1 0 0 0 0,1 0 0 0 0,0 0 0 0 0,0 0 0 0 0,0 0 1 0 0,0 0-1 0 0,0 0 0 0 0,0 0 0 0 0,0 0 0 0 0,0 0 0 0 0,0 0 0 0 0,0 0 0 0 0,-1-1 1 0 0,1 1-1 0 0,0 0 0 0 0,0-1 0 0 0,0 1-126 0 0,6-2 365 0 0,42-6 602 0 0,0-2 0 0 0,0-3 0 0 0,20-8-967 0 0,-29 8 54 0 0,-27 9-152 0 0,0 0-1 0 0,0-1 1 0 0,0-1-1 0 0,-1 0 1 0 0,2-1 98 0 0,9-4-1104 0 0,-2 0-6202 0 0,-18 5-461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6:59.514"/>
    </inkml:context>
    <inkml:brush xml:id="br0">
      <inkml:brushProperty name="width" value="0.05" units="cm"/>
      <inkml:brushProperty name="height" value="0.05" units="cm"/>
      <inkml:brushProperty name="color" value="#333333"/>
    </inkml:brush>
  </inkml:definitions>
  <inkml:trace contextRef="#ctx0" brushRef="#br0">47 239 4144 0 0,'-2'-2'63'0'0,"-1"1"0"0"0,1 0 1 0 0,-1 0-1 0 0,0 0 0 0 0,1 0 0 0 0,-1 1 0 0 0,0-1 1 0 0,0 1-1 0 0,1-1 0 0 0,-1 1 0 0 0,0 0 1 0 0,-1 0-64 0 0,3 0 251 0 0,1 0 1 0 0,0 0-1 0 0,-1 0 1 0 0,1 0-1 0 0,-1 0 1 0 0,1 0 0 0 0,0 0-1 0 0,-1 0 1 0 0,1 0-1 0 0,0 0 1 0 0,-1 0-1 0 0,1 0 1 0 0,-1 0 0 0 0,1-1-1 0 0,0 1 1 0 0,0 0-1 0 0,-1 0 1 0 0,1 0-1 0 0,0-1 1 0 0,-1 1 0 0 0,1 0-1 0 0,0-1 1 0 0,0 1-1 0 0,-1 0 1 0 0,1 0-1 0 0,0-1 1 0 0,0 1 0 0 0,0 0-1 0 0,-1-1 1 0 0,1 1-1 0 0,0 0 1 0 0,0-1-1 0 0,0 1 1 0 0,0-1 0 0 0,0 1-252 0 0,0-1 281 0 0,0-1 0 0 0,0 0 0 0 0,0 1 1 0 0,0-1-1 0 0,0 1 0 0 0,1-1 1 0 0,-1 1-1 0 0,0 0 0 0 0,1-1 0 0 0,0 0-281 0 0,1-4 464 0 0,1 0 0 0 0,1 0 0 0 0,-1 0-1 0 0,2-1-463 0 0,11-13 647 0 0,1 2 0 0 0,0 0 0 0 0,2 1 0 0 0,0 1 0 0 0,0 1-1 0 0,2 0 1 0 0,1 1-647 0 0,-10 7 187 0 0,1 1-1 0 0,-1 0 1 0 0,1 1-1 0 0,0 1 1 0 0,0 0-1 0 0,1 1 1 0 0,-1 0-1 0 0,1 1 1 0 0,0 1-187 0 0,-10 0 24 0 0,0 1 1 0 0,0 0 0 0 0,0 1-1 0 0,0-1 1 0 0,0 1-1 0 0,0 0 1 0 0,0 0-1 0 0,-1 0 1 0 0,1 0-1 0 0,0 0 1 0 0,0 1-1 0 0,-1 0 1 0 0,1 0 0 0 0,-1 0-1 0 0,1 1-24 0 0,-1-2 7 0 0,-1 1 1 0 0,1 0-1 0 0,-1 0 1 0 0,1 1-1 0 0,-1-1 1 0 0,0 0-1 0 0,0 1 1 0 0,0-1-1 0 0,0 1 0 0 0,-1 0 1 0 0,1 0-1 0 0,-1-1 1 0 0,1 1-1 0 0,-1 0 1 0 0,0 0-1 0 0,0 0 0 0 0,0 1 1 0 0,-1-1-1 0 0,1 0-7 0 0,-1 6 25 0 0,0 0 0 0 0,-1 1 0 0 0,0-1 1 0 0,0 0-1 0 0,-1 0 0 0 0,-1 5-25 0 0,-5 12 161 0 0,-7 16-161 0 0,-11 18 66 0 0,16-28 38 0 0,-2 0 1 0 0,-1-1 0 0 0,-12 20-105 0 0,17-35 105 0 0,2 0-1 0 0,-3 13-104 0 0,-8 19 261 0 0,15-43-179 0 0,1 1 0 0 0,0-1 0 0 0,0 1 0 0 0,0 0 0 0 0,1 0 0 0 0,0 0 1 0 0,0 4-83 0 0,0-1 195 0 0,0-8-91 0 0,0-1 2 0 0,9-1-24 0 0,0 0 0 0 0,0-1 0 0 0,0 0 0 0 0,0-1 0 0 0,0 0 0 0 0,0 0 0 0 0,-1-1 0 0 0,0 0 0 0 0,0 0 0 0 0,7-6-82 0 0,30-13 217 0 0,49-12 32 0 0,7-3-49 0 0,-50 19-110 0 0,1 2 0 0 0,0 3-1 0 0,49-8-89 0 0,-75 19-319 0 0,0 1-1 0 0,0 1 1 0 0,9 1 319 0 0,-12 1-1708 0 0,-20-1-1071 0 0,-3 0-5892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3.693"/>
    </inkml:context>
    <inkml:brush xml:id="br0">
      <inkml:brushProperty name="width" value="0.05" units="cm"/>
      <inkml:brushProperty name="height" value="0.05" units="cm"/>
      <inkml:brushProperty name="color" value="#333333"/>
    </inkml:brush>
  </inkml:definitions>
  <inkml:trace contextRef="#ctx0" brushRef="#br0">36 449 9216 0 0,'-1'-2'76'0'0,"0"1"-1"0"0,0-1 1 0 0,0 1 0 0 0,0 0 0 0 0,0-1 0 0 0,0 1 0 0 0,0 0-1 0 0,-1 0 1 0 0,1 0 0 0 0,-1 0 0 0 0,1 0 0 0 0,0 0 0 0 0,-1 1-1 0 0,1-1 1 0 0,-1 0 0 0 0,0 1-76 0 0,-12-4 7578 0 0,16 10-4774 0 0,5 10-2102 0 0,-1 5 167 0 0,1 0 1 0 0,0 0 0 0 0,9 14-870 0 0,0 4 628 0 0,-10-24-213 0 0,0-1-1 0 0,7 12-414 0 0,59 84 1362 0 0,-57-90-1290 0 0,1 0 0 0 0,10 8-72 0 0,-24-26 18 0 0,-1-1 1 0 0,1 1 0 0 0,0-1-1 0 0,0 1 1 0 0,0-1 0 0 0,0 0-1 0 0,0 0 1 0 0,0 0-1 0 0,0 0 1 0 0,0 0 0 0 0,2 0-19 0 0,-3-1 7 0 0,0 0 0 0 0,0 0 0 0 0,0 0 0 0 0,0 1 0 0 0,0-1-1 0 0,0 0 1 0 0,0-1 0 0 0,0 1 0 0 0,0 0 0 0 0,0 0 0 0 0,0 0 0 0 0,0-1 0 0 0,0 1 0 0 0,0 0 0 0 0,0-1 0 0 0,0 1 0 0 0,0-1 0 0 0,-1 1 0 0 0,1-1 0 0 0,0 1-1 0 0,0-1 1 0 0,0 0 0 0 0,-1 1 0 0 0,1-1 0 0 0,0-1-7 0 0,13-12 11 0 0,-12 12-7 0 0,1 0 1 0 0,-1-1 0 0 0,0 1 0 0 0,0-1-1 0 0,0 1 1 0 0,0-1 0 0 0,0 0 0 0 0,0 0 0 0 0,0-1-5 0 0,35-101-319 0 0,-33 94 213 0 0,-1 0-1 0 0,-1 0 1 0 0,0 0 0 0 0,1-10 106 0 0,-1 7-143 0 0,0 1 0 0 0,0-1 1 0 0,2-2 142 0 0,0 5-82 0 0,-1 2-41 0 0,0 0 0 0 0,-1 0 1 0 0,0-1-1 0 0,0 1 1 0 0,-1-1-1 0 0,0-3 123 0 0,-1 3-71 0 0,1 1 0 0 0,0 0 1 0 0,1 0-1 0 0,2-8 71 0 0,0 3 3 0 0,-3-14-3 0 0,-1 18 0 0 0,0 11 10 0 0,0-1 0 0 0,0 0 0 0 0,-1 0-1 0 0,1 0 1 0 0,0 1 0 0 0,0-1 0 0 0,0 0 0 0 0,0 0-1 0 0,-1 0 1 0 0,1 0 0 0 0,0 0 0 0 0,0 0 0 0 0,0 1-1 0 0,-1-1 1 0 0,1 0 0 0 0,0 0 0 0 0,0 0-1 0 0,0 0 1 0 0,-1 0 0 0 0,1 0 0 0 0,0 0 0 0 0,0 0-1 0 0,0 0 1 0 0,-1 0 0 0 0,1 0 0 0 0,0 0 0 0 0,0 0-1 0 0,-1 0 1 0 0,1 0 0 0 0,0 0 0 0 0,0 0 0 0 0,0 0-1 0 0,-1 0 1 0 0,1-1 0 0 0,0 1 0 0 0,0 0-1 0 0,0 0 1 0 0,-1 0 0 0 0,1 0 0 0 0,0 0 0 0 0,0 0-1 0 0,0-1 1 0 0,0 1 0 0 0,-1 0 0 0 0,1 0 0 0 0,0 0-1 0 0,0-1 1 0 0,0 1 0 0 0,0 0 0 0 0,0 0 0 0 0,0 0-1 0 0,0-1 1 0 0,0 1 0 0 0,-1 0 0 0 0,1 0 0 0 0,0 0-1 0 0,0-1 1 0 0,0 1 0 0 0,0 0 0 0 0,0 0-1 0 0,0-1 1 0 0,0 1 0 0 0,0 0 0 0 0,0 0 0 0 0,1 0-1 0 0,-1-1 1 0 0,0 1-10 0 0,-2 5 50 0 0,0 1-1 0 0,1 0 1 0 0,0-1-1 0 0,0 1 0 0 0,1 0 1 0 0,-1-1-1 0 0,1 1 1 0 0,0 0-1 0 0,1 0 1 0 0,0-1-1 0 0,1 6-49 0 0,1 11 120 0 0,-2-16-38 0 0,0 0 0 0 0,0 0 0 0 0,1 0 0 0 0,0-1 0 0 0,1 5-82 0 0,2 0 120 0 0,0 0 1 0 0,0-1 0 0 0,1 0 0 0 0,0 1-1 0 0,3 2-120 0 0,4 7 124 0 0,-12-16-106 0 0,1-1 0 0 0,-1 1 0 0 0,1-1 1 0 0,-1 1-1 0 0,1-1 0 0 0,0 0 0 0 0,0 1 0 0 0,0-1 1 0 0,1 0-1 0 0,0 1-18 0 0,7 3 9 0 0,0-1 0 0 0,0 0 0 0 0,0 0 0 0 0,1-1 0 0 0,0 0 0 0 0,-1-1 0 0 0,1 0 0 0 0,0-1 0 0 0,2 0-9 0 0,-11-2-70 0 0,1 0-1 0 0,0 0 0 0 0,-1 0 1 0 0,1 0-1 0 0,0-1 1 0 0,-1 0-1 0 0,1 1 0 0 0,0-1 1 0 0,-1 0-1 0 0,1 0 0 0 0,-1 0 1 0 0,0-1-1 0 0,2 1 71 0 0,26-21-1341 0 0,-29 22 1319 0 0,4-5-541 0 0,0-1 0 0 0,0 0-1 0 0,0 1 1 0 0,-1-2 0 0 0,0 1 0 0 0,0 0 0 0 0,2-6 563 0 0,1-1-794 0 0,-4 8 412 0 0,-1-1 0 0 0,0 1 0 0 0,0-1 0 0 0,0 0 1 0 0,-1 0-1 0 0,0 0 0 0 0,1-6 382 0 0,3-16-1060 0 0,-4 20 761 0 0,0 0 1 0 0,0 0-1 0 0,-1 0 1 0 0,0 1-1 0 0,0-1 1 0 0,-1-2 298 0 0,0-13-658 0 0,10-30 438 0 0,-10 52 327 0 0,1-1 1 0 0,0 0 0 0 0,0 1 0 0 0,0-1-1 0 0,1 0 1 0 0,-1 1 0 0 0,0-1-1 0 0,0 1 1 0 0,1-1 0 0 0,-1 1 0 0 0,1-1-1 0 0,0 1 1 0 0,-1-1 0 0 0,1 1 0 0 0,0-1-1 0 0,0 1 1 0 0,0 0 0 0 0,0 0 0 0 0,0-1-1 0 0,0 1 1 0 0,1-1-108 0 0,-1 1 943 0 0,-1 1 9 0 0,1 3 8 0 0,46 102 3411 0 0,-31-70-3552 0 0,3 14 165 0 0,-11-26-472 0 0,2 0 0 0 0,7 11-512 0 0,-6-15 230 0 0,15 28 692 0 0,6 18-922 0 0,7 11 463 0 0,-24-48-294 0 0,6 0-52 0 0,-17-24-102 0 0,0 1 1 0 0,-1-1-1 0 0,0 1 0 0 0,1 0 0 0 0,0 3-15 0 0,-1-1 13 0 0,-3-6-6 0 0,1 0 0 0 0,-1 1 0 0 0,1-1-1 0 0,-1 0 1 0 0,1 0 0 0 0,0 1 0 0 0,0-1 0 0 0,0 0 0 0 0,0 0 0 0 0,0 1-7 0 0,-1-2 0 0 0,0 0 0 0 0,0 0 0 0 0,0 0 1 0 0,0 0-1 0 0,0 0 0 0 0,0 0 0 0 0,0 0 0 0 0,1 0 1 0 0,-1 0-1 0 0,0 0 0 0 0,0 0 0 0 0,0 0 0 0 0,0 0 0 0 0,0 0 1 0 0,0 0-1 0 0,0 0 0 0 0,0 0 0 0 0,0 0 0 0 0,0 0 1 0 0,0 0-1 0 0,0 0 0 0 0,0 0 0 0 0,1 0 0 0 0,-1 0 1 0 0,0 0-1 0 0,0 0 0 0 0,0 0 0 0 0,0 0 0 0 0,0 0 1 0 0,0 0-1 0 0,0 0 0 0 0,0 0 0 0 0,0 0 0 0 0,0 0 1 0 0,0 0-1 0 0,0 0 0 0 0,0 0 0 0 0,0 0 0 0 0,0 0 1 0 0,0 0-1 0 0,1 0 0 0 0,-1-1 0 0 0,0 1 0 0 0,0 0 0 0 0,0 0 1 0 0,0 0-1 0 0,0 0 0 0 0,0 0 0 0 0,0 0 0 0 0,0 0 1 0 0,0 0-1 0 0,0 0 0 0 0,0 0 0 0 0,0 0 0 0 0,0 0 1 0 0,0 0-1 0 0,0-1 0 0 0,1-7 13 0 0,0-10 23 0 0,-1 17-30 0 0,-1-3 6 0 0,0-1-1 0 0,0 1 0 0 0,0-1 0 0 0,0 1 1 0 0,-1-1-1 0 0,0 1 0 0 0,1 0 0 0 0,-2 0 0 0 0,-1-3-11 0 0,-6-14-9 0 0,3 1-39 0 0,-1-5-41 0 0,-2 1 0 0 0,0 0 1 0 0,-10-13 88 0 0,4 5-98 0 0,0 0-1 0 0,2-2 1 0 0,1 1 0 0 0,2-1-1 0 0,1-1 1 0 0,2 0 0 0 0,2-1 0 0 0,1 1-1 0 0,1-1 1 0 0,2-23 98 0 0,2 30-56 0 0,-1-4-126 0 0,3-11 182 0 0,-1 33-37 0 0,1 0 0 0 0,0 0 0 0 0,0 1 0 0 0,1-1 1 0 0,4-9 36 0 0,-4 12-30 0 0,1 1 1 0 0,-1-1-1 0 0,1 1 1 0 0,1 0 0 0 0,-1 1-1 0 0,2-3 30 0 0,-3 6-8 0 0,0 1-1 0 0,-1-1 1 0 0,1 0-1 0 0,0 1 1 0 0,0 0 0 0 0,0 0-1 0 0,1 0 1 0 0,-1 0-1 0 0,0 0 1 0 0,1 1-1 0 0,-1-1 1 0 0,1 1-1 0 0,0 0 1 0 0,0 0 8 0 0,-1 0-4 0 0,0 1 0 0 0,0 0 0 0 0,0 0 0 0 0,0 0 1 0 0,0 1-1 0 0,0-1 0 0 0,0 1 0 0 0,0 0 0 0 0,0-1 0 0 0,0 1 0 0 0,0 1 1 0 0,0-1-1 0 0,0 0 0 0 0,-1 1 0 0 0,1-1 0 0 0,0 1 0 0 0,-1 0 1 0 0,1 0-1 0 0,0 1 4 0 0,4 3 2 0 0,0 1-1 0 0,0 0 1 0 0,0 0 0 0 0,-1 1 0 0 0,1 1-2 0 0,4 9 100 0 0,0-1-1 0 0,5 16-99 0 0,6 8 134 0 0,-16-28-74 0 0,-1 1 1 0 0,0 0-1 0 0,0 0 0 0 0,-2 0 0 0 0,0 1 1 0 0,1 13-61 0 0,-3-22 22 0 0,1 8 21 0 0,-2 1 0 0 0,0-1-1 0 0,0 0 1 0 0,-1 1 0 0 0,-1-1-1 0 0,-1 0 1 0 0,-1 4-43 0 0,-2 17 66 0 0,6-33-60 0 0,-1 0 0 0 0,0 0 0 0 0,1 0 0 0 0,-1-1 0 0 0,0 1 0 0 0,0 0-1 0 0,0 0 1 0 0,0 0 0 0 0,0-1 0 0 0,-1 1 0 0 0,1-1 0 0 0,0 1 0 0 0,-1-1-1 0 0,1 1 1 0 0,-1-1 0 0 0,0 0 0 0 0,1 0-6 0 0,-7 6 34 0 0,7-5-29 0 0,-1 0 0 0 0,0 0 1 0 0,0-1-1 0 0,0 1 0 0 0,0 0 1 0 0,0-1-1 0 0,0 0 0 0 0,0 1 1 0 0,0-1-1 0 0,0 0 0 0 0,-1 0 0 0 0,1 0 1 0 0,0 0-1 0 0,-3 0-5 0 0,2-1-5 0 0,-1 0 0 0 0,1 0 1 0 0,0 0-1 0 0,0-1 0 0 0,-1 1 0 0 0,1-1 0 0 0,0 0 1 0 0,0 0-1 0 0,0 0 0 0 0,0 0 0 0 0,-2-1 5 0 0,-17-6-46 0 0,17 7-102 0 0,1-1 1 0 0,-1 1-1 0 0,1-1 0 0 0,0 1 1 0 0,0-1-1 0 0,0 0 1 0 0,0-1-1 0 0,0 1 0 0 0,0-1 1 0 0,1 0-1 0 0,-1 0 0 0 0,1 0 1 0 0,-3-3 147 0 0,-24-45-3844 0 0,29 50 3671 0 0,0 0 1 0 0,1 0-1 0 0,-1-1 1 0 0,1 1-1 0 0,-1 0 0 0 0,1 0 1 0 0,0-1-1 0 0,-1 1 1 0 0,1 0-1 0 0,0-1 0 0 0,0 1 173 0 0,3-13-1940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4.142"/>
    </inkml:context>
    <inkml:brush xml:id="br0">
      <inkml:brushProperty name="width" value="0.05" units="cm"/>
      <inkml:brushProperty name="height" value="0.05" units="cm"/>
      <inkml:brushProperty name="color" value="#333333"/>
    </inkml:brush>
  </inkml:definitions>
  <inkml:trace contextRef="#ctx0" brushRef="#br0">209 381 10824 0 0,'0'0'496'0'0,"0"0"-12"0"0,-1-2-308 0 0,-10-14-147 0 0,10 14 154 0 0,0 0-1 0 0,0 0 1 0 0,0 0 0 0 0,0 0-1 0 0,-1 0 1 0 0,1 0-1 0 0,-1 0 1 0 0,1 0-1 0 0,-1 0 1 0 0,0 1-1 0 0,1-1 1 0 0,-1 1-1 0 0,-1-1-182 0 0,-1 0 409 0 0,0 1 0 0 0,0-1-1 0 0,0 1 1 0 0,0 0 0 0 0,0 0 0 0 0,-1 0-1 0 0,1 1 1 0 0,0 0 0 0 0,-1-1-1 0 0,1 2 1 0 0,-1-1 0 0 0,1 0 0 0 0,0 1-409 0 0,1-1 161 0 0,0 1 0 0 0,0 0 0 0 0,0-1 1 0 0,0 1-1 0 0,1 0 0 0 0,-1 0 0 0 0,0 1 1 0 0,1-1-1 0 0,-1 0 0 0 0,1 1 0 0 0,0 0 1 0 0,-1 0-1 0 0,1-1 0 0 0,0 1 0 0 0,0 1 1 0 0,0-1-1 0 0,0 0 0 0 0,1 0 0 0 0,-2 2-161 0 0,-12 22 1190 0 0,8-15-760 0 0,0 0 0 0 0,2 1 0 0 0,-1 0 0 0 0,0 2-430 0 0,1 2 344 0 0,1 0 1 0 0,0 0 0 0 0,1 0 0 0 0,0 0 0 0 0,2 1 0 0 0,-1 7-345 0 0,2-15 81 0 0,1 0 1 0 0,0 0 0 0 0,0 0-1 0 0,1-1 1 0 0,0 1 0 0 0,0 0-1 0 0,1-1 1 0 0,0 0 0 0 0,1 1-1 0 0,-1-1 1 0 0,2 0 0 0 0,3 6-82 0 0,-5-10 9 0 0,1-1 0 0 0,-1 1 1 0 0,1 0-1 0 0,0-1 0 0 0,0 0 0 0 0,0 0 1 0 0,0 0-1 0 0,0 0 0 0 0,1-1 0 0 0,-1 0 1 0 0,1 0-1 0 0,-1 0 0 0 0,1 0 1 0 0,0-1-1 0 0,0 1 0 0 0,0-1 0 0 0,0-1 1 0 0,1 1-10 0 0,-1 0 3 0 0,0-1 0 0 0,-1 0 0 0 0,1 0 1 0 0,0 0-1 0 0,0 0 0 0 0,0-1 0 0 0,0 0 1 0 0,0 0-1 0 0,0 0 0 0 0,-1-1 0 0 0,1 1 1 0 0,0-1-1 0 0,-1 0 0 0 0,0-1 0 0 0,1 1 1 0 0,-1-1-1 0 0,0 0 0 0 0,3-3-3 0 0,-1 1 0 0 0,0 0 0 0 0,0-1 0 0 0,-1 0 0 0 0,0 0 0 0 0,0-1 0 0 0,-1 1 0 0 0,0-1 0 0 0,0 0 0 0 0,0 0 0 0 0,-1-1 0 0 0,2-5 0 0 0,0-12-100 0 0,-1-1 0 0 0,-2 0 0 0 0,0 0 0 0 0,-2 0 0 0 0,0 0 0 0 0,-4-13 100 0 0,-4-12-607 0 0,-14-46 607 0 0,20 91-25 0 0,-24-103-224 0 0,19 78 199 0 0,-2 0-1 0 0,-1 1 1 0 0,-14-28 50 0 0,18 47 18 0 0,6 11-17 0 0,0 0 1 0 0,0 0 0 0 0,0-1-1 0 0,0 1 1 0 0,0 0 0 0 0,0 0-1 0 0,0 0 1 0 0,-1 0 0 0 0,1 0-1 0 0,0 0 1 0 0,0 0 0 0 0,0 0-1 0 0,0 0 1 0 0,0 0 0 0 0,0 0 0 0 0,0 0-1 0 0,0 0 1 0 0,0 0 0 0 0,0 0-1 0 0,0 0 1 0 0,-1 0 0 0 0,1 0-1 0 0,0 0 1 0 0,0 0 0 0 0,0 0-1 0 0,0 0 1 0 0,0 0 0 0 0,0 1-1 0 0,0-1 1 0 0,0 0 0 0 0,0 0-1 0 0,0 0 1 0 0,0 0 0 0 0,0 0-1 0 0,0 0 1 0 0,0 0 0 0 0,0 0-1 0 0,-1 0 1 0 0,1 0 0 0 0,0 0 0 0 0,0 0-1 0 0,0 0 1 0 0,0 0 0 0 0,0 0-1 0 0,0 1 1 0 0,0-1 0 0 0,0 0-1 0 0,0 0 1 0 0,0 0 0 0 0,0 0-1 0 0,0 0 1 0 0,0 0 0 0 0,0 0-1 0 0,0 0 1 0 0,0 0 0 0 0,0 0-1 0 0,0 0 1 0 0,0 0 0 0 0,0 1-1 0 0,0-1 1 0 0,0 0 0 0 0,0 0 0 0 0,0 0-2 0 0,1 25 166 0 0,0-24-168 0 0,3 25 160 0 0,1 1 0 0 0,1-2 0 0 0,1 1 0 0 0,6 11-158 0 0,2 8 159 0 0,7 20-9 0 0,3-2-1 0 0,3 0 1 0 0,19 28-150 0 0,-41-80-17 0 0,0-1 1 0 0,1 0-1 0 0,0 0 0 0 0,1-1 1 0 0,3 4 16 0 0,-6-9-96 0 0,-1 1 0 0 0,1-1 0 0 0,0-1 0 0 0,0 1 1 0 0,0-1-1 0 0,1 0 0 0 0,-1 0 0 0 0,1 0 0 0 0,-1-1 1 0 0,1 0-1 0 0,1 0 96 0 0,-2 0-319 0 0,-1-1-1 0 0,1 0 1 0 0,-1 0 0 0 0,1 0-1 0 0,-1 0 1 0 0,1-1 0 0 0,-1 0 0 0 0,1 0-1 0 0,0 0 1 0 0,-1-1 0 0 0,1 0-1 0 0,-1 1 1 0 0,1-2 0 0 0,-1 1 0 0 0,1 0-1 0 0,-1-1 1 0 0,1 0 319 0 0,18-11-8210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4.529"/>
    </inkml:context>
    <inkml:brush xml:id="br0">
      <inkml:brushProperty name="width" value="0.05" units="cm"/>
      <inkml:brushProperty name="height" value="0.05" units="cm"/>
      <inkml:brushProperty name="color" value="#333333"/>
    </inkml:brush>
  </inkml:definitions>
  <inkml:trace contextRef="#ctx0" brushRef="#br0">171 25 14832 0 0,'-2'-1'678'0'0,"1"-1"-462"0"0,-2 0 9 0 0,-15-1 237 0 0,15 2-298 0 0,-1 1 1 0 0,1 0-1 0 0,0 0 0 0 0,0 1 1 0 0,-1-1-1 0 0,1 0 1 0 0,0 1-1 0 0,0 0 0 0 0,-1 0 1 0 0,1 0-1 0 0,0 0 1 0 0,0 1-1 0 0,0-1 0 0 0,0 1 1 0 0,1-1-1 0 0,-1 1 1 0 0,0 0-1 0 0,1 0 0 0 0,-1 1 1 0 0,1-1-1 0 0,0 0 1 0 0,-1 1-1 0 0,1 0-164 0 0,-6 8 746 0 0,1 0 0 0 0,0 1 0 0 0,1-1-1 0 0,0 1 1 0 0,0 2-746 0 0,4-10 76 0 0,-3 9 468 0 0,1 0 0 0 0,0 0 1 0 0,-1 11-545 0 0,-1 2 406 0 0,3-15-228 0 0,0 0 1 0 0,2 1 0 0 0,-1-1-1 0 0,1 0 1 0 0,1 1-1 0 0,0-1 1 0 0,0 1-1 0 0,2-1 1 0 0,-1 1 0 0 0,1-1-1 0 0,1 0 1 0 0,0 0-1 0 0,0 0 1 0 0,1 0-1 0 0,2 1-178 0 0,-4-8 10 0 0,0 0 0 0 0,0-1 0 0 0,1 1 0 0 0,0-1 0 0 0,0 1 0 0 0,0-1 0 0 0,0 0 0 0 0,0 0 0 0 0,0 0-1 0 0,1-1 1 0 0,0 1 0 0 0,-1-1 0 0 0,1 0 0 0 0,0 0 0 0 0,0 0 0 0 0,0-1 0 0 0,0 1 0 0 0,1-1-1 0 0,-1 0 1 0 0,0 0 0 0 0,0 0 0 0 0,1-1 0 0 0,-1 1 0 0 0,1-1 0 0 0,-1 0 0 0 0,0-1 0 0 0,1 1-1 0 0,-1-1 1 0 0,0 0 0 0 0,1 0 0 0 0,-1 0 0 0 0,0 0 0 0 0,0-1 0 0 0,0 0 0 0 0,0 0 0 0 0,0 0 0 0 0,0 0-1 0 0,-1 0-9 0 0,4-4 13 0 0,-3 4-8 0 0,-1-1 1 0 0,1 1-1 0 0,-1-1 0 0 0,0 0 1 0 0,0-1-1 0 0,0 1 1 0 0,-1 0-1 0 0,1-1 1 0 0,-1 1-1 0 0,1-3-5 0 0,3-5-66 0 0,-1 0 0 0 0,-1-1 0 0 0,0 1 0 0 0,-1-1 0 0 0,0 0 0 0 0,0 0 0 0 0,-1 0 0 0 0,-1-1 0 0 0,0 1 0 0 0,-1-6 66 0 0,-1-19-287 0 0,-1 0 0 0 0,-2 0 0 0 0,-2 0-1 0 0,-1 0 1 0 0,-9-24 287 0 0,15 56 20 0 0,2 17 110 0 0,0 1 1 0 0,0-1-1 0 0,2 0 0 0 0,0 0 1 0 0,0 0-1 0 0,3 6-130 0 0,4 8 314 0 0,1 0-1 0 0,6 8-313 0 0,-4-11 120 0 0,1-1 0 0 0,1-1 0 0 0,1 0 0 0 0,0-2 0 0 0,15 14-120 0 0,-28-30 6 0 0,0 0-1 0 0,0 0 0 0 0,1 0 1 0 0,-1 0-1 0 0,1-1 1 0 0,0 1-1 0 0,0-1 0 0 0,0 0 1 0 0,0 0-1 0 0,0 0 0 0 0,1-1 1 0 0,-1 1-1 0 0,0-1 0 0 0,1 0 1 0 0,0 0-6 0 0,-1-1-61 0 0,-1 0 0 0 0,1 0 0 0 0,0 0-1 0 0,0-1 1 0 0,0 1 0 0 0,0-1 0 0 0,0 0 0 0 0,-1 0 0 0 0,1 0 0 0 0,0-1 0 0 0,-1 1 0 0 0,1-1 0 0 0,-1 0 0 0 0,0 0 0 0 0,1 0 0 0 0,-1 0 0 0 0,0-1 0 0 0,0 1 61 0 0,3-4-377 0 0,-1 1 0 0 0,1-1 1 0 0,-1 0-1 0 0,0-1 0 0 0,0 1 0 0 0,-1-1 0 0 0,0 0 1 0 0,0 0-1 0 0,-1 0 0 0 0,0-1 0 0 0,1-2 377 0 0,0-5-1588 0 0,1-1 0 0 0,-2 0 0 0 0,0 0 0 0 0,0-17 1588 0 0,-2 1-2569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4.913"/>
    </inkml:context>
    <inkml:brush xml:id="br0">
      <inkml:brushProperty name="width" value="0.05" units="cm"/>
      <inkml:brushProperty name="height" value="0.05" units="cm"/>
      <inkml:brushProperty name="color" value="#333333"/>
    </inkml:brush>
  </inkml:definitions>
  <inkml:trace contextRef="#ctx0" brushRef="#br0">9 89 4144 0 0,'-4'-30'2768'0'0,"0"-28"-2768"0"0,4 57 2632 0 0,0 1 137 0 0,0 0-133 0 0,0 3-648 0 0,8 31 4146 0 0,5 11-6134 0 0,9 17 4060 0 0,6 8-4060 0 0,-2-13 977 0 0,2-2-1 0 0,15 21-976 0 0,-29-53 74 0 0,-1 0-1 0 0,8 20-73 0 0,-13-27-150 0 0,-6-14 61 0 0,-1 0-1 0 0,0 1 1 0 0,1-1 0 0 0,-1 0 0 0 0,0 1-1 0 0,-1-1 1 0 0,1 1 0 0 0,0-1 0 0 0,-1 1-1 0 0,1 0 1 0 0,-1 0 89 0 0,0-2-1057 0 0,0-1-51 0 0,-5-7-2205 0 0,-34-25-1438 0 0,16 11 2329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5.279"/>
    </inkml:context>
    <inkml:brush xml:id="br0">
      <inkml:brushProperty name="width" value="0.05" units="cm"/>
      <inkml:brushProperty name="height" value="0.05" units="cm"/>
      <inkml:brushProperty name="color" value="#333333"/>
    </inkml:brush>
  </inkml:definitions>
  <inkml:trace contextRef="#ctx0" brushRef="#br0">1 580 8752 0 0,'0'0'673'0'0,"1"-1"-437"0"0,60-22 9282 0 0,-9 3-6473 0 0,-18 7-2401 0 0,-1-2 1 0 0,17-11-645 0 0,-16 6 39 0 0,-1-2 0 0 0,5-5-39 0 0,-18 12-21 0 0,-1 1 81 0 0,0 0 0 0 0,-1-2 0 0 0,-1 0 0 0 0,0-1 0 0 0,-1-1 0 0 0,5-8-60 0 0,-16 18 2 0 0,-1 0 0 0 0,0 0 0 0 0,2-7-2 0 0,-5 12 10 0 0,1 0 0 0 0,-1 0 0 0 0,0-1 1 0 0,-1 1-1 0 0,1 0 0 0 0,0-1 0 0 0,-1 1 1 0 0,0-1-1 0 0,0 1 0 0 0,0-1 1 0 0,0 0-11 0 0,0 2 15 0 0,-1 1 1 0 0,1-1 0 0 0,-1 1 0 0 0,1 0 0 0 0,-1-1-1 0 0,1 1 1 0 0,-1 0 0 0 0,0 0 0 0 0,0-1 0 0 0,1 1-1 0 0,-1 0 1 0 0,0 0 0 0 0,0 0 0 0 0,0 0-1 0 0,0 0 1 0 0,0 0 0 0 0,-1 0 0 0 0,1 0 0 0 0,0 1-1 0 0,0-1 1 0 0,0 0 0 0 0,-1 1 0 0 0,1-1 0 0 0,0 1-1 0 0,-1-1 1 0 0,1 1 0 0 0,-1 0 0 0 0,1 0 0 0 0,-2-1-16 0 0,1 1 19 0 0,-1 0 1 0 0,0 1-1 0 0,1-1 1 0 0,-1 0-1 0 0,0 1 1 0 0,1-1-1 0 0,-1 1 1 0 0,1 0-1 0 0,-1 0 1 0 0,1 0-1 0 0,-1 0 1 0 0,1 1-1 0 0,0-1 1 0 0,-1 1-1 0 0,1 0-19 0 0,-7 5 163 0 0,1 0 0 0 0,1 1 0 0 0,-1 0 0 0 0,1 1 0 0 0,1 0 0 0 0,0 0 0 0 0,0 0 0 0 0,0 1-1 0 0,1-1 1 0 0,-1 7-163 0 0,-2 4 361 0 0,1 0 0 0 0,2 1-1 0 0,0-1 1 0 0,-2 22-361 0 0,4-27 127 0 0,2 1 0 0 0,0 0 0 0 0,1-1 0 0 0,0 1-1 0 0,1 0 1 0 0,1-1 0 0 0,2 8-127 0 0,-3-17 36 0 0,1 0-1 0 0,0 0 1 0 0,0 0 0 0 0,0-1-1 0 0,1 1 1 0 0,0-1-1 0 0,0 1 1 0 0,0-1 0 0 0,1 0-1 0 0,-1 0 1 0 0,1-1-1 0 0,0 1 1 0 0,1-1 0 0 0,-1 0-1 0 0,1 0 1 0 0,0 0-1 0 0,0-1 1 0 0,0 1 0 0 0,0-1-1 0 0,5 2-35 0 0,-2-2-120 0 0,1 0 0 0 0,-1-1-1 0 0,1 1 1 0 0,0-2 0 0 0,0 1-1 0 0,0-1 1 0 0,0-1 0 0 0,0 1-1 0 0,-1-1 1 0 0,1-1 0 0 0,5 0 120 0 0,14-4-980 0 0,1-1 1 0 0,24-9 979 0 0,-40 11-136 0 0,7-3-827 0 0,0-1 0 0 0,-1 0 0 0 0,0-2 0 0 0,0 0 0 0 0,-1-1 1 0 0,-1-1-1 0 0,0 0 0 0 0,0-2 0 0 0,-1 0 0 0 0,-1 0 0 0 0,10-13 963 0 0,-7 6-737 0 0,-1-1-1 0 0,-1 0 0 0 0,-1-1 0 0 0,-1-1 0 0 0,-1-1 0 0 0,-2 0 0 0 0,0 0 0 0 0,5-21 738 0 0,-11 27 120 0 0,-1 0-1 0 0,0-1 0 0 0,-2-4-119 0 0,2-7 644 0 0,-2 20-187 0 0,-1-1 1 0 0,-1 1 0 0 0,0-1 0 0 0,0-3-458 0 0,-1 10 258 0 0,1 1 1 0 0,-1 0-1 0 0,1 0 1 0 0,-1 0-1 0 0,0 0 1 0 0,-1 0-1 0 0,1 0 1 0 0,-1 0-1 0 0,0 0 1 0 0,0 1-1 0 0,0-1 1 0 0,0 1 0 0 0,-2-2-259 0 0,3 3 146 0 0,-1 1 0 0 0,1 0 0 0 0,-1 0 1 0 0,1 0-1 0 0,-1 0 0 0 0,0 0 1 0 0,1 0-1 0 0,-1 0 0 0 0,0 0 1 0 0,0 1-1 0 0,0-1 0 0 0,0 1 0 0 0,1-1 1 0 0,-1 1-1 0 0,0 0 0 0 0,0 0 1 0 0,0 0-1 0 0,0 0 0 0 0,0 0 1 0 0,0 0-1 0 0,0 0 0 0 0,0 1 0 0 0,0-1 1 0 0,0 1-1 0 0,1-1 0 0 0,-1 1 1 0 0,0 0-1 0 0,0 0 0 0 0,1 0 1 0 0,-2 0-147 0 0,-2 2 332 0 0,-1 1 1 0 0,0-1-1 0 0,1 1 1 0 0,0 0-1 0 0,0 1 1 0 0,0-1-1 0 0,1 1 1 0 0,-3 2-333 0 0,-3 9 704 0 0,0-1 1 0 0,1 1 0 0 0,0 1 0 0 0,2 0-1 0 0,-1 0 1 0 0,2 0 0 0 0,-3 16-705 0 0,7-22 220 0 0,0-1 0 0 0,1 1 0 0 0,0 0 1 0 0,1-1-1 0 0,0 1 0 0 0,2 10-220 0 0,-2-19 11 0 0,1 1 1 0 0,0-1-1 0 0,0 0 0 0 0,0 1 1 0 0,0-1-1 0 0,0 0 0 0 0,0 0 1 0 0,0 0-1 0 0,1 0 0 0 0,-1 0 1 0 0,1 0-1 0 0,-1 0 0 0 0,1-1 1 0 0,0 1-1 0 0,0 0 0 0 0,0-1 1 0 0,0 1-1 0 0,0-1 0 0 0,0 0 1 0 0,0 0-1 0 0,0 0 0 0 0,1 0 1 0 0,-1 0-1 0 0,1 0-11 0 0,10 3 65 0 0,0 0 1 0 0,0 0-1 0 0,13 1-65 0 0,-19-4 4 0 0,28 6-4 0 0,0 1 0 0 0,1 2 0 0 0,-29-7 13 0 0,1 0 0 0 0,-1 0 0 0 0,0 0-1 0 0,0 1 1 0 0,2 2-13 0 0,4 6 0 0 0,-11-10 0 0 0,-1 0 0 0 0,1-1 0 0 0,-1 1 0 0 0,0 0-1 0 0,1 0 1 0 0,-1 0 0 0 0,0 0 0 0 0,0 1 0 0 0,0-1 0 0 0,-1 0 0 0 0,1 0-1 0 0,-1 1 1 0 0,1-1 0 0 0,-1 0 0 0 0,1 1 0 0 0,-1-1 0 0 0,0 3 0 0 0,-1 1 3 0 0,0 0 1 0 0,0 0-1 0 0,-1 1 1 0 0,0-1-1 0 0,-1 4-3 0 0,-2 6 38 0 0,4-13-37 0 0,0-1 0 0 0,-1 1 0 0 0,1-1 0 0 0,0 0 0 0 0,-1 1 0 0 0,1-1-1 0 0,-1 0 1 0 0,0 0 0 0 0,0 0 0 0 0,0 0 0 0 0,0 0 0 0 0,-1 1-1 0 0,-11 11 11 0 0,8-7-1 0 0,0 0 1 0 0,-1-1-1 0 0,0 0 1 0 0,0 0-1 0 0,0-1 1 0 0,-8 5-11 0 0,-16 13-139 0 0,26-19-117 0 0,0-1-1 0 0,0 1 1 0 0,-1-1 0 0 0,1 0 0 0 0,-1 0-1 0 0,-4 1 257 0 0,-13 5-901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6.094"/>
    </inkml:context>
    <inkml:brush xml:id="br0">
      <inkml:brushProperty name="width" value="0.05" units="cm"/>
      <inkml:brushProperty name="height" value="0.05" units="cm"/>
      <inkml:brushProperty name="color" value="#333333"/>
    </inkml:brush>
  </inkml:definitions>
  <inkml:trace contextRef="#ctx0" brushRef="#br0">321 319 3224 0 0,'-32'-51'709'0'0,"22"38"917"0"0,8 9-810 0 0,-1 1-1 0 0,0-1 0 0 0,1 1 1 0 0,-2 0-1 0 0,1 0 1 0 0,0 0-1 0 0,0 0 0 0 0,-2 0-815 0 0,-13-10 2947 0 0,12 9-2370 0 0,1 0 1 0 0,-1 1 0 0 0,0-1-1 0 0,0 1 1 0 0,-4-2-578 0 0,3 2 534 0 0,-1 1-1 0 0,1 0 1 0 0,-1 0 0 0 0,0 1 0 0 0,0 0 0 0 0,0 0 0 0 0,0 1 0 0 0,-4 0-534 0 0,8 0 154 0 0,1 0 0 0 0,-1 1 0 0 0,1 0 0 0 0,-1 0 1 0 0,1 0-1 0 0,-1 0 0 0 0,1 0 0 0 0,0 1 1 0 0,0-1-1 0 0,-1 1 0 0 0,1 0 0 0 0,0 0 1 0 0,0 0-1 0 0,1 0 0 0 0,-1 1 0 0 0,0-1 0 0 0,1 1 1 0 0,0 0-1 0 0,-2 1-154 0 0,-2 6 235 0 0,0 1 1 0 0,0-1-1 0 0,1 1 1 0 0,0 0-1 0 0,1 0 1 0 0,0 0-1 0 0,1 3-235 0 0,-2 6 262 0 0,1 1 0 0 0,1 0-1 0 0,-1 12-261 0 0,2-1 276 0 0,2 0 1 0 0,1 0-1 0 0,1 0 0 0 0,3 5-276 0 0,-4-25 73 0 0,2-1 0 0 0,-1 0 0 0 0,2 0-1 0 0,-1 0 1 0 0,1 0 0 0 0,1 0-1 0 0,0-1 1 0 0,1 0 0 0 0,0 0 0 0 0,0-1-1 0 0,1 1 1 0 0,0-1 0 0 0,2 1-73 0 0,-2-3 27 0 0,1-1 0 0 0,0 0-1 0 0,0-1 1 0 0,1 1 0 0 0,-1-2 0 0 0,1 1 0 0 0,0-1 0 0 0,0 0 0 0 0,0-1 0 0 0,7 1-27 0 0,-2 0 48 0 0,0-1 1 0 0,1-1-1 0 0,0 0 1 0 0,-1-1-1 0 0,1 0 1 0 0,10-2-49 0 0,-11-1-162 0 0,0 0-1 0 0,0 0 1 0 0,-1-2 0 0 0,1 0 0 0 0,-1 0-1 0 0,0-1 1 0 0,0-1 0 0 0,-1 0 0 0 0,1 0 0 0 0,8-8 162 0 0,-10 7-504 0 0,-1-1 1 0 0,0 0 0 0 0,0-1-1 0 0,-1 0 1 0 0,0-1 0 0 0,-1 0-1 0 0,0 0 1 0 0,0-1 0 0 0,-1 1 0 0 0,-1-2-1 0 0,4-7 504 0 0,-6 10-461 0 0,3-4-25 0 0,-2 1-1 0 0,0-1 1 0 0,0 0 0 0 0,-1 0-1 0 0,-1-1 1 0 0,0 1 0 0 0,0-1-1 0 0,-1-4 487 0 0,-4-20-1087 0 0,-2-1-1 0 0,-5-23 1088 0 0,7 50-132 0 0,-2-4 762 0 0,0 0 1 0 0,-6-12-631 0 0,5 13 1200 0 0,14 47 4450 0 0,5 27-3617 0 0,4 19-1346 0 0,-15-66-557 0 0,44 145 1324 0 0,-15-86-1046 0 0,-30-67-394 0 0,-1-1 0 0 0,1 0 0 0 0,0 0 0 0 0,0 0 0 0 0,0 0 0 0 0,0-1 0 0 0,0 1 0 0 0,3 2-14 0 0,5 6 11 0 0,-10-10-20 0 0,1-1 0 0 0,-1 1 1 0 0,1-1-1 0 0,-1 1 0 0 0,1-1 1 0 0,0 1-1 0 0,-1-1 0 0 0,1 0 1 0 0,-1 1-1 0 0,1-1 0 0 0,0 1 1 0 0,0-1-1 0 0,-1 0 0 0 0,1 0 1 0 0,0 0-1 0 0,0 1 0 0 0,-1-1 1 0 0,1 0-1 0 0,0 0 0 0 0,0 0 1 0 0,-1 0-1 0 0,1 0 0 0 0,0 0 0 0 0,0 0 1 0 0,-1-1-1 0 0,1 1 0 0 0,0 0 1 0 0,0 0-1 0 0,-1 0 0 0 0,1-1 1 0 0,0 1-1 0 0,-1 0 0 0 0,1-1 1 0 0,0 1-1 0 0,-1-1 0 0 0,1 1 1 0 0,0-1-1 0 0,-1 1 0 0 0,1-1 1 0 0,-1 1-1 0 0,1-1 0 0 0,-1 0 1 0 0,1 1-1 0 0,-1-1 0 0 0,0 0 1 0 0,1 1-1 0 0,-1-1 0 0 0,0 0 0 0 0,1 1 1 0 0,-1-1-1 0 0,0 0 0 0 0,0 0 1 0 0,0 1-1 0 0,0-1 0 0 0,0 0 9 0 0,-5-36-1922 0 0,5 28 1406 0 0,0 0 0 0 0,-1 0-1 0 0,0 1 1 0 0,0-1 0 0 0,-1 0 0 0 0,0 1 0 0 0,-1-1 0 0 0,-1-3 516 0 0,-9-24-2043 0 0,-2-5-3622 0 0,-13-26 5665 0 0,-47-106-5873 0 0,28 60 5431 0 0,44 107 623 0 0,-6-15 1117 0 0,-1 0 1 0 0,-7-9-1299 0 0,12 23 900 0 0,1 1 0 0 0,-1-1 0 0 0,-1 1 0 0 0,1 0 0 0 0,-4-2-900 0 0,-1-1 3490 0 0,16 16-215 0 0,16 13-2003 0 0,-20-18-1318 0 0,0-1 0 0 0,0 0 1 0 0,0 0-1 0 0,0 1 0 0 0,1-2 1 0 0,-1 1-1 0 0,0 0 0 0 0,1 0 1 0 0,-1-1-1 0 0,0 1 1 0 0,1-1-1 0 0,-1 0 0 0 0,1 0 1 0 0,-1 0-1 0 0,2 0 46 0 0,5 0-1156 0 0,0-1 0 0 0,0 0 1 0 0,4-2 1155 0 0,8-2-2078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6.427"/>
    </inkml:context>
    <inkml:brush xml:id="br0">
      <inkml:brushProperty name="width" value="0.05" units="cm"/>
      <inkml:brushProperty name="height" value="0.05" units="cm"/>
      <inkml:brushProperty name="color" value="#333333"/>
    </inkml:brush>
  </inkml:definitions>
  <inkml:trace contextRef="#ctx0" brushRef="#br0">1 4 5528 0 0,'0'0'422'0'0,"2"-1"-276"0"0,7-1 344 0 0,-7 1 1976 0 0,1 3 860 0 0,-1-1-2782 0 0,0 0 1 0 0,0 0-1 0 0,-1 1 0 0 0,1-1 0 0 0,0 1 0 0 0,0 0 0 0 0,-1 0 0 0 0,1-1 1 0 0,-1 1-1 0 0,1 0 0 0 0,-1 0 0 0 0,0 1-544 0 0,14 29 2456 0 0,-7-12-1554 0 0,7 7 483 0 0,0-1-1 0 0,7 8-1384 0 0,-4-7 642 0 0,-1 1-1 0 0,1 6-641 0 0,7 10 541 0 0,-16-30-262 0 0,-1 1-1 0 0,0 1 1 0 0,4 13-279 0 0,-3-2 269 0 0,25 69 479 0 0,-21-59-419 0 0,1 6-329 0 0,12 35 113 0 0,-20-66-87 0 0,-4-10-24 0 0,-1 1 0 0 0,0-1 0 0 0,0 0-1 0 0,0 1 1 0 0,0-1 0 0 0,0 1 0 0 0,-1-1 0 0 0,1 1-1 0 0,0 0-1 0 0,-3 6-27 0 0,2-8 21 0 0,0-1 1 0 0,0 1 0 0 0,0-1-1 0 0,0 1 1 0 0,-1-1 0 0 0,1 1-1 0 0,0-1 1 0 0,0 1 0 0 0,0-1-1 0 0,0 1 1 0 0,0-1 0 0 0,0 1-1 0 0,1-1 1 0 0,-1 1 0 0 0,0-1-1 0 0,0 1 1 0 0,0-1 0 0 0,0 1-1 0 0,1-1 1 0 0,-1 1 0 0 0,0-1-1 0 0,0 1 1 0 0,1-1-1 0 0,-1 1 1 0 0,0-1 0 0 0,1 1 5 0 0,0 0-119 0 0,-1-1-157 0 0,0 0-655 0 0,0 0-284 0 0,-1-2-995 0 0,-7-8-3938 0 0,-5-2-1687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4"/>
    </inkml:context>
    <inkml:brush xml:id="br0">
      <inkml:brushProperty name="width" value="0.1" units="cm"/>
      <inkml:brushProperty name="height" value="0.1" units="cm"/>
      <inkml:brushProperty name="color" value="#333333"/>
    </inkml:brush>
  </inkml:definitions>
  <inkml:trace contextRef="#ctx0" brushRef="#br0">266 94 8752 0 0,'-13'-8'1365'0'0,"-1"2"1"0"0,-12-6-1366 0 0,-16-6 5874 0 0,39 16-5630 0 0,-7-4 243 0 0,-1 1 0 0 0,1 0 0 0 0,-1 1 0 0 0,-3-1-487 0 0,11 4 49 0 0,0 0 0 0 0,1 0 1 0 0,-1 0-1 0 0,1-1 0 0 0,-1 1 1 0 0,1-1-1 0 0,-1 0-49 0 0,2 1 25 0 0,0 0 1 0 0,0 0-1 0 0,0 0 0 0 0,0 0 0 0 0,0 0 0 0 0,-1 0 0 0 0,1 1 1 0 0,0-1-1 0 0,-1 0 0 0 0,1 1 0 0 0,-1-1 0 0 0,1 1 1 0 0,-1 0-1 0 0,1-1 0 0 0,-1 1 0 0 0,1 0 0 0 0,-1 0 1 0 0,1 0-1 0 0,-1 0 0 0 0,1 0 0 0 0,-1 0 0 0 0,1 0 1 0 0,-1 0-1 0 0,1 1 0 0 0,0-1 0 0 0,-1 1 0 0 0,1-1 1 0 0,-1 1-1 0 0,1-1 0 0 0,-1 2-25 0 0,-5 2 125 0 0,4-3-71 0 0,2 0 1 0 0,-1 0-1 0 0,0 0 1 0 0,0 0-1 0 0,0 1 1 0 0,0-1-1 0 0,1 1 1 0 0,-1-1-1 0 0,1 1 1 0 0,-1-1-1 0 0,1 1 1 0 0,0 0-1 0 0,-1 0-54 0 0,-1 7 157 0 0,0 0-1 0 0,0 1 0 0 0,0-1 1 0 0,2 1-1 0 0,-1-1 0 0 0,1 1 0 0 0,0 0 1 0 0,1-1-1 0 0,0 1 0 0 0,1 0 1 0 0,0-1-1 0 0,0 1 0 0 0,1 0 0 0 0,0-1 1 0 0,1 1-157 0 0,7 21 363 0 0,1-1 1 0 0,1-1-1 0 0,16 27-363 0 0,-18-38 156 0 0,1 1 0 0 0,1-2 0 0 0,0 0 0 0 0,10 10-156 0 0,56 64 539 0 0,-36-46-409 0 0,-31-34-97 0 0,0 1-1 0 0,0 0 1 0 0,-2 0 0 0 0,1 1 0 0 0,-2 0-1 0 0,2 3-32 0 0,-3-4 0 0 0,-1 0 0 0 0,-1 1 0 0 0,0 0 0 0 0,-1 0 0 0 0,0 0 0 0 0,-1 4 0 0 0,3 1-246 0 0,-5-17 165 0 0,0 0 0 0 0,0 1 0 0 0,-1-1 0 0 0,1 1 1 0 0,-1-1-1 0 0,1 1 0 0 0,-1-1 0 0 0,0 1 0 0 0,0-1 0 0 0,1 1 1 0 0,-1 0-1 0 0,0-1 0 0 0,0 1 0 0 0,0-1 0 0 0,-1 1 1 0 0,1-1-1 0 0,0 1 0 0 0,-1 0 81 0 0,1-1-1708 0 0,0-1-83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6.800"/>
    </inkml:context>
    <inkml:brush xml:id="br0">
      <inkml:brushProperty name="width" value="0.05" units="cm"/>
      <inkml:brushProperty name="height" value="0.05" units="cm"/>
      <inkml:brushProperty name="color" value="#333333"/>
    </inkml:brush>
  </inkml:definitions>
  <inkml:trace contextRef="#ctx0" brushRef="#br0">12 271 15264 0 0,'0'0'696'0'0,"-2"2"-14"0"0,-7 3-285 0 0,9-4-262 0 0,1 0-1 0 0,0 0 0 0 0,-1 0 0 0 0,1-1 0 0 0,0 1 0 0 0,-1 0 0 0 0,1-1 0 0 0,0 1 0 0 0,0 0 0 0 0,0-1 0 0 0,0 1 1 0 0,0-1-1 0 0,0 0 0 0 0,0 1-134 0 0,10 3 445 0 0,-1-1 0 0 0,1-1 1 0 0,0 0-1 0 0,-1 0 1 0 0,1-1-1 0 0,0 0 0 0 0,0-1 1 0 0,0 0-1 0 0,9-1-445 0 0,11-3 475 0 0,-1-1 0 0 0,28-8-475 0 0,0-2 104 0 0,6-1-76 0 0,37-16-28 0 0,107-43-264 0 0,-202 73 218 0 0,1-1-1 0 0,-1-1 1 0 0,0 1-1 0 0,0-1 1 0 0,2-1 46 0 0,23-15-352 0 0,-11 12 184 0 0,-20 7 161 0 0,1 1 0 0 0,-1 0 0 0 0,1-1 0 0 0,-1 1 0 0 0,1-1 0 0 0,-1 1 0 0 0,1 0 0 0 0,-1-1 0 0 0,1 1 0 0 0,-1-1 0 0 0,0 1 0 0 0,1-1 0 0 0,-1 1 0 0 0,0-1 0 0 0,1 0 0 0 0,-1 1 0 0 0,0-1 0 0 0,0 1 0 0 0,1-1 0 0 0,-1 0 7 0 0,0 0 0 0 0,0-1-1 0 0,-1 1 0 0 0,1 0 1 0 0,0 0-1 0 0,-1 0 0 0 0,1 0 0 0 0,-1-1 1 0 0,1 1-1 0 0,-1 0 0 0 0,1 0 1 0 0,-1 0-1 0 0,0 0 0 0 0,1 0 1 0 0,-1 0-1 0 0,0 0 0 0 0,0 1 1 0 0,0-1-1 0 0,0 0 0 0 0,0 0 0 0 0,0 0 1 0 0,0 1-1 0 0,0-1 0 0 0,0 1 1 0 0,0-1-1 0 0,-1 0 1 0 0,-20-10 133 0 0,22 11-131 0 0,0 0 0 0 0,0-1 0 0 0,0 1 0 0 0,0 0 0 0 0,0 0 0 0 0,0 0 0 0 0,0 0 0 0 0,0 0 0 0 0,0 0 0 0 0,0 0 0 0 0,0 0 0 0 0,0 0 0 0 0,0 0 0 0 0,0 0 0 0 0,-1 0 0 0 0,1 0 1 0 0,0 0-1 0 0,0 0 0 0 0,0 0 0 0 0,0 0 0 0 0,0 0 0 0 0,0 0 0 0 0,0 0 0 0 0,0 0 0 0 0,0 0 0 0 0,0 0 0 0 0,-1 0 0 0 0,1 0 0 0 0,0 0 0 0 0,0 0 0 0 0,0 0 0 0 0,0 0 0 0 0,0 0 0 0 0,0 0 0 0 0,0 0 0 0 0,0 0 0 0 0,0 0 0 0 0,0 0 0 0 0,0 0 0 0 0,-1 0 0 0 0,1 0 0 0 0,0 0 0 0 0,0 0 0 0 0,0 0 0 0 0,0 1 0 0 0,0-1 0 0 0,0 0 0 0 0,0 0 0 0 0,0 0 0 0 0,0 0 0 0 0,0 0 0 0 0,0 0 0 0 0,0 0 0 0 0,0 0 0 0 0,0 0 0 0 0,0 0 0 0 0,0 1-2 0 0,-2 1 82 0 0,-1 1 0 0 0,1-1 0 0 0,-1 0 0 0 0,1 0 0 0 0,-1 0 0 0 0,0 0 0 0 0,0 0 0 0 0,1 0 0 0 0,-4 0-82 0 0,2 1 123 0 0,-1-1-1 0 0,1 1 1 0 0,0 0 0 0 0,0 0 0 0 0,0 0-1 0 0,0 1 1 0 0,-1 1-123 0 0,-6 9 281 0 0,1 1 0 0 0,1 0-1 0 0,0 1 1 0 0,1 0 0 0 0,1 0-1 0 0,0 1 1 0 0,2 0 0 0 0,0 0-1 0 0,0 1 1 0 0,1 2-281 0 0,3-7 158 0 0,0-1 0 0 0,1 1-1 0 0,0 0 1 0 0,1-1 0 0 0,1 1 0 0 0,0-1 0 0 0,0 1 0 0 0,2 1-158 0 0,1 13 203 0 0,-4-23-183 0 0,1-1 0 0 0,-1 1-1 0 0,1 0 1 0 0,-1-1-1 0 0,1 1 1 0 0,0-1-1 0 0,0 1 1 0 0,1-1 0 0 0,-1 0-1 0 0,1 0 1 0 0,-1 0-1 0 0,1 0 1 0 0,0-1-1 0 0,0 1 1 0 0,2 0-20 0 0,12 13 45 0 0,-15-14-40 0 0,0-1 0 0 0,0 1 1 0 0,1-1-1 0 0,-1 1 0 0 0,0-1 0 0 0,1 0 0 0 0,-1 0 1 0 0,1 0-1 0 0,0 0 0 0 0,-1-1 0 0 0,1 1 0 0 0,0-1 0 0 0,-1 1 1 0 0,1-1-1 0 0,0 0-5 0 0,12 2 35 0 0,-11-1-34 0 0,-1 0 0 0 0,1-1 0 0 0,0 1-1 0 0,-1-1 1 0 0,1 0 0 0 0,0 0 0 0 0,0 0 0 0 0,-1 0-1 0 0,1-1 1 0 0,0 0 0 0 0,-1 1 0 0 0,1-2-1 0 0,-1 1 1 0 0,3-1-1 0 0,12-6 0 0 0,-12 6 0 0 0,-1 0 0 0 0,0 0 0 0 0,0-1 0 0 0,0 1 0 0 0,-1-1 0 0 0,1 0 0 0 0,-1 0 0 0 0,1-1 0 0 0,-1 0 0 0 0,0 1 0 0 0,0-1 0 0 0,0-1 0 0 0,14-21 2 0 0,-14 22-11 0 0,0 0 1 0 0,-1-1 0 0 0,0 0 0 0 0,0 1-1 0 0,0-1 1 0 0,0 0 0 0 0,-1-1 0 0 0,0 1-1 0 0,0 0 1 0 0,-1-1 0 0 0,2-4 8 0 0,4-26-149 0 0,-4 26 70 0 0,-1 0 1 0 0,0 0-1 0 0,-1 1 1 0 0,0-1-1 0 0,0 0 0 0 0,-1 0 1 0 0,0 0-1 0 0,-1 0 1 0 0,0 0-1 0 0,-1-1 79 0 0,-1-4-207 0 0,0 0 1 0 0,1-1-1 0 0,0-8 207 0 0,2 11-115 0 0,-2 0 0 0 0,0 0 0 0 0,0 0 0 0 0,-1 0 1 0 0,-1-1 114 0 0,2 10-21 0 0,1-1 1 0 0,-1 0 0 0 0,1 0 0 0 0,0 0 0 0 0,0 0-1 0 0,1 0 1 0 0,0-1 20 0 0,0 3-15 0 0,1-3-7 0 0,-11-7 9 0 0,9 11 110 0 0,2 4 138 0 0,1 2-163 0 0,-1-1 0 0 0,1 1 0 0 0,-1-1 0 0 0,0 1 0 0 0,-1 0 0 0 0,1 1-72 0 0,0 0 60 0 0,0 0 1 0 0,1-1-1 0 0,-1 1 0 0 0,1 0 1 0 0,0 0-1 0 0,1 1-60 0 0,7 10 101 0 0,-7-12-73 0 0,0 1 0 0 0,0 0 1 0 0,0-1-1 0 0,-1 1 0 0 0,0 1 1 0 0,0-1-1 0 0,2 5-28 0 0,-4-8 4 0 0,2 6 36 0 0,-1 1 0 0 0,2-1 1 0 0,-1 1-1 0 0,1-1 0 0 0,0 0 0 0 0,3 3-40 0 0,4 8 90 0 0,1 2 87 0 0,0 0 0 0 0,2 10-177 0 0,-10-22 24 0 0,1-1 1 0 0,-1 0-1 0 0,2 0 0 0 0,-1 0 1 0 0,1 0-1 0 0,0-1 0 0 0,0 0 0 0 0,1 0 1 0 0,0 0-25 0 0,36 48 77 0 0,-41-53-81 0 0,1 0 1 0 0,0 0-1 0 0,0 0 1 0 0,0-1-1 0 0,0 1 0 0 0,1-1 1 0 0,-1 1-1 0 0,0-1 1 0 0,1 0-1 0 0,-1 0 0 0 0,1 0 1 0 0,-1 0-1 0 0,1 0 1 0 0,-1-1-1 0 0,1 1 0 0 0,0-1 1 0 0,-1 0-1 0 0,1 1 1 0 0,0-1-1 0 0,-1-1 0 0 0,1 1 1 0 0,0 0-1 0 0,1-1 4 0 0,1 0-53 0 0,0 0 0 0 0,-1 0 1 0 0,1-1-1 0 0,0 0 0 0 0,-1 0 0 0 0,1 0 0 0 0,-1 0 0 0 0,1-1 0 0 0,-1 1 1 0 0,0-1-1 0 0,0 0 0 0 0,1-2 53 0 0,5-6-1338 0 0,-1 0-1 0 0,0-1 1 0 0,0 0 0 0 0,4-9 1338 0 0,5-7-5844 0 0,5-5-1729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7.198"/>
    </inkml:context>
    <inkml:brush xml:id="br0">
      <inkml:brushProperty name="width" value="0.05" units="cm"/>
      <inkml:brushProperty name="height" value="0.05" units="cm"/>
      <inkml:brushProperty name="color" value="#333333"/>
    </inkml:brush>
  </inkml:definitions>
  <inkml:trace contextRef="#ctx0" brushRef="#br0">4 150 5984 0 0,'-3'-43'464'0'0,"3"39"-447"0"0,0-1 1 0 0,0 1 0 0 0,0 0-1 0 0,1 0 1 0 0,0 0-1 0 0,0 0 1 0 0,0 0 0 0 0,0 0-1 0 0,1-1-17 0 0,3-14 362 0 0,-5 16 53 0 0,0 1-1 0 0,1 0 1 0 0,-1-1 0 0 0,1 1 0 0 0,-1 0-1 0 0,1 0 1 0 0,0-1 0 0 0,0 1 0 0 0,0 0 0 0 0,0 0-1 0 0,0 0 1 0 0,0 0 0 0 0,1 0 0 0 0,-1 0-1 0 0,1 1 1 0 0,-1-1 0 0 0,1 0 0 0 0,0 1 0 0 0,0-1-1 0 0,-1 1 1 0 0,1-1 0 0 0,0 1-415 0 0,0 1 1873 0 0,0 2-237 0 0,2 1-1203 0 0,-1 1 0 0 0,0 0 0 0 0,0-1-1 0 0,0 2 1 0 0,0-1 0 0 0,-1 0 0 0 0,1 0 0 0 0,-1 3-433 0 0,17 41 1449 0 0,-2-3-445 0 0,0-10-358 0 0,-4-10-102 0 0,-2 0 1 0 0,9 25-546 0 0,-10-4 357 0 0,2 7 39 0 0,-11-49-372 0 0,10 29 343 0 0,-1 1 1 0 0,4 28-367 0 0,-13-52 57 0 0,1 5 11 0 0,1 0 1 0 0,0-1-1 0 0,1 1 0 0 0,0-1 1 0 0,6 12-69 0 0,-4-14 32 0 0,-1-1 0 0 0,0 1 1 0 0,-1 1-1 0 0,3 9-32 0 0,-7-20-4 0 0,1 0 0 0 0,0 0 1 0 0,-1 0-1 0 0,1 0 0 0 0,0 0 0 0 0,0 0 0 0 0,0 0 1 0 0,1-1-1 0 0,-1 1 0 0 0,0 0 0 0 0,1-1 0 0 0,-1 1 1 0 0,1-1-1 0 0,0 1 4 0 0,1 2-88 0 0,-1-3-642 0 0,-2-1-235 0 0,2-2-1069 0 0,4-8-4333 0 0,-4-6-1851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7.604"/>
    </inkml:context>
    <inkml:brush xml:id="br0">
      <inkml:brushProperty name="width" value="0.05" units="cm"/>
      <inkml:brushProperty name="height" value="0.05" units="cm"/>
      <inkml:brushProperty name="color" value="#333333"/>
    </inkml:brush>
  </inkml:definitions>
  <inkml:trace contextRef="#ctx0" brushRef="#br0">1 414 18631 0 0,'2'4'199'0'0,"-1"-1"-1"0"0,1 1 0 0 0,-1 0 0 0 0,0 0 1 0 0,0 0-1 0 0,0 0 0 0 0,-1 0 1 0 0,1 0-1 0 0,-1 0 0 0 0,0 3-198 0 0,1-5 35 0 0,0 1 1 0 0,0-1-1 0 0,0 0 0 0 0,0 0 0 0 0,0 0 1 0 0,1 1-1 0 0,-1-1 0 0 0,1 0 0 0 0,-1-1 1 0 0,1 1-1 0 0,0 0 0 0 0,-1 0 0 0 0,1-1 1 0 0,0 1-1 0 0,0-1 0 0 0,2 1-35 0 0,0 2 281 0 0,1-1 0 0 0,0 0 0 0 0,0 0 0 0 0,0-1 0 0 0,0 1 0 0 0,1-1 0 0 0,1 1-281 0 0,4-2 260 0 0,0 0 0 0 0,0 0 1 0 0,0-1-1 0 0,0 0 0 0 0,-1 0 1 0 0,1-2-1 0 0,0 1 0 0 0,0-2-260 0 0,24-4 867 0 0,25-11-867 0 0,-34 8 67 0 0,-1-1 1 0 0,0-1-1 0 0,-1-1 1 0 0,-1-2-1 0 0,18-13-67 0 0,-6 2-54 0 0,-2-1 0 0 0,-2-1 0 0 0,26-30 54 0 0,-22 28-91 0 0,-34 30 89 0 0,-1 0-1 0 0,0 0 1 0 0,1 0 0 0 0,-1 0-1 0 0,1-1 1 0 0,-1 1-1 0 0,0 0 1 0 0,1 0 0 0 0,-1 0-1 0 0,0 0 1 0 0,1 0 0 0 0,-1 0-1 0 0,1 0 1 0 0,-1 1 0 0 0,0-1-1 0 0,1 0 1 0 0,-1 0 0 0 0,0 0-1 0 0,1 0 1 0 0,-1 0 0 0 0,0 0-1 0 0,1 1 1 0 0,-1-1 0 0 0,0 0-1 0 0,1 0 1 0 0,-1 1 0 0 0,0-1-1 0 0,1 0 1 0 0,-1 0 0 0 0,0 1-1 0 0,0-1 3 0 0,8 9 22 0 0,0 4 98 0 0,-1 0 1 0 0,0 0-1 0 0,-2 1 0 0 0,1 0 0 0 0,0 5-120 0 0,-2-8 79 0 0,14 43 561 0 0,-2-5 931 0 0,16 32-1571 0 0,-18-51 343 0 0,1-1 0 0 0,2 0 1 0 0,0-1-1 0 0,7 6-343 0 0,-6-11 139 0 0,-18-23-138 0 0,0 0-1 0 0,1 0 1 0 0,-1 1 0 0 0,0-1 0 0 0,1 0-1 0 0,-1 0 1 0 0,1 0 0 0 0,-1 0 0 0 0,0 0 0 0 0,1 0-1 0 0,-1 0 1 0 0,1 0 0 0 0,-1 0 0 0 0,0-1 0 0 0,1 1-1 0 0,-1 0 1 0 0,0 0 0 0 0,1 0 0 0 0,-1 0 0 0 0,1-1-1 0 0,-1 1 1 0 0,0 0 0 0 0,1 0 0 0 0,-1 0-1 0 0,0-1 1 0 0,0 1-1 0 0,2-1-20 0 0,-1 1-19 0 0,0-1 0 0 0,0 0 1 0 0,0 0-1 0 0,0 1 0 0 0,0-1 1 0 0,0 0-1 0 0,0 0 0 0 0,0 0 1 0 0,0 0-1 0 0,0 0 0 0 0,-1 0 1 0 0,1-1-1 0 0,0 1 0 0 0,-1 0 1 0 0,1 0-1 0 0,-1 0 0 0 0,1-1 1 0 0,-1 1-1 0 0,1 0 0 0 0,-1-1 1 0 0,0 1-1 0 0,0 0 0 0 0,0-1 1 0 0,0 1-1 0 0,0-1 39 0 0,1-7-365 0 0,-2 0 1 0 0,1 0-1 0 0,-2-6 365 0 0,1 5-457 0 0,0 1 39 0 0,-1 0-1 0 0,0 0 0 0 0,-1 0 0 0 0,1 0 0 0 0,-4-5 419 0 0,-7-24-1159 0 0,6 14 143 0 0,-2 1 0 0 0,-8-14 1016 0 0,-4-12-1136 0 0,-5-10-1262 0 0,-17-25 2398 0 0,-11-25-942 0 0,45 92 940 0 0,0 0 0 0 0,-2 1 0 0 0,1 0 0 0 0,-10-11 2 0 0,2 4 575 0 0,17 22-532 0 0,1 0 1 0 0,0 0-1 0 0,-1 0 0 0 0,1 1 0 0 0,-1-1 0 0 0,0 0 1 0 0,1 0-1 0 0,-1 1 0 0 0,1-1 0 0 0,-1 0 0 0 0,0 1 1 0 0,0-1-1 0 0,1 1 0 0 0,-1-1 0 0 0,0 1 0 0 0,0-1 1 0 0,0 1-1 0 0,0 0 0 0 0,1-1 0 0 0,-1 1 0 0 0,0 0 1 0 0,0 0-1 0 0,0 0 0 0 0,0-1 0 0 0,0 1 0 0 0,0 0 1 0 0,0 0-1 0 0,0 0 0 0 0,0 0 0 0 0,0 1 1 0 0,0-1-1 0 0,0 0-43 0 0,0 1 486 0 0,1-1 2 0 0,0 0-53 0 0,0 1-406 0 0,0 1 0 0 0,0-1 1 0 0,0 1-1 0 0,1 0 0 0 0,-1-1 0 0 0,1 1 0 0 0,-1-1 1 0 0,1 0-1 0 0,0 1 0 0 0,-1-1 0 0 0,1 1 0 0 0,0-1 1 0 0,0 0-1 0 0,0 1 0 0 0,0-1 0 0 0,0 0-29 0 0,21 17-555 0 0,-17-14 156 0 0,8 7-741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8.001"/>
    </inkml:context>
    <inkml:brush xml:id="br0">
      <inkml:brushProperty name="width" value="0.05" units="cm"/>
      <inkml:brushProperty name="height" value="0.05" units="cm"/>
      <inkml:brushProperty name="color" value="#333333"/>
    </inkml:brush>
  </inkml:definitions>
  <inkml:trace contextRef="#ctx0" brushRef="#br0">189 73 2304 0 0,'-2'-1'167'0'0,"-1"1"312"0"0,1-1 1 0 0,-1 1-1 0 0,1 0 1 0 0,-1 0-1 0 0,1 0 1 0 0,-1 0 0 0 0,1 0-1 0 0,-1 1 1 0 0,1-1-1 0 0,0 1 1 0 0,-1 0-1 0 0,1-1 1 0 0,-1 1 0 0 0,1 0-1 0 0,0 0 1 0 0,0 1-1 0 0,0-1 1 0 0,-1 0-1 0 0,1 1 1 0 0,0-1-1 0 0,-1 3-479 0 0,-25 23 6336 0 0,14-8-5314 0 0,0 5 70 0 0,0-1-1 0 0,2 2 0 0 0,1 0 1 0 0,1 0-1 0 0,1 1 0 0 0,-2 15-1091 0 0,7-28 269 0 0,2 0 0 0 0,0 0 0 0 0,0 1 0 0 0,2-1 0 0 0,-1 0-1 0 0,2 1 1 0 0,0-1 0 0 0,1 9-269 0 0,-1-15 49 0 0,1 0-1 0 0,-1-1 0 0 0,1 1 1 0 0,0 0-1 0 0,1-1 0 0 0,-1 0 1 0 0,1 1-1 0 0,1-1 0 0 0,-1 0 1 0 0,1-1-1 0 0,0 1 1 0 0,0-1-1 0 0,1 0 0 0 0,0 0 1 0 0,-1 0-1 0 0,2 0 0 0 0,1 1-48 0 0,-3-4 7 0 0,0 0-1 0 0,1 0 0 0 0,-1 0 0 0 0,1 0 0 0 0,0 0 0 0 0,-1-1 0 0 0,1 0 1 0 0,0 0-1 0 0,0-1 0 0 0,2 1-6 0 0,8 0 22 0 0,0-1 1 0 0,11-1-23 0 0,-20 0-17 0 0,0-1 0 0 0,0 1-1 0 0,0-1 1 0 0,0 0 0 0 0,0 0 0 0 0,0-1-1 0 0,-1 0 1 0 0,1 0 0 0 0,-1 0 0 0 0,0 0-1 0 0,0-1 1 0 0,0 0 0 0 0,4-5 17 0 0,9-5-40 0 0,-12 9-3 0 0,0-1 0 0 0,0 1 1 0 0,0-1-1 0 0,-1-1 0 0 0,0 1 0 0 0,0-1 0 0 0,-1 0 1 0 0,2-4 42 0 0,-3 5-45 0 0,0 1 0 0 0,-1-1 0 0 0,0 1 0 0 0,0-1 1 0 0,0 0-1 0 0,0 0 0 0 0,-1 0 0 0 0,0 0 1 0 0,-1 0-1 0 0,1 0 0 0 0,-1-1 0 0 0,0 1 45 0 0,-4-15-185 0 0,-1 0-1 0 0,-1 0 0 0 0,0 1 1 0 0,-2 0-1 0 0,-5-10 186 0 0,-4-5-131 0 0,0 2-1 0 0,-7-7 132 0 0,-9-15-183 0 0,25 41 13 0 0,-2 0 0 0 0,-3-4 170 0 0,-14-19-2543 0 0,27 35 1744 0 0,0 2 201 0 0,0 0 87 0 0,0 0-874 0 0,0 0-3756 0 0,0 0-1615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7:48.393"/>
    </inkml:context>
    <inkml:brush xml:id="br0">
      <inkml:brushProperty name="width" value="0.05" units="cm"/>
      <inkml:brushProperty name="height" value="0.05" units="cm"/>
      <inkml:brushProperty name="color" value="#333333"/>
    </inkml:brush>
  </inkml:definitions>
  <inkml:trace contextRef="#ctx0" brushRef="#br0">0 506 23727 0 0,'2'2'539'0'0,"10"19"575"0"0,-8-13-805 0 0,0-1-1 0 0,0 0 1 0 0,6 6-309 0 0,8 9 491 0 0,-2 0 1 0 0,0 1-1 0 0,-2 0 1 0 0,-1 1-1 0 0,6 15-491 0 0,-9-20 295 0 0,-4-6-45 0 0,0-1 0 0 0,3 12-250 0 0,-2-3 201 0 0,-5-14-124 0 0,1 0 0 0 0,-1 0 0 0 0,-1 0 0 0 0,1 1 0 0 0,-1-1-1 0 0,0 6-76 0 0,-1 2 106 0 0,-10-43 28 0 0,4 12-152 0 0,1 0 0 0 0,0-1 0 0 0,1 0 0 0 0,1 0 0 0 0,0-9 18 0 0,1-3-112 0 0,2-1 1 0 0,1 1 0 0 0,2 0-1 0 0,4-20 112 0 0,0-1-185 0 0,-3 23 6 0 0,0 1-1 0 0,1 0 0 0 0,2 0 0 0 0,9-22 180 0 0,2 16-212 0 0,-11 18 124 0 0,-4 8 23 0 0,0-1-1 0 0,1 1 1 0 0,0 0-1 0 0,0 0 1 0 0,0 0-1 0 0,2-1 66 0 0,-5 6-12 0 0,0 0-1 0 0,0-1 1 0 0,1 1-1 0 0,-1 0 1 0 0,0 0-1 0 0,1 0 1 0 0,-1 0-1 0 0,1 1 1 0 0,0-1 0 0 0,-1 0-1 0 0,1 1 1 0 0,0-1-1 0 0,-1 1 1 0 0,1-1-1 0 0,0 1 1 0 0,-1 0 0 0 0,1 0-1 0 0,0 0 1 0 0,0 0-1 0 0,-1 0 1 0 0,1 0-1 0 0,0 0 1 0 0,0 1-1 0 0,-1-1 1 0 0,1 0 0 0 0,0 1-1 0 0,1 0 13 0 0,1 1-5 0 0,-1 0-1 0 0,1-1 0 0 0,-1 1 1 0 0,1 1-1 0 0,-1-1 0 0 0,1 1 1 0 0,-1-1-1 0 0,0 1 1 0 0,0 0-1 0 0,-1 0 0 0 0,1 0 1 0 0,-1 0-1 0 0,2 2 6 0 0,3 6 137 0 0,-1 1 1 0 0,0 0-1 0 0,2 6-137 0 0,1 2 149 0 0,9 27 273 0 0,-2 0 0 0 0,-2 0-1 0 0,-2 2 1 0 0,-1 9-422 0 0,13 47 356 0 0,-23-100-349 0 0,1 0-1 0 0,-1 0 1 0 0,1 0 0 0 0,1 0 0 0 0,-1-1 0 0 0,1 1-1 0 0,-1-1 1 0 0,1 1 0 0 0,3 2-7 0 0,-5-6-10 0 0,-1-1 0 0 0,1 0 1 0 0,-1 0-1 0 0,0 1 0 0 0,1-1 0 0 0,-1 0 0 0 0,1 0 1 0 0,-1 0-1 0 0,1 0 0 0 0,-1 0 0 0 0,1 0 0 0 0,-1 1 1 0 0,0-1-1 0 0,1 0 0 0 0,-1 0 0 0 0,1 0 0 0 0,-1-1 1 0 0,1 1-1 0 0,-1 0 0 0 0,1 0 0 0 0,-1 0 0 0 0,1 0 0 0 0,-1 0 1 0 0,0 0-1 0 0,1-1 0 0 0,-1 1 10 0 0,12-7-497 0 0,-11 6 318 0 0,6-3-850 0 0,-1-1-1 0 0,0 0 0 0 0,-1 0 1 0 0,3-3 1029 0 0,6-5-5521 0 0,4-4-3108 0 0</inkml:trace>
  <inkml:trace contextRef="#ctx0" brushRef="#br0" timeOffset="1">969 0 20503 0 0,'-4'0'278'0'0,"-1"0"0"0"0,1 1 0 0 0,-1-1 0 0 0,1 1 0 0 0,-1 0 0 0 0,1 0 0 0 0,0 0 0 0 0,-2 1-278 0 0,-22 6 75 0 0,20-6 165 0 0,1 0 0 0 0,-1 1 0 0 0,1 0 0 0 0,-2 1-240 0 0,-17 9 762 0 0,16-9-433 0 0,0 1-1 0 0,1 0 0 0 0,-1 1 1 0 0,1 0-1 0 0,1 0 1 0 0,-1 1-1 0 0,-1 2-328 0 0,2-1 252 0 0,1 0 1 0 0,0 0-1 0 0,0 1 0 0 0,1 0 0 0 0,-6 9-252 0 0,-1 4 254 0 0,7-13-143 0 0,1-1 0 0 0,0 1-1 0 0,1 1 1 0 0,-3 6-111 0 0,6-13 20 0 0,0 0 1 0 0,1-1-1 0 0,-1 1 0 0 0,1 0 0 0 0,-1 0 0 0 0,1 0 0 0 0,0 0 0 0 0,0-1 0 0 0,0 1 0 0 0,1 0 0 0 0,-1 0 0 0 0,0 0 1 0 0,1 0-1 0 0,0-1 0 0 0,0 1 0 0 0,0 0 0 0 0,0 0 0 0 0,0-1 0 0 0,1 1-20 0 0,0 1 11 0 0,1-1 0 0 0,-1 1 0 0 0,1 0 0 0 0,0-1 0 0 0,0 1 0 0 0,0-1 0 0 0,1 0 0 0 0,-1 0 0 0 0,1 0 0 0 0,0-1 0 0 0,0 1 0 0 0,0-1 0 0 0,0 0 0 0 0,2 1-11 0 0,3 0 3 0 0,0 0 0 0 0,1-1 0 0 0,-1 0 0 0 0,0-1 0 0 0,1 1 0 0 0,6-2-3 0 0,14 2 2 0 0,0 1-1 0 0,-1 2 1 0 0,17 4-2 0 0,-35-6-6 0 0,0 0 0 0 0,-1 1 0 0 0,1 0 1 0 0,-1 1-1 0 0,0 0 0 0 0,0 0 0 0 0,0 1 0 0 0,-1 0 1 0 0,0 1-1 0 0,8 8 6 0 0,-7-6-5 0 0,0 2 0 0 0,-2-1 0 0 0,1 1 0 0 0,-1 0 0 0 0,-1 1 0 0 0,1 1 5 0 0,-4-5 43 0 0,-1 0 1 0 0,0 0-1 0 0,0 0 1 0 0,0 0-1 0 0,-1 1 1 0 0,-1-1 0 0 0,1 1-1 0 0,-1 0 1 0 0,-1-1-1 0 0,0 2-43 0 0,0 5 87 0 0,1 0 74 0 0,-1 1 0 0 0,-1-1 0 0 0,-1 0 0 0 0,-1 7-161 0 0,2-18 25 0 0,-1 1 0 0 0,1 0-1 0 0,-1-1 1 0 0,0 1-1 0 0,0-1 1 0 0,0 0 0 0 0,-1 0-1 0 0,1 0 1 0 0,-1 0 0 0 0,0 0-1 0 0,0 0 1 0 0,0-1-1 0 0,-1 1 1 0 0,1-1 0 0 0,-1 0-1 0 0,-1 1-24 0 0,0-1-71 0 0,0 0-1 0 0,-1 0 0 0 0,0 0 0 0 0,1 0 0 0 0,-1-1 1 0 0,0 0-1 0 0,0 0 0 0 0,0-1 0 0 0,0 0 0 0 0,0 0 1 0 0,-1 0-1 0 0,1-1 0 0 0,0 0 0 0 0,0 0 0 0 0,-1 0 0 0 0,1-1 1 0 0,0 0-1 0 0,0 0 0 0 0,0-1 0 0 0,0 1 0 0 0,-5-3 72 0 0,-16-14-1641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2.300"/>
    </inkml:context>
    <inkml:brush xml:id="br0">
      <inkml:brushProperty name="width" value="0.1" units="cm"/>
      <inkml:brushProperty name="height" value="0.1" units="cm"/>
      <inkml:brushProperty name="color" value="#E71225"/>
    </inkml:brush>
  </inkml:definitions>
  <inkml:trace contextRef="#ctx0" brushRef="#br0">698 148 13680 0 0,'0'0'628'0'0,"0"0"-18"0"0,0 0-266 0 0,0 0 334 0 0,0 0 185 0 0,0 0 39 0 0,0 0-10 0 0,0 1-79 0 0,1 16 559 0 0,1-1-1 0 0,2 13-1371 0 0,3 22 597 0 0,10 50 542 0 0,-14-69-648 0 0,1 0 0 0 0,3 2-491 0 0,-4-20 154 0 0,0-1-1 0 0,1 1 1 0 0,1-1 0 0 0,0 0-1 0 0,7 11-153 0 0,-12-24 5 0 0,0 1 1 0 0,1 0-1 0 0,-1-1 0 0 0,0 1 0 0 0,1-1 0 0 0,-1 1 0 0 0,0-1 1 0 0,1 1-1 0 0,-1-1 0 0 0,1 1 0 0 0,-1-1 0 0 0,1 1 0 0 0,-1-1 1 0 0,1 0-1 0 0,-1 1 0 0 0,1-1 0 0 0,-1 0 0 0 0,1 1 0 0 0,-1-1 1 0 0,1 0-1 0 0,0 0 0 0 0,-1 0 0 0 0,1 1 0 0 0,-1-1 0 0 0,1 0 1 0 0,0 0-1 0 0,-1 0 0 0 0,1 0 0 0 0,0 0 0 0 0,-1 0 0 0 0,1 0 1 0 0,-1 0-1 0 0,1-1 0 0 0,0 1 0 0 0,-1 0 0 0 0,1 0 1 0 0,-1 0-1 0 0,1-1 0 0 0,0 1 0 0 0,-1 0 0 0 0,1 0 0 0 0,-1-1 1 0 0,1 1-1 0 0,-1-1 0 0 0,1 1 0 0 0,-1 0 0 0 0,1-1-5 0 0,1-1 25 0 0,0 0 0 0 0,0-1 1 0 0,0 1-1 0 0,0 0 0 0 0,0-1 0 0 0,-1 0 0 0 0,1 1 0 0 0,0-3-25 0 0,1-3-36 0 0,0-1 1 0 0,-1 1-1 0 0,0-1 0 0 0,-1 0 0 0 0,0 0 0 0 0,0 1 0 0 0,-1-1 0 0 0,0 0 1 0 0,0 0-1 0 0,-1 0 0 0 0,0 0 0 0 0,-2-2 36 0 0,-4-21-196 0 0,-2 1 0 0 0,-9-23 196 0 0,7 23-99 0 0,2 10 73 0 0,-2 0-1 0 0,0 1 1 0 0,0 0 0 0 0,-2 1-1 0 0,-1 0 1 0 0,0 1 0 0 0,-1 1-1 0 0,-1-1 27 0 0,0 4 0 0 0,-1 0 0 0 0,0 1 0 0 0,-15-9 0 0 0,25 17 10 0 0,-1 1-1 0 0,0 0 0 0 0,0 0 1 0 0,0 1-1 0 0,0 0 0 0 0,0 1 1 0 0,-1-1-1 0 0,1 2 0 0 0,-1-1 1 0 0,0 1-1 0 0,1 1 0 0 0,-1-1 1 0 0,0 1-1 0 0,0 1 0 0 0,1 0 1 0 0,-1 0-1 0 0,0 1 0 0 0,1 0 1 0 0,0 0-1 0 0,-1 1 0 0 0,1 0 1 0 0,0 0-1 0 0,0 1 0 0 0,1 0 1 0 0,-6 4-10 0 0,-7 8 111 0 0,0 1-1 0 0,2 0 1 0 0,0 1 0 0 0,1 2 0 0 0,0-1 0 0 0,2 2 0 0 0,1 0 0 0 0,0 1 0 0 0,2 0 0 0 0,-9 21-111 0 0,-9 30 493 0 0,3 1-1 0 0,-15 69-492 0 0,35-119 147 0 0,-12 42 383 0 0,4 2 0 0 0,-8 63-530 0 0,14-41 223 0 0,5-1-1 0 0,3 1-222 0 0,2-58 50 0 0,1-1 0 0 0,1 0-1 0 0,2 1 1 0 0,2-2 0 0 0,0 1-1 0 0,2-1 1 0 0,8 16-50 0 0,-13-35 0 0 0,1-1 0 0 0,0-1 0 0 0,0 1 0 0 0,1-1 0 0 0,0 0 0 0 0,1 0 0 0 0,0-1 0 0 0,0 0 0 0 0,1 0 0 0 0,0 0 0 0 0,0-1 0 0 0,8 4 0 0 0,1 0 23 0 0,0-1-1 0 0,2 0 1 0 0,-1-2 0 0 0,1 0-1 0 0,0-1 1 0 0,1-1 0 0 0,-1 0-1 0 0,1-2 1 0 0,2 0-23 0 0,18 1 7 0 0,0-1 1 0 0,1-3-1 0 0,0-1 0 0 0,0-2-7 0 0,-16 1-776 0 0,0-2 0 0 0,8-2 776 0 0,-22 2-383 0 0,-1 1 0 0 0,0-1-1 0 0,0-1 1 0 0,0 1 0 0 0,0-2 0 0 0,6-3 383 0 0,17-15-1995 0 0,-1 2-336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2.787"/>
    </inkml:context>
    <inkml:brush xml:id="br0">
      <inkml:brushProperty name="width" value="0.1" units="cm"/>
      <inkml:brushProperty name="height" value="0.1" units="cm"/>
      <inkml:brushProperty name="color" value="#E71225"/>
    </inkml:brush>
  </inkml:definitions>
  <inkml:trace contextRef="#ctx0" brushRef="#br0">461 238 14312 0 0,'-1'-4'101'0'0,"1"1"-1"0"0,-1-1 1 0 0,1 1 0 0 0,-1 0 0 0 0,0-1 0 0 0,0 1 0 0 0,-1-1-101 0 0,-3-10 371 0 0,4 10-304 0 0,-1 0 1 0 0,1 0-1 0 0,-1 0 0 0 0,0 0 1 0 0,-1 1-1 0 0,1-1 0 0 0,-2-1-67 0 0,-9-16 20 0 0,-18-34 838 0 0,29 49-634 0 0,-1 0 0 0 0,0 0-1 0 0,0 0 1 0 0,-1 1 0 0 0,0 0 0 0 0,0-1 0 0 0,0 1-1 0 0,0 1 1 0 0,-1-1 0 0 0,0 1 0 0 0,0 0-1 0 0,0 0 1 0 0,0 0 0 0 0,-1 1 0 0 0,0-1-1 0 0,1 1 1 0 0,-1 1 0 0 0,-1-1-224 0 0,4 2 97 0 0,0 0 1 0 0,0 1-1 0 0,0 0 1 0 0,0-1-1 0 0,0 1 0 0 0,0 0 1 0 0,0 0-1 0 0,0 1 1 0 0,-1-1-1 0 0,1 1 0 0 0,0-1 1 0 0,1 1-1 0 0,-1 0 1 0 0,0 0-1 0 0,0 1 1 0 0,0-1-1 0 0,1 0 0 0 0,-1 1 1 0 0,0-1-1 0 0,1 1 1 0 0,-2 2-98 0 0,-5 3 310 0 0,0 1 0 0 0,0 0 1 0 0,1 0-1 0 0,1 1 0 0 0,-1 1-310 0 0,-8 12 393 0 0,1 1 0 0 0,0 0 0 0 0,2 1-1 0 0,1 1 1 0 0,-7 21-393 0 0,-10 38 930 0 0,0 12-930 0 0,14-45 277 0 0,9-24-57 0 0,1-1 1 0 0,1 1 0 0 0,-1 23-221 0 0,3-17 159 0 0,1-17-99 0 0,1 0 1 0 0,1 0-1 0 0,0 0 0 0 0,2 0 1 0 0,-1 0-1 0 0,2 0 0 0 0,0 0 0 0 0,1-1 1 0 0,6 12-61 0 0,-8-21 2 0 0,0 1-1 0 0,1-1 1 0 0,0 0 0 0 0,0 0 0 0 0,1 0-1 0 0,0-1 1 0 0,0 0 0 0 0,0 1 0 0 0,0-2 0 0 0,1 1-1 0 0,0-1 1 0 0,0 0 0 0 0,1 1-2 0 0,0-1 0 0 0,0 0 0 0 0,0-1-1 0 0,1 1 1 0 0,-1-1 0 0 0,1-1 0 0 0,0 1 0 0 0,0-1 0 0 0,0-1-1 0 0,0 1 1 0 0,0-1 0 0 0,3-1 0 0 0,1 0-7 0 0,0-1 0 0 0,0-1 0 0 0,0 0-1 0 0,-1-1 1 0 0,1 0 0 0 0,-1 0 0 0 0,1-2 0 0 0,-1 1 0 0 0,0-1-1 0 0,-1-1 1 0 0,1 0 0 0 0,-1 0 0 0 0,0-1 0 0 0,-1 0 0 0 0,1-1 7 0 0,5-6-35 0 0,-1 0 0 0 0,0-1 1 0 0,0-1-1 0 0,-1 0 1 0 0,-2 0-1 0 0,1-1 1 0 0,-2-1-1 0 0,3-6 35 0 0,-6 9-57 0 0,-1-1-1 0 0,-1 1 1 0 0,0-1 0 0 0,-1-1-1 0 0,0 1 1 0 0,0-13 57 0 0,0-16-469 0 0,-2-40 469 0 0,3 7-277 0 0,-2 54 143 0 0,-1 0 1 0 0,-2 0 0 0 0,-2-20 133 0 0,0 20-27 0 0,0 4-9 0 0,0 1 0 0 0,-1-1 0 0 0,-2 1 0 0 0,-3-12 36 0 0,7 29-1 0 0,0-1 0 0 0,0 1 0 0 0,0 0 0 0 0,-1-1 0 0 0,1 1-1 0 0,-1 0 1 0 0,1 0 0 0 0,-1 0 0 0 0,0 0 0 0 0,-1-1 1 0 0,3 3 0 0 0,0 0 0 0 0,0 0 0 0 0,0 0 0 0 0,0-1 0 0 0,-1 1 0 0 0,1 0 0 0 0,0 0 0 0 0,0 0 0 0 0,0 0 0 0 0,0 0 0 0 0,0 0 0 0 0,0 0 0 0 0,-1-1 0 0 0,1 1 0 0 0,0 0 0 0 0,0 0 0 0 0,0 0 0 0 0,0 0 0 0 0,-1 0 0 0 0,1 0 0 0 0,0 0 0 0 0,0 0 0 0 0,0 0 0 0 0,0 0 0 0 0,-1 0 0 0 0,1 0 0 0 0,0 0 0 0 0,0 0 0 0 0,0 0 0 0 0,0 0 0 0 0,-1 0 0 0 0,1 0 0 0 0,0 0 0 0 0,0 0 0 0 0,0 0 0 0 0,0 1 0 0 0,-2 0 6 0 0,0 1 0 0 0,0 0 0 0 0,0 0 0 0 0,0 0 0 0 0,1 0 0 0 0,-1 1 0 0 0,1-1 0 0 0,-1 0 0 0 0,1 1 0 0 0,0-1 0 0 0,0 1 0 0 0,0-1 0 0 0,0 1 0 0 0,0 2-6 0 0,-1 3 20 0 0,1 0 1 0 0,0 0-1 0 0,0 0 1 0 0,0 6-21 0 0,1-11 14 0 0,0 31 185 0 0,1 1 0 0 0,2-1 0 0 0,3 14-199 0 0,17 89 479 0 0,-18-114-423 0 0,0 0 0 0 0,1 0 0 0 0,2-1 0 0 0,0 0 0 0 0,1 0 0 0 0,1-1 0 0 0,1 0-56 0 0,15 36 70 0 0,-20-40-66 0 0,2 0 0 0 0,0-1 1 0 0,8 11-5 0 0,3 2 26 0 0,-2 0 1 0 0,4 10-27 0 0,-19-35-139 0 0,0 0 0 0 0,0-1 0 0 0,0 1 0 0 0,0-1 0 0 0,1 0 0 0 0,0 0 0 0 0,-1 0 0 0 0,1 0 0 0 0,0 0 0 0 0,1 0 0 0 0,-1-1 0 0 0,0 0 0 0 0,1 1 0 0 0,-1-1 0 0 0,1 0 0 0 0,0-1 0 0 0,-1 1 0 0 0,1-1 0 0 0,0 0 0 0 0,0 1 0 0 0,0-2 0 0 0,0 1 0 0 0,0 0 0 0 0,0-1 0 0 0,1 0 0 0 0,-1 0 0 0 0,0 0 0 0 0,0-1 0 0 0,0 1 0 0 0,0-1 0 0 0,3-1 139 0 0,17-8-2195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3.191"/>
    </inkml:context>
    <inkml:brush xml:id="br0">
      <inkml:brushProperty name="width" value="0.1" units="cm"/>
      <inkml:brushProperty name="height" value="0.1" units="cm"/>
      <inkml:brushProperty name="color" value="#E71225"/>
    </inkml:brush>
  </inkml:definitions>
  <inkml:trace contextRef="#ctx0" brushRef="#br0">19 0 7368 0 0,'-2'9'176'0'0,"-1"0"0"0"0,1 0 0 0 0,1 1 0 0 0,0-1-1 0 0,0 0 1 0 0,1 0 0 0 0,0 1 0 0 0,1 7-176 0 0,0 11 3110 0 0,-2 16 2787 0 0,1-5 2568 0 0,2 28-8465 0 0,0-32 1360 0 0,-2 18-1360 0 0,0 7 639 0 0,1 18-36 0 0,-3-1 0 0 0,-5 27-603 0 0,3-45 624 0 0,3 35-624 0 0,1-65 114 0 0,0-25-82 0 0,0 0 0 0 0,1 0 0 0 0,0 1 1 0 0,-1-1-1 0 0,2 0 0 0 0,0 3-32 0 0,2 9 31 0 0,-4-16-49 0 0,0 0 14 0 0,0 0 0 0 0,0 0 1 0 0,0 1-1 0 0,0-1 1 0 0,0 0-1 0 0,0 0 1 0 0,0 0-1 0 0,0 0 0 0 0,0 0 1 0 0,0 0-1 0 0,0 1 1 0 0,0-1-1 0 0,0 0 0 0 0,1 0 1 0 0,-1 0-1 0 0,0 0 1 0 0,0 0-1 0 0,0 0 1 0 0,0 0-1 0 0,0 1 0 0 0,0-1 1 0 0,0 0-1 0 0,0 0 1 0 0,0 0-1 0 0,0 0 1 0 0,0 0-1 0 0,0 0 0 0 0,1 0 1 0 0,-1 0-1 0 0,0 0 1 0 0,0 0-1 0 0,0 0 1 0 0,0 1-1 0 0,0-1 0 0 0,0 0 1 0 0,0 0-1 0 0,1 0 1 0 0,-1 0-1 0 0,0 0 1 0 0,0 0-1 0 0,0 0 0 0 0,0 0 1 0 0,0 0-1 0 0,0 0 1 0 0,1 0-1 0 0,-1 0 0 0 0,0 0 1 0 0,0 0-1 0 0,0 0 1 0 0,0 0-1 0 0,0-1 1 0 0,0 1-1 0 0,0 0 0 0 0,1 0 1 0 0,-1 0-1 0 0,0 0 1 0 0,0 0-1 0 0,0 0 1 0 0,0 0-1 0 0,0 0 0 0 0,0 0 1 0 0,0 0-1 0 0,0 0 1 0 0,0-1-1 0 0,1 1 1 0 0,-1 0-1 0 0,0 0 0 0 0,0 0 4 0 0,6-7-59 0 0,0-1 0 0 0,0 1-1 0 0,-1-1 1 0 0,1-1 0 0 0,-2 1-1 0 0,1-1 1 0 0,-1 0 0 0 0,1-5 59 0 0,6-18-447 0 0,5-29 447 0 0,30-161-752 0 0,-39 190 615 0 0,1 1 1 0 0,2 0-1 0 0,1 0 0 0 0,14-26 137 0 0,-3 9-466 0 0,1-5 466 0 0,7-16-339 0 0,-20 45 250 0 0,-8 17 63 0 0,1 0 0 0 0,0 1 0 0 0,0-1 0 0 0,0 1 0 0 0,1 0 0 0 0,0 0 1 0 0,4-4 25 0 0,-3 4-29 0 0,0 0 0 0 0,1 1 0 0 0,0-1 0 0 0,1 1 0 0 0,-1 1 0 0 0,5-3 29 0 0,-8 6 5 0 0,-1-1 0 0 0,1 1 0 0 0,0 0 0 0 0,0 0 0 0 0,0 0 0 0 0,0 0-1 0 0,0 0 1 0 0,0 1 0 0 0,0-1 0 0 0,0 1 0 0 0,0 0 0 0 0,0 0 0 0 0,0 0 0 0 0,0 1 0 0 0,0-1-1 0 0,0 0 1 0 0,0 1 0 0 0,1 0-5 0 0,2 2 41 0 0,0-1 1 0 0,-1 1-1 0 0,1 0 0 0 0,-1 1 0 0 0,0-1 0 0 0,0 1 0 0 0,0 0 1 0 0,0 0-1 0 0,-1 1 0 0 0,0-1 0 0 0,0 1 0 0 0,0 0 1 0 0,0 0-1 0 0,-1 1 0 0 0,0-1 0 0 0,0 1 0 0 0,0-1 1 0 0,0 3-42 0 0,7 17 284 0 0,-2 1-1 0 0,0-1 1 0 0,2 23-284 0 0,-3-13 186 0 0,10 50 377 0 0,-5 1 0 0 0,-4 1 0 0 0,-2 37-563 0 0,-4-97 158 0 0,6 27-158 0 0,-1-9 74 0 0,3 11-20 0 0,-2-19-44 0 0,-7-32-463 0 0,1 1 1 0 0,-1 0-1 0 0,1-1 0 0 0,1 1 1 0 0,-1-1-1 0 0,1 0 1 0 0,0 1 452 0 0,-2-4-486 0 0,1 1 1 0 0,-1-1 0 0 0,1 0 0 0 0,0 1 0 0 0,0-1 0 0 0,0 0 0 0 0,0 0 0 0 0,0 0 0 0 0,0-1 0 0 0,0 1-1 0 0,0 0 1 0 0,1-1 0 0 0,-1 0 0 0 0,1 1 0 0 0,0-1 485 0 0,6 0-8658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3.828"/>
    </inkml:context>
    <inkml:brush xml:id="br0">
      <inkml:brushProperty name="width" value="0.1" units="cm"/>
      <inkml:brushProperty name="height" value="0.1" units="cm"/>
      <inkml:brushProperty name="color" value="#E71225"/>
    </inkml:brush>
  </inkml:definitions>
  <inkml:trace contextRef="#ctx0" brushRef="#br0">69 129 14280 0 0,'-1'-2'654'0'0,"1"0"-438"0"0,-1-2-35 0 0,-9-7 605 0 0,10 11-759 0 0,0 0 0 0 0,0 0 1 0 0,0 0-1 0 0,0 0 0 0 0,0 0 0 0 0,0 0 1 0 0,0 0-1 0 0,0 0 0 0 0,-1-1 1 0 0,1 1-1 0 0,0 0 0 0 0,0 0 0 0 0,0 0 1 0 0,0 0-1 0 0,0 0 0 0 0,0 0 0 0 0,0 0 1 0 0,0 0-1 0 0,0 0 0 0 0,0 0 0 0 0,0 0 1 0 0,0 0-1 0 0,0 0 0 0 0,0 0 0 0 0,-1 0 1 0 0,1 0-1 0 0,0 0 0 0 0,0 0 1 0 0,0 0-1 0 0,0 0 0 0 0,0 0 0 0 0,0 0 1 0 0,0 0-1 0 0,0 0 0 0 0,0 0 0 0 0,0 0 1 0 0,0 0-1 0 0,0 0 0 0 0,0 0 0 0 0,-1 0 1 0 0,1 0-1 0 0,0 0 0 0 0,0 0 1 0 0,0 1-1 0 0,0-1 0 0 0,0 0 0 0 0,0 0 1 0 0,0 0-1 0 0,0 0 0 0 0,0 0 0 0 0,0 0 1 0 0,0 0-1 0 0,0 0 0 0 0,0 0 0 0 0,0 0 1 0 0,0 0-1 0 0,0 0 0 0 0,0 0 0 0 0,0 0 1 0 0,0 1-28 0 0,-4 3 776 0 0,1 1-1 0 0,0-1 1 0 0,0 1 0 0 0,1 0 0 0 0,-1 0 0 0 0,1 1-1 0 0,0-1 1 0 0,-1 4-776 0 0,-8 46 1953 0 0,7-34-1578 0 0,-2 22 529 0 0,2 1 1 0 0,1 12-905 0 0,3-50 28 0 0,0 28 318 0 0,1 0-1 0 0,5 21-345 0 0,-1-5 217 0 0,0 3-120 0 0,1 0 0 0 0,3-1 0 0 0,12 38-97 0 0,-12-54 167 0 0,-8-29-123 0 0,0-1 1 0 0,0 1-1 0 0,1 0 0 0 0,0 0 0 0 0,0-1 0 0 0,1 1 1 0 0,0-1-1 0 0,0 0 0 0 0,0 0 0 0 0,5 5-44 0 0,-5-7 29 0 0,0 0-1 0 0,1 0 1 0 0,0-1-1 0 0,0 1 1 0 0,0-1-1 0 0,0 0 0 0 0,1 0 1 0 0,-1 0-1 0 0,2 0-28 0 0,-3-2-9 0 0,-1 0-1 0 0,1-1 0 0 0,0 1 1 0 0,0 0-1 0 0,-1-1 0 0 0,1 0 0 0 0,0 1 1 0 0,0-1-1 0 0,0 0 0 0 0,0 0 1 0 0,-1-1-1 0 0,1 1 0 0 0,0-1 1 0 0,0 1-1 0 0,0-1 0 0 0,-1 0 0 0 0,1 0 1 0 0,1-1 9 0 0,3-2-52 0 0,1 0 1 0 0,0-1-1 0 0,-1 0 1 0 0,0 0-1 0 0,-1-1 1 0 0,1 0-1 0 0,-1 0 1 0 0,4-5 51 0 0,6-8-145 0 0,0-2-1 0 0,4-8 146 0 0,-10 12-112 0 0,0-1 0 0 0,-1 0 1 0 0,-1-1-1 0 0,-1 0 0 0 0,-1 0 0 0 0,0-1 0 0 0,1-11 112 0 0,4-35-891 0 0,1-43 891 0 0,-11 97-54 0 0,3-78-818 0 0,-5-57 872 0 0,0 44-266 0 0,1 72 209 0 0,1 17 23 0 0,-1-1 1 0 0,-1 1-1 0 0,0-1 34 0 0,1 15 1 0 0,0 0 0 0 0,0 0 0 0 0,0 0 0 0 0,0 0 0 0 0,0 0 0 0 0,0 0 0 0 0,0 0 0 0 0,0 0 1 0 0,0 0-1 0 0,0 0 0 0 0,-1 0 0 0 0,1 0 0 0 0,0 0 0 0 0,0 0 0 0 0,0 0 0 0 0,0 0 0 0 0,0 0 0 0 0,0 0 0 0 0,0 0 0 0 0,0 1 0 0 0,0-1 0 0 0,0 0 0 0 0,0 0 0 0 0,0 0 0 0 0,0 0 0 0 0,0 0 0 0 0,0 0 0 0 0,0 0 0 0 0,0 0 0 0 0,0 0 0 0 0,0 0 0 0 0,0 0 0 0 0,0 0 1 0 0,0 0-1 0 0,-1-1 0 0 0,1 1 0 0 0,0 0 0 0 0,0 0-1 0 0,-2 11 41 0 0,-1 13 36 0 0,3-21-71 0 0,-12 160 475 0 0,11-115-131 0 0,2-1-1 0 0,4 23-349 0 0,3 11 340 0 0,-4-29-8 0 0,2-1 0 0 0,2 0-1 0 0,4 4-331 0 0,-8-40 54 0 0,0 0-1 0 0,1-1 0 0 0,1 1 1 0 0,0-2-1 0 0,1 1 1 0 0,1 0-1 0 0,0-1 0 0 0,0-1 1 0 0,2 1-1 0 0,-1-2 1 0 0,2 1-1 0 0,5 5-53 0 0,-11-13 0 0 0,0 0 0 0 0,-1-1 0 0 0,1 1 0 0 0,1-1 0 0 0,-1 0 0 0 0,0-1 0 0 0,1 1 0 0 0,-1-1 0 0 0,1 0 0 0 0,0 0 0 0 0,0-1 0 0 0,-1 0 0 0 0,1 0 0 0 0,0 0 0 0 0,0 0 0 0 0,0-1 0 0 0,0 0 0 0 0,0-1 0 0 0,0 1 0 0 0,0-1 0 0 0,0 0 0 0 0,0-1 0 0 0,0 1 0 0 0,2-2 0 0 0,8-4-8 0 0,1-1 0 0 0,-2 0 0 0 0,1-1 0 0 0,-1-1 0 0 0,-1-1 0 0 0,0 0 0 0 0,0 0 0 0 0,-1-2 0 0 0,0 0 0 0 0,-1 0 0 0 0,4-7 8 0 0,-2 1 9 0 0,-1 0 0 0 0,0 0 0 0 0,-2-1 0 0 0,0-1 0 0 0,-1 0 0 0 0,-2-1 0 0 0,0 1 0 0 0,1-7-9 0 0,2-20-92 0 0,-2 0-1 0 0,-2-1 1 0 0,0-41 92 0 0,-7 61-91 0 0,0 0 0 0 0,-2-1 0 0 0,-2 1 0 0 0,0 0 1 0 0,-2 0-1 0 0,-1 1 0 0 0,-1-1 91 0 0,5 19-54 0 0,-1 1 0 0 0,0 0 1 0 0,-1 0-1 0 0,0 0 0 0 0,0 0 0 0 0,-1 1 1 0 0,0 0-1 0 0,-1 0 0 0 0,0 0 0 0 0,0 1 1 0 0,0 0-1 0 0,-1 0 0 0 0,-4-2 54 0 0,10 9-34 0 0,0-1 0 0 0,0 0-1 0 0,0 0 1 0 0,0 1 0 0 0,-1-1 0 0 0,1 1-1 0 0,0 0 1 0 0,0 0 0 0 0,-1 0-1 0 0,1 0 1 0 0,0 0 0 0 0,0 0 0 0 0,0 0-1 0 0,-1 1 1 0 0,1-1 0 0 0,0 1 0 0 0,0 0-1 0 0,-1 0 35 0 0,-6 1-301 0 0,9-2 227 0 0,-1 1 0 0 0,1-1 1 0 0,-1 0-1 0 0,1 0 1 0 0,0 1-1 0 0,-1-1 1 0 0,1 0-1 0 0,-1 1 1 0 0,1-1-1 0 0,0 0 1 0 0,-1 1-1 0 0,1-1 1 0 0,0 1-1 0 0,0-1 0 0 0,-1 1 1 0 0,1-1-1 0 0,0 0 1 0 0,0 1-1 0 0,0-1 1 0 0,0 1-1 0 0,-1-1 1 0 0,1 1-1 0 0,0-1 1 0 0,0 1-1 0 0,0-1 1 0 0,0 1-1 0 0,0 0 74 0 0,0-1-241 0 0,-1 12-1050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4.223"/>
    </inkml:context>
    <inkml:brush xml:id="br0">
      <inkml:brushProperty name="width" value="0.1" units="cm"/>
      <inkml:brushProperty name="height" value="0.1" units="cm"/>
      <inkml:brushProperty name="color" value="#E71225"/>
    </inkml:brush>
  </inkml:definitions>
  <inkml:trace contextRef="#ctx0" brushRef="#br0">1 595 9672 0 0,'0'0'440'0'0,"0"2"-6"0"0,1 1-299 0 0,8 16-96 0 0,-7-17 168 0 0,-1 0-1 0 0,1 0 1 0 0,0 0 0 0 0,0 0 0 0 0,0 0 0 0 0,0 0 0 0 0,0 0 0 0 0,0-1 0 0 0,0 1 0 0 0,0-1-1 0 0,1 1 1 0 0,-1-1 0 0 0,1 0 0 0 0,-1 0 0 0 0,1 0 0 0 0,-1-1 0 0 0,1 1 0 0 0,0 0 0 0 0,1-1-207 0 0,8 2 1202 0 0,-1-2 1 0 0,0 1 0 0 0,0-2-1 0 0,2 0-1202 0 0,-7 1 129 0 0,6-1 184 0 0,0-2 0 0 0,0 1 0 0 0,0-1-1 0 0,0-1 1 0 0,0 0-313 0 0,34-10 533 0 0,-42 13-504 0 0,14-3 121 0 0,-1 0-1 0 0,0-1 0 0 0,0-1 1 0 0,-1-1-1 0 0,11-5-149 0 0,7-8 595 0 0,-1-2 0 0 0,-1-1-1 0 0,14-14-594 0 0,-30 23 77 0 0,-2-1-1 0 0,1 0 0 0 0,-2-1 0 0 0,0 0 1 0 0,-1-2-1 0 0,-1 1 0 0 0,0-1 1 0 0,-2-1-1 0 0,0 0-76 0 0,-2 5 8 0 0,-2 0 0 0 0,0-1 0 0 0,-1 0 0 0 0,0 1 1 0 0,-1-1-1 0 0,-1 0 0 0 0,-1-1 0 0 0,0 1 0 0 0,0 0 0 0 0,-2 0 0 0 0,0-1 0 0 0,-2-8-8 0 0,2 17-16 0 0,0 1 0 0 0,-1 0 0 0 0,0 0 0 0 0,0 0 0 0 0,0 0-1 0 0,-1 0 1 0 0,0 1 0 0 0,0-1 0 0 0,-1 1 0 0 0,1 0 0 0 0,-1 0 0 0 0,0 0 0 0 0,-4-4 16 0 0,5 7 8 0 0,0-1 1 0 0,-1 1-1 0 0,1 0 1 0 0,0 0 0 0 0,-1 0-1 0 0,0 0 1 0 0,0 1 0 0 0,1-1-1 0 0,-1 1 1 0 0,0 0-1 0 0,0 0 1 0 0,0 0 0 0 0,0 1-1 0 0,0 0 1 0 0,0-1 0 0 0,0 1-1 0 0,0 1 1 0 0,-1-1-1 0 0,1 0 1 0 0,0 1 0 0 0,0 0-1 0 0,-2 1-8 0 0,-8 2 140 0 0,0 1 1 0 0,1 0-1 0 0,0 1 0 0 0,0 0 0 0 0,0 1 1 0 0,1 0-1 0 0,0 1 0 0 0,0 1 0 0 0,1 0-140 0 0,-4 4 221 0 0,1 1 0 0 0,0 1 0 0 0,1 0 0 0 0,0 0 0 0 0,2 1 0 0 0,-4 7-221 0 0,-6 11 300 0 0,2 1 1 0 0,2 1-1 0 0,1 0 0 0 0,2 1 1 0 0,-7 31-301 0 0,13-39 189 0 0,2 0 1 0 0,2 1-1 0 0,0-1 1 0 0,2 1-1 0 0,1 0 1 0 0,2-1-1 0 0,1 1 0 0 0,1 2-189 0 0,-1-18 92 0 0,0 0 0 0 0,2-1-1 0 0,-1 0 1 0 0,2 1-1 0 0,0-1 1 0 0,0-1 0 0 0,1 1-1 0 0,3 3-91 0 0,-3-7 27 0 0,0-1 0 0 0,0 1 1 0 0,1-1-1 0 0,0 0 0 0 0,1 0 0 0 0,0-1 0 0 0,0 0 0 0 0,0 0 0 0 0,1-1 0 0 0,0 0 0 0 0,1 0-27 0 0,6 2 2 0 0,0-1-1 0 0,0 0 1 0 0,0-1 0 0 0,1 0-1 0 0,13 2-1 0 0,-18-6-11 0 0,-1 0-1 0 0,1-1 1 0 0,0 0 0 0 0,0 0-1 0 0,0-1 1 0 0,0-1-1 0 0,0 0 1 0 0,-1-1-1 0 0,4-1 12 0 0,50-15-897 0 0,-32 3-1528 0 0,-5-3-4447 0 0,-5-5-2326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4.359"/>
    </inkml:context>
    <inkml:brush xml:id="br0">
      <inkml:brushProperty name="width" value="0.1" units="cm"/>
      <inkml:brushProperty name="height" value="0.1" units="cm"/>
      <inkml:brushProperty name="color" value="#333333"/>
    </inkml:brush>
  </inkml:definitions>
  <inkml:trace contextRef="#ctx0" brushRef="#br0">1 720 16416 0 0,'0'0'751'0'0,"0"0"-19"0"0,1 0-469 0 0,4 0-214 0 0,-1-1 1 0 0,0 0-1 0 0,0 0 0 0 0,1 0 1 0 0,-1-1-1 0 0,0 1 0 0 0,0-1 1 0 0,0 0-1 0 0,0 0 0 0 0,-1-1 1 0 0,1 1-1 0 0,0-1 1 0 0,1-2-50 0 0,27-15 907 0 0,4 0-272 0 0,-2-1-1 0 0,0-2 0 0 0,16-15-634 0 0,-13 11-21 0 0,-13 8-156 0 0,-1-1 1 0 0,-1-1 0 0 0,0-1-1 0 0,10-16 177 0 0,-21 26-104 0 0,0 1 0 0 0,0 0 0 0 0,1 0 0 0 0,1 2 0 0 0,0-1 0 0 0,0 2 0 0 0,3-2 104 0 0,-13 8 13 0 0,1 1 0 0 0,0-1-1 0 0,-1 1 1 0 0,1 0 0 0 0,0 0 0 0 0,0 0-1 0 0,0 0 1 0 0,0 1 0 0 0,0-1-1 0 0,0 1 1 0 0,0 0 0 0 0,0 0-1 0 0,0 1 1 0 0,0-1 0 0 0,0 1 0 0 0,0 0-1 0 0,3 1-12 0 0,2 1 115 0 0,0 0 0 0 0,-1 1-1 0 0,1 0 1 0 0,-1 1 0 0 0,0-1-1 0 0,0 2 1 0 0,1 0-115 0 0,7 5 295 0 0,-1 0 262 0 0,-1 0 0 0 0,0 1 1 0 0,11 12-558 0 0,21 13 861 0 0,-32-20-538 0 0,-11-13-230 0 0,0 0 0 0 0,0 0 1 0 0,1-1-1 0 0,-1 1 0 0 0,2 0-93 0 0,85 72 1018 0 0,-77-65-952 0 0,-12-10-164 0 0,-1-1-18 0 0,0 0-210 0 0,0 0-922 0 0,-1-1-404 0 0,-3-5-76 0 0</inkml:trace>
  <inkml:trace contextRef="#ctx0" brushRef="#br0" timeOffset="1">396 0 13360 0 0,'19'12'592'0'0,"-19"-12"120"0"0,-9 12-568 0 0,9-4-144 0 0,0-8 0 0 0,0 3 0 0 0,0 6 1184 0 0,0-9 215 0 0,0 8 41 0 0,9 1 0 0 0,4-1-1136 0 0,2-8-232 0 0,2 0-72 0 0,-4-8-5487 0 0,6 3-1129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4.940"/>
    </inkml:context>
    <inkml:brush xml:id="br0">
      <inkml:brushProperty name="width" value="0.1" units="cm"/>
      <inkml:brushProperty name="height" value="0.1" units="cm"/>
      <inkml:brushProperty name="color" value="#E71225"/>
    </inkml:brush>
  </inkml:definitions>
  <inkml:trace contextRef="#ctx0" brushRef="#br0">578 113 4144 0 0,'-1'-1'319'0'0,"-2"-4"-120"0"0,-1 0 1 0 0,0 1 0 0 0,0 0 0 0 0,0 0 0 0 0,0 0 0 0 0,-5-2-200 0 0,1-1 1995 0 0,0-1 232 0 0,-1 2-1 0 0,-1-1 1 0 0,1 1 0 0 0,-1 1 0 0 0,-4-2-2227 0 0,0 1 1148 0 0,0 0 1 0 0,-1 1 0 0 0,-13-2-1149 0 0,10 3 106 0 0,1 2 0 0 0,-1 0-1 0 0,0 1 1 0 0,0 0-1 0 0,0 1 1 0 0,0 2 0 0 0,-3 0-106 0 0,9 0 107 0 0,-1 1 0 0 0,0 0 1 0 0,1 1-1 0 0,0 0 0 0 0,0 1 1 0 0,0 1-1 0 0,0 0 1 0 0,1 0-1 0 0,0 1 0 0 0,0 0 1 0 0,1 1-1 0 0,0 0 0 0 0,0 1 1 0 0,1 0-1 0 0,0 1 0 0 0,0 0 1 0 0,1 0-1 0 0,1 1 1 0 0,0 0-1 0 0,0 0 0 0 0,1 1-107 0 0,-1 2 149 0 0,1 1-1 0 0,0-1 0 0 0,1 1 0 0 0,1 0 1 0 0,-2 8-149 0 0,5-16 44 0 0,0 0 1 0 0,1 0 0 0 0,-1 0 0 0 0,1 0 0 0 0,1 1-1 0 0,0-1 1 0 0,0 0 0 0 0,0 0 0 0 0,0 0-1 0 0,1 0 1 0 0,1 0 0 0 0,2 5-45 0 0,2 2 48 0 0,0 0 1 0 0,1 0 0 0 0,1-1-1 0 0,0-1 1 0 0,10 11-49 0 0,14 11 209 0 0,11 8-209 0 0,-21-20 69 0 0,-7-9 22 0 0,0 0 0 0 0,1 0-1 0 0,1-2-90 0 0,2 2 321 0 0,14 13-321 0 0,8 12 188 0 0,-1 1-1 0 0,-2 2 0 0 0,-2 2-187 0 0,-11-11 69 0 0,-2 1 1 0 0,-2 1 0 0 0,-1 1-1 0 0,9 22-69 0 0,-24-45 62 0 0,-1 0-1 0 0,-1 0 0 0 0,0 0 0 0 0,-1 0 0 0 0,0 1 0 0 0,-1-1 1 0 0,0 5-62 0 0,-1-11 35 0 0,-1 0 0 0 0,0-1 1 0 0,0 1-1 0 0,-1 0 1 0 0,1 0-1 0 0,-1-1 1 0 0,0 1-1 0 0,-1 0 1 0 0,0-1-1 0 0,0 1 0 0 0,0-1 1 0 0,0 0-1 0 0,-1 0 1 0 0,0 0-1 0 0,0 0 1 0 0,0 0-1 0 0,-2 1-35 0 0,0 0 44 0 0,-1-1 0 0 0,0 0 0 0 0,-1 0 0 0 0,1 0 1 0 0,-1-1-1 0 0,0 0 0 0 0,0 0 0 0 0,0-1 0 0 0,-1 0 0 0 0,1 0 0 0 0,-1-1 0 0 0,0 0 0 0 0,0 0 0 0 0,1 0 0 0 0,-7-1-44 0 0,-7 1 6 0 0,-1-1 0 0 0,1-1-1 0 0,0-1 1 0 0,0-1-1 0 0,-6-2-5 0 0,8 0-143 0 0,0-1 0 0 0,0 0 0 0 0,1-2 0 0 0,0 0 0 0 0,1-1-1 0 0,-1-1 1 0 0,1-1 0 0 0,-9-7 143 0 0,10 6-749 0 0,0-1-1 0 0,0-1 1 0 0,1-1 0 0 0,1 0 0 0 0,0-1-1 0 0,1 0 1 0 0,-11-17 749 0 0,6 5-1595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5.377"/>
    </inkml:context>
    <inkml:brush xml:id="br0">
      <inkml:brushProperty name="width" value="0.1" units="cm"/>
      <inkml:brushProperty name="height" value="0.1" units="cm"/>
      <inkml:brushProperty name="color" value="#E71225"/>
    </inkml:brush>
  </inkml:definitions>
  <inkml:trace contextRef="#ctx0" brushRef="#br0">0 384 3224 0 0,'0'0'143'0'0,"1"1"-3"0"0,4 7 61 0 0,1 0 0 0 0,0-1 0 0 0,0 0 0 0 0,1 0 0 0 0,2 1-201 0 0,3 3 5534 0 0,1-1 0 0 0,13 8-5534 0 0,-21-14 936 0 0,2-1 0 0 0,-1 0 0 0 0,0 0 1 0 0,0-1-1 0 0,1 0 0 0 0,-1 0 1 0 0,1 0-1 0 0,0-1 0 0 0,0 0-936 0 0,3 0 175 0 0,-1-1-1 0 0,0 0 0 0 0,0 0 1 0 0,1-1-1 0 0,-1 0 0 0 0,0-1 1 0 0,0 0-1 0 0,0 0 1 0 0,0-1-1 0 0,0 0-174 0 0,14-6 161 0 0,-7 4-23 0 0,-1-1 0 0 0,0-1 0 0 0,0 0 0 0 0,13-9-138 0 0,-9 2 42 0 0,-1-1-1 0 0,-1 0 1 0 0,0-2 0 0 0,-1 0-1 0 0,-1-1 1 0 0,0 0-1 0 0,-2-1 1 0 0,0-1 0 0 0,-1 0-1 0 0,5-14-41 0 0,-13 27-42 0 0,-1-1 0 0 0,0 0 0 0 0,0 0 0 0 0,-1-1 0 0 0,0 1 0 0 0,-1 0-1 0 0,0-1 1 0 0,0 1 0 0 0,-1-1 0 0 0,0 1 0 0 0,0-1 0 0 0,-1 1 0 0 0,0-1 0 0 0,-1 1 0 0 0,1-1 0 0 0,-2 1-1 0 0,1 0 1 0 0,-1 0 0 0 0,-2-3 42 0 0,3 7-45 0 0,1 0 0 0 0,-1 0 0 0 0,0 0 0 0 0,-1 1 0 0 0,1-1 0 0 0,-1 1 0 0 0,1 0 0 0 0,-1 0 0 0 0,0 0 0 0 0,0 0 0 0 0,-1 0 45 0 0,1 1-29 0 0,0 0-1 0 0,0 1 0 0 0,0-1 1 0 0,-1 1-1 0 0,1 0 1 0 0,0 0-1 0 0,-1 0 0 0 0,1 0 1 0 0,-1 1-1 0 0,0-1 0 0 0,1 1 1 0 0,-1 0-1 0 0,-1 0 30 0 0,-1 1-21 0 0,-1-1 0 0 0,1 1 0 0 0,0 1 0 0 0,0-1 0 0 0,0 1 0 0 0,0 0 0 0 0,0 0 0 0 0,0 1 0 0 0,1 0 0 0 0,-1 0 0 0 0,1 0 0 0 0,-3 3 21 0 0,-12 8 99 0 0,1 2 0 0 0,-10 11-99 0 0,24-22 18 0 0,-5 5 115 0 0,0 1 1 0 0,1 0-1 0 0,0 0 0 0 0,1 1 0 0 0,0 1 0 0 0,1-1 1 0 0,1 1-1 0 0,-5 12-133 0 0,-5 18 458 0 0,2 1 1 0 0,2 5-459 0 0,6-26 125 0 0,0 6 120 0 0,1 1 1 0 0,1 0-1 0 0,2-1 0 0 0,2 2 0 0 0,0 2-245 0 0,0-18 94 0 0,1 7 106 0 0,1 1 0 0 0,0-1 0 0 0,2 0 0 0 0,0 0 0 0 0,2-1 0 0 0,7 21-200 0 0,-10-35 24 0 0,0-1-1 0 0,0 0 1 0 0,1 0-1 0 0,-1 0 1 0 0,1 0-1 0 0,1 0 1 0 0,-1-1-1 0 0,1 0 1 0 0,0 0-1 0 0,0 0 1 0 0,1 0-1 0 0,4 2-23 0 0,3 2 28 0 0,1-1 1 0 0,-1-1-1 0 0,2 0 1 0 0,-1-1-1 0 0,4 1-28 0 0,-8-4-49 0 0,0-1 0 0 0,0 0 0 0 0,0 0 1 0 0,0-1-1 0 0,0-1 0 0 0,0 1 0 0 0,0-2 0 0 0,0 1 0 0 0,6-2 49 0 0,2-1-126 0 0,-1 0-1 0 0,1-2 1 0 0,-1 1 0 0 0,-1-2-1 0 0,5-2 127 0 0,1-4-1027 0 0,0 0 0 0 0,-1-2 0 0 0,0 0 1 0 0,-2-1-1 0 0,13-12 1027 0 0,4-8-8801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5.736"/>
    </inkml:context>
    <inkml:brush xml:id="br0">
      <inkml:brushProperty name="width" value="0.1" units="cm"/>
      <inkml:brushProperty name="height" value="0.1" units="cm"/>
      <inkml:brushProperty name="color" value="#E71225"/>
    </inkml:brush>
  </inkml:definitions>
  <inkml:trace contextRef="#ctx0" brushRef="#br0">0 392 19839 0 0,'11'29'1514'0'0,"0"-8"-900"0"0,-10-19-569 0 0,0 1 0 0 0,0 0-1 0 0,1 0 1 0 0,-1-1 0 0 0,1 1-1 0 0,0-1 1 0 0,-1 0 0 0 0,1 1-1 0 0,0-1 1 0 0,0 0 0 0 0,1 0-1 0 0,-1 0 1 0 0,0 0 0 0 0,1 0-1 0 0,-1-1 1 0 0,3 2-45 0 0,1-1 222 0 0,1 1 0 0 0,0-1 0 0 0,0 0 0 0 0,0 0-1 0 0,0-1 1 0 0,0 0 0 0 0,0 0 0 0 0,1-1 0 0 0,-1 0 0 0 0,0 0 0 0 0,0-1 0 0 0,1 1 0 0 0,-1-2 0 0 0,3 0-222 0 0,42-10 1314 0 0,14-7-1314 0 0,-56 15 114 0 0,-1 0 0 0 0,1 0 0 0 0,-1-1-1 0 0,0-1 1 0 0,8-5-114 0 0,42-36 390 0 0,-4-3 0 0 0,7-11-390 0 0,-53 51-10 0 0,-1 0 0 0 0,0 0 0 0 0,0-1 0 0 0,-1 0-1 0 0,-1 0 1 0 0,1-1 0 0 0,-2 0 0 0 0,0 0 0 0 0,3-11 10 0 0,-6 17-32 0 0,-1 1 0 0 0,0-1 0 0 0,0 0 0 0 0,0 0 0 0 0,-1 1 0 0 0,0-1 0 0 0,0 0 0 0 0,-1 0 0 0 0,0 0 0 0 0,0-4 32 0 0,-1 6-39 0 0,1 0 1 0 0,0 0 0 0 0,-1 1 0 0 0,0-1-1 0 0,0 0 1 0 0,0 1 0 0 0,0-1 0 0 0,-1 1-1 0 0,1 0 1 0 0,-1 0 0 0 0,0 0 0 0 0,0 0-1 0 0,0 0 1 0 0,0 1 0 0 0,0-1-1 0 0,-1 1 40 0 0,-1-1-18 0 0,0 0 0 0 0,0 0 0 0 0,0 1 0 0 0,-1 0 0 0 0,1 0 0 0 0,-1 0 0 0 0,1 1 0 0 0,-1 0 0 0 0,1 0 0 0 0,-1 0 1 0 0,0 1-1 0 0,1 0 0 0 0,-1 0 0 0 0,0 0 0 0 0,1 1 0 0 0,-1-1 0 0 0,0 1 0 0 0,-2 2 17 0 0,-1-1 3 0 0,1 1 1 0 0,0 0-1 0 0,-1 1 0 0 0,1 0 1 0 0,1 0-1 0 0,-1 1 0 0 0,1 0 1 0 0,-1 0-1 0 0,1 0 0 0 0,1 1 1 0 0,-3 3-4 0 0,-8 10 150 0 0,1 0 1 0 0,1 1 0 0 0,1 1 0 0 0,1 0-1 0 0,1 1 1 0 0,1 0 0 0 0,1 1 0 0 0,1 0 0 0 0,-2 7-151 0 0,-5 26 427 0 0,2 0 1 0 0,3 1-1 0 0,-1 26-427 0 0,8-46 410 0 0,2 1 0 0 0,1 34-410 0 0,2-51 103 0 0,1-1 0 0 0,1 1 1 0 0,1-1-1 0 0,0 1 0 0 0,2-1 0 0 0,1 0-103 0 0,-4-11 3 0 0,1-1 0 0 0,0 0 1 0 0,0 0-1 0 0,1 0 0 0 0,0-1 0 0 0,1 1 0 0 0,-1-1 0 0 0,1 0 1 0 0,1-1-1 0 0,-1 0 0 0 0,7 5-3 0 0,-8-7 0 0 0,1 0-1 0 0,0-1 1 0 0,0 1 0 0 0,0-1 0 0 0,1 0 0 0 0,-1 0 0 0 0,1-1-1 0 0,-1 0 1 0 0,1 0 0 0 0,0-1 0 0 0,0 0 0 0 0,0 0-1 0 0,0 0 1 0 0,0-1 0 0 0,4 0 0 0 0,8-1-32 0 0,1 0 0 0 0,0-2 1 0 0,-1 0-1 0 0,1-1 0 0 0,-1-1 0 0 0,0-1 0 0 0,-1-1 0 0 0,1 0 32 0 0,5-6-417 0 0,0 0 0 0 0,0-1 0 0 0,-2-2 0 0 0,0 0 0 0 0,0-1 0 0 0,-2-1 0 0 0,0-2 0 0 0,12-14 417 0 0,-22 22-361 0 0,15-17-2556 0 0,16-23 2917 0 0,-8-1-1811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6.342"/>
    </inkml:context>
    <inkml:brush xml:id="br0">
      <inkml:brushProperty name="width" value="0.1" units="cm"/>
      <inkml:brushProperty name="height" value="0.1" units="cm"/>
      <inkml:brushProperty name="color" value="#E71225"/>
    </inkml:brush>
  </inkml:definitions>
  <inkml:trace contextRef="#ctx0" brushRef="#br0">13 46 10592 0 0,'0'0'818'0'0,"-1"3"-532"0"0,-2 7 821 0 0,0 0 0 0 0,1 0 1 0 0,1 1-1 0 0,0-1 0 0 0,0 0 1 0 0,0 6-1108 0 0,5 66 6428 0 0,-4-80-6451 0 0,23 210 4337 0 0,-5-110-3262 0 0,4 28-356 0 0,-16-81 144 0 0,5 16-840 0 0,-7-49 106 0 0,0 1-1 0 0,1 0 1 0 0,1-1 0 0 0,1 0-1 0 0,5 9-105 0 0,9 3-124 0 0,-17-27 209 0 0,-3-1-77 0 0,0 1 0 0 0,0-2 0 0 0,0 1 0 0 0,0 0-1 0 0,0 0 1 0 0,0 0 0 0 0,0 0 0 0 0,0-1-1 0 0,0 1 1 0 0,0 0 0 0 0,0-1 0 0 0,0 1 0 0 0,0-1-1 0 0,0 1 1 0 0,0-1 0 0 0,0 0-8 0 0,12-17-134 0 0,-9 11 53 0 0,0 1 0 0 0,-1-1 0 0 0,0 0 0 0 0,0 0 1 0 0,0 0-1 0 0,-1 0 0 0 0,0 0 0 0 0,-1 0 0 0 0,0-1 81 0 0,41-229-853 0 0,-19 113 475 0 0,-10 48-40 0 0,4 0-1 0 0,9-16 419 0 0,-19 74-97 0 0,1 1 1 0 0,0 0-1 0 0,1 1 0 0 0,1-1 1 0 0,1 2-1 0 0,1-2 97 0 0,-9 14-38 0 0,0-1-1 0 0,0 1 1 0 0,0 0-1 0 0,0-1 1 0 0,1 2-1 0 0,-1-1 1 0 0,1 0-1 0 0,0 1 1 0 0,0 0-1 0 0,0 0 1 0 0,4-2 38 0 0,-6 3-20 0 0,0 1 0 0 0,0-1 1 0 0,0 0-1 0 0,0 1 0 0 0,1 0 0 0 0,-1-1 1 0 0,0 1-1 0 0,0 0 0 0 0,0 0 1 0 0,1 0-1 0 0,-1 0 0 0 0,0 1 0 0 0,0-1 1 0 0,1 1-1 0 0,-1-1 0 0 0,0 1 0 0 0,0 0 1 0 0,0 0-1 0 0,0 0 0 0 0,0 0 1 0 0,0 0-1 0 0,2 1 20 0 0,5 6 69 0 0,-1-1-1 0 0,1 1 1 0 0,-2 1 0 0 0,1 0 0 0 0,-1 0 0 0 0,0 0 0 0 0,-1 1-1 0 0,0 0 1 0 0,0 0 0 0 0,-1 0 0 0 0,-1 1 0 0 0,1 0-1 0 0,-2 1-68 0 0,17 41 462 0 0,6 19 132 0 0,-17-42-396 0 0,3 11 479 0 0,4 26-677 0 0,-2-1 312 0 0,-6-38-243 0 0,-2 1 1 0 0,-2 0-1 0 0,0 5-69 0 0,3 28 135 0 0,-4-36 49 0 0,0 1 1 0 0,-2 2-185 0 0,1 5 146 0 0,-1-22-114 0 0,0-1 0 0 0,-1 0 1 0 0,-1 7-33 0 0,3-39-203 0 0,-1 1 73 0 0,1 0 0 0 0,1-1 0 0 0,1 1 0 0 0,0 0 130 0 0,16-52-583 0 0,7-46 583 0 0,-14 49-344 0 0,4 1-1 0 0,7-10 345 0 0,10-9-736 0 0,9-9 736 0 0,-18 42-280 0 0,-19 41 97 0 0,1-1 0 0 0,7-11 183 0 0,-11 21-28 0 0,0 0 1 0 0,0 0-1 0 0,1 0 0 0 0,-1 0 1 0 0,1 1-1 0 0,0 0 0 0 0,0 0 1 0 0,0 0-1 0 0,0 0 0 0 0,2 0 28 0 0,-2 0-21 0 0,1 1 0 0 0,0 0-1 0 0,0-1 1 0 0,1 2 0 0 0,-1-1-1 0 0,0 1 1 0 0,1-1 0 0 0,1 1 21 0 0,-4 1 3 0 0,0 0-1 0 0,0 0 1 0 0,0 0 0 0 0,-1 1 0 0 0,1-1-1 0 0,0 1 1 0 0,0-1 0 0 0,0 1 0 0 0,-1 0-1 0 0,1 0 1 0 0,0 0 0 0 0,-1 1 0 0 0,1-1-1 0 0,-1 1 1 0 0,1-1 0 0 0,0 2-3 0 0,2 1 33 0 0,-1 0 1 0 0,0 0-1 0 0,-1 0 1 0 0,1 1-1 0 0,-1 0 1 0 0,0 0-1 0 0,0 0 1 0 0,0 0-1 0 0,-1 0 1 0 0,1 0-1 0 0,-1 2-33 0 0,6 15 229 0 0,-2 1 1 0 0,0 2-230 0 0,-6-24 11 0 0,4 15 119 0 0,4 16 203 0 0,-2-1 0 0 0,-1 1-1 0 0,-1 2-332 0 0,-2-6 144 0 0,7 254 779 0 0,-8-256-747 0 0,1 0 0 0 0,2 0 0 0 0,2 10-176 0 0,-4-26 91 0 0,-2-6-127 0 0,1-1-1 0 0,-1 1 1 0 0,1-1-1 0 0,0 0 1 0 0,0 1-1 0 0,0-1 1 0 0,0 0 0 0 0,0 1-1 0 0,1-1 1 0 0,0 0-1 0 0,-1 0 1 0 0,1 0-1 0 0,0 0 1 0 0,0-1-1 0 0,1 1 1 0 0,1 1 36 0 0,-3-3-106 0 0,0-1-1 0 0,0 0 1 0 0,1 1-1 0 0,-1-1 1 0 0,0 0 0 0 0,1 0-1 0 0,-1 0 1 0 0,0 0-1 0 0,1 0 1 0 0,-1 0 0 0 0,0 0-1 0 0,1 0 1 0 0,-1 0-1 0 0,0-1 1 0 0,0 1-1 0 0,2-1 107 0 0,19-8-1449 0 0,-12-1-528 0 0,3 1-410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6.700"/>
    </inkml:context>
    <inkml:brush xml:id="br0">
      <inkml:brushProperty name="width" value="0.1" units="cm"/>
      <inkml:brushProperty name="height" value="0.1" units="cm"/>
      <inkml:brushProperty name="color" value="#E71225"/>
    </inkml:brush>
  </inkml:definitions>
  <inkml:trace contextRef="#ctx0" brushRef="#br0">1 0 24847 0 0,'0'7'1211'0'0,"15"103"407"0"0,-5 4-1618 0 0,-7-43 2049 0 0,-6 48-2049 0 0,0-5 883 0 0,-6 59-224 0 0,9-160-611 0 0,0 43 444 0 0,-5 29-492 0 0,-1 19 305 0 0,4-45-170 0 0,2-41-144 0 0,0-1 1 0 0,2 1-1 0 0,0 0 0 0 0,3 12 9 0 0,-5-29-115 0 0,1 0 1 0 0,-1 0-1 0 0,0 0 0 0 0,1 1 0 0 0,-1-1 0 0 0,1 0 0 0 0,-1 0 0 0 0,1 0 0 0 0,-1 0 0 0 0,1 0 0 0 0,0 0 0 0 0,0 0 0 0 0,0 0 1 0 0,-1-1-1 0 0,1 1 0 0 0,0 0 0 0 0,0 0 0 0 0,0 0 0 0 0,0-1 0 0 0,0 1 0 0 0,0-1 0 0 0,0 1 0 0 0,1-1 0 0 0,-1 1 0 0 0,0-1 1 0 0,0 0-1 0 0,1 1 115 0 0,0-1-396 0 0,1 0 0 0 0,-1 0 0 0 0,0 0 0 0 0,1 0 0 0 0,-1 0 0 0 0,1 0 0 0 0,-1-1 0 0 0,0 1 0 0 0,1-1 0 0 0,-1 0 0 0 0,0 0 0 0 0,1 0 0 0 0,-1 0 0 0 0,1 0 396 0 0,10-7-1911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7.112"/>
    </inkml:context>
    <inkml:brush xml:id="br0">
      <inkml:brushProperty name="width" value="0.1" units="cm"/>
      <inkml:brushProperty name="height" value="0.1" units="cm"/>
      <inkml:brushProperty name="color" value="#E71225"/>
    </inkml:brush>
  </inkml:definitions>
  <inkml:trace contextRef="#ctx0" brushRef="#br0">1 546 18255 0 0,'0'0'414'0'0,"0"0"56"0"0,2 2 32 0 0,3-1-431 0 0,-1 1 0 0 0,1 0 0 0 0,0-1 0 0 0,0 0 0 0 0,-1 0 1 0 0,1 0-1 0 0,0-1 0 0 0,0 0 0 0 0,3 0-71 0 0,50-5 167 0 0,-43 3 164 0 0,8-2 156 0 0,0-1-1 0 0,-1 0 0 0 0,0-2 0 0 0,0-1 1 0 0,0-1-487 0 0,42-19 1375 0 0,-2-3-1375 0 0,-42 20 168 0 0,0-1-1 0 0,-1 0 1 0 0,-1-2 0 0 0,13-11-168 0 0,-19 14 120 0 0,0 0 1 0 0,-1-1-1 0 0,-1 0 1 0 0,0-1-1 0 0,-1 0 1 0 0,0 0 0 0 0,0-3-121 0 0,-1 1-61 0 0,-1 0 0 0 0,-1-1 0 0 0,0 0 1 0 0,-2 0-1 0 0,1 0 0 0 0,-2-1 1 0 0,0 0-1 0 0,-1 1 0 0 0,-1-1 0 0 0,0 0 1 0 0,-1 0-1 0 0,-1 0 0 0 0,-1-4 61 0 0,1 19-17 0 0,1 0 0 0 0,0-1 0 0 0,-1 1 0 0 0,1 0 0 0 0,-1 0 0 0 0,0 0 0 0 0,0 0 0 0 0,0 0 0 0 0,0 0 0 0 0,0 0 0 0 0,0 1 0 0 0,0-1 0 0 0,-1 0-1 0 0,1 1 1 0 0,-1-1 0 0 0,1 0 0 0 0,-1 1 0 0 0,1 0 0 0 0,-1-1 0 0 0,-1 0 17 0 0,0 1 19 0 0,1 0 1 0 0,-1 0-1 0 0,0 1 0 0 0,1-1 1 0 0,-1 1-1 0 0,0-1 0 0 0,1 1 1 0 0,-1 0-1 0 0,0 0 0 0 0,0 0 1 0 0,1 0-1 0 0,-1 0 0 0 0,0 1 0 0 0,-1 0-19 0 0,-7 2 214 0 0,-1 1-1 0 0,1 0 1 0 0,-1 1-1 0 0,1 0 0 0 0,1 1 1 0 0,-9 5-214 0 0,11-5 154 0 0,0 0 0 0 0,0 1 0 0 0,0 0 0 0 0,1 0 0 0 0,0 0 1 0 0,0 1-1 0 0,-3 5-154 0 0,-8 14 1007 0 0,-11 23-1007 0 0,7-11 452 0 0,-6 7 130 0 0,3 1 0 0 0,2 1-582 0 0,5-9 308 0 0,9-20-123 0 0,0 1 0 0 0,2 0 0 0 0,-5 16-185 0 0,8-18 116 0 0,-5 15 336 0 0,-3 33-452 0 0,11-57 28 0 0,0-1-1 0 0,1 0 0 0 0,0 1 1 0 0,0-1-1 0 0,1 0 1 0 0,0 1-1 0 0,0-1 1 0 0,1 0-1 0 0,0 0 0 0 0,2 5-27 0 0,-1-7-4 0 0,1 0-1 0 0,-1 0 1 0 0,1-1-1 0 0,1 1 1 0 0,-1-1 0 0 0,1 0-1 0 0,0 0 1 0 0,0-1-1 0 0,0 1 1 0 0,1-1-1 0 0,0 0 1 0 0,0 0-1 0 0,0-1 1 0 0,2 1 4 0 0,-5-3-67 0 0,-1 0 1 0 0,1 0-1 0 0,0 0 1 0 0,0 0-1 0 0,0-1 1 0 0,0 1-1 0 0,0-1 1 0 0,0 0-1 0 0,0 0 1 0 0,2 0 66 0 0,8 0-219 0 0,7 3-318 0 0,0-2 0 0 0,1-1 0 0 0,-1-1 0 0 0,12-2 537 0 0,-20 2-305 0 0,63-11-2914 0 0,-29 0-3153 0 0,-7-4-1806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7.498"/>
    </inkml:context>
    <inkml:brush xml:id="br0">
      <inkml:brushProperty name="width" value="0.1" units="cm"/>
      <inkml:brushProperty name="height" value="0.1" units="cm"/>
      <inkml:brushProperty name="color" value="#E71225"/>
    </inkml:brush>
  </inkml:definitions>
  <inkml:trace contextRef="#ctx0" brushRef="#br0">555 0 7832 0 0,'-33'11'1410'0'0,"-33"5"-1410"0"0,-5 2 7012 0 0,45-10 1049 0 0,-24 12-8061 0 0,-59 34 3378 0 0,75-36-2839 0 0,13-7-26 0 0,1 1 0 0 0,0 1 0 0 0,-13 11-513 0 0,25-18 110 0 0,1 0 0 0 0,1 1 0 0 0,-1-1 0 0 0,1 1 0 0 0,0 1 0 0 0,1-1 0 0 0,0 1 0 0 0,0 0 1 0 0,0 0-1 0 0,1 0 0 0 0,0 2-110 0 0,3-8 14 0 0,0 0 0 0 0,1 0 0 0 0,-1-1 0 0 0,1 1 0 0 0,0 0 0 0 0,-1 0 0 0 0,1 0 0 0 0,0 0 1 0 0,0 0-1 0 0,0 0 0 0 0,0 0 0 0 0,1 0 0 0 0,-1 0 0 0 0,0-1 0 0 0,1 1 0 0 0,-1 0 0 0 0,1 0 0 0 0,0 0 1 0 0,0-1-1 0 0,-1 1 0 0 0,1 0 0 0 0,0-1 0 0 0,1 1 0 0 0,-1 0 0 0 0,0-1 0 0 0,1 1-14 0 0,3 3 27 0 0,0-1 0 0 0,1 1-1 0 0,0-1 1 0 0,0 0 0 0 0,1-1-1 0 0,2 2-26 0 0,11 6-9 0 0,85 54-280 0 0,-89-55 202 0 0,1-1 1 0 0,4 2 86 0 0,-10-6-54 0 0,0 0 0 0 0,0 1 0 0 0,-1 1 0 0 0,1 0 0 0 0,-1 0-1 0 0,7 8 55 0 0,11 11-126 0 0,19 21-124 0 0,-42-41 235 0 0,0 0 0 0 0,-1 0 0 0 0,1 1 0 0 0,-1-1 0 0 0,-1 1 0 0 0,1 0 0 0 0,0 3 15 0 0,2 8 8 0 0,3 4-24 0 0,3 18 16 0 0,-10-31 21 0 0,-1-1 0 0 0,0 1-1 0 0,0 0 1 0 0,-1-1-1 0 0,0 1 1 0 0,0 4-21 0 0,-2-1 71 0 0,0-1-1 0 0,0 0 0 0 0,-1-1 1 0 0,0 1-1 0 0,-1 0 1 0 0,0-1-1 0 0,-5 7-70 0 0,-1 2 146 0 0,-1 0 1 0 0,-2-1-1 0 0,-7 8-146 0 0,16-20 21 0 0,-1-1 0 0 0,0 0 1 0 0,0 0-1 0 0,-1 0 0 0 0,1 0 0 0 0,-1-1 1 0 0,0 0-1 0 0,0-1 0 0 0,-1 1 0 0 0,1-1 0 0 0,-4 1-21 0 0,-4 1 53 0 0,0-1 1 0 0,0-1-1 0 0,-1 0 0 0 0,0-1 0 0 0,0 0-53 0 0,3-2-31 0 0,0 0 0 0 0,0-1 0 0 0,0-1 0 0 0,0 0 0 0 0,1 0 0 0 0,-1-1 0 0 0,-9-4 31 0 0,12 4-47 0 0,2 1-141 0 0,0-1 0 0 0,-1 0 1 0 0,1 0-1 0 0,0 0 1 0 0,1-1-1 0 0,-5-3 188 0 0,8 5-247 0 0,-1-1-1 0 0,1 0 1 0 0,0 0 0 0 0,0 0-1 0 0,1 0 1 0 0,-1 0 0 0 0,1 0-1 0 0,-1-1 1 0 0,1 1 0 0 0,0-1-1 0 0,0 1 1 0 0,1-1 0 0 0,-1-2 247 0 0,-6-14-1934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7.922"/>
    </inkml:context>
    <inkml:brush xml:id="br0">
      <inkml:brushProperty name="width" value="0.1" units="cm"/>
      <inkml:brushProperty name="height" value="0.1" units="cm"/>
      <inkml:brushProperty name="color" value="#E71225"/>
    </inkml:brush>
  </inkml:definitions>
  <inkml:trace contextRef="#ctx0" brushRef="#br0">430 551 22607 0 0,'-1'-2'147'0'0,"1"0"0"0"0,-1 1 0 0 0,0-1 0 0 0,1 1 0 0 0,-1-1 0 0 0,0 1 0 0 0,0-1 0 0 0,0 1 0 0 0,0 0 0 0 0,-1-1 0 0 0,1 1 0 0 0,0 0 0 0 0,-1 0 0 0 0,1 0 0 0 0,0 0 0 0 0,-1 0 0 0 0,-1-1-147 0 0,-12-10-13 0 0,12 8 113 0 0,-1 1 1 0 0,1-1-1 0 0,-1 1 1 0 0,0-1-1 0 0,0 1 1 0 0,-1 0-1 0 0,1 1 1 0 0,0-1-1 0 0,-1 1 1 0 0,0 0-1 0 0,0 0 1 0 0,1 0-1 0 0,-1 0 1 0 0,-1 1-101 0 0,-1 0 186 0 0,0 0 0 0 0,0 0-1 0 0,0 1 1 0 0,0 0 0 0 0,0 0 0 0 0,0 1 0 0 0,0-1 0 0 0,0 2 0 0 0,-5 0-186 0 0,-1 2 222 0 0,-1 1 1 0 0,1 0-1 0 0,0 1 1 0 0,0 1-1 0 0,1 0 1 0 0,0 0-1 0 0,0 1 1 0 0,0 1-1 0 0,-8 8-222 0 0,14-11 93 0 0,-3 1-39 0 0,1 0-1 0 0,0 1 0 0 0,1 1 1 0 0,0-1-1 0 0,0 1 0 0 0,-3 6-53 0 0,-20 41 67 0 0,27-51-67 0 0,-1 0 0 0 0,1 0 0 0 0,1 0 0 0 0,-1 1 0 0 0,1-1 0 0 0,0 1 0 0 0,0-1 0 0 0,0 1 0 0 0,1 0 0 0 0,0 0 0 0 0,0 0 0 0 0,0 4 0 0 0,1-5 0 0 0,1 0 0 0 0,0-1 0 0 0,0 1 0 0 0,1-1 0 0 0,-1 1 0 0 0,1-1 0 0 0,0 0 0 0 0,1 2 0 0 0,3 10 0 0 0,-1-6 0 0 0,0 1 0 0 0,0-1 0 0 0,1 0 0 0 0,1-1 0 0 0,0 1 0 0 0,0-1 0 0 0,0-1 0 0 0,20 21 0 0 0,14 10 0 0 0,-11-11 0 0 0,18 14 0 0 0,-32-29 0 0 0,0 2 0 0 0,0 0 0 0 0,11 14 0 0 0,54 81 0 0 0,-74-99 0 0 0,-1 0 0 0 0,-1 0 0 0 0,0 1 0 0 0,2 6 0 0 0,13 26 0 0 0,-18-40 20 0 0,-1 0 0 0 0,1 1 0 0 0,-1-1 0 0 0,1 0 0 0 0,-1 1 1 0 0,-1-1-1 0 0,1 0 0 0 0,0 1 0 0 0,-1-1 0 0 0,0 1 0 0 0,0-1 0 0 0,-1 1 0 0 0,1-1 0 0 0,-1 1 0 0 0,0-1 0 0 0,0 0 0 0 0,0 1 1 0 0,-1-1-1 0 0,1 0 0 0 0,-1 0 0 0 0,0 0 0 0 0,0 0 0 0 0,-1 0 0 0 0,1-1 0 0 0,-1 1 0 0 0,0 0 0 0 0,-1 0-20 0 0,-1 2 22 0 0,0-1 0 0 0,0 0 0 0 0,-1 0 0 0 0,1 0 0 0 0,-1-1 0 0 0,0 0 0 0 0,-1 0 0 0 0,1 0 0 0 0,0-1 0 0 0,-1 0 0 0 0,0 0 0 0 0,0-1 0 0 0,0 0 0 0 0,0 0-1 0 0,0 0 1 0 0,-3-1-22 0 0,-15-1-248 0 0,0 0-1 0 0,-1-2 0 0 0,1-1 1 0 0,1-1-1 0 0,-21-6 249 0 0,24 5-547 0 0,16 4 264 0 0,-1-1 0 0 0,1 0 0 0 0,-1 0 0 0 0,1 0 0 0 0,0-1 0 0 0,-1 0 0 0 0,1 0 0 0 0,-1-1 283 0 0,-13-10-1783 0 0</inkml:trace>
  <inkml:trace contextRef="#ctx0" brushRef="#br0" timeOffset="1">963 0 24215 0 0,'-1'3'554'0'0,"-1"7"-239"0"0,1 0 1 0 0,-1-1 0 0 0,2 1 0 0 0,-1 0 0 0 0,1 0-1 0 0,1 5-315 0 0,0 23 186 0 0,-5 33 163 0 0,-3 0 0 0 0,-3 0 0 0 0,-5 11-349 0 0,-33 189 1825 0 0,24-119-974 0 0,-4 66 337 0 0,25-190-1314 0 0,1 0 0 0 0,1 0 0 0 0,2 0-1 0 0,0 0 1 0 0,2 0 0 0 0,2 0-1 0 0,5 20 127 0 0,-4-36-1221 0 0,-5-11 483 0 0,0 0 1 0 0,0 0 0 0 0,0 0 0 0 0,0 0 0 0 0,0 0 0 0 0,0-1 0 0 0,0 1 0 0 0,0 0 0 0 0,1-1 0 0 0,-1 1 0 0 0,0-1 0 0 0,0 1 0 0 0,1-1 737 0 0,7-1-8657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8.360"/>
    </inkml:context>
    <inkml:brush xml:id="br0">
      <inkml:brushProperty name="width" value="0.1" units="cm"/>
      <inkml:brushProperty name="height" value="0.1" units="cm"/>
      <inkml:brushProperty name="color" value="#E71225"/>
    </inkml:brush>
  </inkml:definitions>
  <inkml:trace contextRef="#ctx0" brushRef="#br0">0 11 23239 0 0,'2'3'118'0'0,"-1"-1"-1"0"0,0 1 1 0 0,1 0-1 0 0,-1-1 1 0 0,0 1-1 0 0,-1 0 1 0 0,1 0-1 0 0,0 0 1 0 0,-1-1-1 0 0,0 1 1 0 0,0 0-1 0 0,0 0 1 0 0,0 0-1 0 0,0 0 1 0 0,0 1-118 0 0,-1 3 123 0 0,1-1 1 0 0,0 1-1 0 0,1-1 0 0 0,-1 1 1 0 0,1 0-124 0 0,2 22 164 0 0,-3 11 501 0 0,3-1-1 0 0,1 0 0 0 0,7 28-664 0 0,-1-5 942 0 0,-8-40-416 0 0,2-1-1 0 0,0 1 1 0 0,8 20-526 0 0,38 96 936 0 0,-45-125-800 0 0,1 0 0 0 0,7 11-136 0 0,0-1 273 0 0,-11-19-261 0 0,1 0-1 0 0,0 0 1 0 0,0 0 0 0 0,0-1-1 0 0,0 1 1 0 0,0-1-1 0 0,1 0 1 0 0,-1 0-1 0 0,1 0 1 0 0,0 0-1 0 0,0 0 1 0 0,0-1-1 0 0,1 0 1 0 0,-1 0-1 0 0,0 0 1 0 0,1-1 0 0 0,-1 1-1 0 0,1-1 1 0 0,-1 0-1 0 0,1 0 1 0 0,0-1-1 0 0,0 1 1 0 0,-1-1-1 0 0,1 0 1 0 0,0 0-1 0 0,0-1 1 0 0,-1 0 0 0 0,1 1-1 0 0,0-2 1 0 0,-1 1-1 0 0,1 0 1 0 0,0-1-12 0 0,19-6-213 0 0,-1-1 0 0 0,0-2 1 0 0,1 0 212 0 0,-17 7-70 0 0,0 0 1 0 0,0-1-1 0 0,0 0 1 0 0,-1 0-1 0 0,0 0 1 0 0,0-1-1 0 0,-1 1 1 0 0,1-2-1 0 0,-1 1 1 0 0,-1 0-1 0 0,4-7 70 0 0,30-47-403 0 0,-23 38 257 0 0,-1-1 1 0 0,-1 0-1 0 0,2-9 146 0 0,9-30-314 0 0,-3-1-1 0 0,-3-1 1 0 0,-2-1 0 0 0,2-32 314 0 0,-9 55-87 0 0,-5 30 71 0 0,-1-1 0 0 0,-1 1 0 0 0,0 0 0 0 0,-1-6 16 0 0,-1 10 16 0 0,0 11 19 0 0,-1-1 0 0 0,1 1 0 0 0,-1 0 1 0 0,0 0-1 0 0,0-1 0 0 0,0 1 0 0 0,0-1 0 0 0,0 1 0 0 0,0-1 0 0 0,-1 1 0 0 0,0 0-35 0 0,0 0 31 0 0,0 0 0 0 0,0 1-1 0 0,0-1 1 0 0,1 1 0 0 0,-1-1 0 0 0,1 1-1 0 0,0 0-30 0 0,-2 23 212 0 0,2-20-147 0 0,1 0-1 0 0,-1 0 1 0 0,-1 0 0 0 0,0 2-65 0 0,-3 7 117 0 0,2-9-70 0 0,1-1 0 0 0,0 1 0 0 0,0-1 0 0 0,1 1 0 0 0,0 0 0 0 0,0 0 0 0 0,1 0 0 0 0,0 0-47 0 0,6 143 699 0 0,-6-126-601 0 0,0 25 428 0 0,5 45-526 0 0,-4-91 11 0 0,2 23 115 0 0,-1-1 0 0 0,-1 1 0 0 0,-1 10-126 0 0,-1-25 41 0 0,-1 8 60 0 0,1-1-1 0 0,1 1 1 0 0,1 0-1 0 0,2 17-100 0 0,24 79 346 0 0,-15-72-289 0 0,-3 1-1 0 0,4 33-56 0 0,-10-41 22 0 0,0 2 29 0 0,7 30-51 0 0,-4-37 4 0 0,0-7-4 0 0,-1 0 0 0 0,-2 1 0 0 0,0 7 0 0 0,-4 25 0 0 0,0-31 0 0 0,2 17 0 0 0,2-10 0 0 0,-1-15 0 0 0,0 0 0 0 0,-2 0 0 0 0,0-1 0 0 0,-1 5 0 0 0,-19 91 0 0 0,18-104 0 0 0,1 2 0 0 0,-1 1 0 0 0,0 0 0 0 0,-1-1 0 0 0,0 1 0 0 0,-1-1 0 0 0,-4 9 0 0 0,-55 96 0 0 0,59-109-5 0 0,0 0 0 0 0,0-1 0 0 0,-1 0-1 0 0,1 0 1 0 0,-1 0 0 0 0,-1 0 0 0 0,1-1 0 0 0,-1 0 0 0 0,0 0-1 0 0,0-1 1 0 0,-1 1 0 0 0,-3 1 5 0 0,1-2-22 0 0,0 0 1 0 0,-1 0-1 0 0,1-1 1 0 0,-1 0-1 0 0,1 0 1 0 0,-1-1-1 0 0,0-1 1 0 0,0 0-1 0 0,-3 0 22 0 0,-1 0-64 0 0,0-2 0 0 0,0 0 0 0 0,-1 0 0 0 0,1-1 0 0 0,0-1 0 0 0,1 0 0 0 0,-1-1 0 0 0,0-1 0 0 0,1 0 0 0 0,0-1 0 0 0,0 0 0 0 0,1-1 0 0 0,-9-6 64 0 0,-18-15-1221 0 0,5-4-54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9.215"/>
    </inkml:context>
    <inkml:brush xml:id="br0">
      <inkml:brushProperty name="width" value="0.1" units="cm"/>
      <inkml:brushProperty name="height" value="0.1" units="cm"/>
      <inkml:brushProperty name="color" value="#E71225"/>
    </inkml:brush>
  </inkml:definitions>
  <inkml:trace contextRef="#ctx0" brushRef="#br0">557 450 7368 0 0,'-22'-26'800'0'0,"16"20"-514"0"0,1 0-1 0 0,0 0 1 0 0,0 0 0 0 0,1 0 0 0 0,-1-1-1 0 0,1 0-285 0 0,-20-44 4108 0 0,-36-66 1235 0 0,48 98-4728 0 0,0 0-1 0 0,-1 1 1 0 0,0 0-1 0 0,-15-13-614 0 0,24 28 97 0 0,1-1 0 0 0,-1 1 0 0 0,0-1-1 0 0,0 1 1 0 0,0 1 0 0 0,0-1 0 0 0,0 0 0 0 0,-1 1-1 0 0,1 0 1 0 0,-1 0 0 0 0,0 0 0 0 0,1 1-1 0 0,-1 0 1 0 0,0 0 0 0 0,0 0 0 0 0,0 0-1 0 0,0 1 1 0 0,0 0 0 0 0,0 0 0 0 0,0 0 0 0 0,0 0-1 0 0,0 1 1 0 0,0 0 0 0 0,1 0 0 0 0,-1 0-1 0 0,0 1 1 0 0,0-1 0 0 0,1 1 0 0 0,-1 0-1 0 0,1 1 1 0 0,-4 2-97 0 0,-4 3 140 0 0,1 0 1 0 0,1 1-1 0 0,0 1 0 0 0,0 0 0 0 0,1 0 1 0 0,0 1-1 0 0,1 0 0 0 0,0 0 0 0 0,0 1 0 0 0,2 0 1 0 0,-1 0-1 0 0,2 1 0 0 0,-3 6-140 0 0,-8 27 486 0 0,2 1-1 0 0,3 0 1 0 0,0 10-486 0 0,10-54 17 0 0,-5 32 133 0 0,1 0 0 0 0,2 1 0 0 0,2-1 0 0 0,1 1 0 0 0,1 6-150 0 0,1-18 130 0 0,2 0 0 0 0,0 0-1 0 0,1 0 1 0 0,1 0-1 0 0,1-1 1 0 0,1 0 0 0 0,12 22-130 0 0,-15-35 23 0 0,0-1 0 0 0,1 0 0 0 0,1 0 0 0 0,-1-1 0 0 0,1 1 0 0 0,1-1 0 0 0,0-1 0 0 0,0 0 0 0 0,0 0 0 0 0,1 0 0 0 0,3 1-23 0 0,-8-6 1 0 0,1 1 0 0 0,-1-1 1 0 0,1-1-1 0 0,-1 1 0 0 0,1-1 0 0 0,0 0 0 0 0,0 0 0 0 0,-1 0 0 0 0,1 0 1 0 0,0-1-1 0 0,0 0 0 0 0,0 0 0 0 0,0 0 0 0 0,4-1-1 0 0,-2 0 2 0 0,-1-1-1 0 0,0 1 0 0 0,0-1 0 0 0,0 0 1 0 0,0-1-1 0 0,0 1 0 0 0,0-1 1 0 0,0 0-1 0 0,-1-1 0 0 0,1 1 1 0 0,-1-1-2 0 0,6-6 19 0 0,0 0 1 0 0,-1 0-1 0 0,-1-1 0 0 0,0 0 1 0 0,2-5-20 0 0,13-21-254 0 0,0-3 254 0 0,-5 8-237 0 0,-5 7 124 0 0,-1 1-1 0 0,-2-2 1 0 0,0 1 0 0 0,-1-2-1 0 0,-2 1 1 0 0,-1-1-1 0 0,-1-1 1 0 0,-1 1-1 0 0,-1-6 114 0 0,0-42-688 0 0,-7-73 688 0 0,2 133-70 0 0,-1 0 0 0 0,-1 0 0 0 0,-1 0 0 0 0,-2-6 70 0 0,0-1-192 0 0,-2-21 192 0 0,-5-12-142 0 0,8 33 85 0 0,0 1 0 0 0,1-8 57 0 0,-1 14 176 0 0,38 82 411 0 0,-2 2-1 0 0,-4 1 1 0 0,11 49-587 0 0,12 52 519 0 0,-15-54-262 0 0,-19-57-141 0 0,-3-8 17 0 0,3-1 0 0 0,1 0 0 0 0,21 37-133 0 0,-32-78-158 0 0,1 0 1 0 0,0 0-1 0 0,0 0 0 0 0,1-1 1 0 0,2 1 157 0 0,-8-8-165 0 0,-1-1 0 0 0,1 0 0 0 0,-1 1 0 0 0,1-1 0 0 0,0 0 1 0 0,0 0-1 0 0,0 0 0 0 0,0 0 0 0 0,0-1 0 0 0,0 1 0 0 0,0 0 0 0 0,0-1 1 0 0,0 1-1 0 0,0-1 0 0 0,0 0 0 0 0,0 0 0 0 0,0 0 0 0 0,0 0 0 0 0,0 0 1 0 0,0 0-1 0 0,0-1 0 0 0,0 1 0 0 0,0-1 0 0 0,0 1 0 0 0,0-1 0 0 0,0 0 1 0 0,0 1-1 0 0,0-1 0 0 0,0 0 0 0 0,0 0 0 0 0,-1-1 0 0 0,1 1 0 0 0,0 0 1 0 0,0-1 164 0 0,8-13-1858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4.726"/>
    </inkml:context>
    <inkml:brush xml:id="br0">
      <inkml:brushProperty name="width" value="0.1" units="cm"/>
      <inkml:brushProperty name="height" value="0.1" units="cm"/>
      <inkml:brushProperty name="color" value="#333333"/>
    </inkml:brush>
  </inkml:definitions>
  <inkml:trace contextRef="#ctx0" brushRef="#br0">0 0 16583 0 0,'0'0'1276'0'0,"0"0"-822"0"0,1 2-212 0 0,18 21 2252 0 0,0-1 0 0 0,2 1-2494 0 0,16 17 1367 0 0,90 93 29 0 0,-33-35-765 0 0,-50-53-321 0 0,2-2 0 0 0,1-2 0 0 0,4-1-310 0 0,-4-13-284 0 0,-45-26-442 0 0,7-8-1359 0 0,4-7-4736 0 0,-3-2-922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9.582"/>
    </inkml:context>
    <inkml:brush xml:id="br0">
      <inkml:brushProperty name="width" value="0.1" units="cm"/>
      <inkml:brushProperty name="height" value="0.1" units="cm"/>
      <inkml:brushProperty name="color" value="#E71225"/>
    </inkml:brush>
  </inkml:definitions>
  <inkml:trace contextRef="#ctx0" brushRef="#br0">0 40 14280 0 0,'0'-15'1528'0'0,"3"3"-1087"0"0,-1-1 5280 0 0,1 14-4474 0 0,1 0-1048 0 0,0 1 0 0 0,-1 0 0 0 0,1 0 0 0 0,-1 0 0 0 0,1 0 1 0 0,-1 0-1 0 0,0 1 0 0 0,0 0 0 0 0,0-1 0 0 0,0 1 1 0 0,0 0-1 0 0,-1 0 0 0 0,1 1 0 0 0,-1-1 0 0 0,0 1 0 0 0,0-1 1 0 0,0 1-1 0 0,0-1 0 0 0,-1 2-199 0 0,6 12 354 0 0,0 1 0 0 0,-2 0 0 0 0,2 12-354 0 0,15 85 1146 0 0,5 112-1146 0 0,-7-49 583 0 0,-13-125-381 0 0,0 6 286 0 0,13 47-488 0 0,-13-77-9 0 0,22 82 68 0 0,-21-86-107 0 0,0 0 1 0 0,2-1 0 0 0,5 7 47 0 0,-12-26-70 0 0,-1 1 0 0 0,2-1-1 0 0,-1-1 1 0 0,0 1 0 0 0,1 0 0 0 0,0-1 0 0 0,0 0 0 0 0,5 4 70 0 0,-8-7-69 0 0,0 0-1 0 0,0 0 1 0 0,1-1 0 0 0,-1 1-1 0 0,0 0 1 0 0,1-1 0 0 0,-1 1-1 0 0,0-1 1 0 0,1 1 0 0 0,-1-1-1 0 0,1 0 1 0 0,-1 0-1 0 0,1 0 1 0 0,-1 0 0 0 0,1 0-1 0 0,-1 0 1 0 0,1 0 0 0 0,-1 0-1 0 0,1 0 1 0 0,-1-1 0 0 0,1 1-1 0 0,-1-1 1 0 0,0 1 0 0 0,1-1-1 0 0,-1 1 1 0 0,1-1 0 0 0,-1 0-1 0 0,0 0 1 0 0,0 1 0 0 0,0-1-1 0 0,1 0 1 0 0,-1 0 0 0 0,0 0-1 0 0,0-1 1 0 0,0 1 0 0 0,0 0 68 0 0,3-4-213 0 0,-1 1-1 0 0,0-1 0 0 0,0 1 0 0 0,0-1 0 0 0,0 0 0 0 0,-1 0 1 0 0,0 0-1 0 0,0-1 0 0 0,0 1 0 0 0,-1 0 0 0 0,1-5 215 0 0,1-10-927 0 0,-1 0-1 0 0,0-12 928 0 0,-1 18-395 0 0,1-80-2431 0 0,-4 32-2454 0 0,1 12-1037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29.927"/>
    </inkml:context>
    <inkml:brush xml:id="br0">
      <inkml:brushProperty name="width" value="0.1" units="cm"/>
      <inkml:brushProperty name="height" value="0.1" units="cm"/>
      <inkml:brushProperty name="color" value="#E71225"/>
    </inkml:brush>
  </inkml:definitions>
  <inkml:trace contextRef="#ctx0" brushRef="#br0">0 0 11520 0 0,'19'53'1224'0'0,"-11"-11"-158"0"0,1-3 4461 0 0,2 41-5527 0 0,2 42 3607 0 0,1 20-1417 0 0,9 145 569 0 0,0-4-1141 0 0,-16-168-787 0 0,6-1-1 0 0,20 81-830 0 0,-30-181 31 0 0,1 0 0 0 0,0-1-1 0 0,1 1 1 0 0,0-1 0 0 0,1 0-1 0 0,1-1 1 0 0,0 1 0 0 0,1-1-1 0 0,0-1 1 0 0,0 1 0 0 0,5 2-31 0 0,-8-8-99 0 0,2 3-93 0 0,2 0 1 0 0,-1-1-1 0 0,7 6 192 0 0,-12-12-159 0 0,0 0 0 0 0,-1-1 0 0 0,1 1 0 0 0,0 0 0 0 0,0-1-1 0 0,0 1 1 0 0,0-1 0 0 0,0 0 0 0 0,0 0 0 0 0,1 0 0 0 0,-1-1-1 0 0,0 1 1 0 0,0-1 0 0 0,1 0 0 0 0,-1 1 0 0 0,1-2 159 0 0,18-1-1763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0.360"/>
    </inkml:context>
    <inkml:brush xml:id="br0">
      <inkml:brushProperty name="width" value="0.1" units="cm"/>
      <inkml:brushProperty name="height" value="0.1" units="cm"/>
      <inkml:brushProperty name="color" value="#E71225"/>
    </inkml:brush>
  </inkml:definitions>
  <inkml:trace contextRef="#ctx0" brushRef="#br0">82 202 21367 0 0,'-8'11'314'0'0,"0"1"-1"0"0,1 0 1 0 0,1 0-1 0 0,0 1 1 0 0,0 0-1 0 0,1 0 1 0 0,1 0-1 0 0,-1 5-313 0 0,-3 16 531 0 0,2 1 0 0 0,-2 25-531 0 0,5-23 643 0 0,2 1 0 0 0,1-1 0 0 0,2 1 0 0 0,1-1 0 0 0,2 0 0 0 0,3 3-643 0 0,-1-5 615 0 0,10 26-615 0 0,-12-47 63 0 0,0 0-1 0 0,1-1 1 0 0,1 0 0 0 0,0 0-1 0 0,7 9-62 0 0,-8-14 8 0 0,-1-1 0 0 0,2 1 0 0 0,-1-1 0 0 0,1-1 0 0 0,0 1 0 0 0,0-1 1 0 0,0 0-1 0 0,1-1 0 0 0,1 1-8 0 0,-5-4-6 0 0,1 0 0 0 0,0 0 0 0 0,0 0 0 0 0,-1 0 0 0 0,1-1 1 0 0,0 1-1 0 0,0-1 0 0 0,0-1 0 0 0,1 1 0 0 0,-1-1 0 0 0,0 0 1 0 0,0 0-1 0 0,0 0 0 0 0,0-1 0 0 0,0 1 0 0 0,0-1 0 0 0,3-1 6 0 0,-3 0-35 0 0,0 0 0 0 0,0 0 0 0 0,0 0 0 0 0,-1-1 0 0 0,1 0 0 0 0,-1 0-1 0 0,1 0 1 0 0,-1 0 0 0 0,0-1 0 0 0,0 0 0 0 0,0 0 0 0 0,-1 0-1 0 0,1 0 1 0 0,-1 0 0 0 0,2-5 35 0 0,6-9-163 0 0,-2 0 0 0 0,-1 0 0 0 0,5-13 163 0 0,-12 26-17 0 0,7-18-102 0 0,0 0-1 0 0,-2-1 0 0 0,2-17 120 0 0,6-75-44 0 0,-6 44-26 0 0,2-51-365 0 0,-5 0 0 0 0,-6-24 435 0 0,0 31-121 0 0,-1 148 218 0 0,0-12 75 0 0,1 1-1 0 0,2 16-171 0 0,8 113 480 0 0,17 28 116 0 0,-12-98-320 0 0,-8-40-74 0 0,1 0 0 0 0,2-1 0 0 0,2 0 0 0 0,7 16-202 0 0,-7-30 132 0 0,1 0 0 0 0,0-1 0 0 0,2 0-1 0 0,7 8-131 0 0,-14-22 28 0 0,1 0 1 0 0,0-1-1 0 0,1 0 0 0 0,0-1 0 0 0,0 1 0 0 0,1-2 0 0 0,0 1 0 0 0,0-1 0 0 0,1-1 0 0 0,10 5-28 0 0,-16-8 4 0 0,0-1 0 0 0,1 0 0 0 0,-1-1 0 0 0,1 1 0 0 0,0-1 0 0 0,0 0 0 0 0,-1-1 0 0 0,1 1 0 0 0,0-1 0 0 0,0 0 0 0 0,0 0 0 0 0,0-1 0 0 0,3-1-4 0 0,-2 1 4 0 0,1-2-1 0 0,-1 1 1 0 0,0-1-1 0 0,0 0 1 0 0,0 0-1 0 0,0-1 0 0 0,-1 0 1 0 0,0 0-1 0 0,5-5-3 0 0,1 0-6 0 0,-2-2 0 0 0,1 1-1 0 0,-2-2 1 0 0,1 1 0 0 0,-1-1-1 0 0,-1-1 1 0 0,0 1 0 0 0,-1-2-1 0 0,-1 1 1 0 0,3-7 6 0 0,-1-2-31 0 0,0 0-1 0 0,-2 0 1 0 0,0-1-1 0 0,-2 0 1 0 0,-1 0-1 0 0,0 0 1 0 0,-2 0-1 0 0,0-7 32 0 0,-1 30 0 0 0,-2-54-132 0 0,-2 0 1 0 0,-3 0-1 0 0,-7-29 132 0 0,-10-4-881 0 0,-24-59 881 0 0,42 132-186 0 0,0 1 0 0 0,-1 0 0 0 0,0 0 0 0 0,-1 0 0 0 0,-1 1 0 0 0,0 0-1 0 0,-8-8 187 0 0,16 19-76 0 0,0 0-1 0 0,1 0 0 0 0,-1 0 0 0 0,0 1 1 0 0,0-1-1 0 0,-1 0 0 0 0,1 0 0 0 0,0 0 0 0 0,0 1 1 0 0,0-1-1 0 0,0 0 0 0 0,-1 1 0 0 0,1 0 1 0 0,0-1-1 0 0,0 1 0 0 0,-1-1 0 0 0,1 1 0 0 0,0 0 1 0 0,-1 0-1 0 0,1 0 0 0 0,-1 0 0 0 0,1 0 0 0 0,0 0 1 0 0,-1 0-1 0 0,1 1 0 0 0,0-1 0 0 0,0 0 1 0 0,-1 1-1 0 0,1-1 0 0 0,0 1 0 0 0,0-1 0 0 0,-1 1 1 0 0,1-1-1 0 0,0 1 0 0 0,0 0 0 0 0,0 0 1 0 0,0 0-1 0 0,0 0 0 0 0,0 0 0 0 0,0 0 0 0 0,0 0 1 0 0,0 0-1 0 0,1 0 0 0 0,-1 0 0 0 0,0 0 0 0 0,1 0 1 0 0,-1 1-1 0 0,0-1 0 0 0,1 0 0 0 0,0 0 1 0 0,-1 1 76 0 0,-8 16-1506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0.709"/>
    </inkml:context>
    <inkml:brush xml:id="br0">
      <inkml:brushProperty name="width" value="0.1" units="cm"/>
      <inkml:brushProperty name="height" value="0.1" units="cm"/>
      <inkml:brushProperty name="color" value="#E71225"/>
    </inkml:brush>
  </inkml:definitions>
  <inkml:trace contextRef="#ctx0" brushRef="#br0">436 223 13824 0 0,'-14'-18'1179'0'0,"11"13"-1084"0"0,-1 0 1 0 0,0 0-1 0 0,-1 0 0 0 0,1 0 1 0 0,-3-1-96 0 0,0 1 518 0 0,0 0 0 0 0,0 0 1 0 0,-1 1-1 0 0,1 0 0 0 0,-1 0 1 0 0,0 1-1 0 0,-1 0 0 0 0,1 0 1 0 0,0 1-1 0 0,-1 0 0 0 0,-7-1-518 0 0,10 3 252 0 0,-1-1-1 0 0,1 1 0 0 0,-1 1 1 0 0,1-1-1 0 0,-1 1 0 0 0,1 0 1 0 0,0 0-1 0 0,-1 1 1 0 0,1 0-1 0 0,0 0 0 0 0,0 1 1 0 0,0-1-1 0 0,0 1 0 0 0,1 1 1 0 0,-1-1-1 0 0,0 2-251 0 0,-4 2 247 0 0,1 2 0 0 0,0-1-1 0 0,1 1 1 0 0,0 0 0 0 0,0 1-1 0 0,1 0 1 0 0,-6 10-247 0 0,0 4 348 0 0,0 1 0 0 0,2 0 0 0 0,1 1-348 0 0,-10 31 1257 0 0,-8 51-1257 0 0,26-101 44 0 0,-4 27 300 0 0,0 0-1 0 0,3 0 1 0 0,0 26-344 0 0,3-43 69 0 0,0-1 0 0 0,1 1 0 0 0,1 0 0 0 0,1-1 0 0 0,0 1 0 0 0,1-1 1 0 0,1 0-1 0 0,3 9-69 0 0,-5-18 22 0 0,1 0 1 0 0,0 0 0 0 0,0 0-1 0 0,0 0 1 0 0,1-1-1 0 0,0 1 1 0 0,0-1 0 0 0,5 4-23 0 0,-6-7 8 0 0,0 1 0 0 0,1-1 0 0 0,0 0 0 0 0,-1 0 0 0 0,1 0 1 0 0,0 0-1 0 0,1-1 0 0 0,-1 0 0 0 0,0 0 0 0 0,0-1 0 0 0,1 1 1 0 0,-1-1-1 0 0,1 0-8 0 0,5 0 6 0 0,0-1-1 0 0,1 0 1 0 0,-1-1 0 0 0,0 0 0 0 0,0-1 0 0 0,0 0-1 0 0,0 0 1 0 0,0-1 0 0 0,-1-1 0 0 0,5-1-6 0 0,4-3-1 0 0,0-1 0 0 0,-1-1 0 0 0,0 0 0 0 0,0-1 0 0 0,-1-2 1 0 0,1-1-18 0 0,-1-2 1 0 0,0 0-1 0 0,-2-1 1 0 0,0 0-1 0 0,0-2 0 0 0,-2 1 1 0 0,0-2-1 0 0,-2 0 1 0 0,0 0-1 0 0,1-5 18 0 0,-5 8-19 0 0,-2 1-1 0 0,0-1 1 0 0,-1 0-1 0 0,0 0 1 0 0,-2 0 0 0 0,0-1-1 0 0,0 1 1 0 0,-2-1-1 0 0,-1-2 20 0 0,1 9-29 0 0,-1 0 0 0 0,-1 1 0 0 0,0-1 0 0 0,-1 1 0 0 0,0-1 0 0 0,-2-4 29 0 0,-9-32-110 0 0,10 27 17 0 0,0 0-1 0 0,-2 0 0 0 0,-1 0 0 0 0,0 1 0 0 0,-5-6 94 0 0,1 5-161 0 0,-1 0 0 0 0,0 1 0 0 0,-2 0 0 0 0,0 1 0 0 0,-1 1 0 0 0,-1 1 0 0 0,-9-8 161 0 0,9 10-1214 0 0,0 1-1 0 0,-10-6 1215 0 0,-2 3-7594 0 0,14 8-575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1.098"/>
    </inkml:context>
    <inkml:brush xml:id="br0">
      <inkml:brushProperty name="width" value="0.1" units="cm"/>
      <inkml:brushProperty name="height" value="0.1" units="cm"/>
      <inkml:brushProperty name="color" value="#E71225"/>
    </inkml:brush>
  </inkml:definitions>
  <inkml:trace contextRef="#ctx0" brushRef="#br0">1 58 25599 0 0,'12'21'1157'0'0,"12"17"-1157"0"0,-14-24 330 0 0,-1 0 0 0 0,-1 1 1 0 0,0 0-1 0 0,-1 0 0 0 0,1 4-330 0 0,9 32 232 0 0,15 46 1861 0 0,-4 2-2093 0 0,-3 25 1362 0 0,3 68-1362 0 0,-26-178 25 0 0,6 87 319 0 0,-7-121-483 0 0,0 0-1 0 0,4-16 140 0 0,2-29-137 0 0,-3 11 24 0 0,3 1-1 0 0,9-31 114 0 0,-6 34-97 0 0,3 0-1 0 0,2 1 0 0 0,17-39 98 0 0,-8 33-114 0 0,-7 13 29 0 0,2 1 0 0 0,2 1 0 0 0,15-21 85 0 0,-29 51-46 0 0,1 1 0 0 0,0-1 1 0 0,8-7 45 0 0,-11 13-42 0 0,-1 0 0 0 0,1 1 0 0 0,-1 0 0 0 0,1-1 0 0 0,0 1 0 0 0,0 1 0 0 0,1-1 0 0 0,-1 1 0 0 0,3-1 42 0 0,-5 2-204 0 0,-1 1 0 0 0,1 0 1 0 0,0 0-1 0 0,-1-1 0 0 0,1 2 0 0 0,-1-1 0 0 0,1 0 1 0 0,0 0-1 0 0,-1 1 0 0 0,1-1 0 0 0,-1 1 0 0 0,1 0 0 0 0,-1 0 1 0 0,1 0-1 0 0,-1 0 0 0 0,0 0 0 0 0,0 1 0 0 0,1-1 0 0 0,-1 1 1 0 0,0-1-1 0 0,0 1 0 0 0,0 0 0 0 0,1 1 204 0 0,-1-2-1420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1.478"/>
    </inkml:context>
    <inkml:brush xml:id="br0">
      <inkml:brushProperty name="width" value="0.1" units="cm"/>
      <inkml:brushProperty name="height" value="0.1" units="cm"/>
      <inkml:brushProperty name="color" value="#E71225"/>
    </inkml:brush>
  </inkml:definitions>
  <inkml:trace contextRef="#ctx0" brushRef="#br0">7 1 24559 0 0,'-1'1'562'0'0,"0"3"-360"0"0,0 1 0 0 0,0-1 0 0 0,0 0 0 0 0,0 0 0 0 0,1 0 1 0 0,-1 1-1 0 0,1-1 0 0 0,0 0 0 0 0,1 0 0 0 0,-1 2-202 0 0,1 10 91 0 0,4 148 3576 0 0,8 20-3667 0 0,-4-120 502 0 0,-5-33-138 0 0,0 1 1 0 0,-2 8-365 0 0,-1-6 127 0 0,2 1 0 0 0,2-1 0 0 0,3 11-127 0 0,-2-13 58 0 0,-2-14-90 0 0,1 1 0 0 0,1-1 0 0 0,0 0 0 0 0,2 0 0 0 0,0-1 0 0 0,0 0 0 0 0,7 7 32 0 0,-12-20-100 0 0,0-1 1 0 0,0 0-1 0 0,0 0 1 0 0,0 0-1 0 0,1 0 1 0 0,-1 0-1 0 0,5 1 100 0 0,-7-2-107 0 0,1-1 1 0 0,0 0-1 0 0,0 0 0 0 0,0 0 1 0 0,0 0-1 0 0,1 0 0 0 0,-1 0 0 0 0,0-1 1 0 0,0 1-1 0 0,0-1 0 0 0,1 1 1 0 0,-1-1-1 0 0,0 0 0 0 0,0 0 0 0 0,1 0 1 0 0,0 0 106 0 0,10-7-2055 0 0,0-2-4782 0 0,-2-3-2229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1.847"/>
    </inkml:context>
    <inkml:brush xml:id="br0">
      <inkml:brushProperty name="width" value="0.1" units="cm"/>
      <inkml:brushProperty name="height" value="0.1" units="cm"/>
      <inkml:brushProperty name="color" value="#E71225"/>
    </inkml:brush>
  </inkml:definitions>
  <inkml:trace contextRef="#ctx0" brushRef="#br0">468 0 10592 0 0,'0'0'488'0'0,"0"0"-12"0"0,0 2 225 0 0,0 3 341 0 0,-1-1 1 0 0,1 0-1 0 0,-1 0 1 0 0,0 1-1 0 0,0-1 0 0 0,-1 0 1 0 0,1 0-1 0 0,-1 0 1 0 0,0 0-1 0 0,-2 3-1042 0 0,-5 7 2710 0 0,0 0 0 0 0,-4 3-2710 0 0,-9 13 593 0 0,-20 27 147 0 0,-3-1 1 0 0,-2-3-1 0 0,-36 32-740 0 0,46-45 174 0 0,-3 8-174 0 0,-16 17 166 0 0,50-58-128 0 0,0 2-1 0 0,1-1 1 0 0,0 1-1 0 0,0 0 1 0 0,1 0-1 0 0,0 0 1 0 0,1 0-1 0 0,-3 9-37 0 0,5-14 20 0 0,0 1-1 0 0,0-1-1 0 0,0 0 1 0 0,0 0-1 0 0,1 0 1 0 0,0 0-1 0 0,0 0 1 0 0,0 1-1 0 0,0-1 1 0 0,1 0 0 0 0,0 0-1 0 0,-1 0 1 0 0,1 0-1 0 0,1 0 1 0 0,0 2-19 0 0,2 9 44 0 0,-3-11-33 0 0,0-1 1 0 0,-1 1-1 0 0,2-1 0 0 0,-1 1 1 0 0,0-1-1 0 0,1 0 0 0 0,0 1 0 0 0,-1-1 1 0 0,1 0-1 0 0,0 0 0 0 0,1 0 1 0 0,-1-1-1 0 0,1 1 0 0 0,-1 0 0 0 0,1-1 1 0 0,0 0-1 0 0,2 2-11 0 0,19 11 29 0 0,0-1 1 0 0,1-2-1 0 0,0 0 0 0 0,1-2 1 0 0,1-1-1 0 0,-1 0 0 0 0,1-3 1 0 0,1 0-1 0 0,24 2-29 0 0,-13-6-23 0 0,0-1 1 0 0,-1-2-1 0 0,1-2 0 0 0,38-7 23 0 0,-66 7-91 0 0,0 0 0 0 0,0 0-1 0 0,0-1 1 0 0,9-4 91 0 0,-6 2-305 0 0,0 0-1 0 0,8 0 306 0 0,1 0-462 0 0,36-10-8107 0 0,-23 0-996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2.259"/>
    </inkml:context>
    <inkml:brush xml:id="br0">
      <inkml:brushProperty name="width" value="0.1" units="cm"/>
      <inkml:brushProperty name="height" value="0.1" units="cm"/>
      <inkml:brushProperty name="color" value="#E71225"/>
    </inkml:brush>
  </inkml:definitions>
  <inkml:trace contextRef="#ctx0" brushRef="#br0">555 140 15840 0 0,'-9'-7'353'0'0,"1"1"0"0"0,0-1 0 0 0,0-1 0 0 0,1 1 1 0 0,-3-5-354 0 0,4 5 204 0 0,0 0 0 0 0,0 0 0 0 0,-1 1 0 0 0,1 0 0 0 0,-1 1 0 0 0,-1-1 0 0 0,-6-3-204 0 0,-1 2 757 0 0,0 0 0 0 0,0 1 0 0 0,-1 1 0 0 0,0 0 0 0 0,-15-2-757 0 0,24 6 195 0 0,1 0-1 0 0,-2 1 1 0 0,1-1-1 0 0,0 1 1 0 0,0 1-1 0 0,0-1 1 0 0,0 1-1 0 0,0 0 0 0 0,0 1 1 0 0,1 0-1 0 0,-1 0 1 0 0,0 0-1 0 0,1 1 1 0 0,-7 3-195 0 0,3 1 166 0 0,0 0 1 0 0,0 0-1 0 0,1 1 0 0 0,0 0 1 0 0,1 1-1 0 0,-1 0 0 0 0,2 1 1 0 0,-1-1-1 0 0,1 2 0 0 0,-5 8-166 0 0,-5 16 557 0 0,0 0-1 0 0,-8 29-556 0 0,14-34 222 0 0,0 1 40 0 0,1 0 0 0 0,1 1 0 0 0,2 0 0 0 0,-3 25-262 0 0,8-38 90 0 0,-3 29 627 0 0,0 40-717 0 0,6-72 85 0 0,0 0 0 0 0,0 0 0 0 0,2 0 0 0 0,0 0 0 0 0,0-1 0 0 0,2 1 0 0 0,2 5-85 0 0,-4-14 21 0 0,0 0 0 0 0,1 0 0 0 0,-1-1 1 0 0,1 0-1 0 0,0 0 0 0 0,1 0 0 0 0,0 0 1 0 0,0 0-1 0 0,0-1 0 0 0,1 0 0 0 0,2 2-21 0 0,0-1 16 0 0,1-1-1 0 0,0 1 0 0 0,0-1 0 0 0,0-1 1 0 0,0 0-1 0 0,1 0 0 0 0,-1-1 0 0 0,1 0-15 0 0,8 1 7 0 0,1-1 0 0 0,-1 0 0 0 0,1-2-1 0 0,0 0 1 0 0,-1-1 0 0 0,1-1-1 0 0,0 0 1 0 0,17-5-7 0 0,-12 2-44 0 0,-1-1-1 0 0,11-5 45 0 0,-25 7-19 0 0,0-1-1 0 0,-1 0 0 0 0,0 0 0 0 0,0 0 0 0 0,0-1 0 0 0,-1 0 0 0 0,1-1 0 0 0,1-1 20 0 0,1-4-40 0 0,0 1 0 0 0,0-1 0 0 0,-1 0 0 0 0,0-1 0 0 0,-1 0 0 0 0,-1 0 0 0 0,0-1 0 0 0,0 0 0 0 0,-1 0 0 0 0,-1-1 0 0 0,0 0 0 0 0,-1 0 0 0 0,-1 0 0 0 0,0 0 0 0 0,-1 0 0 0 0,0-1 0 0 0,-1-10 40 0 0,1-1-83 0 0,-2 0 1 0 0,-1-1-1 0 0,-1 1 0 0 0,-1 0 1 0 0,-2 1-1 0 0,-3-13 83 0 0,3 21-42 0 0,-6-24-147 0 0,-2 0 1 0 0,-1 2-1 0 0,-8-13 189 0 0,5 16-360 0 0,-2 1 0 0 0,-17-22 360 0 0,33 53-147 0 0,-1 0 0 0 0,0 1 0 0 0,0-1-1 0 0,0 1 1 0 0,-1 0 0 0 0,1 0 0 0 0,-1 1 0 0 0,0-1 0 0 0,0 1 0 0 0,-2-1 147 0 0,2 1-390 0 0,1 1 391 0 0,2 1-1398 0 0,-1 0-5272 0 0,3 0-1396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2.645"/>
    </inkml:context>
    <inkml:brush xml:id="br0">
      <inkml:brushProperty name="width" value="0.1" units="cm"/>
      <inkml:brushProperty name="height" value="0.1" units="cm"/>
      <inkml:brushProperty name="color" value="#E71225"/>
    </inkml:brush>
  </inkml:definitions>
  <inkml:trace contextRef="#ctx0" brushRef="#br0">1 135 3224 0 0,'1'2'143'0'0,"6"11"-92"0"0,-2 0 1 0 0,1 1-1 0 0,-2-1 1 0 0,0 1-1 0 0,2 8-51 0 0,0 2 612 0 0,7 27 4848 0 0,-7-23-1189 0 0,1-1 1 0 0,2 0-1 0 0,3 5-4271 0 0,4 8 1222 0 0,-1 0 1 0 0,-2 2-1 0 0,-2-1 0 0 0,3 30-1222 0 0,12 75 1356 0 0,-19-117-1082 0 0,-5-23-176 0 0,-1-1-1 0 0,0 1 0 0 0,0 0 1 0 0,0-1-1 0 0,0 7-97 0 0,7 20 563 0 0,-7-30-416 0 0,0-2-147 0 0,-1 0 1 0 0,0 0 0 0 0,1 0 0 0 0,-1 0-1 0 0,1 0 1 0 0,-1 0 0 0 0,0 0 0 0 0,1 0-1 0 0,-1 0 1 0 0,1 0 0 0 0,-1 0 0 0 0,0 0-1 0 0,1 0 1 0 0,-1 0 0 0 0,1 0 0 0 0,-1 0-1 0 0,0 0 1 0 0,1 0 0 0 0,-1-1 0 0 0,0 1-1 0 0,1 0 1 0 0,-1 0 0 0 0,0 0 0 0 0,1-1-1 0 0,-1 1 1 0 0,0 0 0 0 0,1-1 0 0 0,-1 1-1 0 0,0 0 1 0 0,0-1 0 0 0,1 1 0 0 0,-1 0-1 0 0,0-1 1 0 0,0 1 0 0 0,0 0 0 0 0,1-1-1 0 0,-1 1 2 0 0,2-3-19 0 0,-1 1-1 0 0,1-1 1 0 0,-1 1-1 0 0,0-1 1 0 0,0 0 0 0 0,0 1-1 0 0,0-1 1 0 0,0 0-1 0 0,0 0 1 0 0,-1 1-1 0 0,1-4 18 0 0,2-8-91 0 0,4-22-574 0 0,3-35 665 0 0,3-12-516 0 0,3-14-69 0 0,-5 31-254 0 0,2-1 839 0 0,4-7-453 0 0,-10 39 153 0 0,1 2-1 0 0,1-1 0 0 0,2 1 0 0 0,7-12 301 0 0,-10 26-147 0 0,2-1 0 0 0,0 2 0 0 0,1 0 0 0 0,1 0 0 0 0,12-14 147 0 0,-20 28-6 0 0,0-1 1 0 0,1 1 0 0 0,-1 0-1 0 0,1 1 1 0 0,0-1 0 0 0,0 1-1 0 0,0 0 1 0 0,1 0 0 0 0,-1 1-1 0 0,4-2 6 0 0,-5 3 33 0 0,1 0 0 0 0,-1 0 0 0 0,1 0 0 0 0,-1 1 0 0 0,0-1 1 0 0,1 1-1 0 0,-1 0 0 0 0,1 1 0 0 0,-1-1 0 0 0,0 1 0 0 0,1 0 0 0 0,-1 0 0 0 0,0 0 0 0 0,1 0 0 0 0,2 2-33 0 0,1 1 103 0 0,1 1 0 0 0,-1 0-1 0 0,0 0 1 0 0,0 1 0 0 0,-1 0 0 0 0,1 0 0 0 0,-1 1-1 0 0,-1 0 1 0 0,1 0 0 0 0,4 8-103 0 0,10 14 506 0 0,-3 1-1 0 0,6 12-505 0 0,-15-27 134 0 0,25 47 481 0 0,-3 1-1 0 0,-2 1 1 0 0,13 49-615 0 0,24 82 888 0 0,-50-148-759 0 0,-14-43-160 0 0,4 14 33 0 0,0 0 0 0 0,2-1 0 0 0,0 0-1 0 0,1 0 1 0 0,1 0-2 0 0,-8-13-176 0 0,1 0 0 0 0,-1-1 0 0 0,1 1 0 0 0,0-1 1 0 0,0 0-1 0 0,0 0 0 0 0,0 0 0 0 0,1 0 0 0 0,-1-1 0 0 0,1 1 0 0 0,0-1 0 0 0,-1 0 0 0 0,1 0 1 0 0,0 0-1 0 0,0-1 0 0 0,1 1 0 0 0,-1-1 0 0 0,0 0 0 0 0,0 0 0 0 0,1-1 0 0 0,-1 1 0 0 0,0-1 0 0 0,1 0 1 0 0,1 0 175 0 0,16-3-1546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3.024"/>
    </inkml:context>
    <inkml:brush xml:id="br0">
      <inkml:brushProperty name="width" value="0.1" units="cm"/>
      <inkml:brushProperty name="height" value="0.1" units="cm"/>
      <inkml:brushProperty name="color" value="#E71225"/>
    </inkml:brush>
  </inkml:definitions>
  <inkml:trace contextRef="#ctx0" brushRef="#br0">41 17 20039 0 0,'-27'-16'1818'0'0,"27"16"-1811"0"0,0 0 0 0 0,0 0 0 0 0,0 0 0 0 0,0 0 1 0 0,0 0-1 0 0,0 0 0 0 0,-1 0 0 0 0,1 0 0 0 0,0-1 0 0 0,0 1 1 0 0,0 0-1 0 0,0 0 0 0 0,0 0 0 0 0,0 0 0 0 0,0 0 0 0 0,0 0 1 0 0,-1 0-1 0 0,1 0 0 0 0,0 0 0 0 0,0 0 0 0 0,0 1 0 0 0,0-1 1 0 0,0 0-1 0 0,0 0 0 0 0,0 0 0 0 0,0 0 0 0 0,-1 0 0 0 0,1 0 1 0 0,0 0-1 0 0,0 0 0 0 0,0 0 0 0 0,0 0 0 0 0,0 0 0 0 0,0 0 1 0 0,0 0-1 0 0,0 0 0 0 0,0 0 0 0 0,0 1 0 0 0,0-1 0 0 0,-1 0 1 0 0,1 0-1 0 0,0 0 0 0 0,0 0 0 0 0,0 0 0 0 0,0 0-7 0 0,-4 32 303 0 0,3-16 333 0 0,0-7-322 0 0,0 5 140 0 0,-1-1 0 0 0,2 1 0 0 0,0 0 1 0 0,0-1-1 0 0,1 1 0 0 0,2 5-454 0 0,86 417 4038 0 0,-64-314-3715 0 0,-18-84-226 0 0,12 77 84 0 0,-13-81-161 0 0,-3-17-367 0 0,1 1-1 0 0,0-1 1 0 0,2 5 347 0 0,-5-20-520 0 0,-1-2-512 0 0,0 0-227 0 0,0 0-1557 0 0,0 0-6067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5.074"/>
    </inkml:context>
    <inkml:brush xml:id="br0">
      <inkml:brushProperty name="width" value="0.1" units="cm"/>
      <inkml:brushProperty name="height" value="0.1" units="cm"/>
      <inkml:brushProperty name="color" value="#333333"/>
    </inkml:brush>
  </inkml:definitions>
  <inkml:trace contextRef="#ctx0" brushRef="#br0">1 459 13824 0 0,'1'2'87'0'0,"1"-1"0"0"0,-1 1 0 0 0,1 0 1 0 0,-1-1-1 0 0,1 0 0 0 0,0 1 0 0 0,0-1 0 0 0,-1 0 1 0 0,1 0-1 0 0,0 0 0 0 0,0 0 0 0 0,0 0 1 0 0,0-1-1 0 0,0 1 0 0 0,0-1 0 0 0,0 1 1 0 0,1-1-1 0 0,-1 0 0 0 0,0 1 0 0 0,0-1 1 0 0,1 0-88 0 0,6 0 305 0 0,-1 0 1 0 0,0 0-1 0 0,0 0 1 0 0,1-1-1 0 0,3-1-305 0 0,17-3 993 0 0,-23 4-777 0 0,1 1 0 0 0,-1-1 0 0 0,0-1 0 0 0,0 1 0 0 0,0-1 0 0 0,-1 0-1 0 0,1-1 1 0 0,4-1-216 0 0,6-6 416 0 0,-4 3-69 0 0,0 0 0 0 0,1 1-1 0 0,7-3-346 0 0,-14 7 89 0 0,0 0 0 0 0,-1-1 0 0 0,0 0-1 0 0,0 0 1 0 0,0 0 0 0 0,0 0 0 0 0,0-1 0 0 0,0 0-1 0 0,-1 0 1 0 0,0 0 0 0 0,0-1 0 0 0,2-2-89 0 0,29-23 555 0 0,-29 25-466 0 0,1 0-1 0 0,-1 0 0 0 0,0-1 1 0 0,0 0-1 0 0,-1 0 1 0 0,0 0-1 0 0,0-1 0 0 0,4-6-88 0 0,21-35 163 0 0,-22 38-177 0 0,0-1 0 0 0,-1 0 0 0 0,-1-1-1 0 0,0 0 1 0 0,0 0 0 0 0,-2 0 0 0 0,1 0 0 0 0,0-8 14 0 0,1-3-120 0 0,-5 21 89 0 0,0-1 1 0 0,0 0-1 0 0,0 0 0 0 0,-1 0 0 0 0,1 0 1 0 0,-1 0-1 0 0,1 0 0 0 0,-1 0 0 0 0,0-1 0 0 0,0 1 1 0 0,-1 0-1 0 0,1 0 0 0 0,-1 0 0 0 0,1 0 1 0 0,-1 0-1 0 0,0 0 0 0 0,0 0 0 0 0,-1 0 31 0 0,1 0-18 0 0,-1 0-1 0 0,0 0 1 0 0,0 1-1 0 0,0-1 1 0 0,-1 1-1 0 0,1-1 1 0 0,-1 1-1 0 0,1 0 0 0 0,-1 0 1 0 0,0 0-1 0 0,0 0 1 0 0,1 0-1 0 0,-1 1 1 0 0,0-1-1 0 0,-4 0 19 0 0,5 1-9 0 0,-1 0 1 0 0,1 1-1 0 0,-1-1 0 0 0,1 1 0 0 0,-1-1 0 0 0,1 1 0 0 0,-1 0 0 0 0,1 0 0 0 0,-1 0 0 0 0,1 0 0 0 0,-1 1 1 0 0,1-1-1 0 0,-1 1 0 0 0,1-1 0 0 0,-1 1 0 0 0,1 0 0 0 0,0 0 0 0 0,-1 0 0 0 0,1 0 0 0 0,-2 2 9 0 0,-19 12 29 0 0,16-11 4 0 0,1 0 0 0 0,0 0-1 0 0,-1 1 1 0 0,-1 2-33 0 0,6-4 10 0 0,0-1 0 0 0,0 0 0 0 0,0 1 0 0 0,0-1-1 0 0,1 1 1 0 0,-1 0 0 0 0,1-1 0 0 0,-1 1 0 0 0,1 0 0 0 0,0 0 0 0 0,0 0-1 0 0,1 0 1 0 0,-1 1-10 0 0,-3 29 530 0 0,2 0-1 0 0,1 0 0 0 0,1 0 1 0 0,2 0-1 0 0,5 22-529 0 0,-6-45 132 0 0,1 0 1 0 0,0 0-1 0 0,1 0 0 0 0,0 0 1 0 0,1-1-1 0 0,0 1 1 0 0,0-1-1 0 0,1 0 0 0 0,2 3-132 0 0,4 4 293 0 0,0-2-1 0 0,0 1 0 0 0,2-1 0 0 0,8 6-292 0 0,-12-12 106 0 0,2 0 1 0 0,-1-1 0 0 0,1 0-1 0 0,0 0 1 0 0,0-2-1 0 0,0 1 1 0 0,1-1-1 0 0,0-1 1 0 0,0 0-1 0 0,1-1 1 0 0,-1 0 0 0 0,0-1-1 0 0,1-1-106 0 0,-2 0 16 0 0,1 0-1 0 0,-1-1 1 0 0,0 0-1 0 0,1-1 1 0 0,-1-1-1 0 0,0 1 1 0 0,0-2 0 0 0,0 0-1 0 0,2-1-15 0 0,7-3 17 0 0,1-1 0 0 0,-1-2 0 0 0,-1 0 0 0 0,5-4-17 0 0,-17 10-60 0 0,0 0 0 0 0,-1-1-1 0 0,1 0 1 0 0,-1 0 0 0 0,0-1 0 0 0,-1 1-1 0 0,1-1 1 0 0,-1 0 0 0 0,0-1 0 0 0,-1 0-1 0 0,2-2 61 0 0,18-25-814 0 0,1 1-2041 0 0,-14 8-2563 0 0,-4-11-3095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3.516"/>
    </inkml:context>
    <inkml:brush xml:id="br0">
      <inkml:brushProperty name="width" value="0.1" units="cm"/>
      <inkml:brushProperty name="height" value="0.1" units="cm"/>
      <inkml:brushProperty name="color" value="#E71225"/>
    </inkml:brush>
  </inkml:definitions>
  <inkml:trace contextRef="#ctx0" brushRef="#br0">0 378 21743 0 0,'0'0'496'0'0,"0"0"67"0"0,0 0 29 0 0,1 2-67 0 0,1 1-484 0 0,0 1 0 0 0,0-1 0 0 0,1 0 0 0 0,-1 0 0 0 0,1 0 0 0 0,0 0 0 0 0,0 0 0 0 0,0-1 0 0 0,0 1 1 0 0,1-1-1 0 0,-1 1 0 0 0,0-1 0 0 0,1-1 0 0 0,0 1 0 0 0,-1 0 0 0 0,1-1 0 0 0,0 0 0 0 0,3 1-41 0 0,13 3 477 0 0,-1-1 0 0 0,1-1 0 0 0,6 0-477 0 0,-18-2 110 0 0,21 1 50 0 0,0-1-1 0 0,0-2 1 0 0,0-1 0 0 0,10-2-160 0 0,23-6 223 0 0,30-9-223 0 0,-29 3 34 0 0,0-3 0 0 0,0-3 0 0 0,-2-2 0 0 0,-1-3 0 0 0,48-31-34 0 0,-70 33-55 0 0,-1-3 0 0 0,-1-1 0 0 0,4-6 55 0 0,-24 21-81 0 0,-7 4 42 0 0,0 1 1 0 0,0-1 0 0 0,-1 0 0 0 0,1-3 38 0 0,0 1-58 0 0,0 0 1 0 0,7-6 57 0 0,-1 2 70 0 0,-14 15-2 0 0,0 4 34 0 0,4 11 96 0 0,-2 0 0 0 0,0 0 0 0 0,-1 1 0 0 0,0-1 0 0 0,-1 1 0 0 0,0 1-198 0 0,3 38 449 0 0,31 139 1929 0 0,26 69-2378 0 0,-33-158 234 0 0,-7-28-145 0 0,1 24-89 0 0,-21-87 0 0 0,0-9-39 0 0,1-7 3 0 0,-1-13-33 0 0,-2-13-105 0 0,0-1 0 0 0,2 1 0 0 0,3-16 174 0 0,0-14-257 0 0,2-18-353 0 0,4 1 0 0 0,4-4 610 0 0,-13 74-33 0 0,4-20-196 0 0,0 0 1 0 0,2 1-1 0 0,1-1 1 0 0,12-22 228 0 0,-16 37-94 0 0,2 1 0 0 0,-1 0 0 0 0,1 0 0 0 0,1 1 0 0 0,0 0 0 0 0,0 0 0 0 0,0 0 0 0 0,1 1 1 0 0,1 0-1 0 0,-1 1 0 0 0,2 0 0 0 0,6-5 94 0 0,-11 9-10 0 0,0 1 1 0 0,1 0 0 0 0,-1-1-1 0 0,1 2 1 0 0,-1-1 0 0 0,1 1-1 0 0,0 0 1 0 0,0 0-1 0 0,0 0 1 0 0,-1 1 0 0 0,1 0-1 0 0,0 0 1 0 0,0 0 0 0 0,0 1-1 0 0,0 0 1 0 0,0 0-1 0 0,-1 0 1 0 0,3 2 9 0 0,2 0 64 0 0,0 1-1 0 0,-1 0 1 0 0,1 1-1 0 0,-1 0 1 0 0,0 0-1 0 0,0 1 1 0 0,-1 1-1 0 0,0-1 1 0 0,6 7-65 0 0,-8-8 60 0 0,-1 0-1 0 0,1 1 1 0 0,-1 0-1 0 0,0 0 0 0 0,-1 1 1 0 0,0-1-1 0 0,0 1 0 0 0,0 0 1 0 0,-1 0-1 0 0,0 1 0 0 0,0-1 1 0 0,0 0-1 0 0,0 7-58 0 0,6 25 233 0 0,7 29 678 0 0,-1 14-911 0 0,-7-23 341 0 0,2 1 106 0 0,-4-1 1 0 0,-1 25-448 0 0,-5-74 24 0 0,0 20 110 0 0,1 0 0 0 0,2 6-134 0 0,-2-32-20 0 0,-1 0 1 0 0,1 0-1 0 0,0 0 0 0 0,0 1 0 0 0,1-1 1 0 0,-1-1-1 0 0,1 1 0 0 0,1 2 20 0 0,-2-5-18 0 0,0 1 0 0 0,0-1 1 0 0,0 0-1 0 0,0 1 0 0 0,0-1 0 0 0,1 0 0 0 0,-1 0 0 0 0,0 0 1 0 0,1 0-1 0 0,-1 0 0 0 0,1 0 0 0 0,-1-1 0 0 0,1 1 1 0 0,-1 0-1 0 0,1-1 0 0 0,-1 1 0 0 0,1-1 0 0 0,0 1 0 0 0,-1-1 1 0 0,1 0-1 0 0,0 0 0 0 0,0 0 0 0 0,0 0 18 0 0,9 0-898 0 0,-1 0 0 0 0,0-1 0 0 0,7-2 898 0 0,-11 2-1952 0 0,0-1 0 0 0,0 0 1 0 0,0 0-1 0 0,3-2 1952 0 0,17-8-8554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3.926"/>
    </inkml:context>
    <inkml:brush xml:id="br0">
      <inkml:brushProperty name="width" value="0.1" units="cm"/>
      <inkml:brushProperty name="height" value="0.1" units="cm"/>
      <inkml:brushProperty name="color" value="#E71225"/>
    </inkml:brush>
  </inkml:definitions>
  <inkml:trace contextRef="#ctx0" brushRef="#br0">0 507 19463 0 0,'0'0'894'0'0,"0"0"-22"0"0,2 0-475 0 0,18 0 640 0 0,-8 1-439 0 0,1-1-1 0 0,-1-1 0 0 0,7-1-597 0 0,5-3 665 0 0,0-2-1 0 0,0-1 1 0 0,15-8-665 0 0,-8 1 225 0 0,15-10-225 0 0,6-3 151 0 0,-39 22-116 0 0,-1-2 0 0 0,0 1 0 0 0,-1-1 0 0 0,0-1 0 0 0,0 0 0 0 0,-1-1 1 0 0,0 0-1 0 0,0 0 0 0 0,-1-1 0 0 0,3-6-35 0 0,-7 11-18 0 0,-1-1-1 0 0,0 1 1 0 0,-1-1-1 0 0,0 0 1 0 0,0 0-1 0 0,0 0 1 0 0,-1 0-1 0 0,0 0 1 0 0,0-1 0 0 0,-1 1-1 0 0,0-1 1 0 0,0 1-1 0 0,-1-1 1 0 0,0 1-1 0 0,0-1 1 0 0,-1 1-1 0 0,0-1 1 0 0,0 1 0 0 0,0-1-1 0 0,-2-2 19 0 0,-1 0-82 0 0,0 1-1 0 0,0-1 1 0 0,-1 1 0 0 0,0 0-1 0 0,0 0 1 0 0,-1 1 0 0 0,-1-1-1 0 0,1 1 1 0 0,-1 1-1 0 0,0-1 1 0 0,-1 1 0 0 0,-6-4 82 0 0,9 7-23 0 0,1 1 1 0 0,-1 0 0 0 0,1 1 0 0 0,-1-1 0 0 0,0 1-1 0 0,0 0 1 0 0,0 0 0 0 0,0 0 0 0 0,0 1-1 0 0,-1 0 1 0 0,1 0 0 0 0,0 0 0 0 0,-1 1 0 0 0,1 0-1 0 0,-1 0 1 0 0,1 0 0 0 0,0 0 0 0 0,-1 1 0 0 0,1 0-1 0 0,0 0 1 0 0,-1 1 0 0 0,1-1 0 0 0,0 1-1 0 0,0 0 1 0 0,0 1 22 0 0,-4 2 103 0 0,0 2-1 0 0,0-1 1 0 0,1 1-1 0 0,0 0 1 0 0,1 1 0 0 0,-1 0-1 0 0,-4 7-102 0 0,3-5 100 0 0,-1 3 85 0 0,0 0 0 0 0,0 1 1 0 0,1 0-1 0 0,1 0 0 0 0,1 0 1 0 0,0 1-1 0 0,1 1 0 0 0,0-1 0 0 0,1 1 1 0 0,1 0-1 0 0,-1 9-185 0 0,-7 31 550 0 0,5-31-189 0 0,2 0-1 0 0,1 1 1 0 0,0 12-361 0 0,3-2 527 0 0,1 1-1 0 0,2 9-526 0 0,-1-32 112 0 0,1 0 1 0 0,1-1-1 0 0,0 1 0 0 0,1-1 0 0 0,0 0 0 0 0,1 0 1 0 0,5 8-113 0 0,-2-5 99 0 0,1-1 1 0 0,0 0 0 0 0,1 0-1 0 0,1-1-99 0 0,-5-7 25 0 0,0 0 0 0 0,0-1-1 0 0,1 0 1 0 0,0 0 0 0 0,0-1-1 0 0,1 1 1 0 0,0-2 0 0 0,5 4-25 0 0,3-1-21 0 0,0-1-1 0 0,-1-1 1 0 0,2 0 0 0 0,-1-1 0 0 0,0-1 0 0 0,1-1 0 0 0,0 0 0 0 0,0-1 0 0 0,-1 0-1 0 0,1-2 1 0 0,0 0 0 0 0,0-1 0 0 0,7-2 21 0 0,-12 1-539 0 0,0 0 0 0 0,-1 0 0 0 0,1-2 0 0 0,-1 1 0 0 0,0-1 0 0 0,0-1 0 0 0,-1 0 0 0 0,0-1 1 0 0,6-4 538 0 0,11-9-9878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4.566"/>
    </inkml:context>
    <inkml:brush xml:id="br0">
      <inkml:brushProperty name="width" value="0.1" units="cm"/>
      <inkml:brushProperty name="height" value="0.1" units="cm"/>
      <inkml:brushProperty name="color" value="#E71225"/>
    </inkml:brush>
  </inkml:definitions>
  <inkml:trace contextRef="#ctx0" brushRef="#br0">547 142 17359 0 0,'-41'-20'2131'0'0,"-37"-23"-2131"0"0,-5-3 1495 0 0,71 42-1124 0 0,0-1 0 0 0,-1 1 1 0 0,1 1-1 0 0,-1 1 1 0 0,-4-1-372 0 0,-19-4 941 0 0,29 6-756 0 0,1-1-1 0 0,-1 1 0 0 0,1 1 1 0 0,-1-1-1 0 0,1 1 0 0 0,-1 0 1 0 0,1 1-1 0 0,-1 0 1 0 0,1 0-1 0 0,-1 0 0 0 0,1 1 1 0 0,-5 1-185 0 0,8-2 71 0 0,-1 1 0 0 0,1 0 1 0 0,0-1-1 0 0,0 1 0 0 0,0 1 0 0 0,0-1 1 0 0,0 0-1 0 0,0 1 0 0 0,1-1 1 0 0,-1 1-1 0 0,1 0 0 0 0,-1 0 1 0 0,1 0-1 0 0,0 0 0 0 0,0 0 1 0 0,0 0-1 0 0,1 0 0 0 0,-1 1 1 0 0,1-1-1 0 0,0 1 0 0 0,0-1 0 0 0,0 3-71 0 0,0-1 43 0 0,0 1-1 0 0,0-1 0 0 0,1 0 1 0 0,-1 0-1 0 0,1 1 0 0 0,1-1 1 0 0,-1 0-1 0 0,1 1 0 0 0,0-1 0 0 0,0 1-42 0 0,2 2 56 0 0,0 0-1 0 0,1 0 1 0 0,0 0-1 0 0,0 0 1 0 0,0-1-1 0 0,2 1-55 0 0,23 32 242 0 0,2-1-1 0 0,2-2 1 0 0,18 15-242 0 0,45 51 178 0 0,-62-65-119 0 0,-12-13 13 0 0,0 1 0 0 0,5 10-72 0 0,-8-7 155 0 0,-1 2 0 0 0,-2 0 0 0 0,11 28-155 0 0,-21-43 76 0 0,-1 0-1 0 0,0 0 1 0 0,-1 0 0 0 0,-1 0 0 0 0,0 1 0 0 0,-1-1 0 0 0,-1 1 0 0 0,-1 0 0 0 0,0 1-76 0 0,-2 0 76 0 0,-1-1 0 0 0,0 0 1 0 0,-1 1-1 0 0,-3 5-76 0 0,4-16 25 0 0,0 0 0 0 0,0 0 0 0 0,-1-1 0 0 0,0 1 0 0 0,0-1 0 0 0,0 0 0 0 0,-1 0-1 0 0,0 0 1 0 0,0-1 0 0 0,-1 1 0 0 0,-5 3-25 0 0,6-5 11 0 0,0 0-1 0 0,0 0 1 0 0,-1-1-1 0 0,1 0 0 0 0,-1 0 1 0 0,0 0-1 0 0,0-1 1 0 0,0 0-1 0 0,0 0 0 0 0,0 0 1 0 0,-1-1-1 0 0,1 0 1 0 0,0 0-1 0 0,-2-1-10 0 0,-6 0-50 0 0,0-2 0 0 0,1 0 0 0 0,-1 0 0 0 0,1-1-1 0 0,0-1 1 0 0,0 0 0 0 0,0-1 0 0 0,0-1 0 0 0,1 0 0 0 0,-5-3 50 0 0,-7-5-555 0 0,1-1 0 0 0,0-2 0 0 0,2 0 0 0 0,-16-15 555 0 0,7 2-2650 0 0,-7-11 2650 0 0,-4-10-7907 0 0,21 17 126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5.035"/>
    </inkml:context>
    <inkml:brush xml:id="br0">
      <inkml:brushProperty name="width" value="0.1" units="cm"/>
      <inkml:brushProperty name="height" value="0.1" units="cm"/>
      <inkml:brushProperty name="color" value="#E71225"/>
    </inkml:brush>
  </inkml:definitions>
  <inkml:trace contextRef="#ctx0" brushRef="#br0">387 59 8752 0 0,'-6'-7'111'0'0,"-2"0"1"0"0,1 0 0 0 0,-1 1-1 0 0,1 1 1 0 0,-2-1 0 0 0,-3-1-112 0 0,9 5 158 0 0,-1 0 1 0 0,1 1-1 0 0,-1-1 1 0 0,1 1-1 0 0,-1 0 1 0 0,0-1-1 0 0,0 2 0 0 0,0-1 1 0 0,0 0-1 0 0,0 1 1 0 0,0 0-1 0 0,0 0 1 0 0,1 0-1 0 0,-1 0 1 0 0,0 1-1 0 0,0-1 1 0 0,-2 2-159 0 0,-3 1 1011 0 0,0 1 0 0 0,0 0 1 0 0,0 0-1 0 0,1 1 0 0 0,-1 0 1 0 0,1 1-1 0 0,0 0 0 0 0,1 0 1 0 0,-7 7-1012 0 0,3-1 714 0 0,0 1 0 0 0,1 1 0 0 0,0-1 0 0 0,1 2 1 0 0,-4 8-715 0 0,-5 13 627 0 0,2 1 0 0 0,1 0 0 0 0,2 1-1 0 0,2 1 1 0 0,1 0 0 0 0,2 0 0 0 0,1 1 0 0 0,0 37-627 0 0,6-48 163 0 0,1-1-1 0 0,1 1 1 0 0,2-1-1 0 0,1 1 1 0 0,1-1-1 0 0,1 0 0 0 0,2-1 1 0 0,0 0-1 0 0,2 0 1 0 0,1 0-1 0 0,7 9-162 0 0,-15-30 9 0 0,0 0-1 0 0,1-1 1 0 0,0 1-1 0 0,0-1 1 0 0,1 0 0 0 0,-1 0-1 0 0,1 0 1 0 0,0-1-1 0 0,1 0 1 0 0,-1 0-1 0 0,5 3-8 0 0,-5-5-6 0 0,-1 0 0 0 0,0 0 0 0 0,0-1 0 0 0,1 1 0 0 0,-1-1-1 0 0,1 0 1 0 0,-1-1 0 0 0,1 1 0 0 0,0-1 0 0 0,-1 1-1 0 0,1-1 1 0 0,-1-1 0 0 0,1 1 0 0 0,0-1 0 0 0,-1 1 0 0 0,1-1-1 0 0,1-1 7 0 0,-2 0-22 0 0,0 1 0 0 0,0-1 0 0 0,0 0-1 0 0,0 0 1 0 0,-1 0 0 0 0,1 0-1 0 0,-1-1 1 0 0,0 1 0 0 0,0-1 0 0 0,1 0-1 0 0,-2 0 1 0 0,1 0 0 0 0,0-1 0 0 0,1-1 22 0 0,3-7-124 0 0,1-1-1 0 0,-2 0 1 0 0,4-8 124 0 0,-7 14-49 0 0,9-24-168 0 0,-1 1-1 0 0,-2-1 1 0 0,-1-1 0 0 0,0-4 217 0 0,2-27-779 0 0,1-43 779 0 0,25-259-1252 0 0,-32 347 1181 0 0,-2 12 61 0 0,-1 1 0 0 0,0 0 1 0 0,0-1-1 0 0,0 1 0 0 0,-1 0 0 0 0,0-1 0 0 0,0-1 10 0 0,1 25 320 0 0,1 0-1 0 0,3 15-319 0 0,-1-11 770 0 0,0 22-770 0 0,11 138 1368 0 0,-1-12-618 0 0,-10-103-350 0 0,4-1 1 0 0,13 51-401 0 0,-19-110-2 0 0,0-1 0 0 0,0 1 1 0 0,0-1-1 0 0,1 0 0 0 0,0 1 0 0 0,1-1 0 0 0,0 0 0 0 0,-1-1 1 0 0,2 1-1 0 0,-1-1 0 0 0,1 1 2 0 0,11 16-107 0 0,-14-18-179 0 0,1 0 1 0 0,0 0-1 0 0,0 0 1 0 0,0-1-1 0 0,3 3 286 0 0,-5-5-68 0 0,-1-1-1 0 0,1 0 0 0 0,0 0 0 0 0,-1 0 0 0 0,1 0 0 0 0,0 0 1 0 0,-1 0-1 0 0,1 0 0 0 0,0 0 0 0 0,-1 0 0 0 0,1-1 1 0 0,0 1-1 0 0,-1 0 0 0 0,1 0 0 0 0,0-1 0 0 0,-1 1 0 0 0,1 0 1 0 0,-1-1-1 0 0,1 1 0 0 0,0 0 0 0 0,-1-1 69 0 0,3 0-291 0 0,5-4-361 0 0,0 0 0 0 0,-1-1-1 0 0,1 0 1 0 0,-1 0-1 0 0,0 0 1 0 0,0-1-1 0 0,-1 0 1 0 0,0-1 0 0 0,0 0 652 0 0,26-35-2126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5.836"/>
    </inkml:context>
    <inkml:brush xml:id="br0">
      <inkml:brushProperty name="width" value="0.1" units="cm"/>
      <inkml:brushProperty name="height" value="0.1" units="cm"/>
      <inkml:brushProperty name="color" value="#E71225"/>
    </inkml:brush>
  </inkml:definitions>
  <inkml:trace contextRef="#ctx0" brushRef="#br0">1 46 10592 0 0,'0'0'488'0'0,"0"0"-12"0"0,0 2-307 0 0,2 44 9774 0 0,6 36-9943 0 0,0-5 3683 0 0,-1 13-2076 0 0,18 163 906 0 0,-19-210-1893 0 0,-3 1 0 0 0,-2 29-620 0 0,0-47 381 0 0,1 0 0 0 0,3 5-381 0 0,1 28 381 0 0,-6-52-340 0 0,1-1 1 0 0,0 0-1 0 0,-1 0 1 0 0,2 0-1 0 0,-1 0 1 0 0,1 0-1 0 0,0 0 1 0 0,3 5-42 0 0,0-4 21 0 0,-2-8-28 0 0,-3-5-21 0 0,3-12-109 0 0,-1 0 1 0 0,-1-1-1 0 0,-1 1 0 0 0,-1-3 137 0 0,1-9-130 0 0,-1-17-51 0 0,1-36-102 0 0,2 30 116 0 0,-1 13-250 0 0,5-35 417 0 0,7-2-533 0 0,2 0-1 0 0,4 2 1 0 0,17-41 533 0 0,-26 94-254 0 0,0 0-1 0 0,2 0 1 0 0,0 1 0 0 0,1 0-1 0 0,11-11 255 0 0,-19 25-119 0 0,0 1-1 0 0,0 1 0 0 0,0-1 1 0 0,1 1-1 0 0,4-4 120 0 0,-8 8-17 0 0,-1 0 0 0 0,1 0 0 0 0,0-1-1 0 0,0 1 1 0 0,0 0 0 0 0,0 0 0 0 0,-1 0 0 0 0,1 1 0 0 0,1-1-1 0 0,-1 1 1 0 0,0-1 0 0 0,0 1 0 0 0,0-1 0 0 0,0 1-1 0 0,0 0 1 0 0,0 0 0 0 0,0 0 0 0 0,1 0 0 0 0,-1 0 0 0 0,0 1-1 0 0,0-1 1 0 0,2 1 17 0 0,3 3 48 0 0,-1-1-1 0 0,0 1 1 0 0,1 0 0 0 0,-1 1-1 0 0,-1-1 1 0 0,1 1-1 0 0,-1 0 1 0 0,1 1 0 0 0,-2-1-1 0 0,1 1 1 0 0,-1 0-1 0 0,4 6-47 0 0,6 12 462 0 0,-1 1 0 0 0,8 22-462 0 0,-9-19 169 0 0,3 6 287 0 0,-2 0 0 0 0,-1 1 0 0 0,4 27-456 0 0,2 9 497 0 0,-5-20-97 0 0,-1 1-1 0 0,-2 9-399 0 0,23 206 1045 0 0,-32-256-999 0 0,0 0 0 0 0,1-1 0 0 0,0 1 0 0 0,1-1 0 0 0,1 0 0 0 0,-1 1 0 0 0,2-1 0 0 0,2 4-46 0 0,-7-14 0 0 0,0 0 1 0 0,0 0-1 0 0,0 0 0 0 0,0 1 1 0 0,0-1-1 0 0,0 0 0 0 0,0 0 1 0 0,0 0-1 0 0,0 0 0 0 0,0 0 1 0 0,1 1-1 0 0,-1-1 0 0 0,0 0 1 0 0,0 0-1 0 0,0 0 0 0 0,0 0 1 0 0,0 0-1 0 0,1 0 0 0 0,-1 0 1 0 0,0 1-1 0 0,0-1 0 0 0,0 0 1 0 0,0 0-1 0 0,1 0 0 0 0,-1 0 1 0 0,0 0-1 0 0,0 0 0 0 0,0 0 1 0 0,1 0-1 0 0,-1 0 0 0 0,0 0 1 0 0,0 0-1 0 0,0 0 0 0 0,2-1-6 0 0,-1-1-1 0 0,0 1 1 0 0,0 0 0 0 0,1-1-1 0 0,-1 1 1 0 0,0-1 0 0 0,-1 1 0 0 0,1-1-1 0 0,0 1 1 0 0,0-1 0 0 0,-1 0-1 0 0,1 1 1 0 0,0-2 6 0 0,7-27-134 0 0,21-138-601 0 0,-11 56-306 0 0,6-5 1041 0 0,27-58-1192 0 0,-33 116 656 0 0,-11 40 211 0 0,0 0-1 0 0,1 0 1 0 0,1 1 0 0 0,1 0 0 0 0,1 1-1 0 0,7-9 326 0 0,-16 23-55 0 0,1 0 1 0 0,-1 0-1 0 0,1 0 0 0 0,0 1 0 0 0,0-1 0 0 0,0 1 1 0 0,0 0-1 0 0,1 0 0 0 0,1-1 55 0 0,-4 2 3 0 0,0 1 0 0 0,0-1-1 0 0,0 1 1 0 0,0-1 0 0 0,1 1 0 0 0,-1-1-1 0 0,0 1 1 0 0,0 0 0 0 0,0 0 0 0 0,0-1 0 0 0,1 1-1 0 0,-1 0 1 0 0,0 0 0 0 0,0 0 0 0 0,1 0 0 0 0,-1 0-1 0 0,0 1 1 0 0,0-1 0 0 0,0 0 0 0 0,1 1 0 0 0,-1-1-1 0 0,0 0 1 0 0,0 1 0 0 0,0-1 0 0 0,0 1 0 0 0,0 0-1 0 0,0-1 1 0 0,0 1 0 0 0,0 0 0 0 0,0 0 0 0 0,1 0-3 0 0,3 7 184 0 0,0 0 1 0 0,-1 0-1 0 0,1 0 1 0 0,-1 0-1 0 0,-1 1 1 0 0,0 0-1 0 0,0-1 1 0 0,-1 1-1 0 0,0 0 1 0 0,1 8-185 0 0,0 17 571 0 0,-1-1-1 0 0,-1 14-570 0 0,-1-47 4 0 0,-5 136 971 0 0,1-69-323 0 0,4 1 1 0 0,4 31-653 0 0,11-2 458 0 0,-7-52-276 0 0,-6-37-160 0 0,-1 0-1 0 0,2 0 1 0 0,-1 0-1 0 0,1 0 1 0 0,0-1-1 0 0,1 1 1 0 0,-1-1-1 0 0,1 0 1 0 0,1 0-1 0 0,0 0 1 0 0,0 0-1 0 0,0-1 1 0 0,1 0-1 0 0,0 0 1 0 0,0 0-1 0 0,4 3-21 0 0,-5-6 11 0 0,0-1 1 0 0,-1 1-1 0 0,1-1 1 0 0,0 0-1 0 0,0 0 1 0 0,0 0-1 0 0,1-1 1 0 0,-1 1-1 0 0,0-1 1 0 0,0-1-1 0 0,2 1-11 0 0,3 0 18 0 0,0-1 0 0 0,0 1 0 0 0,0-2 0 0 0,0 0 0 0 0,5-1-18 0 0,25-6-97 0 0,-1-2 1 0 0,9-5 96 0 0,-42 13-21 0 0,-1 0 1 0 0,0-1-1 0 0,0 1 1 0 0,-1-1-1 0 0,1 0 1 0 0,0-1-1 0 0,-1 1 0 0 0,0-1 1 0 0,0 0 20 0 0,7-7-66 0 0,0-1-1 0 0,3-6 67 0 0,0 1-41 0 0,3-7-60 0 0,-2 0 1 0 0,0 0-1 0 0,-1-1 1 0 0,2-11 100 0 0,-7 18-71 0 0,4-12-19 0 0,-1-1 1 0 0,-2 0-1 0 0,-1-1 0 0 0,-1 0 1 0 0,2-29 89 0 0,-2 2-274 0 0,-2-35 274 0 0,-6 77-72 0 0,0-24-198 0 0,-2 0-1 0 0,-2 1 0 0 0,-4-15 271 0 0,8 53-22 0 0,0-1-1 0 0,0 1 0 0 0,-1-1 0 0 0,0 1 1 0 0,1-1-1 0 0,-1 1 0 0 0,0-1 1 0 0,0 1-1 0 0,-1-1 0 0 0,1 1 0 0 0,0 0 1 0 0,-1 0-1 0 0,1 0 0 0 0,-1 0 0 0 0,0 0 1 0 0,0 0-1 0 0,1 0 0 0 0,-1 0 1 0 0,0 1-1 0 0,-1-1 0 0 0,0 0 23 0 0,2 2 3 0 0,0 0 0 0 0,0 0 1 0 0,0 0-1 0 0,0 0 0 0 0,0 0 0 0 0,0 0 0 0 0,0 0 0 0 0,0 1 0 0 0,1-1 1 0 0,-1 0-1 0 0,0 1 0 0 0,0-1 0 0 0,0 0 0 0 0,0 1 0 0 0,1-1 1 0 0,-1 1-1 0 0,0-1 0 0 0,0 1 0 0 0,1 0 0 0 0,-1-1 0 0 0,0 1 0 0 0,1 0 1 0 0,-1-1-1 0 0,0 2-3 0 0,-14 18 108 0 0,14-18-104 0 0,-6 9 78 0 0,1 1 1 0 0,1 0-1 0 0,0 0 0 0 0,1 0 1 0 0,-2 8-83 0 0,-3 10 173 0 0,-11 35 370 0 0,4 0 0 0 0,3 2-1 0 0,-5 63-542 0 0,15-103 97 0 0,2-1-1 0 0,0 0 1 0 0,2 0-1 0 0,1 0 1 0 0,4 14-97 0 0,-2-13 73 0 0,2 3 17 0 0,6 22-90 0 0,-9-42 11 0 0,1 0 0 0 0,-1-1 0 0 0,2 1 1 0 0,-1-1-1 0 0,1 0 0 0 0,1-1 0 0 0,1 2-11 0 0,-4-5 2 0 0,13 16 5 0 0,17 18-7 0 0,-27-33-1 0 0,0-1 1 0 0,0 1 0 0 0,0-1 0 0 0,0-1 0 0 0,1 1-1 0 0,0-1 1 0 0,0 0 0 0 0,5 1 0 0 0,-1 0-85 0 0,0-1 0 0 0,1-1 0 0 0,-1 0 0 0 0,1-1 0 0 0,0 0 0 0 0,0 0 0 0 0,0-1-1 0 0,0-1 1 0 0,0 0 0 0 0,6-1 85 0 0,6-6-477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6.461"/>
    </inkml:context>
    <inkml:brush xml:id="br0">
      <inkml:brushProperty name="width" value="0.1" units="cm"/>
      <inkml:brushProperty name="height" value="0.1" units="cm"/>
      <inkml:brushProperty name="color" value="#E71225"/>
    </inkml:brush>
  </inkml:definitions>
  <inkml:trace contextRef="#ctx0" brushRef="#br0">422 190 12440 0 0,'-24'-29'817'0'0,"-2"1"0"0"0,0 1 0 0 0,-16-10-817 0 0,32 29 742 0 0,0 0 1 0 0,0 1 0 0 0,-1 0-1 0 0,-1 1 1 0 0,1 0-1 0 0,-1 1 1 0 0,0 0 0 0 0,0 1-1 0 0,0 0 1 0 0,-1 1-1 0 0,1 0 1 0 0,-1 1-743 0 0,9 1 187 0 0,0 1 1 0 0,0 0-1 0 0,0 1 0 0 0,0-1 0 0 0,1 0 1 0 0,-1 1-1 0 0,0 0 0 0 0,1 0 1 0 0,-1 0-1 0 0,0 0 0 0 0,1 1 0 0 0,-1-1 1 0 0,0 2-188 0 0,-2 0 167 0 0,1 1 0 0 0,0 0 1 0 0,0 0-1 0 0,0 0 1 0 0,0 0-1 0 0,1 1 0 0 0,-4 4-167 0 0,2 0 107 0 0,-1 0-1 0 0,1 1 1 0 0,1 0-1 0 0,0 0 1 0 0,0 0 0 0 0,1 1-1 0 0,0-1 1 0 0,1 1-1 0 0,0 0-106 0 0,-1 10 137 0 0,1 0-1 0 0,2-1 0 0 0,0 1 1 0 0,0 0-1 0 0,2 2-136 0 0,5 39 531 0 0,2 2-531 0 0,-1-16 187 0 0,39 249 677 0 0,-18-142-618 0 0,-5-31-183 0 0,-7-32 12 0 0,15 44-75 0 0,-18-79-1272 0 0,0 14 1272 0 0,-10-51-193 0 0,-1 0-415 0 0,-1-16 42 0 0,-1 0 1 0 0,1 0-1 0 0,0 1 1 0 0,0-1-1 0 0,1 3 566 0 0,-1-5-1547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6.838"/>
    </inkml:context>
    <inkml:brush xml:id="br0">
      <inkml:brushProperty name="width" value="0.1" units="cm"/>
      <inkml:brushProperty name="height" value="0.1" units="cm"/>
      <inkml:brushProperty name="color" value="#E71225"/>
    </inkml:brush>
  </inkml:definitions>
  <inkml:trace contextRef="#ctx0" brushRef="#br0">0 280 22087 0 0,'2'1'498'0'0,"3"3"-341"0"0,1-1 0 0 0,0 1 1 0 0,0-2-1 0 0,0 1 1 0 0,1 0-1 0 0,-1-1 1 0 0,0-1-1 0 0,1 1 0 0 0,0-1 1 0 0,-1 0-1 0 0,1 0 1 0 0,0-1-1 0 0,3 0-157 0 0,19 0 41 0 0,0-2 0 0 0,15-3-41 0 0,-36 4 157 0 0,35-6 393 0 0,-1-2 1 0 0,31-11-551 0 0,82-32 275 0 0,-81 26-274 0 0,122-54 64 0 0,-82 31-66 0 0,-74 32-9 0 0,-27 10-117 0 0,0 1 0 0 0,0 1-1 0 0,0 0 1 0 0,1 1-1 0 0,0 0 1 0 0,0 1-1 0 0,0 1 1 0 0,10-1 127 0 0,-22 3-3 0 0,0 0 1 0 0,-1 0-1 0 0,1 0 1 0 0,0 1-1 0 0,-1-1 0 0 0,1 0 1 0 0,-1 1-1 0 0,1 0 1 0 0,0-1-1 0 0,-1 1 0 0 0,1 0 1 0 0,-1 0-1 0 0,1-1 1 0 0,-1 1-1 0 0,0 0 0 0 0,1 1 1 0 0,-1-1-1 0 0,0 0 1 0 0,0 0-1 0 0,0 0 0 0 0,0 1 1 0 0,0-1-1 0 0,0 1 1 0 0,0-1-1 0 0,0 1 3 0 0,2 5 85 0 0,0 0-1 0 0,-1 0 1 0 0,1 0 0 0 0,-2 0-1 0 0,2 4-84 0 0,2 11 426 0 0,5 17 869 0 0,1 10-1295 0 0,3 16 758 0 0,19 88 727 0 0,17 64 127 0 0,-40-174-958 0 0,12 29-654 0 0,-12-40 156 0 0,5 11 28 0 0,-14-40-196 0 0,1 0 0 0 0,-1 1-1 0 0,1-1 1 0 0,0 0 0 0 0,0 0-1 0 0,0-1 1 0 0,0 1 0 0 0,0 0 0 0 0,1-1-1 0 0,-1 1 1 0 0,2 0 12 0 0,-3-2-42 0 0,0-1 0 0 0,0 1 1 0 0,0 0-1 0 0,0-1 0 0 0,0 1 0 0 0,0-1 0 0 0,0 0 0 0 0,1 1 1 0 0,-1-1-1 0 0,0 0 0 0 0,0 0 0 0 0,0 1 0 0 0,0-1 0 0 0,1 0 1 0 0,-1 0-1 0 0,0 0 0 0 0,0-1 0 0 0,0 1 0 0 0,1 0 0 0 0,-1 0 1 0 0,0-1-1 0 0,0 1 0 0 0,0 0 0 0 0,0-1 0 0 0,0 1 1 0 0,0-1-1 0 0,0 0 0 0 0,0 1 0 0 0,0-1 0 0 0,0 0 0 0 0,0 1 1 0 0,0-1-1 0 0,0 0 0 0 0,0 0 0 0 0,-1 0 0 0 0,1 0 0 0 0,0 0 42 0 0,2-4-233 0 0,0 0 0 0 0,0 0-1 0 0,0 0 1 0 0,-1-1-1 0 0,0 1 1 0 0,1-6 233 0 0,0 4-184 0 0,0-2-226 0 0,0 0 0 0 0,0-1 1 0 0,-1 0-1 0 0,-1 1 1 0 0,1-1-1 0 0,-1 0 0 0 0,-1 0 1 0 0,0-5 409 0 0,-9-77-8287 0 0,5 39 780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7.246"/>
    </inkml:context>
    <inkml:brush xml:id="br0">
      <inkml:brushProperty name="width" value="0.1" units="cm"/>
      <inkml:brushProperty name="height" value="0.1" units="cm"/>
      <inkml:brushProperty name="color" value="#E71225"/>
    </inkml:brush>
  </inkml:definitions>
  <inkml:trace contextRef="#ctx0" brushRef="#br0">44 187 6912 0 0,'-2'-12'228'0'0,"1"9"-184"0"0,1 0 0 0 0,0 0 0 0 0,-1 0 1 0 0,0 1-1 0 0,0-1 0 0 0,0 0 0 0 0,0 1 1 0 0,0-1-1 0 0,-1 1 0 0 0,1-1 0 0 0,-1 0-44 0 0,-17-24 981 0 0,13 19 4098 0 0,1 1 6342 0 0,9 11-11546 0 0,0 1 0 0 0,0-1 0 0 0,1 0 0 0 0,0 0-1 0 0,-1 0 1 0 0,1-1 0 0 0,1 0 0 0 0,-1 0 0 0 0,3 1 125 0 0,10 5-1238 0 0</inkml:trace>
  <inkml:trace contextRef="#ctx0" brushRef="#br0" timeOffset="1">700 0 21023 0 0,'0'0'960'0'0,"1"2"-21"0"0,6 12-544 0 0,4 8-417 0 0,3 25 583 0 0,10 37 2420 0 0,-3 3-2981 0 0,-5-6 894 0 0,26 140 1182 0 0,-17-66-1200 0 0,9 71 117 0 0,-6 20-195 0 0,-21-184-716 0 0,3-1 1 0 0,9 25-83 0 0,-18-82-15 0 0,1-1 1 0 0,-1 1-1 0 0,1-1 0 0 0,-1 1 0 0 0,1-1 1 0 0,1 1 14 0 0,-2-2-229 0 0,0 0 0 0 0,1 0 0 0 0,-1 0 0 0 0,0 0 0 0 0,0 0 0 0 0,-1 0 0 0 0,1 0 0 0 0,0 1 0 0 0,-1-1 0 0 0,1 0 0 0 0,-1 1 229 0 0,3-4-1197 0 0,8-3-1693 0 0,-1-4-6623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7.628"/>
    </inkml:context>
    <inkml:brush xml:id="br0">
      <inkml:brushProperty name="width" value="0.1" units="cm"/>
      <inkml:brushProperty name="height" value="0.1" units="cm"/>
      <inkml:brushProperty name="color" value="#E71225"/>
    </inkml:brush>
  </inkml:definitions>
  <inkml:trace contextRef="#ctx0" brushRef="#br0">3 371 11056 0 0,'0'0'852'0'0,"-1"1"-560"0"0,1 1-53 0 0,-1 0 1 0 0,1-1-1 0 0,0 1 1 0 0,0 0 0 0 0,-1-1-1 0 0,1 1 1 0 0,0 0-1 0 0,0 0 1 0 0,1-1-1 0 0,-1 1 1 0 0,0 0 0 0 0,0-1-1 0 0,1 1 1 0 0,-1 0-1 0 0,1-1 1 0 0,0 1-1 0 0,-1-1 1 0 0,1 1 0 0 0,0-1-1 0 0,0 1 1 0 0,0-1-1 0 0,0 0 1 0 0,0 1-1 0 0,0-1 1 0 0,0 0 0 0 0,1 0-1 0 0,-1 0 1 0 0,0 1-1 0 0,1-2 1 0 0,0 2-240 0 0,2 1 917 0 0,0-1-1 0 0,0 1 1 0 0,0-1-1 0 0,0 0 1 0 0,0 0 0 0 0,4 0-917 0 0,13 2 575 0 0,-2-3-121 0 0,1-1 1 0 0,-1-1-1 0 0,0-1 0 0 0,0-1 1 0 0,0 0-1 0 0,0-1 0 0 0,6-3-454 0 0,11-5 329 0 0,-1-2 0 0 0,0-1-1 0 0,8-6-328 0 0,-29 14 36 0 0,-1-1 0 0 0,0-1 0 0 0,0 0 0 0 0,-1-1 0 0 0,0 0 0 0 0,0-1-1 0 0,-1 0 1 0 0,-1-1 0 0 0,8-9-36 0 0,-14 14-40 0 0,0 0 1 0 0,-1 0-1 0 0,1 0 0 0 0,-1 0 1 0 0,0-1-1 0 0,-1 1 0 0 0,0-1 0 0 0,0 1 1 0 0,-1-1-1 0 0,0 0 0 0 0,0 0 1 0 0,-1 0-1 0 0,0 0 0 0 0,0-5 40 0 0,-1 7-39 0 0,0-1 0 0 0,-1 1 1 0 0,1-1-1 0 0,-1 1 0 0 0,-1 0 0 0 0,1-1 0 0 0,-1 1 1 0 0,0 0-1 0 0,0 1 0 0 0,-1-1 0 0 0,1 0 0 0 0,-1 1 0 0 0,-1 0 1 0 0,1 0-1 0 0,-1 0 0 0 0,0 1 0 0 0,-1-2 39 0 0,3 3-8 0 0,-1 1 1 0 0,0-1-1 0 0,1 0 0 0 0,-1 1 1 0 0,0 0-1 0 0,0 0 0 0 0,-1 0 1 0 0,1 0-1 0 0,0 1 0 0 0,-1-1 0 0 0,1 1 1 0 0,-1 0-1 0 0,1 1 0 0 0,-1-1 1 0 0,1 1-1 0 0,-1 0 0 0 0,0 0 0 0 0,1 0 1 0 0,-1 0-1 0 0,1 1 0 0 0,-1 0 1 0 0,1 0-1 0 0,-1 0 0 0 0,1 1 1 0 0,0 0-1 0 0,-1-1 0 0 0,1 1 8 0 0,-7 4 49 0 0,0 0-1 0 0,1 1 0 0 0,-1 0 1 0 0,1 1-1 0 0,1 0 1 0 0,-1 0-1 0 0,2 1 0 0 0,-1 0 1 0 0,1 0-1 0 0,0 1 0 0 0,1 1 1 0 0,0-1-1 0 0,1 1 1 0 0,0 0-1 0 0,0 2-48 0 0,-5 12 210 0 0,1 0 0 0 0,1 1 0 0 0,1 0 1 0 0,1 0-1 0 0,2 1 0 0 0,-2 15-210 0 0,3-3 498 0 0,2 0 0 0 0,1 37-498 0 0,3-54 132 0 0,0 0 0 0 0,1 0 1 0 0,1-1-1 0 0,1 1 0 0 0,1-1 0 0 0,2 1-132 0 0,2 12 166 0 0,-8-25-148 0 0,1-1 0 0 0,-1 0 1 0 0,1 1-1 0 0,1-1 0 0 0,-1 0 0 0 0,2-1 1 0 0,-1 1-1 0 0,3 3-18 0 0,10 8 88 0 0,15 14-88 0 0,-24-26 11 0 0,-1 0-1 0 0,1-1 1 0 0,0 0 0 0 0,1-1-1 0 0,-1 1 1 0 0,2-1-11 0 0,8 3-459 0 0,0-2 0 0 0,1 0 0 0 0,-1 0-1 0 0,1-2 1 0 0,0 0 0 0 0,1-2 0 0 0,1 0 459 0 0,-8-1-698 0 0,0-1 1 0 0,0 0-1 0 0,0-1 1 0 0,0 0-1 0 0,0-2 0 0 0,0 1 1 0 0,-1-1-1 0 0,1-1 1 0 0,-1 0-1 0 0,0-1 0 0 0,0 0 698 0 0,12-7-9415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0.823"/>
    </inkml:context>
    <inkml:brush xml:id="br0">
      <inkml:brushProperty name="width" value="0.1" units="cm"/>
      <inkml:brushProperty name="height" value="0.1" units="cm"/>
      <inkml:brushProperty name="color" value="#E71225"/>
    </inkml:brush>
  </inkml:definitions>
  <inkml:trace contextRef="#ctx0" brushRef="#br0">712 326 7568 0 0,'2'-4'59'0'0,"0"0"-1"0"0,0-1 1 0 0,-1 1 0 0 0,0 0 0 0 0,0-1 0 0 0,0 1 0 0 0,0-1 0 0 0,-1 1-1 0 0,0-1 1 0 0,0 1 0 0 0,0-1 0 0 0,0 0 0 0 0,-1 1 0 0 0,0-3-59 0 0,-2-2 117 0 0,2 3 253 0 0,-1 1-1 0 0,0-1 0 0 0,0 1 0 0 0,0 0 0 0 0,-1 0 0 0 0,1 0 0 0 0,-1 0 1 0 0,0 0-1 0 0,-1 1 0 0 0,-1-3-369 0 0,-10-8 1306 0 0,0 0 0 0 0,-1 1-1 0 0,0 1 1 0 0,-1 0 0 0 0,-1 1 0 0 0,0 1 0 0 0,0 1-1 0 0,-12-4-1305 0 0,-12-5 1345 0 0,18 7-674 0 0,-1 2 0 0 0,-7-2-671 0 0,15 7 254 0 0,0 1-1 0 0,-1 0 1 0 0,0 1-1 0 0,-15 0-253 0 0,23 3 66 0 0,0 0 0 0 0,0 0 0 0 0,0 1 0 0 0,1 1 0 0 0,-1 0 0 0 0,0 0 0 0 0,1 1 0 0 0,0 0 0 0 0,-7 3-66 0 0,10-3 19 0 0,0 0 0 0 0,1 1 0 0 0,-1-1 1 0 0,1 1-1 0 0,-1 0 0 0 0,1 1 0 0 0,0-1 0 0 0,1 1 1 0 0,-1 0-1 0 0,1 0 0 0 0,0 0 0 0 0,-3 6-19 0 0,2-2 4 0 0,0 1 0 0 0,1-1 0 0 0,0 1 0 0 0,0 0 0 0 0,1 0-1 0 0,1 0 1 0 0,0 0 0 0 0,0 1-4 0 0,-1 10 116 0 0,2 0 0 0 0,0 0-1 0 0,1 0 1 0 0,1 1 0 0 0,1-1-1 0 0,1 0 1 0 0,4 13-116 0 0,9 27 385 0 0,22 53-385 0 0,-37-111 1 0 0,28 67 389 0 0,23 40-390 0 0,-24-52 162 0 0,-2-7 149 0 0,16 20-311 0 0,13 22 233 0 0,4 6-53 0 0,-36-64-122 0 0,-1 2 0 0 0,-2 0 1 0 0,4 16-59 0 0,-16-34 36 0 0,-1 0 0 0 0,-1 0 0 0 0,-1 0 0 0 0,-1 0 0 0 0,0 8-36 0 0,-3-21 17 0 0,-1 0 0 0 0,0-1-1 0 0,0 1 1 0 0,-1 0 0 0 0,1 0 0 0 0,-1 0-1 0 0,-1-1 1 0 0,1 1 0 0 0,-2 2-17 0 0,2-5 10 0 0,-1 1 0 0 0,0-1-1 0 0,0 1 1 0 0,0-1 0 0 0,0 0 0 0 0,0 0 0 0 0,-1 0 0 0 0,1 0 0 0 0,-1 0 0 0 0,0 0-1 0 0,0-1 1 0 0,0 1 0 0 0,0-1 0 0 0,-4 2-10 0 0,-1 0 19 0 0,-2 0 0 0 0,1 0-1 0 0,0-1 1 0 0,-1 0 0 0 0,0 0 0 0 0,1-1 0 0 0,-1-1-1 0 0,0 0 1 0 0,0 0 0 0 0,0-1 0 0 0,0 0-1 0 0,-1 0-18 0 0,-4-2-1 0 0,-1 1-1 0 0,0-2 0 0 0,1 0 0 0 0,-1-1 0 0 0,1-1 0 0 0,0 0 0 0 0,-4-3 2 0 0,-15-8-566 0 0,1-2 0 0 0,0-1 1 0 0,2-2-1 0 0,0-1 0 0 0,-16-15 566 0 0,38 28-1027 0 0,0 1 0 0 0,1-1 0 0 0,0-1 0 0 0,0 1-1 0 0,1-1 1 0 0,-3-6 1027 0 0,4 6-7963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8.205"/>
    </inkml:context>
    <inkml:brush xml:id="br0">
      <inkml:brushProperty name="width" value="0.1" units="cm"/>
      <inkml:brushProperty name="height" value="0.1" units="cm"/>
      <inkml:brushProperty name="color" value="#333333"/>
    </inkml:brush>
  </inkml:definitions>
  <inkml:trace contextRef="#ctx0" brushRef="#br0">35 1 5064 0 0,'0'0'232'0'0,"0"0"-14"0"0,0 58 10894 0 0,1 152-8564 0 0,-1-48-1467 0 0,1 85 168 0 0,-3-113-731 0 0,2-116-458 0 0,-8 381 1185 0 0,3-213-694 0 0,1-12-87 0 0,-2 68 16 0 0,-6 471 448 0 0,66 106-629 0 0,-45-744-267 0 0,5 72 46 0 0,-4-22 47 0 0,-2-27-162 0 0,-4 7 37 0 0,6 147-140 0 0,-9-204 405 0 0,0-5 114 0 0,-2 3-379 0 0,-3-2 83 0 0,-2 10-83 0 0,1 10 53 0 0,3-47-53 0 0,1 0 0 0 0,1 0 0 0 0,1 0 0 0 0,-1 0 0 0 0,0-1 0 0 0,-2 15 0 0 0,1-15 3 0 0,1-14-26 0 0,0 0-1 0 0,0 0 0 0 0,0 0 1 0 0,-1 0-1 0 0,1 0 1 0 0,-1 0-1 0 0,1 1 0 0 0,-1-1 1 0 0,0 0 23 0 0,0 0-776 0 0,-2 1-1071 0 0,-3-8-5465 0 0,6 5 6967 0 0,-9-7-6725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1.298"/>
    </inkml:context>
    <inkml:brush xml:id="br0">
      <inkml:brushProperty name="width" value="0.1" units="cm"/>
      <inkml:brushProperty name="height" value="0.1" units="cm"/>
      <inkml:brushProperty name="color" value="#E71225"/>
    </inkml:brush>
  </inkml:definitions>
  <inkml:trace contextRef="#ctx0" brushRef="#br0">360 199 11976 0 0,'46'-46'1082'0'0,"-39"39"-923"0"0,-1 0-1 0 0,0 0 1 0 0,0-1-1 0 0,0 0 1 0 0,-1 0 0 0 0,0 0-1 0 0,-1-1 1 0 0,0 1-1 0 0,0-1 1 0 0,-1 0-1 0 0,0-3-158 0 0,-2 11 87 0 0,-1 0 0 0 0,0 0-1 0 0,0-1 1 0 0,0 1 0 0 0,1 0-1 0 0,-1 0 1 0 0,-1-1 0 0 0,1 1-1 0 0,0 0 1 0 0,0 0 0 0 0,0-1 0 0 0,-1 1-1 0 0,1 0 1 0 0,-1 0 0 0 0,1 0-1 0 0,-1 0 1 0 0,1-1 0 0 0,-1 1-1 0 0,1 0 1 0 0,-1 0 0 0 0,0 0 0 0 0,0 0-1 0 0,0 0-86 0 0,0 0 151 0 0,-1 0 0 0 0,1 0 0 0 0,-1 0 0 0 0,0 0 0 0 0,0 0 0 0 0,1 1 0 0 0,-1-1 0 0 0,0 0-1 0 0,0 1 1 0 0,0 0 0 0 0,0-1 0 0 0,1 1 0 0 0,-3 0-151 0 0,-3 0 310 0 0,1 0 0 0 0,0 0 0 0 0,-1 1-1 0 0,1 0 1 0 0,0 0 0 0 0,-1 1 0 0 0,1-1 0 0 0,0 2-310 0 0,-14 6 692 0 0,1 1 1 0 0,0 1-1 0 0,0 0 1 0 0,1 2-1 0 0,-1 1-692 0 0,0 2 380 0 0,1 1-1 0 0,0 0 0 0 0,2 1 0 0 0,0 1 1 0 0,1 0-1 0 0,0 2 0 0 0,2-1 0 0 0,1 2 1 0 0,-9 19-380 0 0,1 5 333 0 0,3 0 1 0 0,1 1-1 0 0,3 1 1 0 0,-3 21-334 0 0,10-39 149 0 0,2 0-1 0 0,0 0 1 0 0,3 0-1 0 0,0 1 1 0 0,2-1 0 0 0,1 0-1 0 0,5 26-148 0 0,-5-47 11 0 0,0 0 1 0 0,1 0-1 0 0,0-1 0 0 0,0 1 0 0 0,1-1 1 0 0,0 1-1 0 0,0-1 0 0 0,1 0 0 0 0,0-1 1 0 0,1 1-1 0 0,-1-1 0 0 0,1 0 0 0 0,1-1 1 0 0,-1 1-1 0 0,1-1 0 0 0,0-1 0 0 0,1 1 1 0 0,-1-1-1 0 0,1 0 0 0 0,0-1 1 0 0,0 0-1 0 0,1 0 0 0 0,-1-1 0 0 0,1 0 1 0 0,0 0-1 0 0,0-1 0 0 0,7 1-11 0 0,-5-2-11 0 0,1 0 1 0 0,-1-1-1 0 0,1-1 0 0 0,-1 0 1 0 0,1 0-1 0 0,-1-1 0 0 0,0 0 1 0 0,0-1-1 0 0,0 0 0 0 0,0-1 1 0 0,0 0-1 0 0,0-1 0 0 0,-1 0 1 0 0,8-6 10 0 0,-5 3-22 0 0,0-1 1 0 0,-1 0 0 0 0,0-1-1 0 0,0-1 1 0 0,-1 0 0 0 0,-1 0-1 0 0,0-1 1 0 0,0 0 0 0 0,-1-1-1 0 0,5-11 22 0 0,3-6-160 0 0,-2-2-1 0 0,-1 0 0 0 0,-1-1 1 0 0,-2 0-1 0 0,-1-1 0 0 0,-2 0 1 0 0,-2 0-1 0 0,3-34 161 0 0,-1-11-304 0 0,-3 32-136 0 0,-1-23 440 0 0,-6-8-303 0 0,1 14-170 0 0,3-5 473 0 0,-2 36-35 0 0,-1 24 34 0 0,1 0 0 0 0,1 1 0 0 0,-1-1 0 0 0,1 1 0 0 0,1-5 1 0 0,-1 11 177 0 0,-1 2 14 0 0,1 4-16 0 0,8 34-16 0 0,-2 0 0 0 0,-1 8-159 0 0,-1-14 182 0 0,1-1 0 0 0,2 1-1 0 0,2 3-181 0 0,12 45 295 0 0,-3 39 70 0 0,-7-32-103 0 0,5 29 98 0 0,-7-43 235 0 0,12 40-595 0 0,-11-61 64 0 0,-4-21-5 0 0,5 16-59 0 0,-9-38-5 0 0,0-1 0 0 0,0 1 0 0 0,1-1 0 0 0,1 0 1 0 0,-1 0-1 0 0,1 0 0 0 0,3 2 5 0 0,-7-8-69 0 0,1 0-1 0 0,-1 0 1 0 0,1-1 0 0 0,0 1-1 0 0,0-1 1 0 0,0 1-1 0 0,0-1 1 0 0,0 0 0 0 0,0 0-1 0 0,0 0 1 0 0,0 0 0 0 0,0 0-1 0 0,0 0 1 0 0,1-1-1 0 0,-1 1 1 0 0,0-1 0 0 0,0 1-1 0 0,1-1 1 0 0,-1 0 0 0 0,1 0-1 0 0,-1 0 1 0 0,0 0-1 0 0,1 0 1 0 0,-1-1 0 0 0,0 1-1 0 0,0-1 1 0 0,1 0 0 0 0,-1 1-1 0 0,0-1 1 0 0,0 0-1 0 0,0 0 1 0 0,2-1 69 0 0,2-2-465 0 0,1 0 0 0 0,-1 0 0 0 0,0 0 1 0 0,0-1-1 0 0,-1 0 0 0 0,1 0 0 0 0,-1-1 0 0 0,0 1 0 0 0,3-6 465 0 0,10-20-2216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1.885"/>
    </inkml:context>
    <inkml:brush xml:id="br0">
      <inkml:brushProperty name="width" value="0.1" units="cm"/>
      <inkml:brushProperty name="height" value="0.1" units="cm"/>
      <inkml:brushProperty name="color" value="#E71225"/>
    </inkml:brush>
  </inkml:definitions>
  <inkml:trace contextRef="#ctx0" brushRef="#br0">0 1 6912 0 0,'2'0'314'0'0,"6"0"-6"0"0,-8 0-304 0 0,1 0-1 0 0,-1 0 0 0 0,1 0 1 0 0,-1 0-1 0 0,1 0 0 0 0,0 0 0 0 0,-1 0 1 0 0,1 0-1 0 0,-1 0 0 0 0,1 0 1 0 0,-1 0-1 0 0,1 0 0 0 0,-1 0 1 0 0,1 0-1 0 0,-1 0 0 0 0,1 0 0 0 0,-1 1 1 0 0,1-1-1 0 0,-1 0 0 0 0,1 1 1 0 0,-1-1-1 0 0,1 0 0 0 0,-1 0 0 0 0,1 1 1 0 0,-1-1-1 0 0,0 1 0 0 0,1-1 1 0 0,-1 0-1 0 0,0 1 0 0 0,1-1 0 0 0,-1 1 1 0 0,0-1-1 0 0,0 1 0 0 0,1 0-3 0 0,-1 0 10 0 0,5 8 1260 0 0,-1 0 0 0 0,-1 0 0 0 0,1 0-1 0 0,-2 0 1 0 0,1 1 0 0 0,-1-1 0 0 0,-1 1 0 0 0,0 0-1270 0 0,2 7 2020 0 0,1 10 1044 0 0,-2 0 0 0 0,0 16-3064 0 0,-1-7 650 0 0,5 189 1824 0 0,-11-30-1323 0 0,0 88 482 0 0,5-272-1542 0 0,1 0-1 0 0,1 0 1 0 0,1 8-91 0 0,2 7 35 0 0,0-11 7 0 0,-5-15-42 0 0,0 0 0 0 0,0 1 0 0 0,0-1 0 0 0,0 1 0 0 0,1-1-1 0 0,-1 0 1 0 0,0 1 0 0 0,0-1 0 0 0,1 0 0 0 0,-1 0 0 0 0,0 1-1 0 0,0-1 1 0 0,1 0 0 0 0,-1 0 0 0 0,0 1 0 0 0,1-1 0 0 0,-1 0-1 0 0,1 0 1 0 0,-1 0 0 0 0,0 0 0 0 0,1 1 0 0 0,-1-1 0 0 0,0 0 0 0 0,1 0-1 0 0,-1 0 1 0 0,1-1-7 0 0,0 1 0 0 0,0 0-1 0 0,0-1 1 0 0,0 0 0 0 0,0 1 0 0 0,0-1-1 0 0,0 1 1 0 0,-1-1 0 0 0,1 0 0 0 0,0 0-1 0 0,-1 1 1 0 0,1-1 0 0 0,0 0-1 0 0,-1 0 1 0 0,1 0 0 0 0,-1 0 0 0 0,1 0-1 0 0,-1 0 1 0 0,0 0 7 0 0,9-23-151 0 0,-9 22 135 0 0,18-52-214 0 0,-8 26 69 0 0,-1-1 1 0 0,-2-1-1 0 0,2-12 161 0 0,-5-6-140 0 0,3-20-40 0 0,70-277-716 0 0,-69 317 785 0 0,2 0 0 0 0,0 1 1 0 0,2 0-1 0 0,1 0 0 0 0,1 1 0 0 0,1 1 0 0 0,16-19 111 0 0,-24 34-49 0 0,1 0 0 0 0,0 1 0 0 0,0 1 1 0 0,1-1-1 0 0,0 1 0 0 0,3-2 49 0 0,-7 7-4 0 0,0 0 1 0 0,0 0 0 0 0,1 0 0 0 0,-1 0-1 0 0,0 1 1 0 0,1 0 0 0 0,0 0 0 0 0,-1 0-1 0 0,1 1 1 0 0,0 0 0 0 0,0 0-1 0 0,0 1 1 0 0,2-1 3 0 0,-4 1 12 0 0,-1 1-1 0 0,0-1 1 0 0,0 1-1 0 0,0 0 1 0 0,0-1 0 0 0,0 1-1 0 0,0 1 1 0 0,0-1-1 0 0,0 0 1 0 0,0 1-1 0 0,-1-1 1 0 0,1 1 0 0 0,0 0-1 0 0,-1 0 1 0 0,0 0-1 0 0,1 0 1 0 0,-1 0-1 0 0,0 1 1 0 0,0-1 0 0 0,1 3-12 0 0,5 6 89 0 0,-1 1 0 0 0,0 0 1 0 0,-1 0-1 0 0,1 5-89 0 0,0-2 64 0 0,3 9 115 0 0,0 0 0 0 0,-2 1 0 0 0,5 26-179 0 0,10 80 500 0 0,-10-49-222 0 0,-7-39-57 0 0,-2 0 0 0 0,-1 4-221 0 0,0 10 181 0 0,1 157 523 0 0,-5-149-527 0 0,1-42-121 0 0,1 0 0 0 0,1 1 0 0 0,1-1-56 0 0,-3-23-1 0 0,0 1 1 0 0,0-1-1 0 0,0 0 1 0 0,1 1-1 0 0,-1-1 1 0 0,0 1-1 0 0,0-1 1 0 0,0 0-1 0 0,0 1 0 0 0,0-1 1 0 0,0 0-1 0 0,1 1 1 0 0,-1-1-1 0 0,0 0 1 0 0,0 1-1 0 0,1-1 1 0 0,-1 0-1 0 0,0 1 0 0 0,0-1 1 0 0,1 0-1 0 0,-1 0 1 0 0,0 1-1 0 0,1-1 1 0 0,-1 0 0 0 0,2-2-17 0 0,1 0 1 0 0,-1 0 0 0 0,0-1 0 0 0,0 1-1 0 0,0 0 1 0 0,-1-1 0 0 0,1 0 0 0 0,-1 1-1 0 0,1-1 1 0 0,0-2 16 0 0,10-26-188 0 0,-1 1 1 0 0,-1-1-1 0 0,4-29 188 0 0,-1 10-181 0 0,21-88-356 0 0,15-55-281 0 0,-37 148 614 0 0,1-5-245 0 0,2 1 1 0 0,16-31 448 0 0,-8 29-628 0 0,10-11 628 0 0,-25 47-106 0 0,2 0-1 0 0,0 1 1 0 0,0 1-1 0 0,1-1 1 0 0,1 2-1 0 0,4-3 107 0 0,-14 12 3 0 0,1 1 0 0 0,-1 0 0 0 0,1 0 0 0 0,0 0-1 0 0,0 1 1 0 0,0-1 0 0 0,0 1 0 0 0,0 0-1 0 0,0 0 1 0 0,1 0 0 0 0,-1 0 0 0 0,0 0 0 0 0,0 1-1 0 0,1-1 1 0 0,2 1-3 0 0,-4 0 16 0 0,0 0 1 0 0,1 0-1 0 0,-1 1 0 0 0,0-1 0 0 0,0 1 1 0 0,0 0-1 0 0,0-1 0 0 0,0 1 0 0 0,0 0 1 0 0,0 0-1 0 0,0 0 0 0 0,0 0 1 0 0,0 1-1 0 0,0-1 0 0 0,-1 1 0 0 0,1-1 1 0 0,-1 1-1 0 0,1-1 0 0 0,-1 1 0 0 0,1 0 1 0 0,-1 0-1 0 0,0-1 0 0 0,0 1 0 0 0,1 2-16 0 0,4 10 143 0 0,0 0 0 0 0,-1 0 0 0 0,0 1 0 0 0,-1-1 0 0 0,0 6-143 0 0,10 78 591 0 0,-10-66-406 0 0,0 29 363 0 0,-2 1 0 0 0,-5 43-548 0 0,0-40 240 0 0,-1 21-33 0 0,0-26 417 0 0,3 38-624 0 0,2-80 51 0 0,1 0 1 0 0,0-1 0 0 0,2 1-1 0 0,0-1 1 0 0,0 0-1 0 0,2 0 1 0 0,4 10-52 0 0,-9-24-75 0 0,0-1 1 0 0,1 1-1 0 0,-1-1 1 0 0,1 1-1 0 0,-1-1 1 0 0,1 0-1 0 0,0 0 0 0 0,0 0 1 0 0,0 0-1 0 0,0 0 1 0 0,0 0-1 0 0,0-1 0 0 0,0 1 1 0 0,1-1-1 0 0,-1 1 1 0 0,1-1-1 0 0,-1 0 0 0 0,1 0 1 0 0,-1 0-1 0 0,1 0 1 0 0,-1-1-1 0 0,1 1 1 0 0,0-1-1 0 0,0 1 0 0 0,1-1 75 0 0,1 0-257 0 0,1 0-1 0 0,0-1 0 0 0,0 0 0 0 0,0 0 0 0 0,0 0 0 0 0,-1-1 0 0 0,1 0 0 0 0,-1 0 1 0 0,1 0-1 0 0,-1 0 0 0 0,5-4 258 0 0,16-10-2019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2.281"/>
    </inkml:context>
    <inkml:brush xml:id="br0">
      <inkml:brushProperty name="width" value="0.1" units="cm"/>
      <inkml:brushProperty name="height" value="0.1" units="cm"/>
      <inkml:brushProperty name="color" value="#E71225"/>
    </inkml:brush>
  </inkml:definitions>
  <inkml:trace contextRef="#ctx0" brushRef="#br0">1 682 8288 0 0,'11'10'638'0'0,"-11"-9"-626"0"0,0-1 0 0 0,0 1 0 0 0,0-1 0 0 0,0 1 0 0 0,-1-1 0 0 0,1 1 0 0 0,0-1-1 0 0,0 1 1 0 0,-1-1 0 0 0,1 1 0 0 0,0-1 0 0 0,0 1 0 0 0,-1-1 0 0 0,1 1-1 0 0,-1-1 1 0 0,1 0 0 0 0,0 1 0 0 0,-1-1 0 0 0,1 0 0 0 0,-1 1 0 0 0,1-1-12 0 0,-1 1 242 0 0,0-1 0 0 0,1 1 0 0 0,-1 0 0 0 0,1 0 0 0 0,0-1 0 0 0,-1 1 0 0 0,1 0 0 0 0,0 0 0 0 0,-1 0 1 0 0,1 0-1 0 0,0 0 0 0 0,0-1 0 0 0,0 1 0 0 0,-1 0 0 0 0,1 0 0 0 0,0 0 0 0 0,0 0 0 0 0,1 0 0 0 0,-1 0 0 0 0,0 0 0 0 0,0-1 0 0 0,0 1 1 0 0,0 0-1 0 0,1 0 0 0 0,-1 0 0 0 0,0 0 0 0 0,1-1 0 0 0,-1 1 0 0 0,1 0 0 0 0,-1 0 0 0 0,1-1 0 0 0,-1 1 0 0 0,1 0 0 0 0,0 0-242 0 0,1 1 941 0 0,0 0-1 0 0,0 0 0 0 0,0 0 0 0 0,0 0 0 0 0,1 0 0 0 0,-1-1 0 0 0,1 1 0 0 0,-1-1 0 0 0,3 1-940 0 0,1 1 171 0 0,0-1 0 0 0,0 0-1 0 0,0 0 1 0 0,0-1 0 0 0,1 0-1 0 0,-1 0 1 0 0,1 0 0 0 0,-1-1-1 0 0,1 0 1 0 0,-1 0-1 0 0,1-1 1 0 0,-1 0 0 0 0,0 0-1 0 0,3-1-170 0 0,-4 1 40 0 0,14-3 18 0 0,0-1 0 0 0,0-1 1 0 0,0-1-1 0 0,-1-1 0 0 0,10-6-58 0 0,24-18 209 0 0,-2-3 1 0 0,25-22-210 0 0,-55 37 30 0 0,0 0 1 0 0,0-2 0 0 0,-2 0-1 0 0,-1-1 1 0 0,1-3-31 0 0,-10 12-22 0 0,-1-1 0 0 0,0 1 0 0 0,0-1 0 0 0,-2 0 0 0 0,0-1 1 0 0,0 1-1 0 0,-2-1 0 0 0,0 0 0 0 0,1-14 22 0 0,-3 16-86 0 0,-1 0 1 0 0,-1 0 0 0 0,0 0-1 0 0,-1 0 1 0 0,0 0 0 0 0,-1 0-1 0 0,-1 0 1 0 0,-1-1 85 0 0,4 12-20 0 0,-3-12-143 0 0,-1 1 0 0 0,-1-1 0 0 0,0 1 0 0 0,-1 1 0 0 0,-1-2 163 0 0,4 8-58 0 0,0 1 0 0 0,0 0 0 0 0,0 0 1 0 0,-1 0-1 0 0,0 1 0 0 0,0-1 0 0 0,-1 1 0 0 0,0 0 0 0 0,1 1 0 0 0,-2 0 0 0 0,-2-2 58 0 0,7 5 1 0 0,-1 0 0 0 0,1 0-1 0 0,-1 0 1 0 0,0 0 0 0 0,0 1-1 0 0,1-1 1 0 0,-1 1 0 0 0,0-1-1 0 0,0 1 1 0 0,0 0 0 0 0,1 0-1 0 0,-1 1 1 0 0,0-1 0 0 0,0 1-1 0 0,0-1 1 0 0,1 1 0 0 0,-1 0 0 0 0,0 0-1 0 0,0 0 0 0 0,-3 2 54 0 0,-1 0 0 0 0,1 1 0 0 0,0-1 0 0 0,0 1-1 0 0,1 1 1 0 0,-6 3-54 0 0,1 3 207 0 0,0 0-1 0 0,0 1 0 0 0,1 0 0 0 0,-7 11-206 0 0,6-4 181 0 0,0 0-1 0 0,2 1 0 0 0,0 0 0 0 0,1 0 0 0 0,1 0 1 0 0,0 3-181 0 0,-3 9 213 0 0,-2 8 282 0 0,2 1 0 0 0,-3 40-495 0 0,-1 85 1165 0 0,11-132-896 0 0,0 21 469 0 0,3 30-738 0 0,0-58 74 0 0,2-1 1 0 0,1 0-1 0 0,1 1 1 0 0,3 5-75 0 0,-4-17 4 0 0,1-1 1 0 0,1 0-1 0 0,0-1 0 0 0,1 1 1 0 0,0-1-1 0 0,1 0 0 0 0,1-1 1 0 0,0 0-1 0 0,6 7-4 0 0,-8-12 0 0 0,-1-1 1 0 0,1 0-1 0 0,0 0 0 0 0,0-1 1 0 0,1 0-1 0 0,-1 0 0 0 0,1 0 1 0 0,0-1-1 0 0,1-1 0 0 0,-1 1 0 0 0,0-1 1 0 0,1 0-1 0 0,0-1 0 0 0,0 0 1 0 0,0-1-1 0 0,6 1 0 0 0,-3-2-122 0 0,0-1 0 0 0,0 1 0 0 0,0-2 0 0 0,0 0 0 0 0,0 0 0 0 0,0-1 0 0 0,0-1 0 0 0,-1 0 0 0 0,0 0 0 0 0,0-1 0 0 0,0-1 0 0 0,1 0 122 0 0,21-15-800 0 0,-1 0 1 0 0,-1-3-1 0 0,3-3 800 0 0,-7 6-1945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8.299"/>
    </inkml:context>
    <inkml:brush xml:id="br0">
      <inkml:brushProperty name="width" value="0.1" units="cm"/>
      <inkml:brushProperty name="height" value="0.1" units="cm"/>
      <inkml:brushProperty name="color" value="#E71225"/>
    </inkml:brush>
  </inkml:definitions>
  <inkml:trace contextRef="#ctx0" brushRef="#br0">592 143 5528 0 0,'0'-2'38'0'0,"-1"0"0"0"0,0 0 0 0 0,0 0 0 0 0,0 0 1 0 0,0 0-1 0 0,0 1 0 0 0,0-1 0 0 0,0 0 0 0 0,-1 1 0 0 0,1-1 0 0 0,0 1 0 0 0,-1-1 1 0 0,0 1-1 0 0,1 0 0 0 0,-1-1-38 0 0,-1 0 12 0 0,-15-17 1442 0 0,-8-6 2556 0 0,8 12-588 0 0,10 6-2422 0 0,-1 0-1 0 0,0 1 1 0 0,-1 1-1 0 0,1-1 0 0 0,-7-1-999 0 0,9 4 257 0 0,2 0-23 0 0,1 1 0 0 0,-1 0 0 0 0,0 0 0 0 0,1 1 0 0 0,-1-1-1 0 0,0 1 1 0 0,0 0 0 0 0,0 1 0 0 0,0-1 0 0 0,0 1 0 0 0,0 0 0 0 0,0 0 0 0 0,0 0 0 0 0,-2 1-234 0 0,-6 4 268 0 0,1 0-1 0 0,0 0 0 0 0,1 1 0 0 0,-1 1 1 0 0,1 0-1 0 0,0 0 0 0 0,1 1 0 0 0,0 1 1 0 0,0 0-1 0 0,1 0 0 0 0,0 1 0 0 0,0 0 1 0 0,-4 7-269 0 0,-10 17 419 0 0,1 2 0 0 0,1 0 0 0 0,-10 26-418 0 0,9-8 433 0 0,1 1 0 0 0,3 0-1 0 0,3 2 1 0 0,2 0 0 0 0,1 8-433 0 0,10-55 25 0 0,-3 16 210 0 0,2 1 1 0 0,0 0-1 0 0,1 24-235 0 0,2-45 30 0 0,0 1-1 0 0,1-1 0 0 0,0 1 1 0 0,0-1-1 0 0,0 1 0 0 0,1-1 1 0 0,-1 0-1 0 0,2 0 1 0 0,-1 0-1 0 0,1 0 0 0 0,0 0 1 0 0,0-1-1 0 0,0 1 0 0 0,1-1 1 0 0,0 0-1 0 0,0 0 1 0 0,0 0-1 0 0,5 4-29 0 0,-4-7 0 0 0,0 1-1 0 0,0-1 1 0 0,0 0 0 0 0,0 0-1 0 0,0 0 1 0 0,1-1 0 0 0,-1 0-1 0 0,1 0 1 0 0,-1 0 0 0 0,1 0-1 0 0,3-1 1 0 0,3 1-8 0 0,-6-1-9 0 0,0 0-1 0 0,0 0 1 0 0,0-1-1 0 0,0 0 1 0 0,-1 0 0 0 0,1 0-1 0 0,0-1 1 0 0,4-1 17 0 0,1 0-34 0 0,2-2-39 0 0,-1 0 0 0 0,0 0 0 0 0,0-1 0 0 0,10-7 73 0 0,3-1-132 0 0,-13 6 48 0 0,0-1 0 0 0,0 1 0 0 0,-1-2 1 0 0,-1 0-1 0 0,1 0 0 0 0,-2-1 0 0 0,1 0 0 0 0,3-8 84 0 0,1 2-77 0 0,2-6-34 0 0,-1-1 0 0 0,-2 0 1 0 0,0-1-1 0 0,-1 0 0 0 0,6-23 111 0 0,-6 8-149 0 0,-1 1 0 0 0,-3-2-1 0 0,-1 1 1 0 0,0-26 149 0 0,-3 32-148 0 0,1-1-28 0 0,-2-1 0 0 0,-2 1 0 0 0,-1-1 0 0 0,-2 0 0 0 0,-2-2 176 0 0,2 15-119 0 0,1 18 114 0 0,1 0 0 0 0,-1 0 0 0 0,0 0 0 0 0,0 0 0 0 0,0 0 5 0 0,-3 1 28 0 0,3 16 271 0 0,0-6-251 0 0,1-1-1 0 0,0 1 1 0 0,0 0 0 0 0,1-1 0 0 0,0 1-1 0 0,0-1 1 0 0,0 1 0 0 0,1-1 0 0 0,-1 1-1 0 0,2 1-47 0 0,6 26 188 0 0,56 266 1179 0 0,-58-260-1226 0 0,53 311 819 0 0,-44-229-847 0 0,-15-115-122 0 0,-1 0-1 0 0,2-1 1 0 0,-1 1-1 0 0,1-1 0 0 0,-1 1 1 0 0,1-1-1 0 0,1 1 1 0 0,-1-1-1 0 0,1 0 1 0 0,0 0-1 0 0,2 1 10 0 0,-4-4-99 0 0,1-2-89 0 0,1 0-128 0 0,0 0-1 0 0,0 0 0 0 0,0-1 0 0 0,-1 1 0 0 0,1-1 1 0 0,0 0-1 0 0,0 1 0 0 0,0-2 0 0 0,0 1 0 0 0,0 0 317 0 0,18-12-7118 0 0,2-2-1888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8.720"/>
    </inkml:context>
    <inkml:brush xml:id="br0">
      <inkml:brushProperty name="width" value="0.1" units="cm"/>
      <inkml:brushProperty name="height" value="0.1" units="cm"/>
      <inkml:brushProperty name="color" value="#E71225"/>
    </inkml:brush>
  </inkml:definitions>
  <inkml:trace contextRef="#ctx0" brushRef="#br0">10 0 24247 0 0,'-4'18'371'0'0,"2"0"1"0"0,0 0-1 0 0,0 1 0 0 0,2-1 0 0 0,1 0 0 0 0,0 0 0 0 0,1 4-371 0 0,0-1 36 0 0,12 538 2338 0 0,-14-504-2023 0 0,3 309 1655 0 0,-2-308-2181 0 0,3 0-1 0 0,1-1 0 0 0,4 0 1 0 0,8 31 175 0 0,-16-80-328 0 0,-1-4-2814 0 0,0-2 1517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9.092"/>
    </inkml:context>
    <inkml:brush xml:id="br0">
      <inkml:brushProperty name="width" value="0.1" units="cm"/>
      <inkml:brushProperty name="height" value="0.1" units="cm"/>
      <inkml:brushProperty name="color" value="#E71225"/>
    </inkml:brush>
  </inkml:definitions>
  <inkml:trace contextRef="#ctx0" brushRef="#br0">0 0 24335 0 0,'0'0'1116'0'0,"0"0"-29"0"0,3 2-700 0 0,2 1-311 0 0,1-1 0 0 0,0 1 1 0 0,1-1-1 0 0,-1 0 1 0 0,0-1-1 0 0,1 1 1 0 0,-1-1-1 0 0,1-1 1 0 0,0 1-77 0 0,66 1 636 0 0,-52-3-586 0 0,419-10-1638 0 0,-394 11 444 0 0,0 0-8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9.488"/>
    </inkml:context>
    <inkml:brush xml:id="br0">
      <inkml:brushProperty name="width" value="0.1" units="cm"/>
      <inkml:brushProperty name="height" value="0.1" units="cm"/>
      <inkml:brushProperty name="color" value="#E71225"/>
    </inkml:brush>
  </inkml:definitions>
  <inkml:trace contextRef="#ctx0" brushRef="#br0">0 1 19895 0 0,'9'0'971'0'0,"-7"0"-913"0"0,0 0-1 0 0,0 0 1 0 0,0 0 0 0 0,0 1-1 0 0,0-1 1 0 0,0 0-1 0 0,0 1 1 0 0,0 0 0 0 0,0 0-1 0 0,0 0 1 0 0,-1-1 0 0 0,1 1-1 0 0,0 1 1 0 0,-1-1 0 0 0,1 0-1 0 0,0 0 1 0 0,-1 1-1 0 0,2 0-56 0 0,-1 2 45 0 0,1-1 1 0 0,-1 1 0 0 0,1 0-1 0 0,-1-1 1 0 0,0 1 0 0 0,-1 0-1 0 0,1 0 1 0 0,-1 1 0 0 0,1-1-47 0 0,1 12 351 0 0,1 1 1 0 0,-2 0 0 0 0,0-1-1 0 0,-1 6-351 0 0,-1-18 169 0 0,3 148 2190 0 0,-1-42-1428 0 0,-1 166 773 0 0,-1-156-1143 0 0,-4-16-86 0 0,1-42 91 0 0,4 19-566 0 0,0-35 182 0 0,0-14-132 0 0,1-1 1 0 0,1 1-1 0 0,1-1 1 0 0,3 6-51 0 0,-5-29-39 0 0,0 0 1 0 0,-1 0-1 0 0,1 0 0 0 0,-2 0 1 0 0,1 0-1 0 0,-1 0 0 0 0,-1 5 39 0 0,1-12-41 0 0,0 1-1 0 0,0-1 1 0 0,0 1-1 0 0,0-1 0 0 0,0 0 1 0 0,0 1-1 0 0,0-1 1 0 0,1 1-1 0 0,-1-1 1 0 0,1 0-1 0 0,-1 1 0 0 0,1-1 1 0 0,0 1 41 0 0,3 11-1417 0 0,-4-11 404 0 0,0-2-176 0 0,0 0-703 0 0,0 0-306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39.862"/>
    </inkml:context>
    <inkml:brush xml:id="br0">
      <inkml:brushProperty name="width" value="0.1" units="cm"/>
      <inkml:brushProperty name="height" value="0.1" units="cm"/>
      <inkml:brushProperty name="color" value="#E71225"/>
    </inkml:brush>
  </inkml:definitions>
  <inkml:trace contextRef="#ctx0" brushRef="#br0">26 285 20471 0 0,'-7'1'354'0'0,"-9"6"1147"0"0,16-7-1484 0 0,-1 1 0 0 0,1-1 0 0 0,0 1 0 0 0,0 0 0 0 0,-1 0-1 0 0,1-1 1 0 0,0 1 0 0 0,0 0 0 0 0,0-1 0 0 0,0 1 0 0 0,0 0 0 0 0,0-1 0 0 0,0 1 0 0 0,0 0 0 0 0,0 0 0 0 0,0-1-1 0 0,0 1 1 0 0,0 0 0 0 0,1-1 0 0 0,-1 1 0 0 0,0 0 0 0 0,0-1 0 0 0,1 1 0 0 0,-1 0 0 0 0,0-1 0 0 0,1 1-17 0 0,9 17 336 0 0,-7-14-220 0 0,0-1 1 0 0,0 0 0 0 0,0 0-1 0 0,1-1 1 0 0,0 1-1 0 0,-1 0 1 0 0,1-1-1 0 0,0 0 1 0 0,4 1-117 0 0,7 6 292 0 0,-7-5-132 0 0,0-1 0 0 0,1 0 0 0 0,0 0 0 0 0,-1 0 0 0 0,1-1 0 0 0,0-1 0 0 0,0 1 0 0 0,6-1-160 0 0,10 2 316 0 0,13 2-104 0 0,1-2-1 0 0,-1-2 1 0 0,0-2-1 0 0,0-1 1 0 0,1-2 0 0 0,-2-1-1 0 0,1-3 1 0 0,-1 0-1 0 0,34-14-211 0 0,-60 18 68 0 0,10-2-159 0 0,0-2 1 0 0,-1 0 0 0 0,1-1 0 0 0,-2-1 0 0 0,1-1 0 0 0,11-10 90 0 0,-15 8-141 0 0,-1-1 1 0 0,0 0-1 0 0,-1-1 1 0 0,-1 0-1 0 0,0-2 0 0 0,-1 1 1 0 0,4-11 140 0 0,-10 17-27 0 0,-2-1 0 0 0,0 0 1 0 0,0 0-1 0 0,-1 0 0 0 0,0-1 0 0 0,-1 1 0 0 0,0-1 1 0 0,-1 1-1 0 0,0-1 0 0 0,-1 0 0 0 0,0 0 27 0 0,0 12 8 0 0,0-1 0 0 0,0 1 0 0 0,0 0 0 0 0,0 0 0 0 0,0 0-1 0 0,0 0 1 0 0,0-1 0 0 0,0 1 0 0 0,0 0 0 0 0,0 0 0 0 0,0 0 0 0 0,0 0 0 0 0,0-1-1 0 0,0 1 1 0 0,0 0 0 0 0,0 0 0 0 0,0 0 0 0 0,0 0 0 0 0,0-1 0 0 0,0 1-1 0 0,0 0 1 0 0,-1 0 0 0 0,1 0 0 0 0,0 0 0 0 0,0 0 0 0 0,0 0 0 0 0,0-1 0 0 0,0 1-1 0 0,0 0 1 0 0,0 0 0 0 0,-1 0 0 0 0,1 0 0 0 0,0 0 0 0 0,0 0 0 0 0,0 0 0 0 0,0 0-1 0 0,-1 0-7 0 0,-3 8 269 0 0,-2 20-41 0 0,2-1 0 0 0,1 1 0 0 0,1 0-1 0 0,1 0 1 0 0,2 0 0 0 0,2 10-228 0 0,12 91 673 0 0,-13-91-480 0 0,-1-12 55 0 0,2 1-1 0 0,3 15-247 0 0,-5-38 23 0 0,32 190 986 0 0,-18-97-539 0 0,3 28 12 0 0,-6-24-185 0 0,-5-56-97 0 0,-2-1-1 0 0,-2 20-199 0 0,-3-44-11 0 0,5-47-258 0 0,-4 6 65 0 0,1 0 1 0 0,3-14 203 0 0,0-2-153 0 0,12-65-967 0 0,30-96 1120 0 0,-21 93-440 0 0,-16 65 150 0 0,1 0-1 0 0,2 1 1 0 0,11-22 290 0 0,-18 49-91 0 0,0-1 0 0 0,0 2 0 0 0,2-1 1 0 0,-1 1-1 0 0,1 0 0 0 0,1 0 0 0 0,0 1 0 0 0,1 0 0 0 0,-1 1 1 0 0,2 0-1 0 0,0 0 0 0 0,9-5 91 0 0,-13 10-13 0 0,-1 1 0 0 0,1 0 0 0 0,0 0 0 0 0,0 0 0 0 0,0 1-1 0 0,0 0 1 0 0,0 0 0 0 0,1 1 0 0 0,-1 0 0 0 0,1 0 0 0 0,-1 0 0 0 0,8 2 13 0 0,-9-1 29 0 0,0 1 0 0 0,0 0 1 0 0,1 1-1 0 0,-1-1 0 0 0,0 1 0 0 0,0 1 1 0 0,0-1-1 0 0,-1 1 0 0 0,1 0 0 0 0,-1 0 0 0 0,1 0 1 0 0,-1 1-1 0 0,0 0 0 0 0,0 0 0 0 0,1 2-29 0 0,6 7 135 0 0,0 1 0 0 0,0 0 0 0 0,-2 1 0 0 0,0 0 0 0 0,0 1 0 0 0,-1 0 0 0 0,-2 1 0 0 0,1 0 0 0 0,-2 0 0 0 0,1 4-135 0 0,9 36 660 0 0,-3 1-1 0 0,2 29-659 0 0,-7-44 244 0 0,0 29 81 0 0,-2 1 0 0 0,-4 0 0 0 0,-4 21-325 0 0,1-4 11 0 0,1-88-127 0 0,0-2-11 0 0,0 0-102 0 0,2 0-427 0 0,-1 0 460 0 0,0-1 1 0 0,0 1-1 0 0,0 0 0 0 0,1 0 1 0 0,-1-1-1 0 0,0 1 0 0 0,0-1 1 0 0,0 1-1 0 0,0-1 1 0 0,0 1-1 0 0,0-1 0 0 0,0 0 1 0 0,1 0 195 0 0,9-9-7309 0 0,2-5-1737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0.208"/>
    </inkml:context>
    <inkml:brush xml:id="br0">
      <inkml:brushProperty name="width" value="0.1" units="cm"/>
      <inkml:brushProperty name="height" value="0.1" units="cm"/>
      <inkml:brushProperty name="color" value="#E71225"/>
    </inkml:brush>
  </inkml:definitions>
  <inkml:trace contextRef="#ctx0" brushRef="#br0">1 763 20759 0 0,'0'0'472'0'0,"5"0"640"0"0,11-1-914 0 0,0-1-1 0 0,-1-1 1 0 0,1 0-1 0 0,-1 0 1 0 0,0-2-198 0 0,28-6 1090 0 0,-16 5-594 0 0,-1-2 1 0 0,0-1 0 0 0,-1-1 0 0 0,0-1 0 0 0,3-3-497 0 0,16-11 603 0 0,-1-1 0 0 0,13-12-603 0 0,-39 24 12 0 0,-1 0 1 0 0,0 0-1 0 0,-1-2 0 0 0,0 0 1 0 0,-2-1-1 0 0,0 0 0 0 0,0-1 1 0 0,-2 0-1 0 0,0-1 0 0 0,-1 0 1 0 0,-1-1-1 0 0,-1 0 0 0 0,2-8-12 0 0,-6 10-80 0 0,1 0-1 0 0,-2 0 0 0 0,-1 0 1 0 0,0 0-1 0 0,-1 0 1 0 0,-1-1-1 0 0,-1-15 81 0 0,-1 23-40 0 0,1 0 1 0 0,-2 0-1 0 0,1 0 0 0 0,-1 0 1 0 0,-1 0-1 0 0,0 1 0 0 0,-1-1 1 0 0,0 1-1 0 0,0 0 0 0 0,-1 0 1 0 0,0 1-1 0 0,-1 0 0 0 0,-1-1 40 0 0,6 8 21 0 0,0-1-1 0 0,0 0 0 0 0,0 1 1 0 0,-1 0-1 0 0,0-1 0 0 0,1 1 1 0 0,-1 0-1 0 0,0 1 0 0 0,0-1 1 0 0,0 0-1 0 0,0 1 0 0 0,0 0 1 0 0,0-1-1 0 0,0 1 0 0 0,-1 1 1 0 0,1-1-1 0 0,0 0 0 0 0,-1 1 1 0 0,1-1-1 0 0,-1 1 0 0 0,1 0 1 0 0,0 0-1 0 0,-1 1 0 0 0,1-1 1 0 0,-1 1-1 0 0,1-1 0 0 0,0 1 1 0 0,0 0-1 0 0,-1 1 0 0 0,1-1 1 0 0,0 0-1 0 0,0 1 0 0 0,0-1 1 0 0,0 1-1 0 0,-1 1-20 0 0,-4 4 107 0 0,0 0 0 0 0,0 0 0 0 0,0 1 0 0 0,1 0 0 0 0,0 1 0 0 0,0-1 0 0 0,1 1 0 0 0,-4 9-107 0 0,-8 17 706 0 0,-12 30-706 0 0,22-45 122 0 0,-5 13 199 0 0,1 1-1 0 0,2 1 1 0 0,1 4-321 0 0,-19 107 904 0 0,21-106-699 0 0,6-33-171 0 0,-2 11 75 0 0,0 0 1 0 0,1 0-1 0 0,1 0 1 0 0,0 0-1 0 0,2 9-109 0 0,2-4 84 0 0,1 1 0 0 0,2-1-1 0 0,0-1 1 0 0,1 1 0 0 0,9 18-84 0 0,-10-27 3 0 0,1-1 1 0 0,0 0 0 0 0,1-1-1 0 0,0 0 1 0 0,1 0-1 0 0,1-1 1 0 0,0 0-1 0 0,0 0 1 0 0,10 7-4 0 0,-12-12 7 0 0,-1 0 1 0 0,1 0 0 0 0,1-1 0 0 0,-1 0-1 0 0,1 0 1 0 0,0-1 0 0 0,0 0 0 0 0,0 0-1 0 0,0-1 1 0 0,3 0-8 0 0,10 1-124 0 0,0 0 0 0 0,0-1 0 0 0,1-2 0 0 0,0 0 0 0 0,-1-1 0 0 0,20-3 124 0 0,-27 1-361 0 0,-1 0 1 0 0,0-1-1 0 0,0-1 0 0 0,0 0 1 0 0,0-1-1 0 0,-1 0 1 0 0,1-1-1 0 0,-1-1 1 0 0,-1 0-1 0 0,1-1 0 0 0,2-2 361 0 0,8-10-10185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2.709"/>
    </inkml:context>
    <inkml:brush xml:id="br0">
      <inkml:brushProperty name="width" value="0.1" units="cm"/>
      <inkml:brushProperty name="height" value="0.1" units="cm"/>
      <inkml:brushProperty name="color" value="#E71225"/>
    </inkml:brush>
  </inkml:definitions>
  <inkml:trace contextRef="#ctx0" brushRef="#br0">51 0 6912 0 0,'0'0'528'0'0,"-1"2"-342"0"0,0 1-155 0 0,0-1 0 0 0,0 0-1 0 0,0 0 1 0 0,0 1-1 0 0,-1-1 1 0 0,1 0-1 0 0,-2 1-30 0 0,1-1 407 0 0,1 0 0 0 0,-1 1 0 0 0,1-1 0 0 0,0 0 0 0 0,-1 0 0 0 0,1 1 0 0 0,0-1 0 0 0,0 0 0 0 0,0 1 0 0 0,0 2-407 0 0,-5 41 14182 0 0,1 16-14182 0 0,1-8 1952 0 0,-3 65-630 0 0,4 0-1 0 0,9 50-1321 0 0,13 35 608 0 0,-14-162-608 0 0,1 0 0 0 0,6 13 0 0 0,7 47 0 0 0,-16-81 0 0 0,3 28 0 0 0,11 39 0 0 0,-15-81-130 0 0,7 31 182 0 0,-7-13-2767 0 0,-3-26 2403 0 0,0 0 0 0 0,0 0-1 0 0,0 0 1 0 0,0 1 0 0 0,0-1 0 0 0,0 1 0 0 0,-1-1 0 0 0,1 1 0 0 0,0-1 0 0 0,-1 1 312 0 0,-12-2-2238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8.681"/>
    </inkml:context>
    <inkml:brush xml:id="br0">
      <inkml:brushProperty name="width" value="0.1" units="cm"/>
      <inkml:brushProperty name="height" value="0.1" units="cm"/>
      <inkml:brushProperty name="color" value="#333333"/>
    </inkml:brush>
  </inkml:definitions>
  <inkml:trace contextRef="#ctx0" brushRef="#br0">4 0 6448 0 0,'0'0'498'0'0,"-1"1"-327"0"0,-1 1 53 0 0,1-1 840 0 0,1-1 363 0 0,1 17 2721 0 0,2-7-3481 0 0,0 0 0 0 0,0 0 0 0 0,1 0 0 0 0,0 0 0 0 0,1-1 0 0 0,0 0 0 0 0,3 4-667 0 0,10 19 1029 0 0,8 15 192 0 0,-10-18-194 0 0,0 1 1 0 0,7 24-1028 0 0,18 56 1262 0 0,-15-44 225 0 0,14 55-1487 0 0,-17-40 636 0 0,4-1 0 0 0,13 21-636 0 0,-36-92 45 0 0,0 1-1 0 0,1 0 1 0 0,0-1-1 0 0,0 0 1 0 0,1 0 0 0 0,0-1-1 0 0,5 6-44 0 0,-2-9 12 0 0,-8-5-8 0 0,1 0 0 0 0,-1-1 1 0 0,0 1-1 0 0,1-1 0 0 0,-1 1 0 0 0,0-1 0 0 0,1 0 0 0 0,-1 1 0 0 0,0-1 0 0 0,0 0 1 0 0,0 0-1 0 0,0 0 0 0 0,0 0 0 0 0,0 0 0 0 0,0 0 0 0 0,1-1-4 0 0,13-20 54 0 0,5-19 48 0 0,-3-1 0 0 0,2-8-102 0 0,111-352 0 0 0,-103 316 288 0 0,-16 44-39 0 0,-8 29-283 0 0,0 1 0 0 0,5-10 34 0 0,-4 9-103 0 0,0-1-1 0 0,0 1 0 0 0,0-13 104 0 0,-1 10-463 0 0,1-1 0 0 0,4-10 463 0 0,-1 4-1989 0 0,-6 10-4476 0 0,-1 11-1464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3.085"/>
    </inkml:context>
    <inkml:brush xml:id="br0">
      <inkml:brushProperty name="width" value="0.1" units="cm"/>
      <inkml:brushProperty name="height" value="0.1" units="cm"/>
      <inkml:brushProperty name="color" value="#E71225"/>
    </inkml:brush>
  </inkml:definitions>
  <inkml:trace contextRef="#ctx0" brushRef="#br0">8 340 10136 0 0,'-1'-4'124'0'0,"-1"0"0"0"0,1 0 0 0 0,0-1 0 0 0,0 1 0 0 0,0-1 0 0 0,0 1 0 0 0,1-4-124 0 0,0 6 39 0 0,1 0 0 0 0,-1 0 1 0 0,0 0-1 0 0,1 0 1 0 0,0 0-1 0 0,-1 0 0 0 0,1 0 1 0 0,0 0-1 0 0,0 1 0 0 0,0-1 1 0 0,0 0-1 0 0,0 0 0 0 0,0 1 1 0 0,1-1-1 0 0,-1 1 1 0 0,1-1-1 0 0,1 0-39 0 0,3-3 1163 0 0,2 0 0 0 0,-1 1 1 0 0,0 0-1 0 0,1 0 0 0 0,0 1 1 0 0,0 0-1 0 0,0 1 0 0 0,0-1 0 0 0,2 1-1163 0 0,2-1 1049 0 0,39-12 458 0 0,182-48 481 0 0,70-13-1668 0 0,-67 16-119 0 0,-209 54-216 0 0,0 2 1 0 0,1 1-1 0 0,4 0 15 0 0,-28 3-2 0 0,0 0 0 0 0,0 0 0 0 0,0 0 0 0 0,0 1 1 0 0,-1-1-1 0 0,1 1 0 0 0,0 0 0 0 0,0 0 0 0 0,-1 0 0 0 0,1 0 0 0 0,0 1 0 0 0,-1 0 0 0 0,0-1 0 0 0,1 1 0 0 0,-1 0 0 0 0,0 1 1 0 0,0-1-1 0 0,0 1 0 0 0,0-1 0 0 0,-1 1 0 0 0,1 0 0 0 0,-1 0 0 0 0,1 0 0 0 0,-1 1 2 0 0,3 4 65 0 0,-1 0 1 0 0,0 1-1 0 0,0-1 0 0 0,-1 1 0 0 0,0 0 1 0 0,-1 0-1 0 0,1 1 0 0 0,-2-1 0 0 0,1 5-65 0 0,10 51 593 0 0,-6-36 92 0 0,1 25-685 0 0,13 137 1601 0 0,3 54-361 0 0,-10-106-844 0 0,-4-47-275 0 0,-3-55-746 0 0,-6-36 253 0 0,0-1-156 0 0,0 0-639 0 0,4-14-3339 0 0,-3-9-4772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3.422"/>
    </inkml:context>
    <inkml:brush xml:id="br0">
      <inkml:brushProperty name="width" value="0.1" units="cm"/>
      <inkml:brushProperty name="height" value="0.1" units="cm"/>
      <inkml:brushProperty name="color" value="#E71225"/>
    </inkml:brush>
  </inkml:definitions>
  <inkml:trace contextRef="#ctx0" brushRef="#br0">11 1 23551 0 0,'0'0'520'0'0,"0"0"112"0"0,0 0 16 0 0,0 0 8 0 0,0 0-528 0 0,-5 6-128 0 0,5-6 0 0 0,-5 14 0 0 0,5-2 112 0 0,0-1-8 0 0,0 1 0 0 0,0 0 0 0 0,5-4-576 0 0,3 4-112 0 0,2-3-24 0 0,4-4-8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3.820"/>
    </inkml:context>
    <inkml:brush xml:id="br0">
      <inkml:brushProperty name="width" value="0.1" units="cm"/>
      <inkml:brushProperty name="height" value="0.1" units="cm"/>
      <inkml:brushProperty name="color" value="#E71225"/>
    </inkml:brush>
  </inkml:definitions>
  <inkml:trace contextRef="#ctx0" brushRef="#br0">0 175 19583 0 0,'11'44'751'0'0,"1"0"0"0"0,2-1-1 0 0,18 37-750 0 0,-24-61 416 0 0,0 0-1 0 0,-1 1 1 0 0,-1 1 0 0 0,-2-1-1 0 0,1 1 1 0 0,-2 5-416 0 0,12 53 2604 0 0,3 0-1 0 0,12 25-2603 0 0,-21-68 909 0 0,0 11-909 0 0,1-1 419 0 0,-10-42-383 0 0,1 0 0 0 0,0-1 0 0 0,-1 1 0 0 0,0 0 0 0 0,0 0-1 0 0,0 0 1 0 0,0-1 0 0 0,-2 5-36 0 0,2 0 60 0 0,1-9-18 0 0,1-7-8 0 0,-6-21-34 0 0,3 24 0 0 0,0-1 0 0 0,0 0 0 0 0,1 0 0 0 0,-1 0 0 0 0,1 0 0 0 0,0 0 0 0 0,7-61-51 0 0,3 0-1 0 0,14-54 52 0 0,-2 34-385 0 0,-4 12-679 0 0,24-61 1064 0 0,-28 97-225 0 0,-6 13 19 0 0,2 1 0 0 0,1 0 0 0 0,1 0 0 0 0,2 0 206 0 0,-6 11-96 0 0,26-36-222 0 0,-31 45 280 0 0,1 1-1 0 0,-1 0 0 0 0,1 1 1 0 0,0-1-1 0 0,0 1 0 0 0,0-1 1 0 0,1 1-1 0 0,-1 0 0 0 0,4-1 39 0 0,-6 3 10 0 0,0 0 0 0 0,-1 1 0 0 0,1-1 0 0 0,0 1 0 0 0,0-1-1 0 0,-1 1 1 0 0,1 0 0 0 0,0 0 0 0 0,0-1 0 0 0,0 1-1 0 0,0 0 1 0 0,-1 1 0 0 0,1-1 0 0 0,0 0 0 0 0,0 1 0 0 0,0-1-1 0 0,-1 1 1 0 0,2 0-10 0 0,0 0 27 0 0,0 0-1 0 0,-1 1 1 0 0,1 0-1 0 0,-1 0 1 0 0,1-1-1 0 0,-1 1 1 0 0,0 1-1 0 0,0-1 1 0 0,0 0-1 0 0,1 3-26 0 0,4 4 130 0 0,-1 1 0 0 0,0 1 0 0 0,-1-1 0 0 0,-1 1 0 0 0,2 5-130 0 0,7 23 410 0 0,-2 0 0 0 0,-2 1-1 0 0,-1 0 1 0 0,2 36-410 0 0,-1-12 381 0 0,-4-39-176 0 0,-1 0 0 0 0,-1 11-205 0 0,8 182 817 0 0,-8-179-489 0 0,5 17-328 0 0,0-7 172 0 0,-8-48-172 0 0,0-1 0 0 0,0 1 1 0 0,0-1-1 0 0,0 1 0 0 0,0-1 0 0 0,0 1 0 0 0,0-1 1 0 0,0 1-1 0 0,0-1 0 0 0,1 1 0 0 0,-1-1 1 0 0,0 1-1 0 0,0-1 0 0 0,1 1 0 0 0,-1-1 0 0 0,0 0 1 0 0,0 1-1 0 0,1-1 0 0 0,-1 1 0 0 0,1-1 0 0 0,-1 0 0 0 0,0 0 0 0 0,1 0 0 0 0,-1 0 0 0 0,0 0 0 0 0,0 0 0 0 0,1 0 0 0 0,-1 0 0 0 0,0 0 0 0 0,0 0 0 0 0,1 0 0 0 0,-1-1 0 0 0,0 1 0 0 0,0 0 0 0 0,1 0 0 0 0,-1 0 0 0 0,0 0 0 0 0,0 0 0 0 0,1 0 0 0 0,-1-1 0 0 0,0 1 0 0 0,0 0 0 0 0,0 0 0 0 0,0 0 0 0 0,1-1 0 0 0,-1 1 0 0 0,0 0 0 0 0,0 0 0 0 0,0 0 0 0 0,0-1 0 0 0,0 1 0 0 0,1 0 0 0 0,-1 0 0 0 0,4-12 0 0 0,-2 7 0 0 0,17-43-188 0 0,-3 0 0 0 0,-1-2 188 0 0,47-167-776 0 0,-34 124 264 0 0,3 2 0 0 0,33-64 512 0 0,-58 141-48 0 0,8-18-519 0 0,17-30 567 0 0,-26 54-69 0 0,0 0 0 0 0,0 0 0 0 0,1 1 0 0 0,0 0 0 0 0,0 0 0 0 0,0 0 0 0 0,1 1 0 0 0,0 0 0 0 0,7-5 69 0 0,-12 10 4 0 0,0 0-1 0 0,0 0 1 0 0,-1 0-1 0 0,1 0 0 0 0,0 0 1 0 0,0 0-1 0 0,0 0 1 0 0,0 1-1 0 0,0-1 1 0 0,1 1-1 0 0,-1 0 1 0 0,0-1-1 0 0,0 1 1 0 0,0 0-1 0 0,0 0 1 0 0,0 0-1 0 0,0 1 1 0 0,1-1-1 0 0,-1 0 0 0 0,0 1 1 0 0,0-1-1 0 0,0 1 1 0 0,0 0-1 0 0,0 0 1 0 0,0 0-1 0 0,0 0 1 0 0,-1 0-1 0 0,1 0 1 0 0,0 0-1 0 0,-1 1 1 0 0,1-1-1 0 0,0 1 1 0 0,-1-1-1 0 0,0 1 0 0 0,1 0 1 0 0,0 0-4 0 0,4 7 84 0 0,0 0 0 0 0,-1 1-1 0 0,0-1 1 0 0,-1 1 0 0 0,0 0 0 0 0,2 6-84 0 0,14 51 501 0 0,-3 0 1 0 0,-3 1-1 0 0,-1 19-501 0 0,9 89 732 0 0,-21-153-695 0 0,0 0 1 0 0,-2 21-38 0 0,0 3 117 0 0,-8 89-1638 0 0,9-134 982 0 0,0-2-6 0 0,19 2-3116 0 0,-6-8 1987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4.181"/>
    </inkml:context>
    <inkml:brush xml:id="br0">
      <inkml:brushProperty name="width" value="0.1" units="cm"/>
      <inkml:brushProperty name="height" value="0.1" units="cm"/>
      <inkml:brushProperty name="color" value="#E71225"/>
    </inkml:brush>
  </inkml:definitions>
  <inkml:trace contextRef="#ctx0" brushRef="#br0">3 496 23583 0 0,'0'0'1083'0'0,"-1"1"-28"0"0,1 1-1030 0 0,-1-1 1 0 0,1 1 0 0 0,0-1 0 0 0,0 1 0 0 0,0-1 0 0 0,0 1-1 0 0,0-1 1 0 0,0 1 0 0 0,0-1 0 0 0,1 1 0 0 0,-1-1 0 0 0,0 1 0 0 0,1-1-1 0 0,-1 1 1 0 0,1-1 0 0 0,0 0 0 0 0,-1 1 0 0 0,1 0-26 0 0,19 27 242 0 0,-10-16 129 0 0,-9-11-300 0 0,1-1-1 0 0,-1 1 0 0 0,1 0 1 0 0,0-1-1 0 0,0 0 1 0 0,0 1-1 0 0,-1-1 1 0 0,1 0-1 0 0,1 0 0 0 0,-1 0 1 0 0,0 0-1 0 0,1 0-70 0 0,32 9 1194 0 0,-18-5-684 0 0,-9-4-438 0 0,-1 1 0 0 0,0-2 0 0 0,1 1 0 0 0,-1-1 0 0 0,1 0 0 0 0,-1 0 0 0 0,0-1 0 0 0,1 0 0 0 0,-1 0 0 0 0,0-1 0 0 0,1 0-72 0 0,37-6 274 0 0,-28 5-207 0 0,-1-1 0 0 0,1 0 0 0 0,-1-1 0 0 0,0-1 0 0 0,13-6-67 0 0,1-2 129 0 0,-2-1 0 0 0,20-15-129 0 0,-37 23 0 0 0,0 0 0 0 0,-1 0 0 0 0,0 0 0 0 0,0-1 0 0 0,-1 0 0 0 0,0-1 0 0 0,0 0 0 0 0,2-3 0 0 0,6-10 1 0 0,-8 10-4 0 0,0 1 0 0 0,-1-2 0 0 0,0 1 0 0 0,-1-1-1 0 0,3-8 4 0 0,-5 11-16 0 0,-1-1 0 0 0,0 0 0 0 0,-1 0 0 0 0,0 0 0 0 0,0 0-1 0 0,-2 0 1 0 0,1-1 0 0 0,-1 1 0 0 0,-1-1 0 0 0,0 1 0 0 0,-1-1-1 0 0,0 1 1 0 0,-1 0 0 0 0,0-1 0 0 0,-1 1 0 0 0,-1-5 16 0 0,-1 2-47 0 0,0 0 0 0 0,-1 0 0 0 0,-2-3 47 0 0,6 12-12 0 0,-1 1-1 0 0,1 1 1 0 0,-1-1 0 0 0,0 0 0 0 0,0 1 0 0 0,0-1 0 0 0,0 1 0 0 0,-1 0-1 0 0,1 0 1 0 0,-1 0 0 0 0,0 0 0 0 0,-2-1 12 0 0,1 2 18 0 0,-1-1 1 0 0,1 1-1 0 0,0 0 0 0 0,0 0 0 0 0,-1 0 1 0 0,0 1-1 0 0,1 0 0 0 0,-1 0 0 0 0,1 0 1 0 0,-1 1-1 0 0,0-1 0 0 0,0 2 0 0 0,1-1 1 0 0,-1 0-1 0 0,0 1 0 0 0,1 0 0 0 0,-1 1 1 0 0,1-1-1 0 0,-1 1 0 0 0,1 0 1 0 0,0 0-1 0 0,0 1 0 0 0,-5 2-18 0 0,-1 3 42 0 0,0 0 0 0 0,0 0 0 0 0,1 1-1 0 0,0 0 1 0 0,0 1 0 0 0,1 0 0 0 0,-3 5-42 0 0,-15 23 388 0 0,-11 19-388 0 0,35-52 32 0 0,-13 22 66 0 0,1 0 0 0 0,1 1 0 0 0,2 1 0 0 0,0 0 0 0 0,2 0 0 0 0,2 1 0 0 0,0 1 0 0 0,2-1 0 0 0,2 1 0 0 0,0 0 0 0 0,2 0 0 0 0,2 3-98 0 0,0-10 1 0 0,2 0 0 0 0,1-1 0 0 0,1 1 0 0 0,1-1 0 0 0,1 0 0 0 0,1 0 0 0 0,1-1-1 0 0,0 0 1 0 0,2 0 0 0 0,1-1 0 0 0,1 0 0 0 0,6 7-1 0 0,-6-10 0 0 0,1-2 0 0 0,1 0 0 0 0,1 0 0 0 0,12 10 0 0 0,-18-19 0 0 0,0 1 0 0 0,1-1 0 0 0,0 0 0 0 0,1-1 0 0 0,-1-1 0 0 0,1 1 0 0 0,0-2 0 0 0,11 4 0 0 0,-1-2-81 0 0,0-1 0 0 0,0-1 0 0 0,5 0 81 0 0,-19-4-49 0 0,-1 1-1 0 0,1-1 1 0 0,-1 0-1 0 0,1-1 1 0 0,-1 1 0 0 0,1-1-1 0 0,-1-1 1 0 0,0 1-1 0 0,1-1 1 0 0,-1 0-1 0 0,0-1 1 0 0,3-1 49 0 0,4-2-471 0 0,13-9-2331 0 0,-11 2-3903 0 0,0-5-2744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4.535"/>
    </inkml:context>
    <inkml:brush xml:id="br0">
      <inkml:brushProperty name="width" value="0.1" units="cm"/>
      <inkml:brushProperty name="height" value="0.1" units="cm"/>
      <inkml:brushProperty name="color" value="#E71225"/>
    </inkml:brush>
  </inkml:definitions>
  <inkml:trace contextRef="#ctx0" brushRef="#br0">0 280 23727 0 0,'2'-5'203'0'0,"0"1"-1"0"0,-1-1 0 0 0,1 0 1 0 0,-1-1-1 0 0,0 1 0 0 0,-1-1-202 0 0,3-11 590 0 0,-3 16-547 0 0,1-1-1 0 0,-1 1 0 0 0,1 0 1 0 0,-1-1-1 0 0,1 1 1 0 0,-1 0-1 0 0,1 0 0 0 0,0-1 1 0 0,-1 1-1 0 0,1 0 0 0 0,0 0 1 0 0,0 0-1 0 0,0 0 1 0 0,0 0-1 0 0,0 0 0 0 0,0 0 1 0 0,1 0-43 0 0,7-8 54 0 0,0-5-28 0 0,-8 11-27 0 0,0 1 1 0 0,0 0-1 0 0,0-1 1 0 0,1 1-1 0 0,-1 0 1 0 0,1 0 0 0 0,0 0-1 0 0,0 0 1 0 0,0 0-1 0 0,0 0 1 0 0,0 1 1 0 0,8-7 150 0 0,0 0-1 0 0,1 0 1 0 0,1 1-1 0 0,-1 1 1 0 0,8-4-151 0 0,33-10 664 0 0,-28 10-333 0 0,0 0 1 0 0,1 2-1 0 0,0 1 1 0 0,4 0-332 0 0,65-10 635 0 0,-43 6-313 0 0,1 2-1 0 0,-1 3 1 0 0,33 1-322 0 0,-63 5 175 0 0,0 1 0 0 0,0 1 0 0 0,0 1 0 0 0,14 4-175 0 0,-26-5 92 0 0,1 1 0 0 0,-1 0 0 0 0,0 1 0 0 0,0 0 0 0 0,0 0 1 0 0,-1 1-1 0 0,1 0 0 0 0,-1 1 0 0 0,0 0 0 0 0,-1 0 0 0 0,2 2-92 0 0,7 7 59 0 0,-10-10-42 0 0,-1 0-1 0 0,1 0 1 0 0,-1 1-1 0 0,0 0 1 0 0,0 0 0 0 0,-1 0-1 0 0,0 0 1 0 0,0 1-1 0 0,0 0 1 0 0,-1 0 0 0 0,1 2-17 0 0,-1 3 4 0 0,0 1-1 0 0,0-1 1 0 0,-2 1 0 0 0,1 0 0 0 0,-2 0 0 0 0,0 0 0 0 0,0 0 0 0 0,-1 0-4 0 0,-2 6 9 0 0,0 1 1 0 0,-1-2-1 0 0,-1 1 1 0 0,-1 0-1 0 0,-1 0-9 0 0,-13 27 21 0 0,-2-1 0 0 0,-2-1 0 0 0,-20 26-21 0 0,-18 22 0 0 0,-10 16 0 0 0,44-62 0 0 0,-6 8 0 0 0,3 1 0 0 0,-1 9 0 0 0,12-23 0 0 0,8-14 0 0 0,-10 25 0 0 0,8-17 0 0 0,9-24 0 0 0,0 0 0 0 0,1 0 0 0 0,1 1 0 0 0,-1 2 0 0 0,-1 11-430 0 0,-4 34-3245 0 0,8-52 2755 0 0,1 0 1 0 0,0-1 0 0 0,0 1-1 0 0,1 0 1 0 0,-1-1-1 0 0,2 1 1 0 0,0 3 919 0 0,1 2-9570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8:44.905"/>
    </inkml:context>
    <inkml:brush xml:id="br0">
      <inkml:brushProperty name="width" value="0.1" units="cm"/>
      <inkml:brushProperty name="height" value="0.1" units="cm"/>
      <inkml:brushProperty name="color" value="#E71225"/>
    </inkml:brush>
  </inkml:definitions>
  <inkml:trace contextRef="#ctx0" brushRef="#br0">1 0 27215 0 0,'0'0'1248'0'0,"0"0"-33"0"0,0 0-771 0 0,2 2-354 0 0,-2 0-138 0 0,1-1 0 0 0,0 0 0 0 0,0 0 0 0 0,0 0 0 0 0,-1 0 0 0 0,1 1 0 0 0,0-1 0 0 0,-1 0 0 0 0,1 1 0 0 0,-1-1 0 0 0,0 1 0 0 0,1-1 0 0 0,-1 0 0 0 0,0 2 48 0 0,0-10-10629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8.008"/>
    </inkml:context>
    <inkml:brush xml:id="br0">
      <inkml:brushProperty name="width" value="0.05" units="cm"/>
      <inkml:brushProperty name="height" value="0.05" units="cm"/>
      <inkml:brushProperty name="color" value="#333333"/>
    </inkml:brush>
  </inkml:definitions>
  <inkml:trace contextRef="#ctx0" brushRef="#br0">303 144 8288 0 0,'3'-3'137'0'0,"1"-2"-95"0"0,-2-12 941 0 0,-2 15 451 0 0,0 2 476 0 0,0 0 98 0 0,0 0-135 0 0,3 14 1277 0 0,9 4-1443 0 0,1 2-988 0 0,3 6-37 0 0,-13-22-544 0 0,0 0 0 0 0,0 1 0 0 0,-1-1 0 0 0,3 6-138 0 0,1 2 263 0 0,-4-8-182 0 0,-1-1 0 0 0,1 0-1 0 0,-1 1 1 0 0,0 0 0 0 0,1-1 0 0 0,-1 2-81 0 0,0 11 240 0 0,-1-13-201 0 0,0-1 0 0 0,0 1-1 0 0,0-1 1 0 0,0 0 0 0 0,0 1 0 0 0,1-1 0 0 0,-1 1-1 0 0,1-1 1 0 0,0 0 0 0 0,0 1 0 0 0,0-1 0 0 0,0 0-1 0 0,0 0 1 0 0,0 1 0 0 0,1-1 0 0 0,-1 0 0 0 0,2 1-39 0 0,-2-1 10 0 0,0-1 0 0 0,1 0 0 0 0,-1 1 0 0 0,0-1 0 0 0,0 1 0 0 0,0 0 0 0 0,0-1 0 0 0,-1 1 0 0 0,1 0 0 0 0,0-1 0 0 0,-1 1-10 0 0,4 14 67 0 0,0-2-42 0 0,-1-7-11 0 0,-2-6 50 0 0,-1-1 2 0 0,0 0-2 0 0,-3-3 26 0 0,-1-6-73 0 0,3 8-6 0 0,-8-18-6 0 0,1-1 0 0 0,-4-18-5 0 0,-7-8 1 0 0,13 32-7 0 0,0-1-1 0 0,-3-12 7 0 0,2 0-32 0 0,-1 0-1 0 0,-3-1 33 0 0,8 19 1 0 0,-2-1 0 0 0,1 1-1 0 0,-1 0 1 0 0,-1 0 0 0 0,0 1 0 0 0,0 0-1 0 0,-3-4 0 0 0,6 10 0 0 0,-1-1 0 0 0,1 0 0 0 0,0 1 0 0 0,-1-1 0 0 0,1 1 0 0 0,-1 0 0 0 0,0 0 0 0 0,1 1 0 0 0,-1-1-1 0 0,0 1 1 0 0,0 0 0 0 0,0 0 0 0 0,-1 0 0 0 0,1 0 0 0 0,0 1 0 0 0,-3-1 0 0 0,4 1 1 0 0,-1 0-1 0 0,1 0 1 0 0,0 1 0 0 0,-1-1 0 0 0,1 1-1 0 0,0-1 1 0 0,0 1 0 0 0,-1 0 0 0 0,1 0 0 0 0,0 1-1 0 0,0-1 1 0 0,0 1 0 0 0,0-1 0 0 0,1 1-1 0 0,-1 0 1 0 0,0 0 0 0 0,1 0 0 0 0,-1 1-1 0 0,1-1 1 0 0,0 0 0 0 0,-1 2-1 0 0,-11 19 113 0 0,2 0 1 0 0,0 1-1 0 0,-6 20-113 0 0,12-30 60 0 0,-5 18 74 0 0,0 0-1 0 0,2 1 1 0 0,1 5-134 0 0,-17 101 510 0 0,20-103-384 0 0,-2 12 505 0 0,-1 42-631 0 0,8-70 102 0 0,0-1 0 0 0,1 1 0 0 0,2-1 1 0 0,0 1-1 0 0,0-1 0 0 0,2 2-102 0 0,24 80 283 0 0,-27-95-277 0 0,0-1 0 0 0,0 1 0 0 0,1 0 0 0 0,0-1 0 0 0,0 0 0 0 0,0 0 0 0 0,1 0 0 0 0,0 0 0 0 0,0 0 0 0 0,0-1 0 0 0,0 1 0 0 0,1-1 0 0 0,0 0 0 0 0,0-1 0 0 0,0 1 0 0 0,0-1 1 0 0,2 1-7 0 0,9 4 18 0 0,1 0 1 0 0,1-1 0 0 0,-1 0 0 0 0,1-2 0 0 0,1 1-19 0 0,-13-5 4 0 0,0 0 0 0 0,0 0 0 0 0,0 0 0 0 0,0-1 0 0 0,0 0 0 0 0,1 0 0 0 0,-1 0 0 0 0,4-2-4 0 0,6-1-12 0 0,0-1 0 0 0,8-3 12 0 0,-15 4-33 0 0,10-2-256 0 0,-16 4 154 0 0,0 1 0 0 0,0-1 0 0 0,0 0 0 0 0,0 1 0 0 0,0-1 0 0 0,-1-1 0 0 0,1 1 0 0 0,0 0 0 0 0,-1-1-1 0 0,1 1 1 0 0,-1-1 0 0 0,1 0 0 0 0,-1 0 0 0 0,0 0 0 0 0,1 0 0 0 0,-1 0 0 0 0,0 0 0 0 0,0-2 135 0 0,14-24-2584 0 0,-10 21 2015 0 0,9-13-2127 0 0,-6 6 682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8.428"/>
    </inkml:context>
    <inkml:brush xml:id="br0">
      <inkml:brushProperty name="width" value="0.05" units="cm"/>
      <inkml:brushProperty name="height" value="0.05" units="cm"/>
      <inkml:brushProperty name="color" value="#333333"/>
    </inkml:brush>
  </inkml:definitions>
  <inkml:trace contextRef="#ctx0" brushRef="#br0">205 21 10136 0 0,'0'0'464'0'0,"0"-12"168"0"0,0 5-479 0 0,0 5 640 0 0,-12 10 2466 0 0,7-7-2903 0 0,0 0 1 0 0,1 0-1 0 0,-1 1 0 0 0,1 0 0 0 0,-1 0 1 0 0,1 0-1 0 0,-1 0 0 0 0,-1 2-356 0 0,0 0 276 0 0,-1 0 0 0 0,1 1-1 0 0,1-1 1 0 0,-1 1 0 0 0,1 0-1 0 0,0 1 1 0 0,0-1-1 0 0,0 1 1 0 0,1 0 0 0 0,0 0-1 0 0,-1 2-275 0 0,-9 20 645 0 0,1 1 0 0 0,1 1 0 0 0,2 0 1 0 0,1 0-1 0 0,-3 17-645 0 0,6-19 477 0 0,3-20-388 0 0,1 1 0 0 0,0-1 0 0 0,1 0-1 0 0,0 1 1 0 0,0-1 0 0 0,0 1 0 0 0,1-1 0 0 0,1 2-89 0 0,2 15 7 0 0,10 51-38 0 0,-10-63 206 0 0,1-1 0 0 0,0 0 0 0 0,1 0 0 0 0,0 0 1 0 0,4 6-176 0 0,-6-13 27 0 0,1 0 0 0 0,-1 0 1 0 0,1 0-1 0 0,0 0 1 0 0,0-1-1 0 0,0 0 1 0 0,1 0-1 0 0,0 0 0 0 0,-1 0 1 0 0,1-1-1 0 0,1 1 1 0 0,-1-1-1 0 0,0-1 1 0 0,1 1-1 0 0,0-1 0 0 0,-1 0 1 0 0,1 0-1 0 0,3 0-27 0 0,-2 0 7 0 0,0-1 0 0 0,0 0-1 0 0,0 0 1 0 0,0 0 0 0 0,1-1 0 0 0,-1 0-1 0 0,0-1 1 0 0,0 0 0 0 0,0 0 0 0 0,0 0-1 0 0,0-1 1 0 0,0 0 0 0 0,-1 0-1 0 0,1-1 1 0 0,0 0 0 0 0,2-1-7 0 0,16-10 39 0 0,-17 10-28 0 0,-1 0 0 0 0,1 0 0 0 0,-1-1 1 0 0,0 0-1 0 0,0 0 0 0 0,0-1 0 0 0,-1 0 0 0 0,6-5-11 0 0,-5 2 15 0 0,-1 1-1 0 0,1-1 1 0 0,-2-1 0 0 0,1 1 0 0 0,-1-1-1 0 0,0 1 1 0 0,-1-2 0 0 0,0 1 0 0 0,-1 0 0 0 0,0-1-1 0 0,-1 1 1 0 0,1-11-15 0 0,3-21 43 0 0,-4 33-35 0 0,-1 1-1 0 0,0 0 1 0 0,0-1-1 0 0,-1 1 0 0 0,0-1 1 0 0,-1 1-1 0 0,1 0 1 0 0,-2-5-8 0 0,-5-19 45 0 0,5 19-37 0 0,0 0-1 0 0,-1 0 1 0 0,-1 0 0 0 0,0 1-1 0 0,0-1 1 0 0,-2 1 0 0 0,1 0-1 0 0,-4-4-7 0 0,-1 0 11 0 0,6 9-11 0 0,-1 0 0 0 0,1 0 0 0 0,-1 1 0 0 0,0-1 0 0 0,-1 1 0 0 0,1 1 0 0 0,-4-3 0 0 0,-10-10 0 0 0,17 15 0 0 0,0 1 0 0 0,0-1 0 0 0,-1 1 0 0 0,1 0 0 0 0,-1 0 0 0 0,1 0 0 0 0,-1 0 0 0 0,0 0 0 0 0,0 1 0 0 0,0-1 0 0 0,0 1 0 0 0,-9-4-154 0 0,-2 0-584 0 0,13 5-239 0 0,1 0-996 0 0,0 0-4017 0 0,0 0-1721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9.001"/>
    </inkml:context>
    <inkml:brush xml:id="br0">
      <inkml:brushProperty name="width" value="0.05" units="cm"/>
      <inkml:brushProperty name="height" value="0.05" units="cm"/>
      <inkml:brushProperty name="color" value="#333333"/>
    </inkml:brush>
  </inkml:definitions>
  <inkml:trace contextRef="#ctx0" brushRef="#br0">426 540 8752 0 0,'-1'-1'77'0'0,"-17"-5"533"0"0,18 6-602 0 0,-1 0 0 0 0,1 0 0 0 0,0-1 0 0 0,-1 1 0 0 0,1 0 0 0 0,-1-1 0 0 0,1 1 0 0 0,-1 0 0 0 0,1-1 0 0 0,0 1 0 0 0,-1-1 0 0 0,1 1 0 0 0,0 0 0 0 0,0-1 0 0 0,-1 1 0 0 0,1-1 0 0 0,0 1 0 0 0,0-1 0 0 0,-1 1 0 0 0,1-1 0 0 0,0 1 0 0 0,0-1 0 0 0,0 1 0 0 0,0-1 1 0 0,0 1-1 0 0,0-1 0 0 0,0 0 0 0 0,0 1 0 0 0,0-1 0 0 0,0 1 0 0 0,0-1-8 0 0,1-2 237 0 0,0 1 1 0 0,-1-1 0 0 0,0 0 0 0 0,0 0-1 0 0,1 1 1 0 0,-2-1 0 0 0,1 0-1 0 0,0 0 1 0 0,0 1 0 0 0,-1-1-1 0 0,0 0 1 0 0,1 0 0 0 0,-1 1 0 0 0,0-1-1 0 0,0 1 1 0 0,-1-1 0 0 0,1 1-1 0 0,0-1 1 0 0,-1 1 0 0 0,0 0 0 0 0,0-1-238 0 0,0 1 220 0 0,1 0 0 0 0,0 0 1 0 0,0 0-1 0 0,0 0 1 0 0,1 0-1 0 0,-1 0 1 0 0,0 0-1 0 0,1 0 1 0 0,-1 0-1 0 0,1-2-220 0 0,0 2 103 0 0,0 1-1 0 0,-1-1 0 0 0,1 0 0 0 0,-1 0 0 0 0,1 1 1 0 0,-1-1-1 0 0,0 0 0 0 0,1 1 0 0 0,-1-1 1 0 0,0 0-1 0 0,-1 0-102 0 0,-6-7 442 0 0,-1 1 1 0 0,1 0 0 0 0,-2 0-1 0 0,1 1 1 0 0,-4-2-443 0 0,11 8 82 0 0,0 0 0 0 0,-1 0 0 0 0,1 0 1 0 0,-1 0-1 0 0,1 1 0 0 0,-1-1 0 0 0,0 1 0 0 0,1-1 0 0 0,-1 1 0 0 0,0 0 1 0 0,1 0-1 0 0,-1 0 0 0 0,0 0 0 0 0,1 1 0 0 0,-2 0-82 0 0,-18 0 769 0 0,18-1-660 0 0,0 1 0 0 0,1-1 0 0 0,-1 1-1 0 0,0-1 1 0 0,0 1 0 0 0,1 1 0 0 0,-1-1 0 0 0,1 0-1 0 0,-1 1 1 0 0,1-1 0 0 0,0 1 0 0 0,-1 0 0 0 0,1 0-1 0 0,0 1 1 0 0,-1 1-109 0 0,-6 5 383 0 0,1 0 0 0 0,0 1 1 0 0,-6 10-384 0 0,1-1 389 0 0,-6 8-245 0 0,2 0-1 0 0,2 2 1 0 0,0 0 0 0 0,2 0 0 0 0,-6 19-144 0 0,13-29 180 0 0,1 0 0 0 0,1 0 1 0 0,1 1-1 0 0,1 0 0 0 0,0-1 1 0 0,2 1-1 0 0,0 13-180 0 0,1-28 13 0 0,0 1-1 0 0,1-1 1 0 0,-1 1-1 0 0,2-1 0 0 0,-1 0 1 0 0,0 1-1 0 0,1-1 1 0 0,0 0-1 0 0,0 0 1 0 0,0 0-1 0 0,1 0 1 0 0,0 0-1 0 0,1 1-12 0 0,-2-3 3 0 0,1 0 0 0 0,-1-1-1 0 0,0 1 1 0 0,1-1 0 0 0,-1 0-1 0 0,1 1 1 0 0,0-1 0 0 0,0 0-1 0 0,0-1 1 0 0,0 1 0 0 0,0 0 0 0 0,0-1-1 0 0,0 0 1 0 0,1 0 0 0 0,-1 0-1 0 0,0 0 1 0 0,1 0 0 0 0,-1-1-1 0 0,1 1 1 0 0,2-1-3 0 0,2-1 0 0 0,0 0 0 0 0,-1 0 0 0 0,1-1 0 0 0,0 0 0 0 0,-1-1 0 0 0,0 0 0 0 0,0 0 0 0 0,5-3 0 0 0,18-6 0 0 0,-22 9-10 0 0,1-1 0 0 0,-1 1 0 0 0,0-2 0 0 0,0 1 1 0 0,-1-1-1 0 0,1 0 0 0 0,-1 0 0 0 0,0-1 0 0 0,0 0 10 0 0,11-11-95 0 0,-11 12 60 0 0,0-1-1 0 0,0 0 1 0 0,-1 0 0 0 0,0 0-1 0 0,-1-1 1 0 0,1 0-1 0 0,-1 0 1 0 0,-1 0 0 0 0,1 0-1 0 0,-1-1 1 0 0,1-4 35 0 0,4-11-38 0 0,1 1 0 0 0,2 1 38 0 0,-6 10-72 0 0,0-1 0 0 0,0 1 1 0 0,-1-1-1 0 0,-1 0 0 0 0,0 0 0 0 0,-1-1 0 0 0,0 1 0 0 0,-1-1 0 0 0,1-6 72 0 0,-3 2-110 0 0,1-3-121 0 0,0-1 0 0 0,4-14 231 0 0,0 12-43 0 0,-2 13 41 0 0,-1-1 1 0 0,-1 1 0 0 0,1 0-1 0 0,-1-1 1 0 0,-1 1-1 0 0,0-2 2 0 0,-5-21 0 0 0,4 23 3 0 0,-1 0 0 0 0,1-1-1 0 0,1 1 1 0 0,0-9-3 0 0,1 9 8 0 0,0 0 25 0 0,1 0-1 0 0,-2 0 1 0 0,1-1-1 0 0,-1 1 1 0 0,-1 0-1 0 0,0 0 1 0 0,-1-1-1 0 0,1 1 1 0 0,-2 0-1 0 0,-1-2-32 0 0,-1-5 14 0 0,1 0 1 0 0,0 0-1 0 0,0-5-14 0 0,-6-23-275 0 0,4 32 149 0 0,6 12 127 0 0,0 1 1 0 0,-1-1-1 0 0,1 1 1 0 0,0-1-1 0 0,-1 1 1 0 0,1 0-1 0 0,-1-1 1 0 0,1 1-1 0 0,-1 0 1 0 0,1-1 0 0 0,0 1-1 0 0,-1 0 1 0 0,1-1-1 0 0,-1 1 1 0 0,1 0-1 0 0,-1 0 1 0 0,1 0-1 0 0,-1-1 1 0 0,0 1-1 0 0,1 0 1 0 0,-1 0 0 0 0,1 0-1 0 0,-1 0 1 0 0,1 0-1 0 0,-1 0-1 0 0,0 1 22 0 0,0-1-1 0 0,0 1 1 0 0,0-1-1 0 0,0 1 1 0 0,0-1 0 0 0,1 1-1 0 0,-1 0 1 0 0,0-1-1 0 0,0 1 1 0 0,0 0-1 0 0,1 0 1 0 0,-1 0 0 0 0,1 0-1 0 0,-1 0 1 0 0,0 0-1 0 0,1-1 1 0 0,0 1-1 0 0,-1 0 1 0 0,1 0-1 0 0,-1 1 1 0 0,1-1 0 0 0,0 0-1 0 0,0 0 1 0 0,0 0-1 0 0,0 0 1 0 0,0 0-1 0 0,0 0-21 0 0,-1 7 275 0 0,2 0 0 0 0,-1 0 0 0 0,2 7-275 0 0,0 7 332 0 0,-2-7-278 0 0,0 7-80 0 0,0 1 0 0 0,2-1 0 0 0,1 5 26 0 0,2 0 8 0 0,-2-1 0 0 0,-1 1 0 0 0,-2 23-8 0 0,0-45 11 0 0,-1 14 30 0 0,0-1 0 0 0,2 1 0 0 0,0 0-1 0 0,1 4-40 0 0,3 0 15 0 0,-2-10-15 0 0,-1 1 0 0 0,0-1 0 0 0,-1 0 0 0 0,0 12 0 0 0,-4 6 0 0 0,2-20 0 0 0,0 1 0 0 0,0-1 0 0 0,1 1 0 0 0,2 8 0 0 0,4 11 0 0 0,-3-22 0 0 0,-1 0 0 0 0,-1 0 0 0 0,0 0 0 0 0,0 5 0 0 0,-2 16 26 0 0,0-24 0 0 0,0 0 0 0 0,1 0 1 0 0,0 0-1 0 0,0 0 0 0 0,1 0 0 0 0,-1 0 0 0 0,1-1 0 0 0,1 1 0 0 0,0 1-26 0 0,15 43 572 0 0,-16-49-564 0 0,0 0-1 0 0,-1 1 1 0 0,1-1-1 0 0,-1 1 1 0 0,1-1-1 0 0,-1 0 0 0 0,0 1 1 0 0,1-1-1 0 0,-1 1 1 0 0,0-1-1 0 0,0 1 1 0 0,0-1-1 0 0,0 1 0 0 0,0-1 1 0 0,-1 1-1 0 0,1-1 1 0 0,0 0-1 0 0,-1 2-7 0 0,0-1-31 0 0,1-2 22 0 0,0 0-1 0 0,0 1 1 0 0,0-1 0 0 0,0 0-1 0 0,0 0 1 0 0,0 1 0 0 0,0-1-1 0 0,0 0 1 0 0,0 1 0 0 0,0-1-1 0 0,0 0 1 0 0,0 1 0 0 0,0-1-1 0 0,0 0 1 0 0,1 0 0 0 0,-1 1-1 0 0,0-1 1 0 0,0 0 0 0 0,0 1-1 0 0,0-1 1 0 0,0 0 0 0 0,1 0-1 0 0,-1 0 1 0 0,0 1 0 0 0,0-1-1 0 0,0 0 1 0 0,1 0 0 0 0,-1 1-1 0 0,0-1 1 0 0,0 0-1 0 0,1 0 1 0 0,-1 0 0 0 0,0 0 9 0 0,12 4-136 0 0,-12-5 106 0 0,1 1-1 0 0,0 0 1 0 0,-1 0 0 0 0,1 0 0 0 0,-1 1 0 0 0,1-1 0 0 0,0 0 0 0 0,-1 0 0 0 0,1 0 0 0 0,-1 0 0 0 0,1 0-1 0 0,-1 1 1 0 0,1-1 0 0 0,0 0 0 0 0,-1 1 0 0 0,1-1 0 0 0,-1 0 0 0 0,1 1 0 0 0,-1-1 0 0 0,0 0 0 0 0,1 1 0 0 0,-1-1-1 0 0,1 1 1 0 0,-1-1 0 0 0,0 1 0 0 0,1-1 0 0 0,-1 1 0 0 0,0-1 0 0 0,0 1 30 0 0,15-4-1011 0 0,-12 2 663 0 0,1 0 0 0 0,-1 0 0 0 0,0 0-1 0 0,1-1 1 0 0,-1 1 0 0 0,0-1 0 0 0,0 0-1 0 0,0 0 1 0 0,0 0 0 0 0,0 0 0 0 0,0 0 0 0 0,-1-1-1 0 0,1 1 1 0 0,-1-1 0 0 0,0 0 0 0 0,0 0-1 0 0,2-2 349 0 0,6-14-7551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9.393"/>
    </inkml:context>
    <inkml:brush xml:id="br0">
      <inkml:brushProperty name="width" value="0.05" units="cm"/>
      <inkml:brushProperty name="height" value="0.05" units="cm"/>
      <inkml:brushProperty name="color" value="#333333"/>
    </inkml:brush>
  </inkml:definitions>
  <inkml:trace contextRef="#ctx0" brushRef="#br0">0 355 10592 0 0,'1'-1'716'0'0,"8"-2"-1146"0"0,-6 0 7425 0 0,1 9-4001 0 0,12 3-2190 0 0,-9-7-663 0 0,1 0 0 0 0,-1-1-1 0 0,1 0 1 0 0,-1 0-1 0 0,1-1 1 0 0,0 0 0 0 0,-1 0-1 0 0,1-1 1 0 0,0 0-1 0 0,-1 0 1 0 0,1-1 0 0 0,-1 0-1 0 0,2 0-140 0 0,56-16 20 0 0,-50 13-27 0 0,-9 3 78 0 0,0 0 0 0 0,0-1 0 0 0,0 1 0 0 0,0-1 0 0 0,0 0 0 0 0,-1-1 0 0 0,4-1-71 0 0,13-11 268 0 0,10-8 20 0 0,-30 23-281 0 0,0-1 0 0 0,0 0 0 0 0,-1 1 0 0 0,1-1-1 0 0,0 0 1 0 0,-1 0 0 0 0,0 0 0 0 0,1-1 0 0 0,-1 1 0 0 0,0 0-1 0 0,0 0 1 0 0,0-2-7 0 0,1-10 53 0 0,-2 12-50 0 0,0 1-1 0 0,0 0 1 0 0,0-1-1 0 0,0 1 1 0 0,1-1-1 0 0,-1 1 1 0 0,0 0-1 0 0,1-1 1 0 0,-1 1-1 0 0,1 0 1 0 0,-1 0 0 0 0,1-1-1 0 0,0 1 1 0 0,-1 0-1 0 0,1 0 1 0 0,0-1-3 0 0,8-7 27 0 0,-7 7-23 0 0,-1 0 1 0 0,1 0-1 0 0,-1 1 0 0 0,1-1 1 0 0,-1 0-1 0 0,1 0 1 0 0,-1 0-1 0 0,0 0 0 0 0,0-1 1 0 0,0 1-1 0 0,0 0 1 0 0,-1 0-1 0 0,1-1 1 0 0,-1 1-1 0 0,1 0 0 0 0,-1-1 1 0 0,0 1-1 0 0,1 0 1 0 0,-1-1-1 0 0,-1 1 1 0 0,1-1-5 0 0,2-25 47 0 0,-1 25-39 0 0,0 0 0 0 0,-1 1 1 0 0,1-1-1 0 0,-1 0 0 0 0,0 1 0 0 0,0-1 1 0 0,0 0-1 0 0,0 0 0 0 0,-1 1 0 0 0,1-1 0 0 0,-1 0 1 0 0,1 1-1 0 0,-1-1 0 0 0,0 1 0 0 0,-1-2-8 0 0,-4-8 43 0 0,0 1 0 0 0,0-1-1 0 0,1-1-42 0 0,4 11 3 0 0,0 0 1 0 0,0 0-1 0 0,-1 0 0 0 0,1 1 0 0 0,0-1 1 0 0,-1 0-1 0 0,1 1 0 0 0,-1-1 0 0 0,0 1 1 0 0,1 0-1 0 0,-1-1 0 0 0,0 1 0 0 0,0 0 1 0 0,0 0-1 0 0,0 0 0 0 0,0 0-3 0 0,-1 0 3 0 0,0 0-1 0 0,0-1 1 0 0,0 2-1 0 0,0-1 1 0 0,0 0 0 0 0,0 0-1 0 0,0 1 1 0 0,0 0-1 0 0,0-1 1 0 0,0 1-1 0 0,-1 1-2 0 0,-4 1 35 0 0,0 0 1 0 0,1 0-1 0 0,0 1 0 0 0,0 0 0 0 0,0 1 0 0 0,0 0 0 0 0,0 0 0 0 0,1 0 0 0 0,0 1 1 0 0,-1 0-1 0 0,2 0 0 0 0,-1 1 0 0 0,1-1 0 0 0,0 1 0 0 0,0 0 0 0 0,0 1 1 0 0,0 0-36 0 0,-7 13 219 0 0,1 1 0 0 0,0 0 1 0 0,2 1-1 0 0,0-1 1 0 0,-3 15-220 0 0,-7 19 286 0 0,11-34-135 0 0,1-1 0 0 0,1 2 0 0 0,1-1 0 0 0,0 2-151 0 0,0 6 215 0 0,2-1-1 0 0,1 0 1 0 0,1 1-1 0 0,1 0 1 0 0,2-1-1 0 0,2 12-214 0 0,-2-26 85 0 0,-2-9-69 0 0,0-1 1 0 0,1 1 0 0 0,0-1-1 0 0,0 1 1 0 0,0-1-1 0 0,0 0 1 0 0,0 1 0 0 0,1-1-1 0 0,0 0 1 0 0,0 0 0 0 0,0 0-1 0 0,1 0 1 0 0,-1 0-1 0 0,2 1-16 0 0,3 0 13 0 0,0 1-1 0 0,0-1 0 0 0,1-1 1 0 0,0 1-1 0 0,0-1 0 0 0,0-1 1 0 0,1 1-1 0 0,-1-1 0 0 0,1-1 1 0 0,-1 0-1 0 0,1 0 0 0 0,0 0 1 0 0,0-1-1 0 0,0-1 0 0 0,0 1 1 0 0,0-2-1 0 0,1 1-12 0 0,4-1-46 0 0,1-1 1 0 0,0 0-1 0 0,0 0 0 0 0,0-2 0 0 0,-1 0 0 0 0,0-1 0 0 0,0 0 1 0 0,0-1-1 0 0,12-7 46 0 0,-17 7-191 0 0,0-1 1 0 0,0-1-1 0 0,-1 1 1 0 0,0-1 0 0 0,6-8 190 0 0,17-15-627 0 0,-12 14 60 0 0,-10 10-72 0 0,0-1 0 0 0,-1 0 0 0 0,7-8 639 0 0,1-10-1396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39.626"/>
    </inkml:context>
    <inkml:brush xml:id="br0">
      <inkml:brushProperty name="width" value="0.1" units="cm"/>
      <inkml:brushProperty name="height" value="0.1" units="cm"/>
      <inkml:brushProperty name="color" value="#333333"/>
    </inkml:brush>
  </inkml:definitions>
  <inkml:trace contextRef="#ctx0" brushRef="#br0">18 574 4144 0 0,'0'0'319'0'0,"-1"2"-210"0"0,-2 3 314 0 0,1 0 0 0 0,0 0 0 0 0,0 1 1 0 0,0-1-1 0 0,0 1 0 0 0,1 0 0 0 0,0-1 0 0 0,0 1 1 0 0,0 0-1 0 0,1 0 0 0 0,0 0-423 0 0,1 15 3575 0 0,0 0 0 0 0,4 12-3575 0 0,-4-23 441 0 0,5 22 643 0 0,1 0 0 0 0,2-1 0 0 0,2 2-1084 0 0,-8-23 155 0 0,3 3 6 0 0,0 0 1 0 0,0 0-1 0 0,1-1 1 0 0,1 0-1 0 0,0 0 1 0 0,1-1-1 0 0,0 0 1 0 0,6 4-162 0 0,-8-6 1 0 0,2-1 0 0 0,-1 0 0 0 0,1-1 1 0 0,0 0-1 0 0,1 0 0 0 0,-1-1 0 0 0,5 1-1 0 0,-9-4 2 0 0,-1-1 1 0 0,1 1-1 0 0,0-2 0 0 0,0 1 0 0 0,0 0 0 0 0,0-1 0 0 0,0 0 0 0 0,0 0 0 0 0,1 0 0 0 0,-1-1 0 0 0,0 0 0 0 0,0 0 0 0 0,1 0 0 0 0,-1-1 1 0 0,0 1-1 0 0,0-1 0 0 0,2-1-2 0 0,4-3 92 0 0,0 0 0 0 0,-1 0 0 0 0,0-1 1 0 0,0 0-1 0 0,0-1 0 0 0,-1 0 0 0 0,0 0 1 0 0,0-1-1 0 0,-1-1 0 0 0,0 1 1 0 0,3-6-93 0 0,7-10 80 0 0,-1 1 1 0 0,-2-2-1 0 0,0 0 1 0 0,0-4-81 0 0,-8 11 12 0 0,0 0 0 0 0,0 0 0 0 0,-2 0 0 0 0,0-1 0 0 0,-1 0 0 0 0,-1 0 0 0 0,-1 0 0 0 0,-1 0 0 0 0,0 0 0 0 0,-2-13-12 0 0,-2-2-29 0 0,-1 1 0 0 0,-2 0 0 0 0,-1 0 1 0 0,-1 1-1 0 0,-9-22 29 0 0,14 46-2 0 0,-1 1 0 0 0,1-1 0 0 0,-1 1-1 0 0,0-1 1 0 0,-1 1 0 0 0,0 0 0 0 0,0 1 0 0 0,0-1 0 0 0,-1 1 0 0 0,-4-3 2 0 0,5 5-56 0 0,0 16-35 0 0,3-6 85 0 0,1 0 1 0 0,1 0-1 0 0,-1 0 1 0 0,1 1-1 0 0,0-1 1 0 0,0 0-1 0 0,1 0 1 0 0,0 0-1 0 0,0 0 1 0 0,0 1-1 0 0,1-2 1 0 0,0 1-1 0 0,0 0 1 0 0,1 1 5 0 0,3 6 31 0 0,0 0-1 0 0,1 0 1 0 0,1-1 0 0 0,0 0 0 0 0,7 8-31 0 0,-3-5 46 0 0,-5-5 1 0 0,1 0-1 0 0,0-1 1 0 0,0-1-1 0 0,8 7-46 0 0,-7-8 40 0 0,1 0 0 0 0,0 0-1 0 0,0-1 1 0 0,0 0 0 0 0,1-1-1 0 0,0 0 1 0 0,0-1 0 0 0,0 0 0 0 0,1-1-1 0 0,3 1-39 0 0,-8-3 25 0 0,-1 0 0 0 0,1-1-1 0 0,0 0 1 0 0,0 0 0 0 0,-1 0 0 0 0,1-1-1 0 0,0 0 1 0 0,-1 0 0 0 0,1-1-1 0 0,0 0 1 0 0,-1 0 0 0 0,0 0 0 0 0,0-1-1 0 0,1 0 1 0 0,-1 0 0 0 0,-1 0-1 0 0,1-1 1 0 0,-1 0 0 0 0,2-1-25 0 0,3-3 38 0 0,-1 0 0 0 0,0-1 0 0 0,0 0 0 0 0,0 0 0 0 0,-1-1 0 0 0,-1 0 0 0 0,0 0 0 0 0,0-1-1 0 0,-1 1 1 0 0,0-2 0 0 0,-1 1 0 0 0,0-1 0 0 0,1-5-38 0 0,-5 12 1 0 0,3-7 26 0 0,0 1-1 0 0,-2-1 1 0 0,1 0-1 0 0,-1 0 1 0 0,-1-1-1 0 0,0-7-26 0 0,-12-41 80 0 0,9 51-54 0 0,0 1 0 0 0,0-1-1 0 0,-1 1 1 0 0,0 0 0 0 0,-1 0-1 0 0,-3-5-25 0 0,-6-10 80 0 0,-11-15-80 0 0,8 15 28 0 0,9 15-26 0 0,0 0-1 0 0,-1 0 1 0 0,1 1 0 0 0,-2-1 0 0 0,1 2 0 0 0,-6-4-2 0 0,-3-3-1 0 0,9 7-22 0 0,0 0-1 0 0,-1 1 0 0 0,1 0 0 0 0,-2 1 1 0 0,1 0-1 0 0,-1 0 0 0 0,-3-1 24 0 0,6 4-21 0 0,1 0 0 0 0,-1 1-1 0 0,0-1 1 0 0,0 1 0 0 0,0 0 0 0 0,0 1-1 0 0,0-1 1 0 0,1 2 0 0 0,-1-1 0 0 0,0 1-1 0 0,-6 1 22 0 0,5-1-129 0 0,4 0-217 0 0,0 0 0 0 0,0 0 0 0 0,0 0 0 0 0,1 0 0 0 0,-1 0 0 0 0,1 1 1 0 0,-1-1-1 0 0,1 1 0 0 0,-1 1 346 0 0,3-3-5307 0 0,1 0-1559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9.826"/>
    </inkml:context>
    <inkml:brush xml:id="br0">
      <inkml:brushProperty name="width" value="0.05" units="cm"/>
      <inkml:brushProperty name="height" value="0.05" units="cm"/>
      <inkml:brushProperty name="color" value="#333333"/>
    </inkml:brush>
  </inkml:definitions>
  <inkml:trace contextRef="#ctx0" brushRef="#br0">0 0 7368 0 0,'0'0'568'0'0,"0"0"14"0"0,0 0 1452 0 0,0 0 668 0 0,0 0 136 0 0,2 2-185 0 0,3 6-1615 0 0,0 0 0 0 0,0 0 0 0 0,-1 1 0 0 0,0 0 0 0 0,-1-1 0 0 0,1 2 0 0 0,0 7-1038 0 0,4 12 697 0 0,-2 1 0 0 0,-1 0 0 0 0,-1 0 0 0 0,-2 1-697 0 0,1 123 1236 0 0,-3-132-1120 0 0,5 274 716 0 0,-5-281-832 0 0,0-5 0 0 0,0 0 0 0 0,0 0 0 0 0,1 0 0 0 0,0 0 0 0 0,0 0 0 0 0,1 0 0 0 0,1-1 0 0 0,2 7 0 0 0,-1 7 11 0 0,-4-21-18 0 0,1 1 0 0 0,-1 0 1 0 0,0-1-1 0 0,1 1 0 0 0,0-1 1 0 0,0 1-1 0 0,-1-1 0 0 0,2 2 7 0 0,-1-2-78 0 0,0 1 0 0 0,1-1-1 0 0,-1 0 1 0 0,1 0-1 0 0,-1 0 1 0 0,1 0-1 0 0,0 0 1 0 0,-1 0 0 0 0,1-1-1 0 0,0 1 1 0 0,1 0 78 0 0,-2-2-86 0 0,0 1 0 0 0,0-1 0 0 0,0 1 0 0 0,0-1 0 0 0,0 0 0 0 0,0 1 0 0 0,0-1 0 0 0,0 0-1 0 0,1 0 1 0 0,-1 0 0 0 0,0 0 0 0 0,0 0 0 0 0,0 0 0 0 0,0 0 0 0 0,0-1 0 0 0,1 1 0 0 0,-1 0 0 0 0,0 0 0 0 0,0-1 0 0 0,0 1 0 0 0,0-1 0 0 0,0 1 0 0 0,0-1 0 0 0,0 0 0 0 0,0 1 0 0 0,0-1 0 0 0,0 0 86 0 0,20-14-8524 0 0,-10 4 221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0.337"/>
    </inkml:context>
    <inkml:brush xml:id="br0">
      <inkml:brushProperty name="width" value="0.05" units="cm"/>
      <inkml:brushProperty name="height" value="0.05" units="cm"/>
      <inkml:brushProperty name="color" value="#333333"/>
    </inkml:brush>
  </inkml:definitions>
  <inkml:trace contextRef="#ctx0" brushRef="#br0">9 1 5984 0 0,'-3'12'106'0'0,"1"15"329"0"0,7 4 6453 0 0,-6 38 1813 0 0,-3 34-5740 0 0,2 12-1359 0 0,1-15-577 0 0,0-40-463 0 0,3 0-1 0 0,5 16-561 0 0,-3-26 94 0 0,-3-30-84 0 0,0-3 17 0 0,1 0 0 0 0,2 6-27 0 0,-2-7-118 0 0,-1-11-38 0 0,-1-1-1 0 0,1 1 1 0 0,0-1-1 0 0,1 1 1 0 0,-1-1 0 0 0,1 1-1 0 0,0-1 1 0 0,0 1 156 0 0,-2-4-1245 0 0,2-2 958 0 0,-1 0 1 0 0,1 0 0 0 0,-1 0-1 0 0,0 0 1 0 0,1 0 0 0 0,-1 0-1 0 0,0 0 1 0 0,0-1 0 0 0,0 1-1 0 0,0 0 1 0 0,0-1 0 0 0,0 1 0 0 0,0-1 286 0 0,2-2-869 0 0,9-12-1190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0.687"/>
    </inkml:context>
    <inkml:brush xml:id="br0">
      <inkml:brushProperty name="width" value="0.05" units="cm"/>
      <inkml:brushProperty name="height" value="0.05" units="cm"/>
      <inkml:brushProperty name="color" value="#333333"/>
    </inkml:brush>
  </inkml:definitions>
  <inkml:trace contextRef="#ctx0" brushRef="#br0">376 1 15664 0 0,'0'0'718'0'0,"0"0"-19"0"0,1 1-691 0 0,-1-1 1 0 0,1 0-1 0 0,-1 1 1 0 0,0-1-1 0 0,1 1 1 0 0,-1-1-1 0 0,0 0 1 0 0,1 1-1 0 0,-1-1 1 0 0,0 1-1 0 0,0-1 1 0 0,0 1-1 0 0,1-1 1 0 0,-1 1-1 0 0,0-1 0 0 0,0 1 1 0 0,0-1-1 0 0,0 1 1 0 0,0-1-1 0 0,0 1 1 0 0,0-1-1 0 0,0 1 1 0 0,0 0-1 0 0,0-1 1 0 0,0 1-1 0 0,0-1 1 0 0,0 1-1 0 0,-1-1 1 0 0,1 1-1 0 0,0-1 1 0 0,0 0-1 0 0,-1 1 1 0 0,1-1-1 0 0,0 1 1 0 0,0-1-1 0 0,-1 1-8 0 0,-1 2 181 0 0,1 6 326 0 0,-1 2 936 0 0,0 0 1 0 0,-1 0-1 0 0,-1-1 0 0 0,-3 9-1443 0 0,0-1 662 0 0,5-14-441 0 0,0 1-1 0 0,0 0 1 0 0,0-1 0 0 0,-1 1 0 0 0,-2 3-221 0 0,-5 4 184 0 0,-1-1 0 0 0,1 0 1 0 0,-2 0-1 0 0,-7 5-184 0 0,-32 28 221 0 0,38-32-185 0 0,-1 0 1 0 0,0-1-1 0 0,-1 0 1 0 0,-1 0-37 0 0,1-2 24 0 0,-1 0 0 0 0,0-1 1 0 0,0-1-1 0 0,-1-1 1 0 0,0 0-1 0 0,-9 2-24 0 0,22-7 0 0 0,3-1 0 0 0,-1 1-1 0 0,0-1 1 0 0,1 0 0 0 0,-1 0 0 0 0,0 1 0 0 0,1-1-1 0 0,-1 0 1 0 0,1-1 0 0 0,-1 1 0 0 0,0 0 0 0 0,1 0 0 0 0,-2-1 0 0 0,11 3-3 0 0,-1 1 0 0 0,0 0 0 0 0,0 0 0 0 0,0 1 0 0 0,0 0 0 0 0,0 0 0 0 0,1 2 3 0 0,2 1 43 0 0,1-1-1 0 0,0 0 0 0 0,3 0-42 0 0,6 3 96 0 0,0 1 0 0 0,0 0-1 0 0,-1 1 1 0 0,0 1 0 0 0,-1 1-1 0 0,-1 1 1 0 0,0 0 0 0 0,-1 1-1 0 0,7 9-95 0 0,12 10 35 0 0,0-2 0 0 0,27 18-35 0 0,-60-48-91 0 0,1 0 0 0 0,-1-1 1 0 0,0 0-1 0 0,1 1 0 0 0,-1-1 0 0 0,1 0 1 0 0,0 0-1 0 0,-1 0 0 0 0,1 0 0 0 0,0-1 0 0 0,-1 1 1 0 0,1-1-1 0 0,0 0 0 0 0,0 0 0 0 0,-1 0 1 0 0,1 0-1 0 0,0 0 0 0 0,0 0 0 0 0,0-1 1 0 0,-1 1-1 0 0,1-1 0 0 0,1 0 91 0 0,0-1-504 0 0,0 1 1 0 0,-1-1-1 0 0,1 0 0 0 0,0 0 0 0 0,-1-1 0 0 0,3-1 504 0 0,-1 1-1733 0 0,-1-1 1 0 0,0 0-1 0 0,0-1 1 0 0,3-3 1732 0 0,8-11-6892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1.079"/>
    </inkml:context>
    <inkml:brush xml:id="br0">
      <inkml:brushProperty name="width" value="0.05" units="cm"/>
      <inkml:brushProperty name="height" value="0.05" units="cm"/>
      <inkml:brushProperty name="color" value="#333333"/>
    </inkml:brush>
  </inkml:definitions>
  <inkml:trace contextRef="#ctx0" brushRef="#br0">0 37 5528 0 0,'0'0'249'0'0,"0"-2"-1"0"0,0-3 351 0 0,1 15 7440 0 0,2 2-3453 0 0,1 8-2014 0 0,1 20-226 0 0,2-1 0 0 0,2 3-2346 0 0,3 13 969 0 0,10 62 524 0 0,-21-114-1173 0 0,0 5-179 0 0,2 2-631 0 0,-3 6 478 0 0,0-13 39 0 0,0-11-13 0 0,1-15-75 0 0,1 1 1 0 0,2 0-1 0 0,0 0 1 0 0,3-5 60 0 0,-1 1-54 0 0,-1 6-35 0 0,2 1-1 0 0,1 0 1 0 0,0 0 0 0 0,1 1 0 0 0,8-12 89 0 0,1-4-146 0 0,-14 28 126 0 0,0-1 0 0 0,0 0 0 0 0,0 1-1 0 0,1 0 1 0 0,0 0 0 0 0,0 1 0 0 0,0-1 0 0 0,1 1-1 0 0,0 0 1 0 0,0 0 0 0 0,0 1 0 0 0,1 0 0 0 0,-1 0-1 0 0,1 1 1 0 0,0-1 0 0 0,0 1 0 0 0,0 1 0 0 0,1 0 0 0 0,-1 0-1 0 0,0 0 1 0 0,2 0 20 0 0,-5 2 0 0 0,0 1 0 0 0,0-1 0 0 0,0 0 0 0 0,-1 1 0 0 0,1 0 0 0 0,0 0 0 0 0,-1 0 0 0 0,1 0 0 0 0,0 1 0 0 0,-1-1 0 0 0,0 1 0 0 0,1 0 0 0 0,-1 0 0 0 0,0 0 0 0 0,0 0 0 0 0,1 2 0 0 0,3 2 0 0 0,0 0 0 0 0,0 1 0 0 0,-1 0 0 0 0,0 0 0 0 0,-1 1 0 0 0,2 0 0 0 0,2 8 9 0 0,0 1 0 0 0,-1 0 0 0 0,-1 0 0 0 0,0 0 0 0 0,-1 1-1 0 0,1 9-8 0 0,1 9 91 0 0,-1 1 0 0 0,0 29-91 0 0,0 101 957 0 0,-7-163-958 0 0,1 12-186 0 0,0 0-1 0 0,1 0 1 0 0,1 0 0 0 0,1-1-1 0 0,0 1 1 0 0,2 4 187 0 0,-5-19-120 0 0,-1-1 0 0 0,0 1 0 0 0,0-1 0 0 0,1 1 0 0 0,-1-1-1 0 0,0 1 1 0 0,1-1 0 0 0,-1 1 0 0 0,1-1 0 0 0,-1 1 0 0 0,1-1 0 0 0,-1 0 0 0 0,1 1 0 0 0,-1-1 0 0 0,1 0 0 0 0,-1 1 0 0 0,1-1 0 0 0,-1 0 0 0 0,1 0 0 0 0,0 0 0 0 0,-1 0 0 0 0,1 1 0 0 0,-1-1-1 0 0,1 0 1 0 0,0 0 0 0 0,-1 0 0 0 0,1 0 0 0 0,-1 0 0 0 0,1 0 0 0 0,0 0 0 0 0,-1-1 0 0 0,1 1 0 0 0,0 0 120 0 0,17-8-1953 0 0,-4-4-199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1.441"/>
    </inkml:context>
    <inkml:brush xml:id="br0">
      <inkml:brushProperty name="width" value="0.05" units="cm"/>
      <inkml:brushProperty name="height" value="0.05" units="cm"/>
      <inkml:brushProperty name="color" value="#333333"/>
    </inkml:brush>
  </inkml:definitions>
  <inkml:trace contextRef="#ctx0" brushRef="#br0">336 43 13272 0 0,'-7'-2'202'0'0,"-8"-1"797"0"0,8-4-760 0 0,0 2 482 0 0,-1 1 0 0 0,1 0 0 0 0,-1 0 0 0 0,0 1 0 0 0,0 0 0 0 0,-7-2-721 0 0,12 4 181 0 0,-1 1 0 0 0,1-1-1 0 0,0 1 1 0 0,-1-1 0 0 0,1 1 0 0 0,0 0 0 0 0,0 0-1 0 0,-1 1 1 0 0,1-1 0 0 0,0 1 0 0 0,0 0 0 0 0,-1-1-1 0 0,1 1 1 0 0,0 1 0 0 0,0-1 0 0 0,0 0 0 0 0,0 1-1 0 0,0 0 1 0 0,1-1 0 0 0,-2 2-181 0 0,-4 3 434 0 0,0 1 0 0 0,0 1 0 0 0,0-1-1 0 0,1 1 1 0 0,-5 7-434 0 0,-14 22 1064 0 0,16-24-756 0 0,1 0-1 0 0,0 1 0 0 0,1 0 0 0 0,1 0 0 0 0,-6 15-307 0 0,-3 15 472 0 0,8-26-281 0 0,2 0 0 0 0,0 1 0 0 0,1-1 0 0 0,1 4-191 0 0,3-15 29 0 0,2 0 1 0 0,-1 0-1 0 0,1 0 0 0 0,0 0 0 0 0,1 0 0 0 0,-1 0 0 0 0,2 0 1 0 0,-1 0-1 0 0,1-1 0 0 0,2 6-29 0 0,-4-11 5 0 0,1 5-3 0 0,1 0-1 0 0,0-1 0 0 0,0 0 1 0 0,0 0-1 0 0,1 0 0 0 0,0 0 1 0 0,0-1-1 0 0,3 3-1 0 0,-5-4 1 0 0,1-1 0 0 0,0 1-1 0 0,0-1 1 0 0,1 0 0 0 0,-1 0 0 0 0,0 0-1 0 0,1-1 1 0 0,-1 1 0 0 0,1-1 0 0 0,0 0 0 0 0,-1 0-1 0 0,1 0 1 0 0,0 0 0 0 0,2 0-1 0 0,26 3 49 0 0,-18-2-48 0 0,-1 0 0 0 0,10-1-1 0 0,-18 0 6 0 0,-1-2-1 0 0,1 1 1 0 0,0-1-1 0 0,-1 1 1 0 0,1-1-1 0 0,-1-1 1 0 0,1 1-1 0 0,-1-1 1 0 0,1 1-1 0 0,-1-2-5 0 0,42-22 10 0 0,-18 8 44 0 0,21-8-54 0 0,-45 23 1 0 0,0 1 0 0 0,-1-1-1 0 0,1 0 1 0 0,-1 0-1 0 0,1 0 1 0 0,-1 0-1 0 0,0-1 1 0 0,0 1-1 0 0,0-1 1 0 0,0 0-1 0 0,0 0 1 0 0,-1 0-1 0 0,1 0 1 0 0,-1 0-1 0 0,0-1 1 0 0,0 1 0 0 0,0-1-1 0 0,-1 0 1 0 0,1 1-1 0 0,0-4 0 0 0,1-1-1 0 0,1-7-11 0 0,1 0-1 0 0,-1-7 13 0 0,-3 17-5 0 0,-1 0 1 0 0,1 0-1 0 0,-1 0 1 0 0,0 1-1 0 0,-1-1 1 0 0,1 0-1 0 0,-1 0 1 0 0,0 0-1 0 0,-1-2 5 0 0,-1-7-97 0 0,0 0-1 0 0,1 0 0 0 0,0-1 98 0 0,1 3-182 0 0,-1 0 0 0 0,-1 0 0 0 0,1 0 0 0 0,-2-1 182 0 0,0 4-106 0 0,0-1 0 0 0,-1 1 0 0 0,0 0 0 0 0,-3-3 106 0 0,-12-23-69 0 0,18 33 0 0 0,1 0 1 0 0,0 0 0 0 0,-1 0-1 0 0,0 1 1 0 0,1-1-1 0 0,-1 0 1 0 0,0 1 0 0 0,0 0-1 0 0,1-1 1 0 0,-1 1-1 0 0,0 0 1 0 0,-1 0 0 0 0,1 0-1 0 0,-1 0 69 0 0,-8-5-850 0 0,9 5-137 0 0,-5 1-902 0 0,5 0-1574 0 0,2 3 1967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1.940"/>
    </inkml:context>
    <inkml:brush xml:id="br0">
      <inkml:brushProperty name="width" value="0.05" units="cm"/>
      <inkml:brushProperty name="height" value="0.05" units="cm"/>
      <inkml:brushProperty name="color" value="#333333"/>
    </inkml:brush>
  </inkml:definitions>
  <inkml:trace contextRef="#ctx0" brushRef="#br0">17 163 11056 0 0,'3'-4'262'0'0,"-1"3"-194"0"0,-1-1 0 0 0,0 1 0 0 0,1-1-1 0 0,-1 1 1 0 0,0-1 0 0 0,0 1 0 0 0,0-1 0 0 0,0 0-1 0 0,-1 0 1 0 0,1 0 0 0 0,0 1 0 0 0,-1-1 0 0 0,1-1-68 0 0,-4-4 376 0 0,2 5 1405 0 0,0 4 603 0 0,-1 0-1866 0 0,1 0 1 0 0,-1 0-1 0 0,1 0 1 0 0,0 0-1 0 0,0 0 1 0 0,0 0-1 0 0,0 1 1 0 0,0-1-1 0 0,0 0 1 0 0,0 1-1 0 0,0 1-518 0 0,-3 32 1875 0 0,2-22-1187 0 0,-2 13 328 0 0,3-21-900 0 0,0 1 0 0 0,0-1 1 0 0,0 0-1 0 0,1 0 0 0 0,0 1 0 0 0,0-1 1 0 0,1 1-117 0 0,1 8 192 0 0,-1-9-84 0 0,1 0 1 0 0,-2 0-1 0 0,1 1 0 0 0,-1-1 0 0 0,0 4-108 0 0,-1-2 92 0 0,0 0 0 0 0,0 0 0 0 0,1 1 0 0 0,1-1 1 0 0,-1 0-1 0 0,1 0 0 0 0,0 0 0 0 0,1 0 0 0 0,1 4-92 0 0,4 9 218 0 0,8 20 67 0 0,-13-38-267 0 0,-1-1 0 0 0,1 1 0 0 0,0 0 1 0 0,0 0-1 0 0,0-1 0 0 0,0 1 0 0 0,0-1 0 0 0,1 0 0 0 0,-1 1 1 0 0,1-1-1 0 0,1 1-18 0 0,-2-2 4 0 0,1 1 1 0 0,-1 0-1 0 0,1-1 1 0 0,-1 1-1 0 0,1-1 0 0 0,0 0 1 0 0,-1 0-1 0 0,1 0 1 0 0,0 0-1 0 0,0-1 1 0 0,0 1-1 0 0,0-1 1 0 0,0 1-1 0 0,0-1 0 0 0,-1 0 1 0 0,1 0-1 0 0,0-1 1 0 0,0 1-1 0 0,0 0 1 0 0,0-1-1 0 0,1 0-4 0 0,5-1 13 0 0,1-1 11 0 0,-1 1 1 0 0,1-1-1 0 0,-1-1 0 0 0,0 1 1 0 0,8-6-25 0 0,-4 1 19 0 0,0-2 0 0 0,-1 0 0 0 0,0 0 0 0 0,0-1 0 0 0,-1 0 0 0 0,4-7-19 0 0,-9 12-13 0 0,-1-1 0 0 0,0-1 0 0 0,0 1-1 0 0,-1-1 1 0 0,0 0 0 0 0,0 0 0 0 0,-1 0 0 0 0,0 0 0 0 0,-1-1 0 0 0,1 0 0 0 0,-2 1 0 0 0,1-5 13 0 0,6-30-103 0 0,-6 35 104 0 0,-1 0 0 0 0,1 0-1 0 0,-1 0 1 0 0,-1-1 0 0 0,1 1-1 0 0,-1 0 1 0 0,-1 0 0 0 0,0-4-1 0 0,0 6 60 0 0,1-1 1 0 0,0 1-1 0 0,0-1 1 0 0,0 0-1 0 0,1 1 1 0 0,1-6-61 0 0,1-16-51 0 0,-2 15-160 0 0,-1 6 150 0 0,-4 14 254 0 0,3-6-186 0 0,1 0 0 0 0,0 0 0 0 0,0 0 1 0 0,0 0-1 0 0,0 0 0 0 0,0 0 0 0 0,0 0 0 0 0,0 0 0 0 0,0 0 0 0 0,0 0 0 0 0,0 0 0 0 0,1 0 1 0 0,-1 0-1 0 0,0 0 0 0 0,1 0 0 0 0,-1 0 0 0 0,0-1 0 0 0,1 1 0 0 0,-1 0 0 0 0,1 0-7 0 0,2 7-66 0 0,-2-5 31 0 0,-1 0 1 0 0,1 0-1 0 0,-1 0 0 0 0,0 0 0 0 0,-1 0 0 0 0,1 0 1 0 0,0 0-1 0 0,-1 0 0 0 0,1 0 0 0 0,-2 2 35 0 0,1-1-39 0 0,0-1 0 0 0,1 1-1 0 0,-1 0 1 0 0,1 0-1 0 0,0 0 1 0 0,0 2 39 0 0,10 46-36 0 0,-8-30 148 0 0,2 0 0 0 0,0-1 0 0 0,1 1 0 0 0,1-1 0 0 0,2 1-112 0 0,-1 10 173 0 0,-7-29-171 0 0,1 1-1 0 0,-1 0 1 0 0,1-1-1 0 0,0 1 1 0 0,0 0 0 0 0,0-1-1 0 0,0 1 1 0 0,1-1-1 0 0,-1 0 1 0 0,1 1 0 0 0,0-1-1 0 0,0 0 1 0 0,0 0-1 0 0,0 0 1 0 0,1 0 0 0 0,-1 0-1 0 0,2 1-1 0 0,15 8 0 0 0,-13-10 0 0 0,0 1 0 0 0,0-1 0 0 0,0 0 0 0 0,1 0 0 0 0,-1-1 0 0 0,4 1 0 0 0,20 5 0 0 0,-24-4 0 0 0,1-1 0 0 0,-1 0 0 0 0,1 0 0 0 0,0-1 0 0 0,0 0 0 0 0,0 0 0 0 0,0 0 0 0 0,0-1 0 0 0,0 0 0 0 0,0-1 0 0 0,2 0 0 0 0,7 0-1 0 0,-2-1-2 0 0,0 0 1 0 0,-1 0-1 0 0,1-2 0 0 0,9-2 3 0 0,-2-4-30 0 0,0 0 0 0 0,17-13 30 0 0,-33 20 7 0 0,0-1 0 0 0,0 0-1 0 0,-1 0 1 0 0,1-1 0 0 0,-1 1 0 0 0,0-1-1 0 0,3-5-6 0 0,11-12 17 0 0,-12 15-17 0 0,1 0 0 0 0,-2-1 0 0 0,1 0 0 0 0,-1 0 0 0 0,0 0 0 0 0,-1-1 0 0 0,0 0 0 0 0,0 1 0 0 0,-1-1 0 0 0,0-1 0 0 0,-1 1 0 0 0,0 0 0 0 0,0-1 0 0 0,0-5 0 0 0,5-22 0 0 0,-5 30 0 0 0,0 0 0 0 0,-1-1 0 0 0,0 1 0 0 0,0 0 0 0 0,-1-1 0 0 0,0 1 0 0 0,0-2 0 0 0,-14-57 0 0 0,14 61-51 0 0,-1 1-1 0 0,1 0 0 0 0,-1 0 1 0 0,1 0-1 0 0,-1 0 1 0 0,0-1-1 0 0,-1 1 0 0 0,1 0 1 0 0,-1 1-1 0 0,0-1 1 0 0,0 0-1 0 0,0 0 0 0 0,-2-2 52 0 0,-4-8-887 0 0,7 13 667 0 0,1-1 0 0 0,-1 0 0 0 0,0 1-1 0 0,0-1 1 0 0,1 1 0 0 0,-1 0 0 0 0,0-1 0 0 0,0 1 0 0 0,0 0 0 0 0,0 0 0 0 0,-1-1 0 0 0,1 1 0 0 0,0 0 0 0 0,0 0 0 0 0,-1 0 0 0 0,1 0 0 0 0,-1 1 0 0 0,1-1 0 0 0,-1 0 0 0 0,1 0 0 0 0,-1 1 0 0 0,1-1-1 0 0,-1 1 1 0 0,1 0 0 0 0,-1-1 0 0 0,-1 1 220 0 0,-24 2-2193 0 0,25-1 1992 0 0,1-1 1 0 0,-1 1-1 0 0,1 0 1 0 0,-1-1-1 0 0,1 1 0 0 0,0 0 1 0 0,-1 0-1 0 0,1 0 1 0 0,0 0-1 0 0,0 0 0 0 0,-1 2 201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2.691"/>
    </inkml:context>
    <inkml:brush xml:id="br0">
      <inkml:brushProperty name="width" value="0.05" units="cm"/>
      <inkml:brushProperty name="height" value="0.05" units="cm"/>
      <inkml:brushProperty name="color" value="#333333"/>
    </inkml:brush>
  </inkml:definitions>
  <inkml:trace contextRef="#ctx0" brushRef="#br0">89 115 8752 0 0,'0'0'673'0'0,"0"0"-49"0"0,0 0 1415 0 0,0 0 663 0 0,0 0 135 0 0,0 0-230 0 0,0 0-1094 0 0,0 0-479 0 0,0 0-98 0 0,-1 6 486 0 0,-12 25-462 0 0,10-24-852 0 0,0-1 0 0 0,0 1 0 0 0,1 0 0 0 0,0 0 0 0 0,0-1 0 0 0,0 4-108 0 0,1 1 111 0 0,-1 0 1 0 0,0-1-1 0 0,-1 1 0 0 0,0 0 0 0 0,0-1-111 0 0,-1 2 118 0 0,2-1-1 0 0,-1 1 1 0 0,1 0-1 0 0,1 8-117 0 0,-7 29 314 0 0,5-34-212 0 0,-13 65 382 0 0,14-68-424 0 0,1 1 1 0 0,0-1-1 0 0,1 1 1 0 0,0-1-1 0 0,2 6-60 0 0,7 46 165 0 0,-9-60-157 0 0,1 1-1 0 0,-1-1 1 0 0,1 0-1 0 0,0 0 1 0 0,0 1-1 0 0,1-1 1 0 0,0 0-1 0 0,-1 0 0 0 0,1 0 1 0 0,0 0-1 0 0,1-1 1 0 0,1 4-8 0 0,-2-5 3 0 0,0 0 1 0 0,0 0 0 0 0,0 0-1 0 0,0 0 1 0 0,0 0 0 0 0,0-1-1 0 0,1 1 1 0 0,-1-1 0 0 0,1 1-1 0 0,-1-1 1 0 0,1 0 0 0 0,-1 0-1 0 0,1 0 1 0 0,0 0 0 0 0,-1 0-1 0 0,1-1 1 0 0,0 1 0 0 0,0-1-1 0 0,-1 0 1 0 0,2 0-4 0 0,1 0 2 0 0,0 0 1 0 0,0-1-1 0 0,0 0 0 0 0,0 0 1 0 0,0 0-1 0 0,-1-1 0 0 0,1 1 0 0 0,0-1 1 0 0,-1 0-1 0 0,2-1-2 0 0,7-5 17 0 0,0 0 1 0 0,7-7-18 0 0,2 0 6 0 0,-8 4-5 0 0,-1-1-1 0 0,1 1 1 0 0,-2-2 0 0 0,0 0-1 0 0,0 0 1 0 0,-1-1 0 0 0,7-13-1 0 0,1-5-38 0 0,-1 0 1 0 0,-1-1-1 0 0,0-7 38 0 0,-11 21-15 0 0,0 1 0 0 0,-2-1 0 0 0,0 0-1 0 0,-1-1 1 0 0,-1 1 0 0 0,-1-16 15 0 0,1 10 56 0 0,-2 10 21 0 0,-1-1 0 0 0,0 0 0 0 0,-1 0-1 0 0,-1-4-76 0 0,-1-9 99 0 0,2 18-92 0 0,0 0 0 0 0,-1 0 0 0 0,0 1 0 0 0,-1-2-7 0 0,-2-6-3 0 0,4 15-48 0 0,1-1 1 0 0,-1 1-1 0 0,0 0 0 0 0,0 0 1 0 0,0-1-1 0 0,-1 1 51 0 0,-7-5-222 0 0,10 8 218 0 0,0 0 0 0 0,-1 0-1 0 0,1 0 1 0 0,0-1 0 0 0,-1 1 0 0 0,1 0 0 0 0,0 0 0 0 0,-1 0 0 0 0,1 0 0 0 0,0 0 0 0 0,-1 1 0 0 0,1-1 0 0 0,0 0 0 0 0,0 0 0 0 0,-1 0 0 0 0,1 0 0 0 0,0 0 0 0 0,-1 0 0 0 0,1 0 0 0 0,0 1 0 0 0,0-1 0 0 0,-1 0 0 0 0,1 0-1 0 0,0 0 1 0 0,0 1 0 0 0,-1-1 0 0 0,1 0 0 0 0,0 0 0 0 0,0 1 0 0 0,0-1 0 0 0,-1 0 0 0 0,1 1 4 0 0,-5 7-4 0 0,1 1 0 0 0,0 0 0 0 0,0 0 1 0 0,1 1-1 0 0,0-1 0 0 0,1 1 0 0 0,0 0 0 0 0,0 0 0 0 0,1 4 4 0 0,-2 25 4 0 0,1 27-4 0 0,2-63-1 0 0,2 28 1 0 0,4 29 0 0 0,-4-39 0 0 0,4 9 10 0 0,1 0 0 0 0,1-1 0 0 0,6 12-10 0 0,-9-26 23 0 0,-1-5-20 0 0,0-1 0 0 0,0 0-1 0 0,1 0 1 0 0,0 0 0 0 0,1-1-1 0 0,0 1 1 0 0,1 0-3 0 0,15 15 52 0 0,13 12-52 0 0,-32-33 4 0 0,2 3-2 0 0,1-1-1 0 0,0-1 0 0 0,1 1 1 0 0,-1-1-1 0 0,1 0 1 0 0,0-1-1 0 0,0 0 0 0 0,0 0 1 0 0,0 0-1 0 0,0-1 1 0 0,1 0-1 0 0,-1 0 0 0 0,1-1 1 0 0,0 0-1 0 0,-1 0 1 0 0,1-1-1 0 0,0 0 0 0 0,-1 0 1 0 0,8-2-2 0 0,-5 1 10 0 0,-1-1 0 0 0,1 0 1 0 0,-1-1-1 0 0,1 0 0 0 0,-1 0 1 0 0,0-1-1 0 0,-1 0 0 0 0,1-1 1 0 0,-1 0-1 0 0,1 0 0 0 0,-2-1 1 0 0,1 0-1 0 0,-1 0 0 0 0,1-1 0 0 0,4-6-10 0 0,1-1 22 0 0,-1-2-1 0 0,0 0 0 0 0,-1 0 1 0 0,-1-1-1 0 0,0 0 0 0 0,-1-3-21 0 0,-2 4 11 0 0,-1 2 0 0 0,0 0 0 0 0,-1 0 0 0 0,-1-1-1 0 0,0 0 1 0 0,-1 1 0 0 0,-1-1 0 0 0,0-5-11 0 0,-3-10 33 0 0,0-13-6 0 0,1 35-27 0 0,0-1 0 0 0,0 1 0 0 0,0-1 0 0 0,-1 1 0 0 0,-1 0 0 0 0,1-1 0 0 0,-1 1 0 0 0,-1 0 0 0 0,0 0 0 0 0,-2-6 0 0 0,-6-17-15 0 0,10 25 7 0 0,-1 0 0 0 0,0-1 0 0 0,-1 1-1 0 0,1 0 1 0 0,-1 0 0 0 0,0 0 0 0 0,-1 1-1 0 0,1-1 1 0 0,-1 1 0 0 0,-2-2 8 0 0,-7-7-72 0 0,9 8-31 0 0,-1 1 1 0 0,1 0 0 0 0,-1 1-1 0 0,-1-1 1 0 0,1 1-1 0 0,-6-4 103 0 0,10 8-56 0 0,0-1 1 0 0,0 1-1 0 0,-1 0 0 0 0,1 0 1 0 0,0-1-1 0 0,0 1 0 0 0,-1 0 0 0 0,1 0 1 0 0,0 0-1 0 0,0 0 0 0 0,0 0 0 0 0,-1 1 1 0 0,1-1-1 0 0,0 0 0 0 0,0 1 1 0 0,0-1-1 0 0,-1 0 0 0 0,1 1 0 0 0,0 0 1 0 0,0-1-1 0 0,-1 1 56 0 0,-20 18-5377 0 0,16-14 1256 0 0,-3 7-3690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3.077"/>
    </inkml:context>
    <inkml:brush xml:id="br0">
      <inkml:brushProperty name="width" value="0.05" units="cm"/>
      <inkml:brushProperty name="height" value="0.05" units="cm"/>
      <inkml:brushProperty name="color" value="#333333"/>
    </inkml:brush>
  </inkml:definitions>
  <inkml:trace contextRef="#ctx0" brushRef="#br0">245 128 8288 0 0,'31'-11'381'0'0,"-31"11"-371"0"0,1 0 0 0 0,-1 0-1 0 0,0-1 1 0 0,1 1 0 0 0,-1 0-1 0 0,0 0 1 0 0,1 0 0 0 0,-1 0 0 0 0,0 0-1 0 0,1-1 1 0 0,-1 1 0 0 0,0 0 0 0 0,0 0-1 0 0,1 0 1 0 0,-1-1 0 0 0,0 1-1 0 0,0 0 1 0 0,1 0 0 0 0,-1-1 0 0 0,0 1-1 0 0,0 0 1 0 0,0-1 0 0 0,0 1 0 0 0,1 0-1 0 0,-1-1 1 0 0,0 1 0 0 0,0 0 0 0 0,0-1-1 0 0,0 1 1 0 0,0 0 0 0 0,0-1-1 0 0,0 1 1 0 0,0 0 0 0 0,0-1 0 0 0,0 1-1 0 0,0 0 1 0 0,0-1 0 0 0,0 1 0 0 0,0 0-1 0 0,0-1 1 0 0,0 1 0 0 0,-1 0-1 0 0,1-1 1 0 0,0 1 0 0 0,0 0 0 0 0,0 0-1 0 0,0-1 1 0 0,-1 1 0 0 0,1 0 0 0 0,0-1-10 0 0,0 1 21 0 0,-1 0-22 0 0,1-1 0 0 0,0 1 0 0 0,-1-1 0 0 0,1 0 0 0 0,0 1 0 0 0,-1-1 1 0 0,1 1-1 0 0,0-1 0 0 0,0 0 0 0 0,0 1 0 0 0,0-1 0 0 0,0 0 0 0 0,0 1 0 0 0,0-1 0 0 0,0 0 0 0 0,0 1 0 0 0,0-1 0 0 0,0 1 0 0 0,0-1 0 0 0,0 0 0 0 0,0 1 1 0 0,1-1-1 0 0,-1 0 0 0 0,0 1 0 0 0,0-1 0 0 0,1 1 0 0 0,-1-1 1 0 0,5-14 489 0 0,-5 13-97 0 0,1 0 0 0 0,-1 1-1 0 0,0-1 1 0 0,0 0 0 0 0,0 1 0 0 0,0-1-1 0 0,0 0 1 0 0,0 1 0 0 0,-1-1 0 0 0,1 0-1 0 0,0 1 1 0 0,-1-1 0 0 0,0 1-1 0 0,1-1 1 0 0,-1 1 0 0 0,0-1 0 0 0,0 1-1 0 0,1-1 1 0 0,-1 1 0 0 0,-1-1-392 0 0,-1-2 966 0 0,-1-8 2715 0 0,4 11-3580 0 0,0 0-1 0 0,0 1 1 0 0,0-1-1 0 0,0 0 1 0 0,-1 0-1 0 0,1 0 1 0 0,0 0-1 0 0,-1 0 1 0 0,1 0-1 0 0,0 1 0 0 0,-1-1 1 0 0,1 0-1 0 0,-1 0 1 0 0,1 1-1 0 0,-1-1 1 0 0,0 0-1 0 0,1 1 1 0 0,-1-1-1 0 0,0 0 1 0 0,0 1-1 0 0,1-1 1 0 0,-1 1-1 0 0,0-1 1 0 0,0 1-1 0 0,0 0-100 0 0,0-1 34 0 0,1 1 0 0 0,-1-1 0 0 0,0 1 0 0 0,0 0 0 0 0,0 0 0 0 0,0 0 0 0 0,0-1 0 0 0,0 1 0 0 0,0 0 0 0 0,0 0 0 0 0,0 0-1 0 0,0 0 1 0 0,0 1 0 0 0,0-1 0 0 0,0 0 0 0 0,0 0 0 0 0,1 0 0 0 0,-1 1 0 0 0,0-1 0 0 0,0 1 0 0 0,0-1 0 0 0,0 0 0 0 0,0 1 0 0 0,1 0 0 0 0,-2 0-34 0 0,-8 4 51 0 0,2-2-59 0 0,5-2 14 0 0,1 0 1 0 0,-1 0-1 0 0,1 0 1 0 0,-1 0-1 0 0,1 0 1 0 0,-1 1-1 0 0,1-1 1 0 0,0 1-1 0 0,0-1 1 0 0,0 1-1 0 0,0 0 1 0 0,0 0-1 0 0,-1 1-6 0 0,-39 70 1396 0 0,21-44-1113 0 0,11-16-202 0 0,1 0 0 0 0,0 0 1 0 0,1 0-1 0 0,-2 6-81 0 0,-43 91 303 0 0,49-99-174 0 0,1 0 0 0 0,0 1 1 0 0,0-1-1 0 0,1 1 0 0 0,0-1 1 0 0,1 1-1 0 0,1 0 0 0 0,0 0-129 0 0,-1 15 120 0 0,0-22-102 0 0,1-1-1 0 0,0 0 0 0 0,0 0 0 0 0,1 0 0 0 0,-1 0 0 0 0,1 0 0 0 0,0-1 0 0 0,0 1 0 0 0,0 0 0 0 0,1 0 0 0 0,-1 0 0 0 0,3 3-17 0 0,1 0 27 0 0,0 1 0 0 0,1-1 0 0 0,0 1 0 0 0,4 2-27 0 0,17 22 63 0 0,-23-27-56 0 0,0-1 0 0 0,0 1 0 0 0,0-1 0 0 0,0 0 0 0 0,1-1 0 0 0,0 1-1 0 0,0-1 1 0 0,0 0 0 0 0,0 0 0 0 0,0 0 0 0 0,0-1 0 0 0,1 0-1 0 0,-1 0 1 0 0,1 0 0 0 0,4 0-7 0 0,2 0 8 0 0,0 0 0 0 0,0 0 0 0 0,0-2 0 0 0,0 1 0 0 0,1-2 0 0 0,-1 1 0 0 0,1-2-8 0 0,-7 1 3 0 0,1-1 0 0 0,-1 1-1 0 0,0-2 1 0 0,1 1 0 0 0,-1 0 0 0 0,-1-1-1 0 0,1-1 1 0 0,0 1 0 0 0,-1-1 0 0 0,1 1-1 0 0,-1-1 1 0 0,0-1-3 0 0,14-12 44 0 0,-1-1-1 0 0,8-12-43 0 0,-4 5 19 0 0,32-32 87 0 0,-52 54-102 0 0,-1 0 0 0 0,1 0 0 0 0,-1 0 0 0 0,1-1 0 0 0,-1 1 0 0 0,0 0-1 0 0,0-1 1 0 0,-1 1 0 0 0,1-1 0 0 0,-1 0 0 0 0,0 1 0 0 0,1-1 0 0 0,-2 1 0 0 0,1-1-1 0 0,0 0-3 0 0,2-26 17 0 0,1 15-13 0 0,-1 10 3 0 0,-1 0-1 0 0,1 0 0 0 0,-2 0 0 0 0,1-1 0 0 0,0 1 0 0 0,-1 0 0 0 0,0-1 0 0 0,0-1-6 0 0,-6-28 20 0 0,-7-20-20 0 0,0-9-118 0 0,12 62 107 0 0,0-1-1 0 0,0 0 1 0 0,0 1 0 0 0,0-1-1 0 0,0 1 1 0 0,-1-1 0 0 0,1 1 0 0 0,-1 0-1 0 0,1-1 1 0 0,-1 1 0 0 0,0 0 0 0 0,0 0-1 0 0,0 0 1 0 0,-2 0 11 0 0,3 0-16 0 0,-1 1-1 0 0,0-1 1 0 0,1 1 0 0 0,-1-1-1 0 0,1 1 1 0 0,0-1-1 0 0,-1 0 1 0 0,1 0 0 0 0,0 0-1 0 0,0 0 1 0 0,0 1-1 0 0,0-1 1 0 0,0-1-1 0 0,1 1 1 0 0,-1 0 0 0 0,1 0-1 0 0,-1 0 1 0 0,1 0-1 0 0,0-1 17 0 0,-1 2-17 0 0,1 0 0 0 0,-1 0-1 0 0,1 0 1 0 0,-1 0 0 0 0,0-1 0 0 0,1 1-1 0 0,-1 0 1 0 0,0 0 0 0 0,1 0-1 0 0,-1 1 1 0 0,0-1 0 0 0,0 0-1 0 0,0 0 1 0 0,0 0 0 0 0,0 1-1 0 0,0-1 1 0 0,0 0 0 0 0,0 1-1 0 0,-1-1 1 0 0,1 1 0 0 0,0-1-1 0 0,0 1 1 0 0,-1-1 17 0 0,-8-4-267 0 0,0-1-662 0 0,-19-11-7891 0 0,22 16 630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3.437"/>
    </inkml:context>
    <inkml:brush xml:id="br0">
      <inkml:brushProperty name="width" value="0.05" units="cm"/>
      <inkml:brushProperty name="height" value="0.05" units="cm"/>
      <inkml:brushProperty name="color" value="#333333"/>
    </inkml:brush>
  </inkml:definitions>
  <inkml:trace contextRef="#ctx0" brushRef="#br0">1 1 20815 0 0,'0'0'472'0'0,"0"1"68"0"0,1 2-438 0 0,0 0-1 0 0,0 0 0 0 0,-1 0 0 0 0,0 0 1 0 0,1-1-1 0 0,-1 1 0 0 0,0 1-101 0 0,0-1 63 0 0,0 0 0 0 0,0 0 0 0 0,0-1 0 0 0,1 1 0 0 0,-1 0 0 0 0,1 0 0 0 0,0 0 0 0 0,0-1 0 0 0,1 2-63 0 0,1 4-12 0 0,-1-6 25 0 0,-1 0 0 0 0,0 1 0 0 0,1-1 0 0 0,-1 0-1 0 0,0 1 1 0 0,0 0 0 0 0,-1-1 0 0 0,1 1 0 0 0,-1-1 0 0 0,1 1-1 0 0,-1 0 1 0 0,0 0 0 0 0,0 0-13 0 0,-3 14 483 0 0,2-14-310 0 0,0 1 0 0 0,0 0 0 0 0,1 0 0 0 0,0-1 0 0 0,-1 1 0 0 0,1 0 0 0 0,1 0 0 0 0,-1 2-173 0 0,9 35 1368 0 0,-5-24-624 0 0,0 0 1 0 0,0 15-745 0 0,-3-17 251 0 0,1-1 1 0 0,0 0-1 0 0,0 0 1 0 0,2 0 0 0 0,0 0-1 0 0,1 2-251 0 0,-1-4 29 0 0,0 0-1 0 0,-1 0 1 0 0,0 1 0 0 0,-1-1-1 0 0,-1 0 1 0 0,1 13-29 0 0,-2-22 19 0 0,0 1 0 0 0,1-1 0 0 0,0 0 0 0 0,0 1-1 0 0,0-1 1 0 0,0 0 0 0 0,0 0 0 0 0,0 0 0 0 0,1 0 0 0 0,0 0 0 0 0,-1 0-1 0 0,1 0 1 0 0,0 0 0 0 0,1-1 0 0 0,-1 1 0 0 0,0-1-19 0 0,6 7 141 0 0,-7-7-107 0 0,0 0 0 0 0,0-1 0 0 0,0 1 0 0 0,0-1 0 0 0,-1 1 1 0 0,1 0-1 0 0,0 0 0 0 0,-1-1 0 0 0,1 1 0 0 0,-1 0 0 0 0,0 0 0 0 0,0 0 1 0 0,0 0-1 0 0,0-1 0 0 0,0 1 0 0 0,0 0 0 0 0,0 0 0 0 0,0 0 0 0 0,-1 0 1 0 0,1-1-1 0 0,-1 1 0 0 0,1 0 0 0 0,-1 0 0 0 0,0-1 0 0 0,1 1 0 0 0,-2 1-34 0 0,1-2 27 0 0,0 1 0 0 0,1-1 0 0 0,-1 1 0 0 0,0-1 0 0 0,1 1 0 0 0,-1 0 0 0 0,1-1 0 0 0,0 1 0 0 0,-1 0 0 0 0,1 0 0 0 0,0-1 0 0 0,0 1 0 0 0,0 0 0 0 0,0 0 0 0 0,0-1 0 0 0,1 1 0 0 0,-1 0 0 0 0,0-1 0 0 0,1 1 0 0 0,-1 0 0 0 0,1-1 0 0 0,0 1 0 0 0,0 0 0 0 0,-1-1 0 0 0,1 1 0 0 0,1 0-27 0 0,-1-1 4 0 0,0 0-3 0 0,0 0 0 0 0,-1 0-1 0 0,1 0 1 0 0,0 0-1 0 0,0 0 1 0 0,-1 0 0 0 0,1 0-1 0 0,-1 0 1 0 0,1 0-1 0 0,-1 0 1 0 0,1 0-1 0 0,-1 0 1 0 0,0 1 0 0 0,0-1-1 0 0,1 0 1 0 0,-1 0-1 0 0,0 0 1 0 0,0 1-1 0 0,0-1 1 0 0,0 1-1 0 0,-1-2 0 0 0,1 0 0 0 0,0 0 0 0 0,0-1 0 0 0,0 1 0 0 0,0 0 0 0 0,0 0 0 0 0,0 0 0 0 0,0 0 0 0 0,0 0 0 0 0,0 0 0 0 0,0 0 0 0 0,-1 0 0 0 0,1 0 0 0 0,0 0 0 0 0,0 0 0 0 0,0 0 0 0 0,0 0 0 0 0,0 0 0 0 0,0 0 0 0 0,0 0 0 0 0,-1 0 0 0 0,1 0 0 0 0,0 0 0 0 0,0 0 0 0 0,0 0 0 0 0,0 0 0 0 0,0 0 0 0 0,0 0 0 0 0,0 0 0 0 0,-1 0 0 0 0,1 0 0 0 0,0 0 0 0 0,0 0 0 0 0,0 0 0 0 0,0 0 0 0 0,0 0 0 0 0,0 0 0 0 0,0 0 0 0 0,0 0 0 0 0,0 1 0 0 0,-1-1 0 0 0,1 0 0 0 0,0 0 0 0 0,0 0 0 0 0,0 0 0 0 0,0 0 0 0 0,0 0 0 0 0,0 0 0 0 0,0 0 0 0 0,0 0 0 0 0,0 1 0 0 0,0-1 0 0 0,0 0 0 0 0,0 0 0 0 0,0 0 0 0 0,0 0 0 0 0,0 0 0 0 0,0 0 0 0 0,0 0 0 0 0,0 1 0 0 0,0-1 0 0 0,0 0 0 0 0,0 0 0 0 0,0 0 0 0 0,0 0 0 0 0,0 0 0 0 0,0 0 0 0 0,0 0 0 0 0,-5-6 0 0 0,5 6 0 0 0,-1-1 0 0 0,0 0 0 0 0,1 0 0 0 0,-1-1 0 0 0,1 1 0 0 0,-1 0 0 0 0,1-1 0 0 0,-1 1 0 0 0,1 0 0 0 0,0-1 0 0 0,0 1 0 0 0,-1 0 0 0 0,1-1 0 0 0,0 1 0 0 0,0-1 0 0 0,1 1 0 0 0,-1 0 0 0 0,0-1 0 0 0,0 1 0 0 0,1 0 0 0 0,-1-1 0 0 0,1 1 0 0 0,-1-1 0 0 0,1 0 0 0 0,-1 1 0 0 0,0-1 0 0 0,1 0 0 0 0,-1 0 0 0 0,0 1 0 0 0,0-1 0 0 0,0 0 0 0 0,0 0 0 0 0,-1 0 0 0 0,1 1 0 0 0,0-1 0 0 0,-1 0 0 0 0,0 0 0 0 0,-14-20 0 0 0,-2-5 0 0 0,16 26 0 0 0,0-1 0 0 0,1 1 0 0 0,-1-1 0 0 0,1 0 0 0 0,-1 1 0 0 0,1-1 0 0 0,0 0 0 0 0,-1 0 0 0 0,1 1 0 0 0,0-1 0 0 0,0 0 0 0 0,1 0 0 0 0,-1 1 0 0 0,0-1 0 0 0,0 0 0 0 0,1-1 0 0 0,3-12 0 0 0,0 1 0 0 0,0-10 0 0 0,1-7 0 0 0,-2 19 0 0 0,1 0 0 0 0,1 0 0 0 0,-1 1 0 0 0,5-7 0 0 0,9-26 0 0 0,-10 19 0 0 0,-7 17 0 0 0,1 1 0 0 0,1-1 0 0 0,-1 1 0 0 0,2 0 0 0 0,2-7 0 0 0,36-39 0 0 0,-38 45-51 0 0,1 1 0 0 0,-1 0-1 0 0,1 1 1 0 0,1-1 0 0 0,0 0 51 0 0,-4 5-29 0 0,1 0 0 0 0,0-1 0 0 0,0 1 0 0 0,0 0 0 0 0,0 0 1 0 0,0 1-1 0 0,0-1 0 0 0,0 1 0 0 0,1-1 0 0 0,-1 1 0 0 0,0 0 0 0 0,1 0 0 0 0,2 0 29 0 0,-2 0-37 0 0,1 1 1 0 0,0-1-1 0 0,0 1 1 0 0,0 0-1 0 0,0 0 1 0 0,0 1-1 0 0,0 0 1 0 0,0-1-1 0 0,0 2 1 0 0,0-1-1 0 0,-1 0 0 0 0,3 2 37 0 0,51 25-2154 0 0,-31-17-1802 0 0,-9-5-2168 0 0,0-2-1826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3.795"/>
    </inkml:context>
    <inkml:brush xml:id="br0">
      <inkml:brushProperty name="width" value="0.05" units="cm"/>
      <inkml:brushProperty name="height" value="0.05" units="cm"/>
      <inkml:brushProperty name="color" value="#333333"/>
    </inkml:brush>
  </inkml:definitions>
  <inkml:trace contextRef="#ctx0" brushRef="#br0">9 1 13824 0 0,'0'0'1061'0'0,"-1"2"-692"0"0,0 0-333 0 0,0-2-23 0 0,0 1 1 0 0,1 0 0 0 0,-1 0-1 0 0,0 0 1 0 0,1 0 0 0 0,-1 0-1 0 0,1 0 1 0 0,-1 0 0 0 0,1 0 0 0 0,0 0-1 0 0,0 0 1 0 0,-1 0 0 0 0,1 0-1 0 0,0 0 1 0 0,0 1 0 0 0,0-1-1 0 0,0 0 1 0 0,0 0 0 0 0,0 0-1 0 0,0 0 1 0 0,1 0 0 0 0,-1 0 0 0 0,0 0-1 0 0,1 0-13 0 0,3 8 643 0 0,-2-6-347 0 0,-1-1-1 0 0,0 0 1 0 0,0 1 0 0 0,0-1 0 0 0,0 1 0 0 0,0-1 0 0 0,0 1 0 0 0,-1-1 0 0 0,1 1 0 0 0,-1-1-1 0 0,0 2-295 0 0,1 44 4467 0 0,5 25-2152 0 0,-4-43-1566 0 0,-1 0 1 0 0,-1 1 0 0 0,-3 7-750 0 0,3-18 306 0 0,1 1 0 0 0,1 4-306 0 0,-1-9 151 0 0,0-1 1 0 0,-1 1 0 0 0,0 0-1 0 0,-1-1-151 0 0,0-13 12 0 0,-2 17 127 0 0,1 0-1 0 0,0-1 1 0 0,2 1-1 0 0,0 0 1 0 0,1 0-1 0 0,2 9-138 0 0,6 34 331 0 0,-7-43-267 0 0,1 1 0 0 0,0-1-1 0 0,2 0 1 0 0,0 0-1 0 0,5 9-63 0 0,-4-12 5 0 0,-1 0-1 0 0,-1 1 1 0 0,2 7-5 0 0,-4-12 1 0 0,-1-9-1 0 0,0-1 0 0 0,0 1 0 0 0,1 0 0 0 0,-1-1 0 0 0,0 1 0 0 0,1-1 0 0 0,0 1 0 0 0,-1-1 0 0 0,1 0 0 0 0,0 0 0 0 0,0 0 0 0 0,3 2 0 0 0,-3-2 0 0 0,1 1 0 0 0,0 0 0 0 0,-1 0 0 0 0,0-1 0 0 0,1 2 0 0 0,0 1 0 0 0,-2-4-60 0 0,0-1-1 0 0,0 0 1 0 0,0 0 0 0 0,0 1 0 0 0,0-1-1 0 0,0 0 1 0 0,0 0 0 0 0,0 0-1 0 0,0 0 1 0 0,0 0 0 0 0,0 0-1 0 0,0 0 1 0 0,0-1 60 0 0,0 1-74 0 0,-1-1 0 0 0,0 1 0 0 0,0 0 0 0 0,1-1 0 0 0,-1 1 0 0 0,0-1 0 0 0,0 1 0 0 0,1-1 0 0 0,-1 0 0 0 0,0 1 0 0 0,0-1 0 0 0,0 1 0 0 0,0-1 0 0 0,0 1 0 0 0,0-1 0 0 0,0 1 0 0 0,0-1 0 0 0,0 1 0 0 0,0-1 0 0 0,0 0 74 0 0,0-1-256 0 0,3-11-586 0 0,0 0 1 0 0,1 1-1 0 0,1 0 0 0 0,1-3 842 0 0,9-24-3299 0 0,-6 3-4890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0.020"/>
    </inkml:context>
    <inkml:brush xml:id="br0">
      <inkml:brushProperty name="width" value="0.1" units="cm"/>
      <inkml:brushProperty name="height" value="0.1" units="cm"/>
      <inkml:brushProperty name="color" value="#333333"/>
    </inkml:brush>
  </inkml:definitions>
  <inkml:trace contextRef="#ctx0" brushRef="#br0">26 203 10592 0 0,'0'0'488'0'0,"-1"1"-12"0"0,-12 11-288 0 0,12-12-104 0 0,0 0 1 0 0,1 1-1 0 0,-1-1 1 0 0,0 1-1 0 0,1-1 1 0 0,-1 1 0 0 0,0-1-1 0 0,1 1 1 0 0,-1 0-1 0 0,1-1 1 0 0,-1 1 0 0 0,1-1-1 0 0,-1 1 1 0 0,1 0-1 0 0,0 0 1 0 0,-1-1-1 0 0,1 1 1 0 0,0 0 0 0 0,0 0-1 0 0,-1-1 1 0 0,1 1-1 0 0,0 0 1 0 0,0 0-1 0 0,0 0 1 0 0,0-1 0 0 0,0 1-1 0 0,0 0 1 0 0,0 0-1 0 0,0 0 1 0 0,0-1-1 0 0,0 1 1 0 0,0 0 0 0 0,1 0-85 0 0,0 3 891 0 0,0 1-344 0 0,0 0-1 0 0,1-1 1 0 0,-1 1-1 0 0,1 0 1 0 0,0-1-1 0 0,1 0 1 0 0,-1 0-1 0 0,1 1 1 0 0,0-1-1 0 0,1 1-546 0 0,3 5 278 0 0,3 6 80 0 0,1-1-1 0 0,0 0 1 0 0,1-1 0 0 0,1 0 0 0 0,8 7-358 0 0,34 39 521 0 0,-34-40-302 0 0,-7-7-94 0 0,0-1-1 0 0,1 0 0 0 0,7 4-124 0 0,0-1 115 0 0,-20-14-39 0 0,-2-1-11 0 0,0 0-1 0 0,-1-9 54 0 0,-2 0-132 0 0,0 0 1 0 0,-1 1 0 0 0,0-1 0 0 0,-1 1 0 0 0,1 0 0 0 0,-2 1-1 0 0,-3-6 14 0 0,-8-12-278 0 0,-10-17-312 0 0,11 19 564 0 0,2 0-1 0 0,1 0 0 0 0,0-1 1 0 0,2-1-1 0 0,-4-13 27 0 0,14 35 5 0 0,-2-5-33 0 0,1 0 0 0 0,-1 0 0 0 0,1 0 0 0 0,1 0 0 0 0,-1-1 0 0 0,1 1 0 0 0,1-1-1 0 0,0 1 1 0 0,0-1 0 0 0,1 1 0 0 0,0-3 28 0 0,1-3-14 0 0,-2 10 13 0 0,1 0 1 0 0,0 0 0 0 0,0 0 0 0 0,0 0 0 0 0,0 0 0 0 0,0 1-1 0 0,1-1 1 0 0,1-3 0 0 0,1 1 0 0 0,-3 4 0 0 0,0 0 0 0 0,0 0 0 0 0,1 0 0 0 0,-1 0 0 0 0,1 0 0 0 0,-1 0 0 0 0,1 0 0 0 0,0 0 0 0 0,0 1 0 0 0,0-1 0 0 0,0 1 0 0 0,0-1 0 0 0,0 1 0 0 0,0 0 0 0 0,2-1 0 0 0,13-5 10 0 0,20-6-532 0 0,-26 10 39 0 0,0 0-1 0 0,1-1 1 0 0,0-1 483 0 0,15-5-1964 0 0,-9 3 74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4.136"/>
    </inkml:context>
    <inkml:brush xml:id="br0">
      <inkml:brushProperty name="width" value="0.05" units="cm"/>
      <inkml:brushProperty name="height" value="0.05" units="cm"/>
      <inkml:brushProperty name="color" value="#333333"/>
    </inkml:brush>
  </inkml:definitions>
  <inkml:trace contextRef="#ctx0" brushRef="#br0">433 0 22807 0 0,'0'0'522'0'0,"0"0"71"0"0,0 0 31 0 0,0 2-72 0 0,0 1-536 0 0,-1 0-1 0 0,1-1 1 0 0,-1 1 0 0 0,0 0-1 0 0,0-1 1 0 0,0 1 0 0 0,0-1-1 0 0,0 0 1 0 0,0 1 0 0 0,-1-1-1 0 0,1 0 1 0 0,-1 0 0 0 0,0 1-1 0 0,0-1 1 0 0,1 0 0 0 0,-1-1 0 0 0,-1 1-1 0 0,1 0 1 0 0,0-1 0 0 0,-1 1-16 0 0,-12 11 393 0 0,-6 7 567 0 0,-1-1 0 0 0,-6 2-960 0 0,0 1 1106 0 0,-8 8-1106 0 0,23-19 272 0 0,-1 0-1 0 0,-6 3-271 0 0,11-9 46 0 0,0 1 0 0 0,1 0 0 0 0,0 0 0 0 0,0 1 0 0 0,1 0 0 0 0,0 1 0 0 0,0-1 0 0 0,-3 6-46 0 0,5-6 4 0 0,1-1 1 0 0,-1-1-1 0 0,0 1 1 0 0,-6 4-5 0 0,8-7 1 0 0,-1 1 1 0 0,1-1-1 0 0,0 0 1 0 0,0 1-1 0 0,0-1 1 0 0,0 1-1 0 0,1 0 1 0 0,0 0-1 0 0,-1 0 1 0 0,2 0-1 0 0,-1 1 1 0 0,-1 2-2 0 0,2-3 25 0 0,-1 0-1 0 0,1 0 1 0 0,-1 0 0 0 0,0 0 0 0 0,0 0 0 0 0,-1-1-1 0 0,0 1-24 0 0,1-1 12 0 0,0 0 0 0 0,0 0-1 0 0,1 1 1 0 0,-1-1-1 0 0,0 0 1 0 0,1 1 0 0 0,0-1-1 0 0,0 0 1 0 0,0 1-1 0 0,0 0 1 0 0,0 0-12 0 0,1 1 0 0 0,-1-1 0 0 0,-1 1 0 0 0,1-1 0 0 0,-1 0 0 0 0,1 1 0 0 0,-1-1 0 0 0,-1 0 0 0 0,0 1 0 0 0,1-1 0 0 0,0 0 0 0 0,0-1 0 0 0,0 1 0 0 0,0 0 0 0 0,1 0 0 0 0,0 0 0 0 0,0 1 0 0 0,0-1 0 0 0,0 0 0 0 0,0 0 0 0 0,1 1 0 0 0,-3 40 53 0 0,3-45-52 0 0,0 1-1 0 0,0 0 1 0 0,0-1-1 0 0,0 1 1 0 0,0 0-1 0 0,0-1 1 0 0,0 1-1 0 0,0 0 1 0 0,0-1-1 0 0,0 1 1 0 0,1-1-1 0 0,-1 1 1 0 0,0 0-1 0 0,0-1 1 0 0,1 1-1 0 0,-1-1 0 0 0,0 1 1 0 0,1 0-1 0 0,-1-1 1 0 0,0 1-1 0 0,1-1 1 0 0,-1 1-1 0 0,1-1 1 0 0,-1 0-1 0 0,1 1 1 0 0,-1-1-1 0 0,1 1 1 0 0,0-1-1 0 0,-1 1 0 0 0,1-1-1 0 0,0 1 1 0 0,0 0 0 0 0,-1-1 0 0 0,1 1 0 0 0,0 0 0 0 0,-1 0-1 0 0,1-1 1 0 0,0 1 0 0 0,-1 0 0 0 0,1 0 0 0 0,-1 0 0 0 0,0 0-1 0 0,1 0 1 0 0,-1 0 0 0 0,0 0 0 0 0,0 0-9 0 0,1 1-1 0 0,-1-1 1 0 0,0 1 0 0 0,1-1 0 0 0,-1 1-1 0 0,1-1 1 0 0,-1 0 0 0 0,1 1-1 0 0,-1-1 1 0 0,1 0 0 0 0,0 1 0 0 0,0-1-1 0 0,0 0 1 0 0,0 0 0 0 0,0 0-1 0 0,0 0 1 0 0,0 0 0 0 0,0 0 0 0 0,0 0-1 0 0,0 0 1 0 0,1 0 0 0 0,-1-1-1 0 0,0 1 1 0 0,0 0 0 0 0,1-1 0 0 0,-1 1-1 0 0,1-1 1 0 0,-1 1 0 0 0,0-1-1 0 0,1 0 1 0 0,1 0 9 0 0,20 8-76 0 0,-11-4 176 0 0,0 0 1 0 0,0-1 0 0 0,1 0 0 0 0,-1-1-1 0 0,1 0 1 0 0,1-1-101 0 0,81-8 43 0 0,-74 6-26 0 0,-1-1 0 0 0,1-1 1 0 0,5-1-18 0 0,21-4-52 0 0,-36 6-94 0 0,0-1 1 0 0,-1 0-1 0 0,1 0 1 0 0,7-5 145 0 0,23-7-920 0 0,61-18-2658 0 0,-76 26 274 0 0,17-7 3304 0 0,-15 5-996 0 0,23-5-1203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4.539"/>
    </inkml:context>
    <inkml:brush xml:id="br0">
      <inkml:brushProperty name="width" value="0.05" units="cm"/>
      <inkml:brushProperty name="height" value="0.05" units="cm"/>
      <inkml:brushProperty name="color" value="#333333"/>
    </inkml:brush>
  </inkml:definitions>
  <inkml:trace contextRef="#ctx0" brushRef="#br0">414 127 4608 0 0,'0'-10'135'0'0,"0"1"1"0"0,-1-1 0 0 0,-1 1-1 0 0,-1-6-135 0 0,-4-5 3324 0 0,6 18-2298 0 0,0 0 0 0 0,0 0 0 0 0,-1 0 0 0 0,1 0 0 0 0,-1 0 0 0 0,1 0 0 0 0,-1 1 0 0 0,0-1-1 0 0,1 0 1 0 0,-1 1 0 0 0,-2-1-1026 0 0,-22-13 3754 0 0,19 12-3272 0 0,-1 0 1 0 0,1 1 0 0 0,0-1-1 0 0,-1 2 1 0 0,1-1 0 0 0,-1 1-1 0 0,0 0 1 0 0,-6 0-483 0 0,-9 2 687 0 0,0 1-1 0 0,-8 2-686 0 0,20-3 201 0 0,-11 0 119 0 0,19-1-284 0 0,0-1 0 0 0,0 1-1 0 0,0 1 1 0 0,0-1 0 0 0,0 0-1 0 0,0 1 1 0 0,0-1 0 0 0,0 1-1 0 0,0 0 1 0 0,0 0 0 0 0,0 0-1 0 0,0 0 1 0 0,0 1 0 0 0,1-1-1 0 0,-1 1 1 0 0,-1 1-36 0 0,-37 35 373 0 0,40-37-368 0 0,0 0-1 0 0,0 0 0 0 0,1 0 0 0 0,-1 0 1 0 0,0 0-1 0 0,0 0 0 0 0,0 0 1 0 0,1 0-1 0 0,-1 0 0 0 0,1 1 0 0 0,-1-1 1 0 0,1 0-1 0 0,-1 0 0 0 0,1 1 0 0 0,0-1 1 0 0,-1 0-1 0 0,1 1 0 0 0,0-1 0 0 0,0 0 1 0 0,0 2-5 0 0,1 0 1 0 0,-1-1 0 0 0,1 0 0 0 0,-1 1 1 0 0,1-1-1 0 0,0 1 0 0 0,0-1 0 0 0,0 0 0 0 0,1 0 1 0 0,-1 0-1 0 0,0 1 0 0 0,1-1-1 0 0,2 3-1 0 0,1 1 0 0 0,0-1 0 0 0,0 0-1 0 0,1 0 1 0 0,-1 0 0 0 0,1-1 0 0 0,1 1 1 0 0,14 8 0 0 0,-9-4 0 0 0,0-1 0 0 0,1-1 0 0 0,0-1 0 0 0,6 3 0 0 0,-3-4-13 0 0,1-1 0 0 0,10 2 13 0 0,-17-5-47 0 0,0 1 0 0 0,0 1 0 0 0,0 0 1 0 0,-1 0-1 0 0,1 1 0 0 0,-1 0 0 0 0,0 0 0 0 0,2 2 47 0 0,1 3 34 0 0,0 0 1 0 0,0 1 0 0 0,-1 0-1 0 0,-1 1 1 0 0,1 1 0 0 0,-2 0-1 0 0,1 0 1 0 0,0 4-35 0 0,15 25 557 0 0,19 43-557 0 0,-34-64 24 0 0,-3-6 36 0 0,-1 1-1 0 0,0-1 0 0 0,-1 1 1 0 0,-1 0-1 0 0,-1 0 0 0 0,0 0 1 0 0,0 10-60 0 0,-2-17 26 0 0,0-1 0 0 0,-1 1 0 0 0,0 0-1 0 0,-1 0 1 0 0,0-1 0 0 0,0 1 0 0 0,-1-1 0 0 0,0 1 0 0 0,0-1 0 0 0,0 1 0 0 0,-1-1 0 0 0,-1 0 0 0 0,1 0 0 0 0,-1 0 0 0 0,0-1 0 0 0,-2 2-26 0 0,1-1 23 0 0,0-1 1 0 0,-1-1-1 0 0,0 1 1 0 0,0-1-1 0 0,0 0 1 0 0,-1 0-1 0 0,0-1 1 0 0,-5 4-24 0 0,-1-2 29 0 0,-1-1 1 0 0,1 0 0 0 0,-1 0 0 0 0,-7 0-30 0 0,16-4 1 0 0,0 0 1 0 0,0-1-1 0 0,0 0 1 0 0,0 1 0 0 0,0-2-1 0 0,0 1 1 0 0,0-1-1 0 0,0 1 1 0 0,1-2-1 0 0,-1 1 1 0 0,0 0-1 0 0,0-1 1 0 0,1 0 0 0 0,-1 0-1 0 0,-1-1-1 0 0,-22-8 10 0 0,-8-3-629 0 0,1-3 1 0 0,0 0-1 0 0,-11-9 619 0 0,-13-6-1767 0 0,1 1-6314 0 0,29 13-642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5.045"/>
    </inkml:context>
    <inkml:brush xml:id="br0">
      <inkml:brushProperty name="width" value="0.05" units="cm"/>
      <inkml:brushProperty name="height" value="0.05" units="cm"/>
      <inkml:brushProperty name="color" value="#333333"/>
    </inkml:brush>
  </inkml:definitions>
  <inkml:trace contextRef="#ctx0" brushRef="#br0">54 138 6912 0 0,'-2'-7'172'0'0,"0"1"0"0"0,0-1 1 0 0,1 0-1 0 0,0 0 0 0 0,0 0 1 0 0,1 0-1 0 0,0 0 0 0 0,0 0-172 0 0,-4-35 5335 0 0,4 39-4897 0 0,0 1 1 0 0,0-1-1 0 0,0 1 1 0 0,0-1-1 0 0,0 1 1 0 0,0-1-1 0 0,0 1 0 0 0,1-1 1 0 0,-1 1-1 0 0,1-1 1 0 0,0 1-1 0 0,0 0-438 0 0,0 0 879 0 0,-1 2-249 0 0,0 0-107 0 0,0 3-19 0 0,-5 102 1153 0 0,-4 110 487 0 0,2 51-548 0 0,-1 11-545 0 0,5 789 1099 0 0,-3-733-2350 0 0,2-133 143 0 0,1 495 860 0 0,11 228 302 0 0,18-457-1647 0 0,-21-391 428 0 0,6 91 348 0 0,11 142-45 0 0,-1-107-99 0 0,-24-155-726 0 0,2-47 592 0 0,0 0 0 0 0,0 0 0 0 0,0 0-1 0 0,1 0 1 0 0,-1-1 0 0 0,0 1 0 0 0,1 0-1 0 0,-1-1 1 0 0,1 1 0 0 0,0 0 0 0 0,-1-1-1 0 0,1 1 1 0 0,0-1 0 0 0,0 0 44 0 0,-3-7-114 0 0,-9-34-2974 0 0,-2-19 3088 0 0,6 16-1560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5.935"/>
    </inkml:context>
    <inkml:brush xml:id="br0">
      <inkml:brushProperty name="width" value="0.05" units="cm"/>
      <inkml:brushProperty name="height" value="0.05" units="cm"/>
      <inkml:brushProperty name="color" value="#333333"/>
    </inkml:brush>
  </inkml:definitions>
  <inkml:trace contextRef="#ctx0" brushRef="#br0">1 349 10592 0 0,'0'0'488'0'0,"0"0"-12"0"0,0 0-100 0 0,1 1 713 0 0,0 2-667 0 0,1 0 0 0 0,0-1 0 0 0,0 1 0 0 0,1-1 0 0 0,-1 0 0 0 0,0 0 0 0 0,1 0 0 0 0,0 0 0 0 0,-1 0 0 0 0,1-1 0 0 0,0 1 0 0 0,0-1 0 0 0,0 1 0 0 0,2 0-422 0 0,8 1 851 0 0,-1 1-1 0 0,1-2 1 0 0,3 1-851 0 0,13 2 986 0 0,34 4 171 0 0,-21-3-466 0 0,7-2 426 0 0,0-1 0 0 0,36-4-1117 0 0,-24 0 458 0 0,864-11 1811 0 0,-366-14-1135 0 0,-82-1-960 0 0,-147 6-92 0 0,171-11 39 0 0,-188 4-61 0 0,-150 13-48 0 0,261-39 49 0 0,-256 30-51 0 0,373-58 54 0 0,-346 53-4 0 0,226-26 61 0 0,-371 51-121 0 0,4-1 0 0 0,0 2 0 0 0,34 3 0 0 0,-34 9 64 0 0,-53-9-52 0 0,0 0 1 0 0,0 1-1 0 0,0-1 1 0 0,1 1-1 0 0,-1-1 1 0 0,0 1-1 0 0,0-1 0 0 0,0 1 1 0 0,0 0-1 0 0,0 0 1 0 0,0-1-1 0 0,0 1 0 0 0,0 0 1 0 0,-1 0-1 0 0,1 0 1 0 0,0 0-1 0 0,0 0 0 0 0,-1 0 1 0 0,1 0-1 0 0,-1 0 1 0 0,1 0-1 0 0,-1 1 1 0 0,1-1-1 0 0,-1 0 0 0 0,0 0 1 0 0,1 1-13 0 0,0 4 90 0 0,0 0 0 0 0,-1 0 0 0 0,1 0 1 0 0,-1 6-91 0 0,0-7 12 0 0,-3 26 32 0 0,2-22-20 0 0,0 0 0 0 0,1 0 1 0 0,0 0-1 0 0,0 3-24 0 0,41 462 476 0 0,-37-401-480 0 0,2 156 72 0 0,-3-59-58 0 0,47 842 131 0 0,-40-856-141 0 0,10 121 0 0 0,-6-52 0 0 0,-2-16 0 0 0,23 193 0 0 0,-28-300 5 0 0,15 180-45 0 0,-1-52-382 0 0,-2-14 18 0 0,0-7 693 0 0,-14-169-189 0 0,10 112 276 0 0,1 94-280 0 0,-9-154-193 0 0,0-12-263 0 0,-4 2 360 0 0,-10 136-339 0 0,5-8 920 0 0,3-120-1078 0 0,-2-69 364 0 0,-3 21 133 0 0,1-21 525 0 0,1 19-525 0 0,2 20 273 0 0,0-58-514 0 0,0-2-82 0 0,0 0-18 0 0,0 0-103 0 0,0 0-420 0 0,-3-3-2997 0 0,2 2-5874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6.633"/>
    </inkml:context>
    <inkml:brush xml:id="br0">
      <inkml:brushProperty name="width" value="0.05" units="cm"/>
      <inkml:brushProperty name="height" value="0.05" units="cm"/>
      <inkml:brushProperty name="color" value="#333333"/>
    </inkml:brush>
  </inkml:definitions>
  <inkml:trace contextRef="#ctx0" brushRef="#br0">1 268 16615 0 0,'0'0'762'0'0,"0"0"-18"0"0,2 0-479 0 0,28 7 535 0 0,0-2 0 0 0,0-2 0 0 0,0 0 0 0 0,15-2-800 0 0,125-9 3739 0 0,-124 5-3117 0 0,264-29 2102 0 0,-124 10-1852 0 0,-90 11-491 0 0,79-6 381 0 0,9 6-762 0 0,138-1 393 0 0,67 0-57 0 0,741-8 456 0 0,-625 8-624 0 0,-111 2-96 0 0,-368 10-71 0 0,489-12 142 0 0,-385 7-110 0 0,99-3 33 0 0,311-19 11 0 0,-449 23-77 0 0,-44 2 0 0 0,36-5 0 0 0,-54 2 0 0 0,13-1 0 0 0,0 1 0 0 0,18 1 0 0 0,130 1 0 0 0,-185 3 0 0 0,0 1 0 0 0,0-1 0 0 0,0 1 0 0 0,-1 0 0 0 0,1 0 0 0 0,1 1 0 0 0,16 3 0 0 0,-12-4-15 0 0,-22-9-155 0 0,4 6 48 0 0,-4-2-2376 0 0,-1-4-3943 0 0,-7-11-3664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9.183"/>
    </inkml:context>
    <inkml:brush xml:id="br0">
      <inkml:brushProperty name="width" value="0.05" units="cm"/>
      <inkml:brushProperty name="height" value="0.05" units="cm"/>
      <inkml:brushProperty name="color" value="#333333"/>
    </inkml:brush>
  </inkml:definitions>
  <inkml:trace contextRef="#ctx0" brushRef="#br0">0 2545 3680 0 0,'5'14'301'0'0,"-5"-7"7498"0"0,0-7-7117 0 0,13 3 820 0 0,-7-1-1026 0 0,1 0 1 0 0,-1 0 0 0 0,1-1 0 0 0,0 0 0 0 0,-1-1 0 0 0,1 1-1 0 0,0-1 1 0 0,-1 0 0 0 0,1-1 0 0 0,0 0 0 0 0,-1 0 0 0 0,1 0 0 0 0,0-1-1 0 0,1-1-476 0 0,19-3 1268 0 0,-17 4-744 0 0,-1-1 0 0 0,0 1 0 0 0,0-1 0 0 0,-1-1 0 0 0,2 0-524 0 0,40-26 867 0 0,-1-2 0 0 0,-2-2-1 0 0,3-5-866 0 0,-47 36 31 0 0,117-98 775 0 0,-5 3 285 0 0,21-11-351 0 0,165-128 23 0 0,-202 167 231 0 0,83-42-994 0 0,-72 46-8 0 0,160-93-408 0 0,130-83 776 0 0,41-41-456 0 0,-217 138 143 0 0,206-141 225 0 0,-387 256-272 0 0,278-193 0 0 0,7 10 0 0 0,-318 206 0 0 0,-4 4 0 0 0,0-1 0 0 0,0 1 0 0 0,0 0 0 0 0,0 0 0 0 0,1 1 0 0 0,4-2 0 0 0,1 1-13 0 0,-10 2-51 0 0,-2 1-3 0 0,0 0-110 0 0,0 0-477 0 0,2 2-576 0 0,-1 0 0 0 0,0 0 0 0 0,0 0 0 0 0,0 0 0 0 0,0 0 0 0 0,0 0-1 0 0,0 0 1 0 0,0 2 1230 0 0,-1 5-9007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1.801"/>
    </inkml:context>
    <inkml:brush xml:id="br0">
      <inkml:brushProperty name="width" value="0.05" units="cm"/>
      <inkml:brushProperty name="height" value="0.05" units="cm"/>
      <inkml:brushProperty name="color" value="#333333"/>
    </inkml:brush>
  </inkml:definitions>
  <inkml:trace contextRef="#ctx0" brushRef="#br0">73 212 11776 0 0,'-2'-21'171'0'0,"-2"-50"916"0"0,1 62-884 0 0,3 9-45 0 0,0 0 0 0 0,0 0 0 0 0,0 0 1 0 0,0 0-1 0 0,0 0 0 0 0,0 1 0 0 0,0-1 0 0 0,0 0 0 0 0,0 0 0 0 0,0 0 1 0 0,0 0-1 0 0,0 0 0 0 0,0 0 0 0 0,0 0 0 0 0,0 0 0 0 0,0 0 0 0 0,-1 0 1 0 0,1 0-1 0 0,0 0 0 0 0,0 0 0 0 0,0 0 0 0 0,0 0 0 0 0,0 0 0 0 0,0 0 1 0 0,0 0-1 0 0,0 0 0 0 0,0 0 0 0 0,0 0 0 0 0,0 0 0 0 0,-1 0 1 0 0,1 0-1 0 0,0 0 0 0 0,0 0 0 0 0,0 0 0 0 0,0 0 0 0 0,0 0 0 0 0,0 0 1 0 0,0 0-1 0 0,0 0 0 0 0,0 0 0 0 0,0 0 0 0 0,0 0 0 0 0,-1 0 0 0 0,1 0 1 0 0,0 0-1 0 0,0 0 0 0 0,0 0 0 0 0,0 0 0 0 0,0 0 0 0 0,0 0 0 0 0,0 0 1 0 0,0 0-1 0 0,0-1 0 0 0,0 1 0 0 0,0 0 0 0 0,0 0 0 0 0,0 0 0 0 0,0 0 1 0 0,0 0-1 0 0,0 0-158 0 0,-2 14 2034 0 0,3 23-1816 0 0,2-10 196 0 0,15 106 952 0 0,-15-109-1132 0 0,-1-1 1 0 0,-1 2-235 0 0,4 33 298 0 0,3 58 208 0 0,2 10-138 0 0,-5-70-416 0 0,-2 49 48 0 0,-3-104 224 0 0,0-13-128 0 0,0 11-96 0 0,0-44 0 0 0,-4-32 0 0 0,-5-28-45 0 0,4 40-65 0 0,-4-12 110 0 0,-40-167-106 0 0,28 126 35 0 0,1 17-1 0 0,20 90 49 0 0,9 22-30 0 0,13 16 53 0 0,-12-16 0 0 0,-1 0 0 0 0,-1 0 0 0 0,0 1 0 0 0,3 6 0 0 0,152 287 64 0 0,-131-253-39 0 0,-20-35-12 0 0,-2 0-1 0 0,0 1 1 0 0,-1 0 0 0 0,5 12-13 0 0,-7-9 26 0 0,2 0-1 0 0,0-1 1 0 0,1-1 0 0 0,9 12-26 0 0,5 4 106 0 0,24 27-106 0 0,-33-44 40 0 0,31 35 35 0 0,-40-47-58 0 0,0-1-1 0 0,1 1 1 0 0,-1-1-1 0 0,1 0 0 0 0,0 0 1 0 0,7 2-17 0 0,-11-6 8 0 0,0 0 1 0 0,-1-1 0 0 0,1 1-1 0 0,0-1 1 0 0,-1 1 0 0 0,1-1 0 0 0,0 0-1 0 0,0 0 1 0 0,2-1-9 0 0,2 1 28 0 0,-6 0-21 0 0,0-1-1 0 0,0 1 0 0 0,0 0 0 0 0,0-1 0 0 0,0 1 0 0 0,0-1 0 0 0,0 1 0 0 0,0-1 1 0 0,0 1-1 0 0,-1-1 0 0 0,1 1 0 0 0,0-1 0 0 0,0 0 0 0 0,-1 0 0 0 0,1 1 0 0 0,-1-1 0 0 0,1 0 1 0 0,0 0-1 0 0,-1 0 0 0 0,0 0 0 0 0,1 1 0 0 0,-1-1 0 0 0,1 0 0 0 0,-1 0 0 0 0,0-1-6 0 0,9-30 125 0 0,-8 25-100 0 0,3-16 55 0 0,0 0 1 0 0,-2 0-1 0 0,-1 0 0 0 0,-1 0 0 0 0,-2-11-80 0 0,-5-104 144 0 0,-5-70-64 0 0,5 43-69 0 0,6 150-9 0 0,1 0 0 0 0,2-15-2 0 0,1-32-20 0 0,-3 60-56 0 0,0 2 0 0 0,0 0 4 0 0,0 0-120 0 0,5 2-328 0 0,-1 0 1 0 0,1 0-1 0 0,-1 0 0 0 0,1 1 1 0 0,-1 0-1 0 0,0 0 0 0 0,0 0 1 0 0,0 1-1 0 0,0 0 520 0 0,12 9-2103 0 0,-3-2 403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2.656"/>
    </inkml:context>
    <inkml:brush xml:id="br0">
      <inkml:brushProperty name="width" value="0.05" units="cm"/>
      <inkml:brushProperty name="height" value="0.05" units="cm"/>
      <inkml:brushProperty name="color" value="#333333"/>
    </inkml:brush>
  </inkml:definitions>
  <inkml:trace contextRef="#ctx0" brushRef="#br0">9 633 10592 0 0,'0'0'488'0'0,"0"0"-12"0"0,8-1 40 0 0,5-2 1518 0 0,-1-1 511 0 0,0 0-1 0 0,1 2 0 0 0,1-1-2544 0 0,-9 2 161 0 0,-1-1-1 0 0,1 0 0 0 0,-1 1 1 0 0,0-2-1 0 0,0 1 0 0 0,1 0 1 0 0,-2-1-1 0 0,1 0 0 0 0,0 0 0 0 0,0 0 1 0 0,-1 0-161 0 0,16-12 16 0 0,-7 8-69 0 0,-4 2 246 0 0,1 1 1 0 0,-1-2-1 0 0,-1 1 1 0 0,1-1 0 0 0,-1-1-1 0 0,0 1 1 0 0,0-1 0 0 0,-1 0-1 0 0,0-1 1 0 0,2-2-194 0 0,-3 2 18 0 0,0-1 0 0 0,-1 0 0 0 0,0 0 0 0 0,0 0 0 0 0,-1 0 0 0 0,0 0 0 0 0,-1-1 0 0 0,0 1 0 0 0,0-1 0 0 0,-1-1-18 0 0,0 5-1 0 0,-1 1 0 0 0,0-1 0 0 0,-1 1 0 0 0,1-1 1 0 0,-1 1-1 0 0,0-1 0 0 0,0 1 0 0 0,-1-1 0 0 0,1 1 1 0 0,-1 0-1 0 0,-1-1 0 0 0,1 1 0 0 0,-1 0 0 0 0,0 1 1 0 0,0-1-1 0 0,0 0 0 0 0,0 1 0 0 0,-2-2 1 0 0,-10-10 0 0 0,8 7 0 0 0,-1 1 0 0 0,-1-1 0 0 0,0 1 0 0 0,0 1 0 0 0,-7-5 0 0 0,8 6 0 0 0,-8-6 0 0 0,15 11 0 0 0,1 1 0 0 0,-1 0 0 0 0,1-1 0 0 0,-1 1 0 0 0,1 0 0 0 0,-1 0 0 0 0,0 0 0 0 0,1 0 0 0 0,-1-1 0 0 0,1 1 0 0 0,-1 0 0 0 0,1 0 0 0 0,-1 0 0 0 0,1 0 0 0 0,-1 0 0 0 0,0 0 0 0 0,1 0 0 0 0,-1 0 0 0 0,1 1 0 0 0,-1-1 0 0 0,1 0 0 0 0,-1 0 0 0 0,1 0 0 0 0,-1 1 0 0 0,1-1 0 0 0,-1 0 0 0 0,1 0 0 0 0,-1 1 0 0 0,-63 54 931 0 0,59-51-869 0 0,1 1 0 0 0,0 0 1 0 0,0 1-1 0 0,0-1 0 0 0,1 1 0 0 0,0 0 1 0 0,0-1-1 0 0,0 1 0 0 0,1 1 0 0 0,0-1 1 0 0,0 1-64 0 0,-3 11 146 0 0,1 1-1 0 0,1-1 0 0 0,-1 8-144 0 0,2-3-1 0 0,-3 14 10 0 0,2 1-1 0 0,2-1 1 0 0,1 0-1 0 0,3 9-8 0 0,0-14 101 0 0,-2-17-28 0 0,1 1 1 0 0,0 0 0 0 0,1-1 0 0 0,0 0 0 0 0,2 1-1 0 0,0-1 1 0 0,0-1 0 0 0,2 2-74 0 0,-3-9-37 0 0,-2-2-10 0 0,0 0 1 0 0,1 0-1 0 0,0 0 0 0 0,0 0 0 0 0,0 0 1 0 0,1-1-1 0 0,0 1 0 0 0,0-1 1 0 0,0 0-1 0 0,0 0 0 0 0,0-1 1 0 0,1 1-1 0 0,1 0 47 0 0,9 5 0 0 0,-13-8 0 0 0,0 1 0 0 0,0-1 0 0 0,0 1 0 0 0,0-1 0 0 0,0 0 0 0 0,0 0 0 0 0,0 0 0 0 0,1-1 0 0 0,-1 1 0 0 0,0 0 0 0 0,0-1 0 0 0,1 1 0 0 0,-1-1 0 0 0,0 0 0 0 0,1 0 0 0 0,-1 0 0 0 0,1 0 0 0 0,-1 0 0 0 0,0 0 0 0 0,3-1 0 0 0,28-6-115 0 0,-20 5-25 0 0,0-1 1 0 0,-1 0-1 0 0,1 0 0 0 0,-1-1 1 0 0,0-1-1 0 0,2-1 140 0 0,15-9-444 0 0,-19 11-42 0 0,-1 0-1 0 0,1-1 0 0 0,-1-1 1 0 0,0 1-1 0 0,0-2 0 0 0,-1 1 0 0 0,0-1 1 0 0,0 0-1 0 0,6-8 487 0 0,18-25-2173 0 0,-19 26 1272 0 0,-1-1 0 0 0,0-1-1 0 0,-2 0 1 0 0,1-1-1 0 0,-2 0 1 0 0,1-3 901 0 0,-1-4-701 0 0,-1-1-1 0 0,-2 0 1 0 0,4-20 701 0 0,7-79-1537 0 0,-11 78 1121 0 0,0-18 1155 0 0,-4 41 2717 0 0,-2 18 944 0 0,0 6 2478 0 0,5 96-4595 0 0,9 44-2283 0 0,-14-136 29 0 0,3 21 172 0 0,1 0 1 0 0,1-1-1 0 0,3 10-201 0 0,-6-28 23 0 0,1 0 0 0 0,0 0 0 0 0,0 0 0 0 0,0 0 0 0 0,1 0 0 0 0,0-1 0 0 0,0 0 0 0 0,1 1-1 0 0,-1-1 1 0 0,1-1 0 0 0,1 1 0 0 0,-1-1 0 0 0,6 3-23 0 0,-5-3 1 0 0,1 1 6 0 0,1 0 0 0 0,0-1 0 0 0,0 0-1 0 0,1-1 1 0 0,1 1-7 0 0,-7-4 2 0 0,-1 0-1 0 0,1 0 0 0 0,0 0 1 0 0,-1-1-1 0 0,1 1 1 0 0,-1-1-1 0 0,1 0 0 0 0,0 0 1 0 0,-1 0-1 0 0,1 0 0 0 0,0 0 1 0 0,-1 0-1 0 0,1-1 1 0 0,0 1-1 0 0,-1-1 0 0 0,1 0 1 0 0,-1 0-1 0 0,1 0 0 0 0,-1 0 1 0 0,1 0-1 0 0,0-1-1 0 0,7-5-5 0 0,0-1 0 0 0,0 0-1 0 0,-1 0 1 0 0,0-1 0 0 0,0 0 0 0 0,4-7 5 0 0,11-17-58 0 0,7-14 58 0 0,-15 23-15 0 0,-1-3-59 0 0,-1 1 1 0 0,-1-1-1 0 0,0-6 74 0 0,0 4-40 0 0,-5 6 12 0 0,-1-1 1 0 0,0-1 0 0 0,-2 1-1 0 0,-1-1 1 0 0,1-15 27 0 0,-1 8-2 0 0,2-13 2 0 0,-7 40 0 0 0,0 5 0 0 0,-1 6 0 0 0,0 42 67 0 0,1-23-3 0 0,1 0 1 0 0,3 18-65 0 0,1 26 81 0 0,-4-53-63 0 0,1-1 0 0 0,1 0-1 0 0,0 1 1 0 0,1-1 0 0 0,0 0-1 0 0,2 0 1 0 0,-1-1 0 0 0,7 12-18 0 0,2 2 38 0 0,-9-18-21 0 0,1 0 0 0 0,0 0 0 0 0,1 0 0 0 0,1 1-17 0 0,-1-3 7 0 0,-1 0 0 0 0,0 0 1 0 0,1-1 0 0 0,0 0-1 0 0,1 0 1 0 0,-1 0-1 0 0,1-1 1 0 0,0 0 0 0 0,1-1-1 0 0,3 3-7 0 0,7 3 4 0 0,-15-9-1 0 0,0 1 0 0 0,1-1 0 0 0,-1 0 0 0 0,1 0 0 0 0,0 0 0 0 0,-1-1-1 0 0,1 1 1 0 0,0-1 0 0 0,0 0 0 0 0,0 0 0 0 0,0 0 0 0 0,0 0 0 0 0,0-1 0 0 0,0 0 0 0 0,0 0 0 0 0,0 0-1 0 0,2 0-2 0 0,-6 0 1 0 0,8-1 10 0 0,-1 0 0 0 0,1-1 1 0 0,-1 0-1 0 0,0 0 0 0 0,1-1 1 0 0,-1 0-1 0 0,0 0 0 0 0,1-1-11 0 0,6-6 39 0 0,1 0-1 0 0,-1-1 0 0 0,-1-1 1 0 0,0 0-1 0 0,0-1 1 0 0,-1 0-1 0 0,-1-1 0 0 0,0 0 1 0 0,-1-1-1 0 0,5-11-38 0 0,-10 16 21 0 0,0 0 1 0 0,-1 0-1 0 0,-1 0 0 0 0,0 0 1 0 0,2-7-22 0 0,7-55 66 0 0,-10 58-63 0 0,0-8 15 0 0,-1 0 0 0 0,-1 0 0 0 0,-1 0 0 0 0,-1 0 0 0 0,-1 0 0 0 0,-1 0-1 0 0,-5-17-17 0 0,-10-19 14 0 0,17 53-15 0 0,0 0 1 0 0,0 0 0 0 0,-1 0 0 0 0,0 0-1 0 0,0 0 1 0 0,0 1 0 0 0,-1-1-1 0 0,0 1 1 0 0,-1-2 0 0 0,-9-5-75 0 0,5 3-135 0 0,0 0 0 0 0,0 0 0 0 0,1-1 0 0 0,-3-3 210 0 0,-9-9-671 0 0,19 20 447 0 0,0 0 1 0 0,-1-1-1 0 0,1 1 0 0 0,-1 0 1 0 0,1 0-1 0 0,-1 0 1 0 0,0 0-1 0 0,0 1 0 0 0,1-1 1 0 0,-1 0-1 0 0,0 1 0 0 0,0-1 1 0 0,0 1 223 0 0,0 0-1419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3.390"/>
    </inkml:context>
    <inkml:brush xml:id="br0">
      <inkml:brushProperty name="width" value="0.05" units="cm"/>
      <inkml:brushProperty name="height" value="0.05" units="cm"/>
      <inkml:brushProperty name="color" value="#333333"/>
    </inkml:brush>
  </inkml:definitions>
  <inkml:trace contextRef="#ctx0" brushRef="#br0">406 165 16096 0 0,'-4'-4'135'0'0,"1"1"-1"0"0,-1-1 1 0 0,1 0 0 0 0,0 0 0 0 0,0 0 0 0 0,0-1 0 0 0,0 1 0 0 0,1-1 0 0 0,0 0 0 0 0,0 1 0 0 0,0-1 0 0 0,0-4-135 0 0,1 5 119 0 0,1 0-1 0 0,-1 1 0 0 0,0-1 0 0 0,-1 0 0 0 0,1 1 0 0 0,-1-1 1 0 0,1 1-1 0 0,-1-1 0 0 0,0 1 0 0 0,0 0 0 0 0,0-1 0 0 0,-1 1 1 0 0,1 0-1 0 0,-1 1 0 0 0,0-1 0 0 0,0 0 0 0 0,0 1 0 0 0,0 0 1 0 0,0-1-1 0 0,0 1 0 0 0,0 1 0 0 0,-1-1 0 0 0,1 0 0 0 0,-1 1 1 0 0,0-1-1 0 0,1 1 0 0 0,-1 0 0 0 0,0 1 0 0 0,0-1 0 0 0,0 0 0 0 0,1 1 1 0 0,-2 0-119 0 0,-3 0 308 0 0,1 0 1 0 0,-1 0 0 0 0,0 0 0 0 0,0 1-1 0 0,1 0 1 0 0,-1 1 0 0 0,1 0 0 0 0,-1 0-1 0 0,1 1 1 0 0,0 0 0 0 0,0 0 0 0 0,0 0-1 0 0,0 1 1 0 0,-3 2-309 0 0,-2 3 190 0 0,0 1 0 0 0,1 0 0 0 0,0 0 0 0 0,0 1 0 0 0,1 1 0 0 0,0 0 0 0 0,1 0 0 0 0,1 1 0 0 0,0 0 0 0 0,0 0 0 0 0,1 1 0 0 0,1 0 0 0 0,1 0 0 0 0,-2 5-190 0 0,-2 7 212 0 0,2 1 0 0 0,1-1-1 0 0,1 2-211 0 0,2-13 60 0 0,2 0-1 0 0,0 1 0 0 0,1-1 0 0 0,0 1 1 0 0,1-1-1 0 0,2 5-59 0 0,0-1 19 0 0,1-1 1 0 0,1 0-1 0 0,0 0 1 0 0,1-1-1 0 0,9 17-19 0 0,-10-25 6 0 0,0 0 0 0 0,1 0 0 0 0,0 0 0 0 0,0 0-1 0 0,1-1 1 0 0,0-1 0 0 0,1 1 0 0 0,0-1 0 0 0,0 0-1 0 0,0-1 1 0 0,3 2-6 0 0,1-1 0 0 0,1 0 0 0 0,-1-1 0 0 0,1 0 0 0 0,1-1 0 0 0,-1 0 0 0 0,1-1 0 0 0,-1-1 0 0 0,1 0 0 0 0,0-1 0 0 0,1 0 0 0 0,-1-1 0 0 0,0-1 0 0 0,0 0 0 0 0,0-1 0 0 0,0-1 0 0 0,1 0 0 0 0,-4-1-109 0 0,0 0 1 0 0,0-1-1 0 0,-1 0 0 0 0,1 0 1 0 0,-1-1-1 0 0,8-6 109 0 0,5-3-450 0 0,-1-2 0 0 0,6-6 450 0 0,-5 2-476 0 0,-2-1 1 0 0,-1-1-1 0 0,0 0 0 0 0,-2-2 0 0 0,0 0 1 0 0,6-15 475 0 0,-8 12-339 0 0,-1 0 1 0 0,-1-2-1 0 0,-2 1 1 0 0,0-2-1 0 0,-3 1 1 0 0,0-1-1 0 0,-2-1 1 0 0,-1 0-1 0 0,0-11 339 0 0,1 5-133 0 0,-5 30 634 0 0,0-1 0 0 0,-1 1 1 0 0,0-1-1 0 0,0-7-501 0 0,-5 26 988 0 0,0-4-747 0 0,1 6 26 0 0,1 1 0 0 0,1-1-1 0 0,0 1 1 0 0,0-1 0 0 0,1 1-1 0 0,1-1 1 0 0,1 1-1 0 0,0-1 1 0 0,0 1-267 0 0,1-4 119 0 0,-1-4-23 0 0,-1 0 1 0 0,0 0 0 0 0,0 0 0 0 0,0 0 0 0 0,-1 3-97 0 0,2 7 169 0 0,-1 0 0 0 0,2 0 0 0 0,0 0 1 0 0,3 8-170 0 0,2 8 215 0 0,-2-8 256 0 0,7 18-471 0 0,3 10 278 0 0,-14-44-245 0 0,1-1-1 0 0,-1 1 1 0 0,1-1 0 0 0,1 0-1 0 0,0 0 1 0 0,0 0 0 0 0,0 0-1 0 0,0-1 1 0 0,1 0 0 0 0,1 1-33 0 0,-6-6 2 0 0,1-1 0 0 0,0 1 0 0 0,-1 0 1 0 0,1-1-1 0 0,-1 1 0 0 0,1 0 0 0 0,0-1 0 0 0,0 1 1 0 0,-1-1-1 0 0,1 1 0 0 0,0-1 0 0 0,0 0 0 0 0,0 1 1 0 0,0-1-1 0 0,-1 0 0 0 0,1 0 0 0 0,0 1 1 0 0,0-1-1 0 0,0 0 0 0 0,0 0 0 0 0,0 0-2 0 0,1 0 6 0 0,-1 0-1 0 0,1 0 1 0 0,-1 1-1 0 0,0-1 1 0 0,1 0-1 0 0,-1 1 1 0 0,0-1-1 0 0,1 1 0 0 0,-1-1 1 0 0,0 1-1 0 0,1 0-5 0 0,4 2 23 0 0,-4-8 25 0 0,4-10-13 0 0,-5 13-30 0 0,1 0-1 0 0,-1 0 1 0 0,0-1-1 0 0,-1 1 1 0 0,1 0-1 0 0,0-1 0 0 0,-1 1 1 0 0,1-1-1 0 0,-1 1 1 0 0,0-1-1 0 0,0 0-4 0 0,0-231 0 0 0,0 210 0 0 0,2 0 0 0 0,0 1 0 0 0,2-1 0 0 0,0 1 0 0 0,2 0 0 0 0,0 0 0 0 0,1 0 0 0 0,2 1 0 0 0,0 0 0 0 0,5-5 0 0 0,-6 10-9 0 0,-6 12 0 0 0,0 0 0 0 0,1 1 1 0 0,0-1-1 0 0,0 0 0 0 0,1-1 9 0 0,25-15-11 0 0,-28 19 8 0 0,1-1-18 0 0,12 0-22 0 0,-8 2-7 0 0,1 1 0 0 0,0 1 0 0 0,-1-1 0 0 0,1 1 0 0 0,-1 0 0 0 0,1 0 0 0 0,-1 1 0 0 0,2 0 50 0 0,52 22-1355 0 0,-27-9 470 0 0,22 9-5178 0 0,25 17 6063 0 0,-53-28-2027 0 0,-3-2-48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3.831"/>
    </inkml:context>
    <inkml:brush xml:id="br0">
      <inkml:brushProperty name="width" value="0.05" units="cm"/>
      <inkml:brushProperty name="height" value="0.05" units="cm"/>
      <inkml:brushProperty name="color" value="#333333"/>
    </inkml:brush>
  </inkml:definitions>
  <inkml:trace contextRef="#ctx0" brushRef="#br0">396 187 10136 0 0,'2'0'464'0'0,"0"-2"-406"0"0,-1 1 0 0 0,1-1 0 0 0,0 1 0 0 0,-1-1 0 0 0,1 0 0 0 0,-1 1 0 0 0,1-1 0 0 0,-1 0 0 0 0,0 0 0 0 0,0 0 0 0 0,0 0 0 0 0,0 0 0 0 0,0-1 1 0 0,0 1-1 0 0,0 0 0 0 0,-1 0 0 0 0,1 0 0 0 0,-1-1 0 0 0,0 1 0 0 0,0 0 0 0 0,1-1 0 0 0,-2-1-58 0 0,1 0 426 0 0,0 1 1 0 0,0-1-1 0 0,-1 1 1 0 0,0-1-1 0 0,1 1 0 0 0,-1-1 1 0 0,-1 1-1 0 0,1-1 0 0 0,0 1 1 0 0,-1 0-1 0 0,0 0 1 0 0,1 0-1 0 0,-1 0 0 0 0,-1 0 1 0 0,1 0-427 0 0,-2-2 713 0 0,-1 0 1 0 0,0 1 0 0 0,1 0-1 0 0,-2 0 1 0 0,1 0 0 0 0,-4-2-714 0 0,6 5 144 0 0,0-1 1 0 0,-1 1-1 0 0,1 0 1 0 0,0 0-1 0 0,0 0 1 0 0,-1 0 0 0 0,1 0-1 0 0,0 1 1 0 0,-1 0-1 0 0,1 0 1 0 0,-1 0-1 0 0,1 0 1 0 0,-3 0-145 0 0,-6 3 220 0 0,0 0-1 0 0,0 0 1 0 0,0 1 0 0 0,0 0 0 0 0,1 1 0 0 0,-1 1-1 0 0,1 0 1 0 0,1 0 0 0 0,-1 1 0 0 0,1 1 0 0 0,0-1-1 0 0,-7 9-219 0 0,0 1 219 0 0,0 1-1 0 0,1 1 0 0 0,0 1 0 0 0,2 0 0 0 0,1 1 0 0 0,-1 2-218 0 0,5-4 122 0 0,0 0-1 0 0,1 0 0 0 0,1 0 1 0 0,1 1-1 0 0,1 0 0 0 0,1 1 1 0 0,0-1-1 0 0,1 8-121 0 0,3-15 50 0 0,1 0-1 0 0,0 0 1 0 0,0-1 0 0 0,1 1-1 0 0,1 0 1 0 0,0-1 0 0 0,1 0-1 0 0,4 10-49 0 0,-6-18 10 0 0,0 1 0 0 0,1-1 0 0 0,-1 0 0 0 0,1 0 0 0 0,0 0 0 0 0,0 0-1 0 0,0 0 1 0 0,1-1 0 0 0,1 2-10 0 0,4 3 10 0 0,0-1-1 0 0,0 0 1 0 0,3 0-10 0 0,-6-3 6 0 0,0-1 1 0 0,0 0-1 0 0,1-1 1 0 0,-1 0-1 0 0,1 0 1 0 0,0 0 0 0 0,0 0-1 0 0,0-1 1 0 0,0-1-1 0 0,0 1 1 0 0,0-1-1 0 0,0 0-6 0 0,17-1 23 0 0,0-2-1 0 0,20-4-22 0 0,-29 5 5 0 0,-8 0 0 0 0,0 1 1 0 0,0-1-1 0 0,0 0 1 0 0,0 0-1 0 0,0-1 0 0 0,0 0 1 0 0,-1 0-1 0 0,0 0 1 0 0,1-1-1 0 0,-1 0 1 0 0,-1 0-1 0 0,5-4-5 0 0,5-5 30 0 0,-4 5-59 0 0,-1 0-1 0 0,0-1 1 0 0,-1-1-1 0 0,0 0 1 0 0,7-9 29 0 0,-4-1-20 0 0,0-1-1 0 0,-1 0 1 0 0,-1-1 0 0 0,-1 0 0 0 0,0 0-1 0 0,-2-1 1 0 0,-1 0 0 0 0,-1-1 0 0 0,-1 1-1 0 0,-1-1 1 0 0,-1-5 20 0 0,0-8 0 0 0,-1 1 0 0 0,-3-1 0 0 0,-3-19 0 0 0,4 45 0 0 0,0 1 0 0 0,-1-1 0 0 0,0 1 0 0 0,-1 0 0 0 0,-1-1 0 0 0,1 1 0 0 0,-2-1 0 0 0,5 10 0 0 0,0 1 0 0 0,0 0 0 0 0,-1 0 0 0 0,1-1 0 0 0,0 1 0 0 0,0 0 0 0 0,0 0 0 0 0,0-1 0 0 0,0 1 0 0 0,0 0 0 0 0,-1 0 0 0 0,1 0 0 0 0,0-1 0 0 0,0 1 0 0 0,0 0 0 0 0,-1 0 0 0 0,1 0 0 0 0,0-1 0 0 0,0 1 0 0 0,-1 0 0 0 0,1 0 0 0 0,0 0 0 0 0,0 0 0 0 0,-1 0 0 0 0,1 0 0 0 0,0 0 0 0 0,0 0 0 0 0,-1-1 0 0 0,1 1 0 0 0,0 0 0 0 0,-2 1 0 0 0,1 1 0 0 0,0-1-1 0 0,0 0 1 0 0,0 0 0 0 0,-1 1 0 0 0,1-1 0 0 0,1 0-1 0 0,-1 1 1 0 0,0-1 0 0 0,0 1 0 0 0,0-1 0 0 0,1 1-1 0 0,-1-1 1 0 0,1 1 0 0 0,-1 0 0 0 0,1-1 0 0 0,0 1-1 0 0,0 0 1 0 0,-1 1 0 0 0,-1 36 20 0 0,3 65 177 0 0,1-81-153 0 0,0 0 0 0 0,4 16-44 0 0,-2-20 14 0 0,-2-9 4 0 0,0 1 0 0 0,1-1-1 0 0,4 9-17 0 0,1 1-23 0 0,18 48-254 0 0,-20-53 245 0 0,-2-7 60 0 0,0-1-1 0 0,0 1 0 0 0,0-1 1 0 0,1 0-1 0 0,-1 0 1 0 0,2 0-1 0 0,-1-1 1 0 0,1 0-1 0 0,0 0 1 0 0,0 0-1 0 0,1-1 0 0 0,0 0 1 0 0,0 0-1 0 0,0-1 1 0 0,0 1-1 0 0,1-2 1 0 0,3 2-28 0 0,-6-3-182 0 0,0-1 0 0 0,-1 0 0 0 0,1 0 0 0 0,0-1 0 0 0,0 1 0 0 0,0-1 0 0 0,0 0 0 0 0,0-1 0 0 0,0 1 182 0 0,43-9-2309 0 0,-26 2 729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1.001"/>
    </inkml:context>
    <inkml:brush xml:id="br0">
      <inkml:brushProperty name="width" value="0.1" units="cm"/>
      <inkml:brushProperty name="height" value="0.1" units="cm"/>
      <inkml:brushProperty name="color" value="#333333"/>
    </inkml:brush>
  </inkml:definitions>
  <inkml:trace contextRef="#ctx0" brushRef="#br0">1 150 5528 0 0,'0'0'422'0'0,"0"0"150"0"0,1-1 1660 0 0,7-7 1300 0 0,-5 6-2870 0 0,-1 0-1 0 0,1 0 1 0 0,0 0-1 0 0,-1 0 0 0 0,1 0 1 0 0,0 1-1 0 0,0-1 1 0 0,0 1-1 0 0,0-1 1 0 0,2 1-662 0 0,26-9 919 0 0,0 2 0 0 0,20-3-919 0 0,73-2 2322 0 0,84 2-2322 0 0,-84 9 98 0 0,25 8-98 0 0,-91-3-417 0 0,0-4 1 0 0,0-1-1 0 0,49-10 417 0 0,-96 10-396 0 0,-1-1 0 0 0,1 0 1 0 0,-1-1-1 0 0,1 0 0 0 0,0-1 396 0 0,4-1-1023 0 0,10-8-1177 0 0,-24 13 2056 0 0,0 0 0 0 0,0 1 1 0 0,0-1-1 0 0,1 0 0 0 0,-1 0 0 0 0,0 0 1 0 0,0 0-1 0 0,-1 0 0 0 0,1 0 1 0 0,0 0-1 0 0,0 0 0 0 0,0-1 1 0 0,-1 1-1 0 0,1 0 0 0 0,0 0 1 0 0,-1-2 143 0 0,0 2-670 0 0,0 1 582 0 0,0 0 747 0 0,0 14 1185 0 0,-14 58 1874 0 0,12-52-3008 0 0,-2 11 1660 0 0,1 28-2370 0 0,4 28 3603 0 0,12 73-3603 0 0,-11-145 57 0 0,1 1 1 0 0,0-1-1 0 0,1 1 0 0 0,2 1-57 0 0,-2-9-13 0 0,-3-6-159 0 0,-1-2-456 0 0,0 0-195 0 0,1-2-991 0 0,3-6-4016 0 0,-1-8-1721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0.405"/>
    </inkml:context>
    <inkml:brush xml:id="br0">
      <inkml:brushProperty name="width" value="0.1" units="cm"/>
      <inkml:brushProperty name="height" value="0.1" units="cm"/>
      <inkml:brushProperty name="color" value="#333333"/>
    </inkml:brush>
  </inkml:definitions>
  <inkml:trace contextRef="#ctx0" brushRef="#br0">278 279 8752 0 0,'0'0'673'0'0,"0"2"-437"0"0,-1-1-104 0 0,0-1-1 0 0,1 1 0 0 0,-1 0 1 0 0,1 0-1 0 0,-1 0 1 0 0,1 0-1 0 0,-1 0 1 0 0,1 0-1 0 0,0 1 1 0 0,-1-1-1 0 0,1 0 1 0 0,0 0-1 0 0,0 0 1 0 0,0 0-1 0 0,0 0 1 0 0,0 0-1 0 0,0 0 0 0 0,0 0 1 0 0,0 1-1 0 0,1-1-131 0 0,-1 4 807 0 0,1 10 544 0 0,0 0-1 0 0,1-1 1 0 0,0 0 0 0 0,1 1 0 0 0,3 5-1351 0 0,0 0 517 0 0,1-1 0 0 0,1 0 0 0 0,1 0 0 0 0,1 0 1 0 0,9 13-518 0 0,-12-23 76 0 0,1 0 1 0 0,-1 0-1 0 0,1-1 1 0 0,1 0-1 0 0,0 0 1 0 0,0-1-1 0 0,4 3-76 0 0,-10-9 3 0 0,0 2 2 0 0,-1-1-1 0 0,1 0 0 0 0,0 0 1 0 0,0-1-1 0 0,1 1 1 0 0,2 1-5 0 0,-5-3-85 0 0,1 0 1 0 0,-1 1-1 0 0,0-1 1 0 0,1 0 0 0 0,-1 0-1 0 0,0 0 1 0 0,1 0-1 0 0,-1-1 1 0 0,0 1 0 0 0,0 0-1 0 0,1 0 1 0 0,-1-1-1 0 0,0 1 1 0 0,0-1 0 0 0,1 1-1 0 0,-1-1 1 0 0,0 1-1 0 0,0-1 1 0 0,0 0 84 0 0,9-5-1743 0 0</inkml:trace>
  <inkml:trace contextRef="#ctx0" brushRef="#br0" timeOffset="1">33 8 14600 0 0,'0'0'320'0'0,"0"4"64"0"0,-14 1 8 0 0,4-5 24 0 0,10 0-328 0 0,0 0-88 0 0,-8 0 0 0 0,8 0 0 0 0,0 0-720 0 0,0 0-160 0 0,22-9-32 0 0,6 1-8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4.239"/>
    </inkml:context>
    <inkml:brush xml:id="br0">
      <inkml:brushProperty name="width" value="0.05" units="cm"/>
      <inkml:brushProperty name="height" value="0.05" units="cm"/>
      <inkml:brushProperty name="color" value="#333333"/>
    </inkml:brush>
  </inkml:definitions>
  <inkml:trace contextRef="#ctx0" brushRef="#br0">108 28 5064 0 0,'-24'-20'389'0'0,"23"19"-306"0"0,-1 0 0 0 0,1 0 0 0 0,-1 0 0 0 0,1 1 0 0 0,-1-1 1 0 0,0 0-1 0 0,1 1 0 0 0,-1 0 0 0 0,0-1 0 0 0,0 1 0 0 0,1 0 0 0 0,-1 0 0 0 0,0 0 0 0 0,0 0 0 0 0,1 0 0 0 0,-1 0 0 0 0,0 1 0 0 0,1-1 0 0 0,-1 0 0 0 0,0 1 1 0 0,1-1-1 0 0,-1 1 0 0 0,0 0 0 0 0,1 0 0 0 0,-2 0-83 0 0,0 1 1062 0 0,-1 0 0 0 0,1 0 0 0 0,0 0 0 0 0,0 1 0 0 0,0-1 0 0 0,1 1 0 0 0,-1-1 0 0 0,1 1 0 0 0,-1 0 0 0 0,0 1-1062 0 0,2-1 438 0 0,0 0 0 0 0,0-1 0 0 0,0 1-1 0 0,0 0 1 0 0,0 0 0 0 0,0 0 0 0 0,1 0 0 0 0,-1 0 0 0 0,1 0-1 0 0,0 0 1 0 0,0 0 0 0 0,0 0 0 0 0,1 0-438 0 0,-1-1 89 0 0,2-1 0 0 0,-1 0 1 0 0,0 0-1 0 0,0 1 0 0 0,0-1 0 0 0,0 0 0 0 0,1 0 1 0 0,-1 0-1 0 0,1-1 0 0 0,-1 1 0 0 0,0 0 0 0 0,1 0 1 0 0,-1-1-1 0 0,2 1-89 0 0,8 5 499 0 0,-7-4-388 0 0,0 0 0 0 0,1-1 0 0 0,-1 1 0 0 0,0-1 0 0 0,1 0 0 0 0,-1 0 0 0 0,1 0 0 0 0,0-1 0 0 0,2 1-111 0 0,43-1 359 0 0,-44-1-292 0 0,23-2 646 0 0,24-5-713 0 0,-3-1 255 0 0,40-6 261 0 0,-42 6 116 0 0,3 2-632 0 0,-8 2 212 0 0,-1-1 0 0 0,6-3-212 0 0,-48 9 2 0 0,1 0 0 0 0,-1 0 0 0 0,0 0 0 0 0,1 0 0 0 0,-1 0 0 0 0,0 0 0 0 0,1 0 0 0 0,-1 0 0 0 0,0 0 0 0 0,1 0 0 0 0,-1 0 0 0 0,0 1 0 0 0,1-1 0 0 0,-1 0 0 0 0,0 0 0 0 0,1 0 0 0 0,-1 0 0 0 0,0 1 0 0 0,0-1 0 0 0,1 0 0 0 0,-1 0 0 0 0,0 0 0 0 0,0 1 0 0 0,0-1 0 0 0,1 0 0 0 0,-1 0 0 0 0,0 1 0 0 0,0-1 0 0 0,0 0 0 0 0,1 1 0 0 0,-1-1 0 0 0,0 0 0 0 0,0 1 0 0 0,0-1 0 0 0,0 0 0 0 0,0 1 0 0 0,0-1 0 0 0,0 0 0 0 0,0 1-2 0 0,0 12 42 0 0,-2-7-33 0 0,-1-1-1 0 0,0 1 1 0 0,0 0 0 0 0,-1-1-1 0 0,1 0 1 0 0,-1 0-1 0 0,0 0-8 0 0,-15 21 24 0 0,11-14-9 0 0,-1 0 0 0 0,-1 0 0 0 0,0-1 0 0 0,-4 2-15 0 0,0 1 46 0 0,1 0 0 0 0,-3 6-46 0 0,-7 11 83 0 0,-3-1-1 0 0,-9 9-82 0 0,30-34 12 0 0,0 1-1 0 0,1-1 0 0 0,-1 1 0 0 0,1 0 1 0 0,0 0-1 0 0,1 0 0 0 0,0 0 0 0 0,0 1 1 0 0,-1 2-12 0 0,1-2 27 0 0,-1 0 1 0 0,0 0 0 0 0,0 0-1 0 0,-5 5-27 0 0,4-6 34 0 0,0 1 0 0 0,1 0-1 0 0,0 0 1 0 0,-3 7-34 0 0,3 0 53 0 0,0-1 1 0 0,1 1-1 0 0,1 0 1 0 0,0 1-1 0 0,1 6-53 0 0,-2 1 69 0 0,3-18-50 0 0,0 0 0 0 0,-1-1 0 0 0,1 1-1 0 0,1-1 1 0 0,-1 1 0 0 0,0 0 0 0 0,1-1 0 0 0,0 1-1 0 0,0-1 1 0 0,0 1 0 0 0,0-1 0 0 0,0 0 0 0 0,1 1-1 0 0,-1-1 1 0 0,1 0 0 0 0,0 0 0 0 0,0 0 0 0 0,1 0-19 0 0,5 14 168 0 0,-7-14-125 0 0,0 0 0 0 0,0 0 1 0 0,1 0-1 0 0,0 0 0 0 0,0 0 0 0 0,0 0 0 0 0,0 0 0 0 0,0-1 0 0 0,2 3-43 0 0,4 0-9 0 0,1 0 0 0 0,-1-1-1 0 0,1 0 1 0 0,0 0 0 0 0,1 0 0 0 0,-1-1 0 0 0,0-1 0 0 0,1 0 0 0 0,0 0 0 0 0,-1-1 0 0 0,5 0 9 0 0,-2-2-26 0 0,1 0 1 0 0,0-1-1 0 0,-1-1 0 0 0,0 0 1 0 0,0 0-1 0 0,0-2 1 0 0,0 1-1 0 0,0-1 0 0 0,-1-1 1 0 0,9-6 25 0 0,-13 8-46 0 0,-1-1 1 0 0,0 0-1 0 0,0 0 1 0 0,0 0 0 0 0,0-2 45 0 0,18-14-136 0 0,-12 10-387 0 0,1 0 0 0 0,-2-1-1 0 0,0-1 1 0 0,0 0 0 0 0,-1 0 0 0 0,-1-1-1 0 0,0 0 1 0 0,-1 0 0 0 0,2-5 523 0 0,-9 17-159 0 0,-1 0 0 0 0,1 1 1 0 0,0-1-1 0 0,-1 0 0 0 0,1 0 0 0 0,-1 0 1 0 0,0 0-1 0 0,0 0 0 0 0,1 0 0 0 0,-1 0 0 0 0,0 0 1 0 0,-1 0-1 0 0,1 0 0 0 0,0 0 0 0 0,-1-1 159 0 0,-1-3-734 0 0,0 1 0 0 0,0 0 0 0 0,-1 0 0 0 0,-2-4 734 0 0,-2-5-1637 0 0,-3-3-787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4.840"/>
    </inkml:context>
    <inkml:brush xml:id="br0">
      <inkml:brushProperty name="width" value="0.05" units="cm"/>
      <inkml:brushProperty name="height" value="0.05" units="cm"/>
      <inkml:brushProperty name="color" value="#333333"/>
    </inkml:brush>
  </inkml:definitions>
  <inkml:trace contextRef="#ctx0" brushRef="#br0">127 286 1376 0 0,'-44'11'107'0'0,"26"-7"-144"0"0,14-2 526 0 0,-1-1 0 0 0,0 0-1 0 0,0-1 1 0 0,1 1 0 0 0,-1-1 0 0 0,-1 0-489 0 0,-20 0 6666 0 0,23 1-2764 0 0,2 6-1801 0 0,0-7 688 0 0,6 0-2396 0 0,0 1 1 0 0,-1-1 0 0 0,1 1 0 0 0,0-1-1 0 0,-1 1 1 0 0,1 1 0 0 0,3 0-394 0 0,-7-1 38 0 0,0-1 1 0 0,0 1 0 0 0,0-1-1 0 0,0 0 1 0 0,0 0-1 0 0,0 1 1 0 0,0-1 0 0 0,0 0-1 0 0,0 0 1 0 0,0 0-1 0 0,0 0 1 0 0,0 0 0 0 0,0 0-1 0 0,0 0 1 0 0,0 0 0 0 0,0-1-1 0 0,0 1 1 0 0,0 0-39 0 0,4-2 97 0 0,84-14 45 0 0,69-4-142 0 0,-109 9-136 0 0,-10 2-22 0 0,57-7-516 0 0,-79 13 368 0 0,0-1 0 0 0,4-3 306 0 0,32-6-1116 0 0,-38 10 709 0 0,33-7-474 0 0,-43 9 839 0 0,-1-1 0 0 0,1 0 1 0 0,-1 0-1 0 0,0 0 0 0 0,0 0 1 0 0,0-1-1 0 0,0 0 0 0 0,0 0 0 0 0,1-1 42 0 0,-3 3-8 0 0,0-1-1 0 0,1 0 1 0 0,-1 1-1 0 0,1 0 1 0 0,0-1-1 0 0,0 1 1 0 0,1 0 8 0 0,13-7 115 0 0,-17 7-109 0 0,0 1 0 0 0,0 0-1 0 0,1 0 1 0 0,-1-1 0 0 0,0 1-1 0 0,0 0 1 0 0,0 0-1 0 0,0 0 1 0 0,1-1 0 0 0,-1 1-1 0 0,0 0 1 0 0,0-1-1 0 0,0 1 1 0 0,0 0 0 0 0,0 0-1 0 0,0-1 1 0 0,1 1 0 0 0,-1 0-1 0 0,0-1 1 0 0,0 1-1 0 0,0 0 1 0 0,0-1 0 0 0,0 1-1 0 0,0 0-5 0 0,2-6 120 0 0,10-1 268 0 0,-9 5 100 0 0,-3 2 21 0 0,0 0 57 0 0,0 0 224 0 0,0 0 105 0 0,0 1-840 0 0,1-1-1 0 0,-1 0 1 0 0,0 1 0 0 0,0-1-1 0 0,0 0 1 0 0,0 0 0 0 0,0 1 0 0 0,0-1-1 0 0,0 0 1 0 0,0 0 0 0 0,0 1-1 0 0,0-1 1 0 0,0 0 0 0 0,0 1 0 0 0,0-1-1 0 0,0 0 1 0 0,0 0 0 0 0,0 1-1 0 0,-1-1 1 0 0,1 0 0 0 0,0 0-1 0 0,0 1 1 0 0,0-1 0 0 0,0 0 0 0 0,0 0-1 0 0,-1 1 1 0 0,1-1 0 0 0,0 0-1 0 0,0 0 1 0 0,0 0 0 0 0,-1 0 0 0 0,1 1-1 0 0,0-1-54 0 0,-5 4 335 0 0,5-4-297 0 0,-1 1 0 0 0,0-1 1 0 0,1 0-1 0 0,-1 1 0 0 0,1-1 1 0 0,-1 1-1 0 0,1 0 1 0 0,-1-1-1 0 0,1 1 0 0 0,-1-1 1 0 0,1 1-1 0 0,-1 0 0 0 0,1 0 1 0 0,0-1-1 0 0,-1 1 0 0 0,1 0 1 0 0,0-1-1 0 0,0 1 0 0 0,-1 0 1 0 0,1 0-1 0 0,0 0 0 0 0,0-1 1 0 0,0 1-1 0 0,0 0 0 0 0,0 0 1 0 0,0-1-1 0 0,0 1 1 0 0,0 0-1 0 0,1 0-38 0 0,4 11 419 0 0,-4-10-349 0 0,0 0 0 0 0,0 0 0 0 0,0-1-1 0 0,0 1 1 0 0,-1 1 0 0 0,1-1 0 0 0,0 0 0 0 0,-1 0 0 0 0,0 0 0 0 0,1 0 0 0 0,-1 0 0 0 0,0 0 0 0 0,0 1-70 0 0,-6 19 467 0 0,4-18-385 0 0,1 0 0 0 0,0 0 0 0 0,0 0 0 0 0,0 0 0 0 0,0 0-1 0 0,1 3-81 0 0,2 24 443 0 0,0-23-308 0 0,-2 1-1 0 0,1-1 1 0 0,-1 0 0 0 0,0 0-1 0 0,-1 1-134 0 0,0-3 58 0 0,0 0-1 0 0,1 1 0 0 0,-1-1 1 0 0,1 0-1 0 0,1 1 0 0 0,-1-1 1 0 0,1 0-1 0 0,0 0 0 0 0,0 1 1 0 0,1-1-1 0 0,2 5-57 0 0,32 72 480 0 0,-33-77-450 0 0,0 0 1 0 0,1 0-1 0 0,0-1 1 0 0,0 0-1 0 0,1 1 1 0 0,0-2-1 0 0,0 1 1 0 0,0 0-1 0 0,0-1 0 0 0,0 0 1 0 0,1 0-1 0 0,0-1 1 0 0,0 0-1 0 0,0 0 1 0 0,0 0-1 0 0,0-1 0 0 0,1 1 1 0 0,-1-1-1 0 0,1-1 1 0 0,-1 0-1 0 0,1 0 1 0 0,0 0-1 0 0,1 0-30 0 0,3-1-21 0 0,0-1 0 0 0,0 0 1 0 0,0 0-1 0 0,0-1 0 0 0,0 0 0 0 0,6-3 21 0 0,-11 3-5 0 0,-1 0-1 0 0,0-1 1 0 0,1 1-1 0 0,-1-1 1 0 0,-1 0-1 0 0,1-1 1 0 0,0 1-1 0 0,-1-1 1 0 0,1 0-1 0 0,-1 0 1 0 0,0 0 0 0 0,-1 0-1 0 0,4-5 6 0 0,18-26-23 0 0,-10 16-25 0 0,-2 0-1 0 0,0-1 1 0 0,6-14 48 0 0,-9 12-69 0 0,-1 0 1 0 0,-1-1-1 0 0,-1 0 1 0 0,-1 0-1 0 0,-1 0 1 0 0,0-1-1 0 0,-1-11 69 0 0,-2 3-103 0 0,1 0 1 0 0,5-21 102 0 0,-6 44-20 0 0,-1 1 0 0 0,-1-1 1 0 0,0 1-1 0 0,0-5 20 0 0,0 5-17 0 0,0 0 0 0 0,0 0 0 0 0,1 1 0 0 0,0-4 17 0 0,-1 4 0 0 0,-7 7 0 0 0,7 0 3 0 0,-1 1 1 0 0,0 0-1 0 0,1-1 0 0 0,-1 1 0 0 0,1-1 1 0 0,0 1-1 0 0,-1 0 0 0 0,1 0 0 0 0,-1-1 1 0 0,1 1-1 0 0,0 0 0 0 0,0 0 1 0 0,-1-1-1 0 0,1 1 0 0 0,0 0 0 0 0,0 0 1 0 0,0-1-1 0 0,0 1 0 0 0,0 0 0 0 0,0 0 1 0 0,0 0-1 0 0,0 0-3 0 0,0 5 36 0 0,-11 83 232 0 0,10-80-237 0 0,1 1 1 0 0,0-1-1 0 0,1 1 1 0 0,0 0-1 0 0,0-1 0 0 0,2 4-31 0 0,3 29 96 0 0,-5-21-41 0 0,1 0 0 0 0,1 1 0 0 0,1-1 0 0 0,5 17-55 0 0,3 7 176 0 0,-1 10-176 0 0,-4-19 140 0 0,2-1 0 0 0,11 32-140 0 0,-13-47 58 0 0,0 1-1 0 0,-1 0 1 0 0,-1 0-1 0 0,-2 0 1 0 0,2 21-58 0 0,-2-25 40 0 0,0-1 0 0 0,1 0 0 0 0,0 1 0 0 0,7 14-40 0 0,-8-24 13 0 0,-1 1 0 0 0,0-1-1 0 0,-1 1 1 0 0,0-1 0 0 0,0 1 0 0 0,0 0 0 0 0,-1-1-1 0 0,0 1 1 0 0,0 0 0 0 0,-1 1-13 0 0,0 8 3 0 0,1-1-1 0 0,1 13-2 0 0,1-18-52 0 0,-2 0 0 0 0,1 0 0 0 0,-2 0 0 0 0,1 0-1 0 0,-2 0 1 0 0,1 0 0 0 0,-3 7 52 0 0,-4 5 125 0 0,-1-1 1 0 0,-1 1-1 0 0,-9 15-125 0 0,16-34-5 0 0,-1 0 1 0 0,1 0-1 0 0,-1-1 0 0 0,0 1 1 0 0,0-1-1 0 0,0 0 0 0 0,0 0 1 0 0,0 0-1 0 0,-1 0 0 0 0,1-1 1 0 0,-1 1-1 0 0,0-1 0 0 0,-3 1 5 0 0,-21 10-252 0 0,20-8 279 0 0,0-1 0 0 0,0-1 1 0 0,-1 1-1 0 0,0-2 1 0 0,0 1-1 0 0,1-1 0 0 0,-6 0-27 0 0,-4 0 134 0 0,0-1-1 0 0,1-1 1 0 0,-14-1-134 0 0,30 1-40 0 0,-1 0 1 0 0,1 0-1 0 0,-1-1 1 0 0,1 1-1 0 0,-1-1 1 0 0,1 1-1 0 0,0-1 1 0 0,-1 0-1 0 0,1 0 1 0 0,0 0-1 0 0,0 0 1 0 0,-1 0-1 0 0,1-1 1 0 0,0 1 0 0 0,0 0-1 0 0,1-1 1 0 0,-1 0-1 0 0,0 1 1 0 0,0-1-1 0 0,1 0 1 0 0,-1 0-1 0 0,1 0 1 0 0,-1-1 39 0 0,0 0-201 0 0,-1 1 1 0 0,1-1 0 0 0,-1 0-1 0 0,0 1 1 0 0,0 0-1 0 0,0-1 1 0 0,0 1 0 0 0,-2-1 200 0 0,3 2-941 0 0,-1-1 1 0 0,0 0-1 0 0,1 0 1 0 0,-1 0-1 0 0,1 0 1 0 0,-1 0-1 0 0,1 0 1 0 0,0-1-1 0 0,-1-1 941 0 0,2 2-1165 0 0,0 0 0 0 0,0 0 1 0 0,0 0-1 0 0,1 0 0 0 0,-1 0 0 0 0,1-1 0 0 0,-1 1 1 0 0,1 0 1164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5.584"/>
    </inkml:context>
    <inkml:brush xml:id="br0">
      <inkml:brushProperty name="width" value="0.05" units="cm"/>
      <inkml:brushProperty name="height" value="0.05" units="cm"/>
      <inkml:brushProperty name="color" value="#333333"/>
    </inkml:brush>
  </inkml:definitions>
  <inkml:trace contextRef="#ctx0" brushRef="#br0">614 235 4608 0 0,'0'-7'168'0'0,"-1"-1"0"0"0,0 1 0 0 0,0-1 1 0 0,-1 1-1 0 0,0-1 0 0 0,0 1 0 0 0,-1 0 1 0 0,0-1-169 0 0,-2-4 2579 0 0,-1 1 0 0 0,0 0 0 0 0,-1 1 0 0 0,-5-7-2579 0 0,8 13 319 0 0,0 0 0 0 0,0 1-1 0 0,-1 0 1 0 0,1 0 0 0 0,-1 0 0 0 0,0 1-1 0 0,0-1 1 0 0,0 1 0 0 0,0 0 0 0 0,0 0-1 0 0,0 1 1 0 0,-1 0-319 0 0,-17-7 882 0 0,10 2-295 0 0,0 0 0 0 0,1-1-1 0 0,-1 0 1 0 0,1-1 0 0 0,-8-6-587 0 0,17 11 88 0 0,0 1 0 0 0,-1 0-1 0 0,1 1 1 0 0,-1-1 0 0 0,1 0 0 0 0,-1 1-1 0 0,0 0 1 0 0,0 0 0 0 0,1 0-1 0 0,-1 1 1 0 0,0-1 0 0 0,0 1 0 0 0,0 0-1 0 0,0 0 1 0 0,0 0 0 0 0,0 0-1 0 0,0 1 1 0 0,-1 0-88 0 0,-11 2 200 0 0,1 2-1 0 0,-1 0 1 0 0,2 0-1 0 0,-2 2-199 0 0,-8 2 245 0 0,12-3-196 0 0,0 0 1 0 0,0 0-1 0 0,0 1 1 0 0,1 1-1 0 0,0 0 1 0 0,0 0-1 0 0,1 1 1 0 0,0 0-1 0 0,1 1 1 0 0,0 0-1 0 0,0 1 1 0 0,1 0 0 0 0,-6 9-50 0 0,12-15 0 0 0,-1 0 1 0 0,1-1-1 0 0,0 1 1 0 0,0 0-1 0 0,1 0 1 0 0,0 0-1 0 0,-1 0 1 0 0,1 0-1 0 0,1 0 1 0 0,-1 0-1 0 0,1 1 1 0 0,0-1-1 0 0,0 0 1 0 0,1 0-1 0 0,-1 0 1 0 0,1 0-1 0 0,0 1 1 0 0,1-1-1 0 0,-1 0 1 0 0,1-1-1 0 0,0 1 1 0 0,0 0 0 0 0,1 0-1 0 0,-1-1 1 0 0,1 0-1 0 0,0 1 1 0 0,0-1-1 0 0,2 2 0 0 0,12 12 0 0 0,1-1 0 0 0,0-1 0 0 0,1 0 0 0 0,1-2 0 0 0,1 0 0 0 0,0-1 0 0 0,45 33 0 0 0,3 2 77 0 0,-36-25 8 0 0,0 1 0 0 0,-1 2-1 0 0,-2 0 1 0 0,13 17-85 0 0,-33-33-14 0 0,-1 1-1 0 0,0 1 1 0 0,-1-1 0 0 0,7 14 14 0 0,-12-20 31 0 0,-1 0 0 0 0,0 0 0 0 0,-1 0 0 0 0,1 0 0 0 0,-1 0 0 0 0,0 0 0 0 0,0 0 0 0 0,-1 1 0 0 0,0-1 0 0 0,1 0 0 0 0,-2 1 0 0 0,1-1 0 0 0,-1 0 0 0 0,0 0 0 0 0,0 2-31 0 0,0-3 42 0 0,-1 0-1 0 0,1-1 0 0 0,-1 1 1 0 0,0-1-1 0 0,0 1 1 0 0,0-1-1 0 0,-1 0 0 0 0,1 0 1 0 0,-1 0-1 0 0,1 0 1 0 0,-1 0-1 0 0,0-1 0 0 0,0 1 1 0 0,0-1-1 0 0,-1 0 1 0 0,0 1-42 0 0,-6 2 89 0 0,1 1 1 0 0,-1-1-1 0 0,-1-1 1 0 0,1 0 0 0 0,-3 0-90 0 0,-5 1 67 0 0,0-2 1 0 0,-1-1-1 0 0,1 0 1 0 0,0-1 0 0 0,-1-1-1 0 0,-13-1-67 0 0,15-2 13 0 0,-1 0 0 0 0,1-1 0 0 0,0-1 0 0 0,0 0 0 0 0,0-1 0 0 0,-15-8-13 0 0,-27-10-31 0 0,42 17-303 0 0,1 0 0 0 0,1-1 0 0 0,0 0 0 0 0,0-2 0 0 0,0 1 0 0 0,-10-11 334 0 0,22 18-607 0 0,0-1 0 0 0,0 0 0 0 0,1 0 0 0 0,-1-1 0 0 0,0 1 0 0 0,1 0 0 0 0,-2-4 607 0 0,-1-8-8613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6.064"/>
    </inkml:context>
    <inkml:brush xml:id="br0">
      <inkml:brushProperty name="width" value="0.05" units="cm"/>
      <inkml:brushProperty name="height" value="0.05" units="cm"/>
      <inkml:brushProperty name="color" value="#333333"/>
    </inkml:brush>
  </inkml:definitions>
  <inkml:trace contextRef="#ctx0" brushRef="#br0">1 108 8288 0 0,'0'0'638'0'0,"0"3"-414"0"0,6 20 1248 0 0,-3 20 5010 0 0,1 2-149 0 0,23 121-2178 0 0,47 222-2968 0 0,-34-147-999 0 0,-41-235-188 0 0,1 0 1 0 0,8 13-21 0 0,-6-17-66 0 0,-2-2-90 0 0,0 0-402 0 0,-4-113-5027 0 0,4 58 3135 0 0,-4 0 0 0 0,-1 0 0 0 0,-4-7 2470 0 0,-33-201-2491 0 0,37 238 2409 0 0,-8-45 367 0 0,2-1-1 0 0,4 0 1 0 0,2-6-285 0 0,6 69 489 0 0,-1 0-1 0 0,1-1 1 0 0,0 1 0 0 0,1 0-1 0 0,0 0 1 0 0,0 0 0 0 0,1 0-1 0 0,0 1 1 0 0,2-4-489 0 0,-4 7 168 0 0,1 1 0 0 0,0 0 0 0 0,0 0 0 0 0,0 0 0 0 0,0 0 0 0 0,0 0 0 0 0,0 1 0 0 0,1-1 0 0 0,0 1 0 0 0,-1-1 0 0 0,1 1 0 0 0,0 0 0 0 0,0 0 0 0 0,0 0 0 0 0,0 1 0 0 0,0-1 0 0 0,1 1 0 0 0,-1-1 1 0 0,1 1-1 0 0,-1 0 0 0 0,0 1 0 0 0,2-1-168 0 0,7 0 382 0 0,1 1 0 0 0,-1 1 1 0 0,1 0-1 0 0,0 0 0 0 0,-1 1 1 0 0,0 1-1 0 0,0 0 0 0 0,11 5-382 0 0,19 3 541 0 0,-32-9-396 0 0,-1 1 0 0 0,1 0 0 0 0,5 2-145 0 0,-6-1 85 0 0,-1-1 0 0 0,0 0 0 0 0,0 0 1 0 0,0 1-1 0 0,-1 0 0 0 0,1 1 1 0 0,-1 0-1 0 0,0 0 0 0 0,0 0 0 0 0,-1 1 1 0 0,0 0-1 0 0,1 1-85 0 0,2 5 40 0 0,-2 0 1 0 0,0 0-1 0 0,0 1 1 0 0,-1-1-1 0 0,0 1 0 0 0,-2 1 1 0 0,1-1-1 0 0,0 8-40 0 0,-1-2 45 0 0,0 1-1 0 0,-2 0 0 0 0,-1-1 1 0 0,0 1-1 0 0,-2 14-44 0 0,0-20 31 0 0,-1-1-1 0 0,-1 1 1 0 0,0-1-1 0 0,-1 0 1 0 0,0 0-1 0 0,-1-1 1 0 0,-2 4-31 0 0,-2 4 54 0 0,-2 0 0 0 0,0-1 0 0 0,-15 17-54 0 0,13-20 44 0 0,0-2 1 0 0,-2 1-1 0 0,-10 6-44 0 0,-12 14 43 0 0,33-31-43 0 0,0-1 1 0 0,1 0-1 0 0,-1 0 0 0 0,-1-1 1 0 0,1 1-1 0 0,0-1 0 0 0,0 1 1 0 0,-1-1-1 0 0,1-1 0 0 0,-1 1 1 0 0,0-1-1 0 0,0 0 0 0 0,-1 1 0 0 0,2-2-1 0 0,1 1 0 0 0,0-1 0 0 0,-1 0 0 0 0,1 0 0 0 0,-1 0 0 0 0,1-1 0 0 0,0 1 0 0 0,-1-1 0 0 0,1 0 0 0 0,0 0 0 0 0,-1 0 0 0 0,1 0-1 0 0,0-1 1 0 0,0 1 0 0 0,0-1 0 0 0,0 1 0 0 0,0-1 0 0 0,1 0 0 0 0,-2-2 1 0 0,-4-3-126 0 0,1 0-1 0 0,0-1 0 0 0,0 0 1 0 0,1 0-1 0 0,0-1 0 0 0,0 0 1 0 0,1 0-1 0 0,-3-9 127 0 0,4 10-842 0 0,1-2-1 0 0,0 1 1 0 0,0 0-1 0 0,1-1 1 0 0,1 1-1 0 0,-1-2 843 0 0,1-17-7995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6.471"/>
    </inkml:context>
    <inkml:brush xml:id="br0">
      <inkml:brushProperty name="width" value="0.05" units="cm"/>
      <inkml:brushProperty name="height" value="0.05" units="cm"/>
      <inkml:brushProperty name="color" value="#333333"/>
    </inkml:brush>
  </inkml:definitions>
  <inkml:trace contextRef="#ctx0" brushRef="#br0">0 317 4608 0 0,'5'4'101'0'0,"0"2"56"0"0,7 14 60 0 0,-10-19 245 0 0,0 1 1 0 0,-1 0 0 0 0,1 0-1 0 0,0-1 1 0 0,0 1 0 0 0,0-1-1 0 0,0 0 1 0 0,0 1 0 0 0,0-1-1 0 0,0 0 1 0 0,1 0 0 0 0,-1 0-1 0 0,0-1 1 0 0,1 1 0 0 0,-1-1 0 0 0,0 1-1 0 0,1-1 1 0 0,-1 0 0 0 0,1 1-1 0 0,-1-1 1 0 0,1-1 0 0 0,-1 1-1 0 0,0 0 1 0 0,1-1 0 0 0,1 0-463 0 0,31-7 4065 0 0,-5-4-3302 0 0,-17 7-551 0 0,-1 0-1 0 0,0-1 1 0 0,0 0 0 0 0,0-1-1 0 0,-1 0 1 0 0,0-1 0 0 0,0 0 0 0 0,-1-1-1 0 0,7-8-211 0 0,37-50 1067 0 0,-7 10 50 0 0,-44 54-1117 0 0,-1 0 0 0 0,0 0 0 0 0,0 0 0 0 0,0-1 0 0 0,0 1 0 0 0,-1 0 0 0 0,1-1 0 0 0,-1 1 0 0 0,0-1 0 0 0,0 1 0 0 0,0-1 0 0 0,0 1 0 0 0,-1-1 0 0 0,0 0 0 0 0,1 0 0 0 0,-1 1 0 0 0,0-1 0 0 0,-1 0 0 0 0,1 1 0 0 0,-1-1 0 0 0,0 0 0 0 0,0 1 0 0 0,0-1 0 0 0,0 1 0 0 0,0-1 0 0 0,-1 1 0 0 0,0 0 0 0 0,1-1 0 0 0,-1 1 0 0 0,0 0 0 0 0,-1 0 0 0 0,1 0 0 0 0,0 1 0 0 0,-1-1 0 0 0,0 0 0 0 0,0 1 0 0 0,0 0 0 0 0,0 0 0 0 0,0 0 0 0 0,0 0 0 0 0,-2-1 0 0 0,1 1 0 0 0,1 1 0 0 0,-1 0 0 0 0,0 0 0 0 0,0 0 0 0 0,1 0 0 0 0,-1 0 0 0 0,0 1 0 0 0,0-1 0 0 0,0 1 0 0 0,0 0 0 0 0,0 0 0 0 0,0 1 0 0 0,0-1 0 0 0,1 1 0 0 0,-1 0 0 0 0,0 0 0 0 0,0 0 0 0 0,1 1 0 0 0,-1-1 0 0 0,0 1 0 0 0,1 0 0 0 0,0 0 0 0 0,-1 0 0 0 0,-1 1 0 0 0,-11 11 19 0 0,1 0 1 0 0,0 0-1 0 0,1 2 0 0 0,0-1 0 0 0,0 3-19 0 0,3-2 106 0 0,1 0 0 0 0,0 1 0 0 0,1 1-1 0 0,1-1 1 0 0,0 2 0 0 0,2-1 0 0 0,0 1-1 0 0,1-1 1 0 0,1 1 0 0 0,0 1 0 0 0,2-1 0 0 0,0 2-106 0 0,2-4 124 0 0,0 0 0 0 0,1 0 0 0 0,1 0 0 0 0,0 0 1 0 0,2-1-1 0 0,0 2-124 0 0,-3-13 17 0 0,1 0 1 0 0,0 0-1 0 0,0 0 1 0 0,1 0 0 0 0,-1 0-1 0 0,1 0 1 0 0,0-1-1 0 0,1 1 1 0 0,-1-1-18 0 0,9 12 19 0 0,-8-10-7 0 0,1 0 0 0 0,0 0 0 0 0,0-1 0 0 0,1 1 0 0 0,-1-1 0 0 0,3 1-12 0 0,7 6 8 0 0,-8-6-12 0 0,0 0 0 0 0,1-1 0 0 0,0-1 1 0 0,0 1-1 0 0,0-1 0 0 0,0-1 0 0 0,5 2 4 0 0,2 0-24 0 0,0 0 0 0 0,1-2 0 0 0,13 2 24 0 0,-19-4-195 0 0,1-1 0 0 0,0-1 0 0 0,-1 0 0 0 0,0 0 0 0 0,1-1 0 0 0,1-1 195 0 0,8-1-519 0 0,-12 3 179 0 0,1-1-1 0 0,-1 0 1 0 0,0-1-1 0 0,0 0 1 0 0,0 0-1 0 0,0-1 1 0 0,0 0-1 0 0,-1 0 1 0 0,0-1 0 0 0,0 0-1 0 0,0 0 1 0 0,0 0-1 0 0,-1-1 1 0 0,2-2 340 0 0,15-17-1550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6.873"/>
    </inkml:context>
    <inkml:brush xml:id="br0">
      <inkml:brushProperty name="width" value="0.05" units="cm"/>
      <inkml:brushProperty name="height" value="0.05" units="cm"/>
      <inkml:brushProperty name="color" value="#333333"/>
    </inkml:brush>
  </inkml:definitions>
  <inkml:trace contextRef="#ctx0" brushRef="#br0">1 248 6912 0 0,'0'0'314'0'0,"0"3"-6"0"0,4 7 196 0 0,0-1-1 0 0,1 1 0 0 0,0-1 0 0 0,0 0 0 0 0,4 5-503 0 0,-7-13 529 0 0,-1 1 0 0 0,1 0-1 0 0,0-1 1 0 0,0 1 0 0 0,0-1-1 0 0,0 1 1 0 0,0-1 0 0 0,0 0-1 0 0,0 0 1 0 0,0 0 0 0 0,1 0 0 0 0,-1 0-1 0 0,0 0 1 0 0,1-1-529 0 0,2 2 603 0 0,1-1 0 0 0,0 0 0 0 0,0 0 0 0 0,0-1 0 0 0,1 1-603 0 0,13-1 782 0 0,0-1 0 0 0,1-1 1 0 0,8-2-783 0 0,-20 2 140 0 0,1-1 1 0 0,-1 1 0 0 0,0-1-1 0 0,0-1 1 0 0,-1 0 0 0 0,1 0 0 0 0,-1-1-1 0 0,4-2-140 0 0,151-110 1955 0 0,-154 111-1974 0 0,-1-1-1 0 0,0 0 1 0 0,0-1 0 0 0,0 0-1 0 0,-1 0 1 0 0,0-1 0 0 0,0 0-1 0 0,-1 0 1 0 0,-1-1 0 0 0,1 1-1 0 0,-1-1 1 0 0,-1 0 0 0 0,0-1-1 0 0,0 0 20 0 0,0-5 0 0 0,-8 4 0 0 0,4 11 0 0 0,-1-1 0 0 0,0 1 0 0 0,0 0 0 0 0,0 0 0 0 0,0 0 0 0 0,0 0 0 0 0,0 0 0 0 0,0 0 0 0 0,0 1 0 0 0,0-1 0 0 0,0 0 0 0 0,0 0 0 0 0,-1 1 0 0 0,1-1 0 0 0,0 1 0 0 0,-1-1 0 0 0,1 1 0 0 0,0 0 0 0 0,-1-1 0 0 0,0 1 0 0 0,-30-1 0 0 0,23 1 0 0 0,2 0 0 0 0,0 1-1 0 0,-1 0 1 0 0,1 1-1 0 0,0 0 1 0 0,0 0 0 0 0,0 0-1 0 0,0 1 1 0 0,1 0-1 0 0,-1 0 1 0 0,1 1-1 0 0,0 0 1 0 0,0 0 0 0 0,-5 4 0 0 0,-3 3 176 0 0,1 1 0 0 0,0 0 1 0 0,1 2-1 0 0,1-1 0 0 0,-3 4-176 0 0,-1 3 262 0 0,1 1-1 0 0,0 0 0 0 0,2 0 0 0 0,0 1 1 0 0,1 1-1 0 0,2 0 0 0 0,0 1 1 0 0,-4 19-262 0 0,9-22 103 0 0,-11 56 313 0 0,13-66-357 0 0,2-1 0 0 0,-1 1-1 0 0,1 0 1 0 0,1-1 0 0 0,0 1 0 0 0,1 2-59 0 0,-1-9 17 0 0,1 7 54 0 0,0 0 0 0 0,1 0 0 0 0,2 4-71 0 0,-3-11 6 0 0,0 1-1 0 0,0-1 0 0 0,1 1 1 0 0,0-1-1 0 0,0 0 0 0 0,0 0 1 0 0,0 0-1 0 0,3 2-5 0 0,-1-1-1 0 0,1-1 0 0 0,-1 0 0 0 0,1 0 0 0 0,0 0-1 0 0,0 0 1 0 0,0-1 0 0 0,0 0 0 0 0,0 0 0 0 0,1-1 0 0 0,-1 0 0 0 0,1 0-1 0 0,0-1 1 0 0,0 1 0 0 0,0-1 1 0 0,9 1-240 0 0,0 0 1 0 0,1-1-1 0 0,-1-1 0 0 0,1-1 1 0 0,-1 0-1 0 0,1-1 0 0 0,-1-1 0 0 0,2 0 240 0 0,32-10-5243 0 0,44-19 5243 0 0,-83 28-524 0 0,30-10-1487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7.285"/>
    </inkml:context>
    <inkml:brush xml:id="br0">
      <inkml:brushProperty name="width" value="0.05" units="cm"/>
      <inkml:brushProperty name="height" value="0.05" units="cm"/>
      <inkml:brushProperty name="color" value="#333333"/>
    </inkml:brush>
  </inkml:definitions>
  <inkml:trace contextRef="#ctx0" brushRef="#br0">643 496 18399 0 0,'0'0'422'0'0,"0"-2"56"0"0,-1-2-393 0 0,0 1-1 0 0,1 0 0 0 0,-1 0 0 0 0,0 0 0 0 0,-1 0 1 0 0,1 0-1 0 0,0 0 0 0 0,-1 0 0 0 0,0 0 1 0 0,1 1-1 0 0,-1-1 0 0 0,0 1 0 0 0,-1-2-84 0 0,-3-3 5 0 0,-1 1 1 0 0,1-1-1 0 0,-1 1 0 0 0,-3-2-5 0 0,0 1 373 0 0,-1 0 1 0 0,0 1-1 0 0,0 0 0 0 0,0 1 0 0 0,-1 0 0 0 0,0 0 0 0 0,0 1 0 0 0,0 1 0 0 0,-1 0 0 0 0,1 1 1 0 0,-1 0-1 0 0,0 1 0 0 0,1 0 0 0 0,-1 1 0 0 0,0 1 0 0 0,0 0-373 0 0,-3 1 201 0 0,1 1 1 0 0,-1 0-1 0 0,1 1 1 0 0,0 1-1 0 0,0 0 0 0 0,0 1 1 0 0,1 1-1 0 0,0 0 1 0 0,0 1-1 0 0,1 1 0 0 0,0 0 1 0 0,-8 8-202 0 0,4-3 108 0 0,1 1 1 0 0,1 0-1 0 0,0 2 1 0 0,1-1-1 0 0,1 2 0 0 0,1 0 1 0 0,0 1-1 0 0,1 0 1 0 0,1 0-1 0 0,1 1 1 0 0,1 0-1 0 0,-3 12-108 0 0,3-3 141 0 0,2 1 0 0 0,-1 8-141 0 0,6-29 23 0 0,0 1 1 0 0,0-1 0 0 0,1 0 0 0 0,0 0 0 0 0,1 0 0 0 0,0 0-1 0 0,1 0 1 0 0,0 0 0 0 0,2 8-24 0 0,-2-13 4 0 0,0 0 0 0 0,1 0 0 0 0,-1 0 0 0 0,1 0 0 0 0,0-1 0 0 0,0 1 0 0 0,0-1 0 0 0,0 0 0 0 0,0 0 0 0 0,1 0 0 0 0,-1 0 0 0 0,1 0 0 0 0,0-1 0 0 0,0 0 0 0 0,0 0 0 0 0,0 0 0 0 0,1 0-4 0 0,3 1 2 0 0,-1 0-1 0 0,1-1 1 0 0,0 0 0 0 0,0 0-1 0 0,0-1 1 0 0,0 0-1 0 0,0 0 1 0 0,0-1 0 0 0,3 0-2 0 0,9-1 7 0 0,1-2 1 0 0,0 0 0 0 0,-1-1-1 0 0,0-1 1 0 0,0-1-1 0 0,0 0 1 0 0,1-3-8 0 0,-1 0-20 0 0,0-1 0 0 0,-1-1-1 0 0,-1-1 1 0 0,1-1 0 0 0,-2 0-1 0 0,0-2 1 0 0,-1 0 0 0 0,0 0 0 0 0,-1-1-1 0 0,-1-1 1 0 0,-1-1 0 0 0,0 0 0 0 0,-1-1-1 0 0,-1 0 1 0 0,0-3 20 0 0,9-20-94 0 0,-3-1 1 0 0,-1-1-1 0 0,-2 0 0 0 0,-2-2 1 0 0,-2 1-1 0 0,-2-1 0 0 0,1-35 94 0 0,-6 50-57 0 0,-1-1 0 0 0,-2 1 0 0 0,-2 0 0 0 0,0 0 0 0 0,-5-15 57 0 0,3 27-21 0 0,4 16 18 0 0,0 0-1 0 0,-1-1 1 0 0,1 1 0 0 0,-1 0-1 0 0,0 0 1 0 0,0-1 0 0 0,0 1 0 0 0,-1 0-1 0 0,1 0 1 0 0,-1 0 0 0 0,0 0 0 0 0,0 1-1 0 0,0-1 1 0 0,0 0 3 0 0,-1 0 2 0 0,1 1 8 0 0,0 0 0 0 0,1 0 0 0 0,-1 1 0 0 0,0-1-1 0 0,-1 0 1 0 0,1 1 0 0 0,0-1 0 0 0,-1 1-10 0 0,2 1 3 0 0,0-1 1 0 0,1 1-1 0 0,-1 0 0 0 0,0 0 1 0 0,1 0-1 0 0,-1 0 0 0 0,0 0 0 0 0,1 0 1 0 0,-1 0-1 0 0,0 0 0 0 0,1 1 1 0 0,-1-1-1 0 0,0 0 0 0 0,1 0 1 0 0,-1 0-1 0 0,0 1 0 0 0,1-1 1 0 0,-1 0-1 0 0,1 1 0 0 0,-1-1 0 0 0,1 1 1 0 0,-1-1-1 0 0,0 0 0 0 0,1 1 1 0 0,0-1-1 0 0,-1 1 0 0 0,1 0 1 0 0,-1-1-1 0 0,1 1 0 0 0,0-1 1 0 0,-1 1-1 0 0,1 0 0 0 0,0-1 0 0 0,-1 1-3 0 0,-5 12 65 0 0,1 0-1 0 0,0 0 0 0 0,1 0 0 0 0,0 0 0 0 0,1 1 1 0 0,-1 13-65 0 0,4-24 5 0 0,-3 21 87 0 0,1 1-1 0 0,2 1 0 0 0,2 23-91 0 0,0 8 134 0 0,0 3 202 0 0,6 27-336 0 0,-1-16 200 0 0,-4-32-87 0 0,-1 2 83 0 0,3 1-1 0 0,9 38-195 0 0,-1-12 139 0 0,-10-46-121 0 0,1 0-1 0 0,1-1 1 0 0,5 13-18 0 0,-5-23-12 0 0,-1 1-1 0 0,1-1 1 0 0,1 0 0 0 0,0-1-1 0 0,1 0 1 0 0,6 9 12 0 0,-11-16-80 0 0,0-1-1 0 0,0 0 1 0 0,0 1 0 0 0,0-1-1 0 0,1 0 1 0 0,-1 0 0 0 0,0 0-1 0 0,1-1 1 0 0,0 1 0 0 0,-1-1-1 0 0,1 1 1 0 0,0-1 0 0 0,0 0-1 0 0,0 0 1 0 0,0 0 0 0 0,0 0-1 0 0,0-1 1 0 0,0 1 0 0 0,0-1-1 0 0,0 0 1 0 0,0 0-1 0 0,0 0 1 0 0,0 0 0 0 0,0 0-1 0 0,0-1 1 0 0,0 0 0 0 0,0 1-1 0 0,0-1 1 0 0,2-1 80 0 0,18-9-2320 0 0,-1-3-4196 0 0,1-1-2283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7.826"/>
    </inkml:context>
    <inkml:brush xml:id="br0">
      <inkml:brushProperty name="width" value="0.05" units="cm"/>
      <inkml:brushProperty name="height" value="0.05" units="cm"/>
      <inkml:brushProperty name="color" value="#333333"/>
    </inkml:brush>
  </inkml:definitions>
  <inkml:trace contextRef="#ctx0" brushRef="#br0">13 41 1840 0 0,'-3'-28'133'0'0,"5"17"466"0"0,-1 9 2370 0 0,-2 8 2669 0 0,-1 4-1999 0 0,-1 3-850 0 0,-1 79 3189 0 0,1-26-4161 0 0,3-43-1189 0 0,1-1 0 0 0,0 1-628 0 0,2 25 805 0 0,-3-9-157 0 0,2 0-1 0 0,2 1-647 0 0,-1-20 182 0 0,1-1 1 0 0,0 1-1 0 0,2-1 0 0 0,6 16-182 0 0,-10-31 12 0 0,0 0 0 0 0,0-1 0 0 0,0 1-1 0 0,1-1 1 0 0,-1 0 0 0 0,1 0 0 0 0,0 0 0 0 0,0 0-1 0 0,0 0 1 0 0,0-1 0 0 0,0 1 0 0 0,0-1 0 0 0,1 0-1 0 0,1 1-11 0 0,1-1 2 0 0,0 0-1 0 0,0 0 0 0 0,1-1 1 0 0,-1 0-1 0 0,1 0 0 0 0,-1 0 1 0 0,1-1-1 0 0,4 0-1 0 0,-8-1-4 0 0,1 0 0 0 0,-1 0 0 0 0,1 0 0 0 0,-1 0-1 0 0,1-1 1 0 0,-1 0 0 0 0,0 1 0 0 0,1-1 0 0 0,-1 0 0 0 0,0-1 0 0 0,0 1 0 0 0,0-1 4 0 0,35-36-115 0 0,-19 18 55 0 0,-5 7 8 0 0,-1-2 1 0 0,-1 1-1 0 0,-1-1 0 0 0,0-1 0 0 0,-1 0 1 0 0,-1-1-1 0 0,2-4 52 0 0,10-29-262 0 0,13-52 262 0 0,-24 66-90 0 0,3-32 90 0 0,4-14-38 0 0,-16 76 50 0 0,-1 5 49 0 0,0 2 18 0 0,-1 11 94 0 0,-4 39 224 0 0,1-1-1 0 0,3 1 1 0 0,6 46-397 0 0,-5-80 65 0 0,3 35 304 0 0,2 0 1 0 0,7 28-370 0 0,-10-67 44 0 0,1-1 0 0 0,0 0 0 0 0,1 0 0 0 0,0-1 0 0 0,0 1 1 0 0,1-1-1 0 0,1 0 0 0 0,5 9-44 0 0,-8-16-35 0 0,-1 0 0 0 0,0 0-1 0 0,1-1 1 0 0,0 1 0 0 0,-1-1 0 0 0,1 1-1 0 0,0-1 1 0 0,0 0 0 0 0,1 0 0 0 0,-1 0 0 0 0,0 0-1 0 0,1-1 1 0 0,-1 1 0 0 0,1-1 0 0 0,-1 0 0 0 0,1 0-1 0 0,0 0 1 0 0,-1-1 0 0 0,1 1 0 0 0,0-1-1 0 0,-1 0 1 0 0,1 0 0 0 0,0 0 0 0 0,0 0 0 0 0,-1-1-1 0 0,1 0 1 0 0,0 1 0 0 0,-1-1 0 0 0,1-1 35 0 0,3 0-298 0 0,-1 0 0 0 0,1-1-1 0 0,-1 0 1 0 0,1-1 0 0 0,-1 1 0 0 0,0-1 0 0 0,-1 0 0 0 0,1-1 0 0 0,-1 1 0 0 0,4-5 298 0 0,2-4-1639 0 0,0 1 1 0 0,-1-2 0 0 0,-1 1-1 0 0,1-4 1639 0 0,9-15-7827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8.231"/>
    </inkml:context>
    <inkml:brush xml:id="br0">
      <inkml:brushProperty name="width" value="0.05" units="cm"/>
      <inkml:brushProperty name="height" value="0.05" units="cm"/>
      <inkml:brushProperty name="color" value="#333333"/>
    </inkml:brush>
  </inkml:definitions>
  <inkml:trace contextRef="#ctx0" brushRef="#br0">19 315 14832 0 0,'11'-10'678'0'0,"-8"8"-14"0"0,-3 21 898 0 0,2 0 0 0 0,1 5-1562 0 0,2 23 2045 0 0,-1-13-119 0 0,0 1 0 0 0,5 9-1926 0 0,-4-15 723 0 0,5 19 280 0 0,-3-16-225 0 0,-2 0 1 0 0,0 18-779 0 0,8 101 1404 0 0,-3-30-178 0 0,-5 12-1226 0 0,0-45 102 0 0,-4-77-85 0 0,1-8 0 0 0,-2-5-15 0 0,0 1 0 0 0,-1-1 0 0 0,1 0 0 0 0,0 1 0 0 0,0-1 0 0 0,-1 0-1 0 0,1 1 1 0 0,-1-1 0 0 0,0 1 0 0 0,0-2-2 0 0,-3-7 0 0 0,1 1 0 0 0,1-1 0 0 0,-2-6 0 0 0,-5-22 0 0 0,0 8 76 0 0,2 0-1 0 0,1 0 1 0 0,1-1 0 0 0,0-27-76 0 0,0-2 81 0 0,-4-59-402 0 0,6 61 139 0 0,1 20 50 0 0,1 1 0 0 0,1-1 0 0 0,4-12 132 0 0,35-177-297 0 0,-32 196 224 0 0,0 1 1 0 0,4-5 72 0 0,-7 23-30 0 0,1 1 0 0 0,0 0-1 0 0,0 0 1 0 0,2 0 0 0 0,-1 1 0 0 0,1 0 0 0 0,3-3 30 0 0,7-7-84 0 0,0 1 1 0 0,1 1-1 0 0,8-6 84 0 0,-20 19-12 0 0,1 0 0 0 0,0 0 0 0 0,1 0 0 0 0,-1 1-1 0 0,1 0 1 0 0,0 0 0 0 0,0 1 0 0 0,0 0 0 0 0,0 1 0 0 0,1-1 0 0 0,4 1 12 0 0,-1 0 0 0 0,0 1 0 0 0,-1 1 0 0 0,1 0-1 0 0,0 0 1 0 0,-1 1 0 0 0,1 1 0 0 0,-1 0 0 0 0,2 0 0 0 0,-8 0 1 0 0,1-1 0 0 0,-1 1 0 0 0,0 0 0 0 0,0 1-1 0 0,0-1 1 0 0,0 1 0 0 0,0 0 0 0 0,0 0 0 0 0,-1 0 0 0 0,0 1 0 0 0,1-1 0 0 0,-1 1 0 0 0,-1 0 0 0 0,1 0 0 0 0,0 1 0 0 0,-1-1 0 0 0,2 4-1 0 0,3 8 40 0 0,-1-1 1 0 0,-1 1-1 0 0,0 0 0 0 0,-1 1 1 0 0,0-1-1 0 0,-2 1 0 0 0,0 0 1 0 0,-1 0-1 0 0,0 0 0 0 0,-2 15-40 0 0,-1-9 33 0 0,-1 0 0 0 0,-1 0 0 0 0,-1 0 0 0 0,-1 0-1 0 0,-1 0 1 0 0,-1-1 0 0 0,-7 15-33 0 0,10-26 17 0 0,-7 16 30 0 0,-2 1 1 0 0,-1-2 0 0 0,-2 4-48 0 0,5-13 39 0 0,4-5-6 0 0,0 0 0 0 0,-1-1 0 0 0,0 0 0 0 0,-9 9-33 0 0,14-18 6 0 0,1 1 0 0 0,-1-1 0 0 0,1 0 0 0 0,-1 0-1 0 0,0 0 1 0 0,0 0 0 0 0,0 0 0 0 0,0-1 0 0 0,0 1 0 0 0,-1-1-1 0 0,1 0 1 0 0,0 0 0 0 0,-1 0 0 0 0,1-1 0 0 0,0 1-1 0 0,-1-1 1 0 0,1 1 0 0 0,-1-1 0 0 0,1 0 0 0 0,-1-1-1 0 0,-2 1-5 0 0,-12-4-93 0 0,1-1-1 0 0,-1-1 0 0 0,1 0 1 0 0,0-1-1 0 0,0-1 0 0 0,1 0 1 0 0,-9-7 93 0 0,4 1-511 0 0,1 0 1 0 0,1-1 0 0 0,1 0 0 0 0,0-2 0 0 0,-7-9 510 0 0,10 10-1058 0 0,2-1 1 0 0,0 0-1 0 0,1 0 0 0 0,0-2 1058 0 0,-2-10-1504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8.828"/>
    </inkml:context>
    <inkml:brush xml:id="br0">
      <inkml:brushProperty name="width" value="0.05" units="cm"/>
      <inkml:brushProperty name="height" value="0.05" units="cm"/>
      <inkml:brushProperty name="color" value="#333333"/>
    </inkml:brush>
  </inkml:definitions>
  <inkml:trace contextRef="#ctx0" brushRef="#br0">1 1 19639 0 0,'0'17'896'0'0,"0"-14"-13"0"0,0 0-568 0 0,1 36 3359 0 0,4 12-3674 0 0,2 29 2333 0 0,6 320 101 0 0,-8-306-2054 0 0,1 28 5 0 0,2 77-181 0 0,-3-120-412 0 0,-5-78-20 0 0,0-1-553 0 0,-5-9-1307 0 0,-14-20-1055 0 0,6 7 951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0.796"/>
    </inkml:context>
    <inkml:brush xml:id="br0">
      <inkml:brushProperty name="width" value="0.1" units="cm"/>
      <inkml:brushProperty name="height" value="0.1" units="cm"/>
      <inkml:brushProperty name="color" value="#333333"/>
    </inkml:brush>
  </inkml:definitions>
  <inkml:trace contextRef="#ctx0" brushRef="#br0">0 0 16096 0 0,'0'0'365'0'0,"0"0"56"0"0,0 3 24 0 0,1 2-381 0 0,0-1-1 0 0,0 1 0 0 0,0 0 1 0 0,0 0-1 0 0,1-1 0 0 0,0 1 1 0 0,0-1-1 0 0,0 1 0 0 0,0-1 1 0 0,3 3-64 0 0,31 43 1106 0 0,-25-38-695 0 0,0 0-1 0 0,1-1 1 0 0,0-1 0 0 0,7 5-411 0 0,30 27 456 0 0,-10-7-133 0 0,-22-22-120 0 0,-1 2 0 0 0,2 2-203 0 0,-5-3 99 0 0,30 34 236 0 0,1 5-335 0 0,-35-38 130 0 0,-2-3-801 0 0,-1-4-2998 0 0,-6-8 2229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9.223"/>
    </inkml:context>
    <inkml:brush xml:id="br0">
      <inkml:brushProperty name="width" value="0.05" units="cm"/>
      <inkml:brushProperty name="height" value="0.05" units="cm"/>
      <inkml:brushProperty name="color" value="#333333"/>
    </inkml:brush>
  </inkml:definitions>
  <inkml:trace contextRef="#ctx0" brushRef="#br0">0 286 19351 0 0,'0'0'439'0'0,"0"0"62"0"0,1 2 33 0 0,1 3-420 0 0,1-1 1 0 0,0 1 0 0 0,-1-1 0 0 0,1 1 0 0 0,1-1-1 0 0,-1 0 1 0 0,1 0 0 0 0,-1-1 0 0 0,1 1-1 0 0,0-1 1 0 0,0 0 0 0 0,1 0 0 0 0,-1 0-1 0 0,1-1 1 0 0,-1 1 0 0 0,1-1 0 0 0,0 0-1 0 0,0 0 1 0 0,0-1 0 0 0,0 1 0 0 0,0-1 0 0 0,0-1-1 0 0,1 1 1 0 0,-1-1 0 0 0,0 1 0 0 0,2-1-115 0 0,165 5 2173 0 0,-133-5-1012 0 0,35 7-1161 0 0,-45-6 109 0 0,0-1 1 0 0,0-2-1 0 0,0 0 0 0 0,7-3-109 0 0,15-1 43 0 0,22 1-51 0 0,-31 2-31 0 0,1-1 1 0 0,5-3 38 0 0,126-34-347 0 0,-159 38 366 0 0,1-1 0 0 0,10-5-19 0 0,-21 7 6 0 0,0-1 1 0 0,0 1 0 0 0,0-1-1 0 0,0 0 1 0 0,0-1 0 0 0,0 1-1 0 0,-1-1 1 0 0,5-4-7 0 0,1-3 22 0 0,-1 2 28 0 0,-1 0-1 0 0,1-1 0 0 0,3-6-49 0 0,-10 11 25 0 0,1 0 1 0 0,-1 1-1 0 0,0-1 0 0 0,0 0 0 0 0,0 0 0 0 0,-1 0 0 0 0,1 0 0 0 0,-1 0 0 0 0,0-1 0 0 0,-1-2-25 0 0,1 1 36 0 0,-1 1-1 0 0,0 0 0 0 0,0-1 1 0 0,-1 1-1 0 0,1-1 0 0 0,-2 1 1 0 0,1 0-1 0 0,-1-1 0 0 0,0 1 1 0 0,0 0-1 0 0,-3-5-35 0 0,3 7 27 0 0,0 0 0 0 0,-1 0 0 0 0,0 1 0 0 0,0-1 0 0 0,0 1 0 0 0,0 0 0 0 0,0-1 0 0 0,-1 1 0 0 0,1 1 0 0 0,-1-1 0 0 0,0 0 0 0 0,0 1 0 0 0,0 0 0 0 0,0 0 0 0 0,0 0 0 0 0,-1 0 0 0 0,1 1-27 0 0,0 0 27 0 0,0 0 0 0 0,0 0 0 0 0,0 1 0 0 0,0-1 0 0 0,0 1 0 0 0,0 0 0 0 0,0 0 0 0 0,0 1 0 0 0,0-1 0 0 0,0 1 0 0 0,0 0 0 0 0,0 0 0 0 0,0 0 0 0 0,0 1 0 0 0,0-1 0 0 0,-1 2-27 0 0,-3 1 56 0 0,-1 1 0 0 0,1 0 0 0 0,-1 1-1 0 0,1 0 1 0 0,1 0 0 0 0,-2 2-56 0 0,-3 4 54 0 0,1 0-1 0 0,0 1 1 0 0,1 0 0 0 0,0 1-1 0 0,1 0 1 0 0,1 1 0 0 0,0 0 0 0 0,1 0-1 0 0,0 0 1 0 0,0 6-54 0 0,-3 8 74 0 0,3-12 0 0 0,1 1 0 0 0,1 0-1 0 0,1 0 1 0 0,-1 10-74 0 0,5-26 8 0 0,-5 39 267 0 0,3-1 0 0 0,2 36-275 0 0,1-64 35 0 0,0-1-1 0 0,0 0 0 0 0,1 0 1 0 0,1 0-1 0 0,0 0 1 0 0,0 0-1 0 0,1 0 0 0 0,0-1 1 0 0,1 0-1 0 0,0 0 1 0 0,1 0-1 0 0,5 7-34 0 0,-1-7 20 0 0,0 0-1 0 0,0-1 1 0 0,1 0-1 0 0,7 4-19 0 0,-14-10-2 0 0,0 0 3 0 0,1-1-1 0 0,-1 1 1 0 0,0-1 0 0 0,1 0-1 0 0,-1 0 1 0 0,1-1 0 0 0,0 1-1 0 0,-1-1 1 0 0,1 0 0 0 0,3 0-1 0 0,9 0-82 0 0,0 0 0 0 0,7-1 82 0 0,-8 0-155 0 0,9-2-352 0 0,-1 0 0 0 0,1-1 0 0 0,-1-1-1 0 0,0-1 1 0 0,0-2 0 0 0,0 0 0 0 0,-1-2 0 0 0,16-7 507 0 0,-21 9-837 0 0,0 0 1 0 0,1 2 0 0 0,0 0 836 0 0,-6 2-620 0 0,33-11-1602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9.657"/>
    </inkml:context>
    <inkml:brush xml:id="br0">
      <inkml:brushProperty name="width" value="0.05" units="cm"/>
      <inkml:brushProperty name="height" value="0.05" units="cm"/>
      <inkml:brushProperty name="color" value="#333333"/>
    </inkml:brush>
  </inkml:definitions>
  <inkml:trace contextRef="#ctx0" brushRef="#br0">479 50 16783 0 0,'-5'-3'359'0'0,"1"-1"0"0"0,-1 1-1 0 0,0-1 1 0 0,1 0 0 0 0,-2-3-359 0 0,4 5 2 0 0,1 1 0 0 0,-1-1 1 0 0,0 1-1 0 0,0-1 0 0 0,0 1 1 0 0,-1 0-1 0 0,1 0 0 0 0,0 0 0 0 0,0 0 1 0 0,-1 0-1 0 0,1 0 0 0 0,0 1 1 0 0,-1-1-3 0 0,-11-3 238 0 0,8 3 303 0 0,-1-1 1 0 0,1 1 0 0 0,-1 1-1 0 0,1-1 1 0 0,-1 1 0 0 0,0 1-1 0 0,1-1 1 0 0,-1 1-1 0 0,1 0 1 0 0,-1 0 0 0 0,1 1-1 0 0,0 0 1 0 0,-1 0-542 0 0,-2 1 227 0 0,1 1 0 0 0,0-1 0 0 0,0 1 0 0 0,0 0 0 0 0,-4 4-227 0 0,-14 8 474 0 0,4-3-236 0 0,1 2 0 0 0,0 1 0 0 0,1 0-1 0 0,1 1 1 0 0,1 2 0 0 0,0 0 0 0 0,1 0 0 0 0,1 2-238 0 0,13-16 10 0 0,-11 13 147 0 0,-10 19-157 0 0,20-31 13 0 0,1 1 0 0 0,0 0 0 0 0,0 0 0 0 0,0 0-1 0 0,1 0 1 0 0,0 1 0 0 0,0 5-13 0 0,2-12 11 0 0,0 1 0 0 0,-1 0 0 0 0,2 0 0 0 0,-1 0 0 0 0,0 0 0 0 0,0-1 0 0 0,1 1 0 0 0,-1 0 0 0 0,0 0 0 0 0,1-1 0 0 0,0 1 0 0 0,0 0 0 0 0,-1-1 0 0 0,1 1 0 0 0,0-1 0 0 0,0 1 0 0 0,0-1 0 0 0,0 1 0 0 0,1-1 0 0 0,-1 1 0 0 0,0-1 0 0 0,1 0 0 0 0,-1 0 0 0 0,1 0 0 0 0,-1 0 0 0 0,1 0 0 0 0,-1 0 0 0 0,1 0 0 0 0,0 0 0 0 0,-1-1 0 0 0,1 1 0 0 0,1 0-11 0 0,6 1 56 0 0,0 1 0 0 0,0-1-1 0 0,1 0 1 0 0,-1-1 0 0 0,4 0-56 0 0,40 1-427 0 0,51-5 427 0 0,-6 0 340 0 0,-76 3-274 0 0,21-1-168 0 0,1 2-1 0 0,-1 3 0 0 0,8 2 103 0 0,-39-4 28 0 0,1 1 0 0 0,0 0-1 0 0,-1 1 1 0 0,1 0 0 0 0,-1 1 0 0 0,-1 1 0 0 0,1 0 0 0 0,-1 0 0 0 0,0 1-1 0 0,0 1 1 0 0,0-1 0 0 0,5 8-28 0 0,-11-10 4 0 0,0 1-1 0 0,-1-1 1 0 0,0 1-1 0 0,-1 0 1 0 0,1 1 0 0 0,-1-1-1 0 0,0 0 1 0 0,-1 1-1 0 0,2 5-3 0 0,8 17-4 0 0,-11-26 9 0 0,1 1 1 0 0,-1-1-1 0 0,0 0 0 0 0,0 1 1 0 0,0-1-1 0 0,-1 0 0 0 0,1 1 1 0 0,-1-1-1 0 0,0 1 0 0 0,0-1 1 0 0,0 1-1 0 0,0-1 0 0 0,-1 1 1 0 0,1-1-1 0 0,-1 1 0 0 0,0-1 1 0 0,0 0-1 0 0,-1 4-5 0 0,-1-3 10 0 0,1 1 0 0 0,-1-1 0 0 0,0 1 0 0 0,0-1 0 0 0,-1 0 0 0 0,1 0 0 0 0,-1-1 0 0 0,1 1 0 0 0,-1-1 0 0 0,-1 0 0 0 0,1 0 0 0 0,-3 2-10 0 0,7-5-2 0 0,-14 9 195 0 0,0 0-1 0 0,-1-2 1 0 0,-15 7-193 0 0,11-7 18 0 0,0-1 0 0 0,-1-1 0 0 0,0-1 0 0 0,0 0 0 0 0,0-1 0 0 0,0-2 0 0 0,0 0 1 0 0,-1-1-1 0 0,1-1 0 0 0,0-1 0 0 0,-6-1-18 0 0,19 1-191 0 0,1 0 0 0 0,0-1 0 0 0,-1 1 0 0 0,1-1 0 0 0,0 0 0 0 0,0-1 1 0 0,1 1-1 0 0,-1-1 0 0 0,1-1 0 0 0,0 1 0 0 0,0-1 0 0 0,0 1 0 0 0,1-2 0 0 0,-1 1 1 0 0,1 0-1 0 0,0-1 0 0 0,1 0 0 0 0,0 1 0 0 0,0-1 0 0 0,0-1 0 0 0,0 1 1 0 0,1 0-1 0 0,0-1 0 0 0,0 1 0 0 0,0-5 191 0 0,2-12-1747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0.054"/>
    </inkml:context>
    <inkml:brush xml:id="br0">
      <inkml:brushProperty name="width" value="0.05" units="cm"/>
      <inkml:brushProperty name="height" value="0.05" units="cm"/>
      <inkml:brushProperty name="color" value="#333333"/>
    </inkml:brush>
  </inkml:definitions>
  <inkml:trace contextRef="#ctx0" brushRef="#br0">242 1 23039 0 0,'0'0'64'0'0,"-1"0"0"0"0,0 1-1 0 0,1-1 1 0 0,-1 1-1 0 0,1 0 1 0 0,-1-1 0 0 0,1 1-1 0 0,-1-1 1 0 0,1 1 0 0 0,-1 0-1 0 0,1-1 1 0 0,-1 1-1 0 0,1 0 1 0 0,0-1 0 0 0,-1 1-1 0 0,1 0 1 0 0,0 0 0 0 0,0 0-1 0 0,0-1 1 0 0,-1 1-64 0 0,2 1 88 0 0,-1-1 0 0 0,1 0 0 0 0,-1 0 0 0 0,1 0 1 0 0,-1 0-1 0 0,1 1 0 0 0,-1-1 0 0 0,1 0 0 0 0,0 0 0 0 0,0 0 0 0 0,-1-1 1 0 0,1 1-1 0 0,0 0 0 0 0,1 1-88 0 0,-1-1 2 0 0,0 0-1 0 0,-1 0 1 0 0,1 0 0 0 0,0 1-1 0 0,-1-1 1 0 0,1 0 0 0 0,-1 1-1 0 0,1-1 1 0 0,-1 0 0 0 0,0 1-1 0 0,0-1 1 0 0,1 1 0 0 0,-1-1-1 0 0,0 1-1 0 0,2 12 108 0 0,4 7 455 0 0,-1-1 0 0 0,-1 1 0 0 0,-1 0 0 0 0,-1 0 0 0 0,-1 10-563 0 0,-3 63 1603 0 0,-6 17-1603 0 0,-1-10 539 0 0,5 0-1 0 0,4 0 1 0 0,9 60-539 0 0,-7-127 0 0 0,-1-20 0 0 0,0 0 0 0 0,1 0 0 0 0,0 1 0 0 0,1-1 0 0 0,0-1 0 0 0,2 1 0 0 0,4 13 0 0 0,-4-18-12 0 0,-1-1-47 0 0,-1-2 0 0 0,1 1 1 0 0,1 0-1 0 0,0 0 59 0 0,-4-6-29 0 0,0 1-1 0 0,0-1 1 0 0,0 0 0 0 0,1 1 0 0 0,-1-1 0 0 0,0 0 0 0 0,1 0 0 0 0,-1 0 0 0 0,1 0 0 0 0,-1 0 0 0 0,1-1 0 0 0,-1 1-1 0 0,1 0 1 0 0,0-1 0 0 0,-1 1 0 0 0,1-1 0 0 0,0 0 0 0 0,0 1 0 0 0,-1-1 0 0 0,1 0 29 0 0,0 0-954 0 0,-1-2-56 0 0,18-20-1881 0 0,-12 6 911 0 0</inkml:trace>
  <inkml:trace contextRef="#ctx0" brushRef="#br0" timeOffset="1">0 514 20991 0 0,'0'16'960'0'0,"0"-15"-919"0"0,1-1-1 0 0,-1 0 1 0 0,0 1-1 0 0,0-1 1 0 0,0 0-1 0 0,1 1 0 0 0,-1-1 1 0 0,0 0-1 0 0,0 0 1 0 0,1 1-1 0 0,-1-1 1 0 0,0 0-1 0 0,1 0 0 0 0,-1 0 1 0 0,0 0-1 0 0,1 1 1 0 0,-1-1-1 0 0,0 0 1 0 0,1 0-1 0 0,-1 0 1 0 0,0 0-1 0 0,1 0 0 0 0,-1 0 1 0 0,0 0-1 0 0,1 0 1 0 0,-1 0-1 0 0,0 0 1 0 0,1 0-1 0 0,-1 0-40 0 0,2 0 102 0 0,2 2-86 0 0,0-1 0 0 0,0 0 1 0 0,0-1-1 0 0,1 1 0 0 0,-1-1 0 0 0,0 0 0 0 0,0 0 1 0 0,1 0-1 0 0,-1 0 0 0 0,0-1 0 0 0,0 1 1 0 0,3-2-17 0 0,6-2 507 0 0,1-1 1 0 0,-1 0 0 0 0,3-2-508 0 0,-1 0 882 0 0,0 1 1 0 0,12-2-883 0 0,197-40 3045 0 0,-177 40-2835 0 0,129-21 340 0 0,-80 17-1068 0 0,-57 6-854 0 0,-12 4-3089 0 0,-17 2 936 0 0,10-1-5361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0.691"/>
    </inkml:context>
    <inkml:brush xml:id="br0">
      <inkml:brushProperty name="width" value="0.05" units="cm"/>
      <inkml:brushProperty name="height" value="0.05" units="cm"/>
      <inkml:brushProperty name="color" value="#333333"/>
    </inkml:brush>
  </inkml:definitions>
  <inkml:trace contextRef="#ctx0" brushRef="#br0">272 74 4144 0 0,'-25'-25'311'0'0,"-4"-3"724"0"0,5 13 3388 0 0,23 14-4142 0 0,0 0 0 0 0,0 1 0 0 0,-1-1 0 0 0,1 1 1 0 0,0-1-1 0 0,0 1 0 0 0,-1 0 0 0 0,1-1 0 0 0,0 1 0 0 0,-1 0 0 0 0,1 0 0 0 0,0 0 0 0 0,-1 0 0 0 0,1 0 1 0 0,0 0-1 0 0,-1 0 0 0 0,1 1 0 0 0,-1-1-281 0 0,1 1 136 0 0,0 0 0 0 0,0 0 0 0 0,0 0 0 0 0,0 0 0 0 0,0 0 0 0 0,0 0 0 0 0,0 0 0 0 0,1 0 0 0 0,-1 1 0 0 0,0-1 0 0 0,1 0 0 0 0,-1 0 0 0 0,1 1 0 0 0,0-1 0 0 0,-1 0 0 0 0,1 1 0 0 0,0-1 0 0 0,0 0 0 0 0,0 1 0 0 0,0 0-136 0 0,-6 50 1937 0 0,3 1 1 0 0,2 9-1938 0 0,7 109 2190 0 0,-2-82-1277 0 0,-1 8-28 0 0,8 341 1581 0 0,-18 17-881 0 0,-23 32-1585 0 0,14-263 300 0 0,-4 43-56 0 0,-21 232 121 0 0,18-224-216 0 0,-1 21 42 0 0,23-274-173 0 0,-7 180 172 0 0,7-127-16 0 0,8 50-174 0 0,3-11 84 0 0,12 96 89 0 0,-21-204-171 0 0,13 89 93 0 0,4-1 0 0 0,16 46-95 0 0,-25-112 0 0 0,-3-12 0 0 0,-1 0 0 0 0,-1 1 0 0 0,1 5 0 0 0,-5-21-7 0 0,0 0-1 0 0,1 1 1 0 0,-1-1-1 0 0,0 0 1 0 0,1 1-1 0 0,-1-1 1 0 0,1 0-1 0 0,0 0 1 0 0,-1 0-1 0 0,1 0 1 0 0,0 1-1 0 0,0-1 8 0 0,0 0-13 0 0,0 0 0 0 0,-1-1 0 0 0,1 1 0 0 0,0 0 0 0 0,-1 0-1 0 0,1 0 1 0 0,-1 0 0 0 0,0 0 0 0 0,1 0 0 0 0,-1 0 0 0 0,0 0 0 0 0,1 0-1 0 0,-1 0 1 0 0,0 0 0 0 0,0 0 0 0 0,0 0 13 0 0,-9-12-468 0 0,5 5 290 0 0,1 0 1 0 0,0 0-1 0 0,1 0 0 0 0,0-1 0 0 0,-1-2 178 0 0,-9-22-720 0 0,3 9-94 0 0,0-1 0 0 0,1-1 0 0 0,2 0 0 0 0,-3-15 814 0 0,-5-17-1911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2.326"/>
    </inkml:context>
    <inkml:brush xml:id="br0">
      <inkml:brushProperty name="width" value="0.05" units="cm"/>
      <inkml:brushProperty name="height" value="0.05" units="cm"/>
      <inkml:brushProperty name="color" value="#333333"/>
    </inkml:brush>
  </inkml:definitions>
  <inkml:trace contextRef="#ctx0" brushRef="#br0">0 377 14336 0 0,'0'0'330'0'0,"14"8"782"0"0,-13-7-1065 0 0,2-1 1 0 0,11-5-9 0 0,36-12 3330 0 0,12-3-631 0 0,2 3 1 0 0,19-2-2739 0 0,-9 8 1235 0 0,1 2 1 0 0,29 3-1236 0 0,-58 3 345 0 0,78-3 227 0 0,63-5 377 0 0,30-11-949 0 0,-43 3 144 0 0,-40 6-144 0 0,753-89 980 0 0,-353 67-1241 0 0,-331 25 399 0 0,132-3 138 0 0,-75 5-33 0 0,206-4 148 0 0,-189 3-218 0 0,-81 2-73 0 0,-103 5-87 0 0,297-6-10 0 0,-135 7 1 0 0,390 9 104 0 0,-319 9 146 0 0,131 8-119 0 0,-18-6 129 0 0,41-20-264 0 0,-272-11 140 0 0,-12 1-25 0 0,-137 9-147 0 0,8 0-89 0 0,49 5 121 0 0,-68 1 68 0 0,-1 0-31 0 0,46 9-37 0 0,-24 7-49 0 0,-27-4 124 0 0,-17-5-33 0 0,7 6 22 0 0,-27-16-58 0 0,-1 1 1 0 0,0 0-1 0 0,0 0 1 0 0,0 1-1 0 0,0-1 1 0 0,-1 1-1 0 0,1 0 1 0 0,-1-1-1 0 0,1 2 1 0 0,-1-1-1 0 0,0 0 1 0 0,0 1-1 0 0,-1 0-6 0 0,6 5 21 0 0,-2 2 0 0 0,0-1 0 0 0,0 1 0 0 0,0 2-21 0 0,7 15 17 0 0,-1 0-1 0 0,-1 1 1 0 0,-1 0 0 0 0,3 24-17 0 0,20 174 76 0 0,2 210-76 0 0,-24 230 57 0 0,-18-332-57 0 0,0 2 0 0 0,10 76 0 0 0,-5-176 0 0 0,1-199 0 0 0,-14 362 0 0 0,1-152 0 0 0,1 67 0 0 0,7-164 0 0 0,-3 108 0 0 0,9-135 0 0 0,7 9 0 0 0,-5-4 0 0 0,0-16 0 0 0,13 94 0 0 0,-2-149 0 0 0,-9-45 0 0 0,-3-11 0 0 0,0 0 0 0 0,-1 0 0 0 0,1 0 0 0 0,-1 1 0 0 0,1-1 0 0 0,-1 0 0 0 0,0 1 0 0 0,0-1 0 0 0,0 0 0 0 0,-1 2 0 0 0,-18 13 0 0 0,16-15 0 0 0,0 1 0 0 0,0-1 0 0 0,0 0 0 0 0,1 1 0 0 0,0 0 0 0 0,-1-1 0 0 0,1 1 0 0 0,0 0 0 0 0,-1 2 0 0 0,3-4 0 0 0,-1-1 0 0 0,1 0 0 0 0,-1 1 0 0 0,1-1 0 0 0,0 1 0 0 0,-1-1 0 0 0,1 0 0 0 0,-1 0 0 0 0,1 1 0 0 0,-1-1 0 0 0,1 0 0 0 0,-1 0 0 0 0,1 1 0 0 0,-1-1 0 0 0,0 0 0 0 0,1 0 0 0 0,-1 0 0 0 0,1 0 0 0 0,-1 0 0 0 0,1 0 0 0 0,-1 0 0 0 0,1 0 0 0 0,-1 0 0 0 0,0 1 0 0 0,1-1 0 0 0,-1 0 0 0 0,1 0 0 0 0,-1 0 0 0 0,1 1 0 0 0,-1-1 0 0 0,1 0 0 0 0,-1 1 0 0 0,1-1 0 0 0,-1 0 0 0 0,1 1 0 0 0,0-1 0 0 0,-1 1 0 0 0,1-1 0 0 0,0 0 0 0 0,-1 1 0 0 0,1-1 0 0 0,0 1 0 0 0,-3 2 0 0 0,0 0 0 0 0,-1-1 0 0 0,1 1 0 0 0,0-1 0 0 0,-1 0 0 0 0,0 0 0 0 0,1 0 0 0 0,-1 0 0 0 0,0-1 0 0 0,-3 1 0 0 0,-3 3 0 0 0,6-3 0 0 0,0-1 0 0 0,1 1 0 0 0,0-1 0 0 0,-1 1 0 0 0,1-1 0 0 0,-1 0 0 0 0,-2 0 0 0 0,-2 0 0 0 0,0-1 0 0 0,0 2 0 0 0,0-1 0 0 0,-3 2 0 0 0,3-1 0 0 0,-1 0 0 0 0,1-1 0 0 0,-1 0 0 0 0,-2 0 0 0 0,-43-3 0 0 0,-7-3 0 0 0,10 0 0 0 0,-8 3 0 0 0,37 1 0 0 0,0-1 0 0 0,-12-3 0 0 0,-3-1 0 0 0,-72-8 0 0 0,28 6 0 0 0,-16 0 0 0 0,-53-4 0 0 0,-193-8 0 0 0,246 13 0 0 0,-88-5 0 0 0,10 2 0 0 0,-10 1 0 0 0,42 7 0 0 0,-132-3 0 0 0,-164-6 0 0 0,-51-2 0 0 0,87-5 0 0 0,217 3 0 0 0,-30 0 0 0 0,-285-3 0 0 0,184 9 0 0 0,69 3 0 0 0,-72-1 0 0 0,-157-11 0 0 0,178-1 0 0 0,208 15 0 0 0,-302-6 0 0 0,-20 19 0 0 0,177 2 0 0 0,-261 2 0 0 0,373-15 0 0 0,-62-3 0 0 0,-21 3 0 0 0,114 3 0 0 0,-2-4 0 0 0,86 3-17 0 0,8 0-69 0 0,1 0-11 0 0,0 0 1 0 0,0 0-116 0 0,0 0-487 0 0,0 0-210 0 0,0 0-1222 0 0,0 0-4971 0 0,0 0-2132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4.953"/>
    </inkml:context>
    <inkml:brush xml:id="br0">
      <inkml:brushProperty name="width" value="0.05" units="cm"/>
      <inkml:brushProperty name="height" value="0.05" units="cm"/>
      <inkml:brushProperty name="color" value="#333333"/>
    </inkml:brush>
  </inkml:definitions>
  <inkml:trace contextRef="#ctx0" brushRef="#br0">33 85 3680 0 0,'0'-2'167'0'0,"0"0"-153"0"0,0 1 0 0 0,-1-1 0 0 0,1 0 0 0 0,-1 1 0 0 0,1-1 0 0 0,-1 1 0 0 0,0-1 0 0 0,1 1 1 0 0,-1-1-1 0 0,0 1 0 0 0,0-1 0 0 0,-1 0-14 0 0,1 1 34 0 0,0 0 0 0 0,0-1-1 0 0,0 1 1 0 0,0-1 0 0 0,1 1 0 0 0,-1-1 0 0 0,0 1 0 0 0,1-1 0 0 0,-1 0 0 0 0,1 1 0 0 0,-1-1 0 0 0,1-1-34 0 0,-5-36 11777 0 0,5 38-10403 0 0,0 1-78 0 0,0 0-79 0 0,0 0-271 0 0,0 0-125 0 0,-1 1-683 0 0,0-1 0 0 0,1 1 0 0 0,-1 0 0 0 0,0 0 0 0 0,1 0 0 0 0,-1 0 0 0 0,1 0 0 0 0,-1 0 0 0 0,1 0 0 0 0,-1 0 0 0 0,1 0-138 0 0,0-1 34 0 0,-2 12 545 0 0,2 49 570 0 0,2 95 724 0 0,5 110-1265 0 0,-2-15 353 0 0,6 73 434 0 0,-2-150-1039 0 0,5-15-68 0 0,1 5-24 0 0,-12-69-119 0 0,9 148 163 0 0,-3 89 1 0 0,-5-61-166 0 0,3-14-37 0 0,-1-103-56 0 0,0 8 6 0 0,-5-120-42 0 0,4 15-14 0 0,0-14-3 0 0,-3 16 3 0 0,1-8 13 0 0,-2-31 7 0 0,0-1 0 0 0,-2 16-20 0 0,1-22 5 0 0,0-1-1 0 0,1 0 1 0 0,1 7-5 0 0,1 26-3 0 0,-2-32-3 0 0,-1-11 1 0 0,1-1 0 0 0,-1 1 1 0 0,0 0-1 0 0,0 0 0 0 0,0 0 1 0 0,0 0-1 0 0,0-1 0 0 0,-1 1 1 0 0,1 0-1 0 0,0 0 0 0 0,-1-1 1 0 0,1 1-1 0 0,-1 0 0 0 0,0 0 1 0 0,0-1-1 0 0,1 1 0 0 0,-1-1 1 0 0,0 1-1 0 0,0-1 0 0 0,-1 1 0 0 0,1-1 1 0 0,0 0-1 0 0,0 1 0 0 0,-1-1 1 0 0,1 0-1 0 0,-1 0 0 0 0,1 0 1 0 0,-1 0-1 0 0,1 0 0 0 0,-1 0 5 0 0,-9 13-362 0 0,-10-3-249 0 0,20-10 322 0 0,-6-2-1042 0 0,5 1 1642 0 0,2 0-445 0 0,-1 0 1 0 0,1 0-1 0 0,-1 0 1 0 0,1 0-1 0 0,0 0 1 0 0,-1-1-1 0 0,1 1 0 0 0,-1 0 1 0 0,1 0-1 0 0,-1 0 1 0 0,1 0-1 0 0,0-1 0 0 0,-1 1 1 0 0,1 0-1 0 0,-1-1 1 0 0,1 1-1 0 0,0 0 1 0 0,-1-1-1 0 0,1 1 0 0 0,0 0 1 0 0,0-1-1 0 0,-1 1 1 0 0,1 0-1 0 0,0-1 1 0 0,0 1-1 0 0,-1-1 0 0 0,1 1 1 0 0,0-1-1 0 0,0 1 1 0 0,0-1-1 0 0,0 1 1 0 0,0 0-1 0 0,0-1 0 0 0,0 1 1 0 0,0-1-1 0 0,0 1 1 0 0,0-1-1 0 0,0 1 1 0 0,0-1 133 0 0,-3-17-1794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7.540"/>
    </inkml:context>
    <inkml:brush xml:id="br0">
      <inkml:brushProperty name="width" value="0.05" units="cm"/>
      <inkml:brushProperty name="height" value="0.05" units="cm"/>
      <inkml:brushProperty name="color" value="#333333"/>
    </inkml:brush>
  </inkml:definitions>
  <inkml:trace contextRef="#ctx0" brushRef="#br0">21 231 11976 0 0,'0'-24'266'0'0,"0"19"44"0"0,0 5 15 0 0,-2 2-26 0 0,2-2-293 0 0,-1 1 0 0 0,1-1 0 0 0,-1 1 0 0 0,0 0 1 0 0,1 0-1 0 0,-1-1 0 0 0,1 1 0 0 0,0 0 1 0 0,-1 0-1 0 0,1-1 0 0 0,0 1 0 0 0,-1 0 0 0 0,1 0 1 0 0,0 0-1 0 0,0 0 0 0 0,0 0 0 0 0,-1 0 1 0 0,1 0-7 0 0,0-1 4 0 0,1 1 0 0 0,-1-1 1 0 0,0 1-1 0 0,0-1 1 0 0,-1 1-1 0 0,1-1 0 0 0,0 0 1 0 0,0 1-1 0 0,0-1 0 0 0,0 1 1 0 0,0-1-1 0 0,0 1 1 0 0,0-1-1 0 0,-1 0 0 0 0,1 1 1 0 0,0-1-1 0 0,0 0 1 0 0,-1 1-1 0 0,1-1 0 0 0,0 0 1 0 0,-1 1-1 0 0,1-1 0 0 0,0 0 1 0 0,-1 1-1 0 0,1-1 1 0 0,0 0-1 0 0,-1 0 0 0 0,1 1 1 0 0,0-1-1 0 0,-1 0 1 0 0,0 0-5 0 0,0 1 704 0 0,1-1 237 0 0,0 0 47 0 0,0 0-886 0 0,-1 0 0 0 0,1 0-1 0 0,0 1 1 0 0,0-1 0 0 0,-1 0 0 0 0,1 0 0 0 0,0 1-1 0 0,0-1 1 0 0,0 0 0 0 0,-1 0 0 0 0,1 1 0 0 0,0-1 0 0 0,0 0-1 0 0,0 1 1 0 0,0-1 0 0 0,0 0 0 0 0,0 1 0 0 0,0-1 0 0 0,0 0-1 0 0,-1 1 1 0 0,1-1 0 0 0,0 0 0 0 0,0 1 0 0 0,0-1 0 0 0,1 0-1 0 0,-1 1 1 0 0,0-1 0 0 0,0 0 0 0 0,0 1 0 0 0,0-1 0 0 0,0 0-1 0 0,0 1-101 0 0,6 2 390 0 0,-1 0-1 0 0,1-1 0 0 0,-1 1 0 0 0,1-1 0 0 0,0 0 0 0 0,0 0 0 0 0,0-1 0 0 0,0 1 0 0 0,0-1 0 0 0,0-1 1 0 0,1 1-1 0 0,3-1-389 0 0,42-3 2027 0 0,0-1 1 0 0,30-9-2028 0 0,-49 8 86 0 0,78-9 1211 0 0,28 4-1297 0 0,114 2 412 0 0,-120 5-456 0 0,-2-1 39 0 0,16 0-31 0 0,-46 1 116 0 0,109-1 231 0 0,-100 4-173 0 0,724-35 82 0 0,-462 16-141 0 0,17 4 41 0 0,-8 0 2 0 0,-38 10-2 0 0,184 8 11 0 0,-303-4-70 0 0,236 0 3 0 0,-285-2-51 0 0,42 0 45 0 0,129 11-47 0 0,137 2 43 0 0,234-10 45 0 0,-426-18-99 0 0,-149 6 0 0 0,121-14 1 0 0,-162 14-17 0 0,31-7 24 0 0,-77 9 19 0 0,0 2 1 0 0,49 1-28 0 0,224 16-80 0 0,-159-6 88 0 0,-142-3 7 0 0,83 5 829 0 0,-95-4-834 0 0,0 0 1 0 0,0 0 0 0 0,0 2-1 0 0,0 0 1 0 0,10 3-11 0 0,-8 0 0 0 0,0 0 0 0 0,-1 1 0 0 0,13 7 0 0 0,-21-9 0 0 0,1 0 0 0 0,-2 1 0 0 0,1-1 0 0 0,-1 2 0 0 0,0-1 0 0 0,0 1 0 0 0,0 0 0 0 0,0 1 0 0 0,-5-4 0 0 0,0 0 0 0 0,0-1 0 0 0,0 1 0 0 0,0 0 0 0 0,0 0 0 0 0,0 2 0 0 0,4 11 0 0 0,7 20 71 0 0,-6-13-6 0 0,1 0-20 0 0,-2 1 1 0 0,0-1-1 0 0,0 17-45 0 0,5 75 3 0 0,-3 136 114 0 0,-3 63-61 0 0,3-8-91 0 0,-6 90-690 0 0,-3-211 517 0 0,2-61 208 0 0,-3 159 0 0 0,-5 137 0 0 0,4-318 0 0 0,2 52 0 0 0,4-61 0 0 0,6 106 0 0 0,-2-70 0 0 0,-3-43 0 0 0,3 1 0 0 0,11 145 0 0 0,-18-215 0 0 0,33 409 0 0 0,-27-340-7 0 0,-4-44 41 0 0,4 13-34 0 0,-1-10 721 0 0,-2 15-721 0 0,1 10-240 0 0,2 27 264 0 0,-6 28-24 0 0,0-69-24 0 0,0 22-484 0 0,9 56 764 0 0,-9-120-276 0 0,0 16 30 0 0,-1 0 0 0 0,-3 6-10 0 0,3-7-148 0 0,1-23 132 0 0,0 0 1 0 0,0 0 0 0 0,-1 0-1 0 0,0 0 1 0 0,-1 0-1 0 0,1 0 1 0 0,-2 2 15 0 0,2-6 0 0 0,0 0 0 0 0,0 0 0 0 0,1 0 0 0 0,-1 0 0 0 0,1-1 0 0 0,-1 1 0 0 0,1 0 0 0 0,0 3 0 0 0,-3 25 0 0 0,3-10 0 0 0,-1-12 0 0 0,-2-1 0 0 0,2 0 0 0 0,-1-1 0 0 0,-6-2 27 0 0,6-5-10 0 0,1 1 1 0 0,-1-1 0 0 0,0 1 0 0 0,1-1 0 0 0,-1 0-1 0 0,0 1 1 0 0,1-1 0 0 0,-1 0 0 0 0,0 0-1 0 0,1 0 1 0 0,-1 0 0 0 0,0-1 0 0 0,1 1-1 0 0,-1 0 1 0 0,0-1 0 0 0,1 1 0 0 0,-1-1-18 0 0,-27-15 469 0 0,7 4-299 0 0,3 6-170 0 0,1 0 0 0 0,-2 1 0 0 0,1 1 0 0 0,0 1 0 0 0,-1 0 0 0 0,-10 1 0 0 0,20 1 0 0 0,-31-3 0 0 0,11 0 0 0 0,-22 1 0 0 0,-125-5 0 0 0,85 7 0 0 0,-131 4 0 0 0,55 3 0 0 0,-59-2 0 0 0,148-4 0 0 0,-330-18 0 0 0,212 6 0 0 0,79 3 0 0 0,-42-2 0 0 0,-3 2 0 0 0,4-1 0 0 0,41 7 0 0 0,-387-14 0 0 0,254 5-13 0 0,58 2-61 0 0,-29-3 134 0 0,-281-16-113 0 0,39 28 78 0 0,249 1-50 0 0,-42 6 86 0 0,-156-5-122 0 0,175-8 125 0 0,-1-1-117 0 0,-156-3 43 0 0,284 6 9 0 0,-310-7 1 0 0,390 11 4 0 0,-49-3 56 0 0,-13-4-60 0 0,-37-4-26 0 0,62 7-12 0 0,-27-7 38 0 0,38 5-42 0 0,-36 0 42 0 0,-4 0-22 0 0,61 3 35 0 0,-97-13 107 0 0,81 9-106 0 0,-18 2-14 0 0,21 2-3 0 0,-25-7 3 0 0,-17-1 0 0 0,26 3 0 0 0,12 3 0 0 0,-1 2 0 0 0,-29 3 0 0 0,-33-8 0 0 0,97 8 0 0 0,0 0 0 0 0,-2-2 0 0 0,1 0 0 0 0,1 1 0 0 0,-3 1 0 0 0,16 0-5 0 0,-1 0-1 0 0,1 0 1 0 0,0 0 0 0 0,1-1-1 0 0,-1 1 1 0 0,-3-3 5 0 0,4 2-5 0 0,-1 0-1 0 0,0 1 1 0 0,0-1 0 0 0,0 1-1 0 0,0 0 1 0 0,-2 0 5 0 0,-10-3 0 0 0,12 3 0 0 0,0 0 0 0 0,0 0 0 0 0,0 0 0 0 0,-6 1 0 0 0,-1 0 0 0 0,11-2 0 0 0,-11-4 0 0 0,-3-2 3 0 0,0 3-19 0 0,7 1-48 0 0,1 0 8 0 0,5 3 59 0 0,0 0 0 0 0,1-1 0 0 0,-1 0 0 0 0,1 0 0 0 0,0 1-1 0 0,-1-1 1 0 0,1-1 0 0 0,0 1 0 0 0,0 0 0 0 0,0 0 0 0 0,1-1 0 0 0,-1 1 0 0 0,1-1 0 0 0,-1 0-3 0 0,-8-11 12 0 0,4 4-12 0 0,0-1 0 0 0,1 1 0 0 0,0-1 0 0 0,-2-4 0 0 0,4 7 0 0 0,3 7 0 0 0,0 0 0 0 0,0 0 0 0 0,-1 0 0 0 0,1 0 0 0 0,-1 0 0 0 0,1 0 0 0 0,-1 0 0 0 0,1 1 0 0 0,-1-1 0 0 0,0 0 0 0 0,1 0 0 0 0,-1 0 0 0 0,0 1 0 0 0,0-2 0 0 0,0-6 0 0 0,1-6 0 0 0,-4-9-24 0 0,3 19 17 0 0,1 1 0 0 0,-1 0 1 0 0,1 0-1 0 0,-1 0 0 0 0,1-1 0 0 0,0 1 0 0 0,0 0 0 0 0,1 0 1 0 0,-1-1 6 0 0,0 2-8 0 0,1-1 1 0 0,-1 0 0 0 0,0 0 0 0 0,0 1-1 0 0,-1-1 1 0 0,1 0 0 0 0,-1-2 7 0 0,-1-11-16 0 0,2 0 16 0 0,-2 14 0 0 0,0-1 0 0 0,-17-78 0 0 0,15 64 0 0 0,3 12 0 0 0,0 1 0 0 0,0-1 0 0 0,-1 1 0 0 0,0-1 0 0 0,-1-3 0 0 0,-1 0 0 0 0,1 0 0 0 0,0-1 0 0 0,0 0 0 0 0,-1-7 0 0 0,2 7 0 0 0,0 0 0 0 0,-1 0 0 0 0,0 0 0 0 0,-2-2 0 0 0,2 5 0 0 0,1-1 0 0 0,0 0 0 0 0,0 0 0 0 0,0-1 0 0 0,1 1 0 0 0,0-1 0 0 0,0 0 0 0 0,0 1 0 0 0,-1 0 0 0 0,0 0 0 0 0,0 0 0 0 0,0 0 0 0 0,-2-1 0 0 0,3 6 0 0 0,0-1 0 0 0,1 1 0 0 0,-1-1 0 0 0,0 0 0 0 0,1 1 0 0 0,-1-1 0 0 0,1-1 0 0 0,-3-15 0 0 0,1 14 0 0 0,-3-8 0 0 0,1 0 0 0 0,0 0 0 0 0,1 0 0 0 0,1-1 0 0 0,0 1 0 0 0,0-9 0 0 0,2 13 0 0 0,-1 0 0 0 0,-1 0 0 0 0,1 0 0 0 0,-3-7 0 0 0,1 7 0 0 0,1-1 0 0 0,0 0 0 0 0,0 0 0 0 0,1-8 0 0 0,-1 11 0 0 0,1 5 0 0 0,1 0 0 0 0,-1 0 0 0 0,1 0 0 0 0,-1 0 0 0 0,1 0 0 0 0,-1 0 0 0 0,1 0 0 0 0,0 0 0 0 0,0 0 0 0 0,0 0 0 0 0,0 0 0 0 0,0 0 0 0 0,1 0 0 0 0,-1-32-720 0 0,-9 19-5188 0 0,9 15-3527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7.200"/>
    </inkml:context>
    <inkml:brush xml:id="br0">
      <inkml:brushProperty name="width" value="0.05" units="cm"/>
      <inkml:brushProperty name="height" value="0.05" units="cm"/>
      <inkml:brushProperty name="color" value="#333333"/>
    </inkml:brush>
  </inkml:definitions>
  <inkml:trace contextRef="#ctx0" brushRef="#br0">1 940 1376 0 0,'2'9'40'0'0,"-1"-5"39"0"0,-1-1 0 0 0,1 0 1 0 0,-1 0-1 0 0,1 1 0 0 0,-1-1 0 0 0,0 1 1 0 0,0-1-80 0 0,0-2 2381 0 0,0-1 829 0 0,0-3 166 0 0,4-7-1115 0 0,0 0 0 0 0,1 1-1 0 0,5-9-2260 0 0,-4 7 712 0 0,0 0 0 0 0,0 0 0 0 0,-2-1-1 0 0,1 0-711 0 0,33-87 2818 0 0,-11-10-653 0 0,2-33-2165 0 0,-9 40 17 0 0,12-68 559 0 0,-18 93-451 0 0,-8 38-79 0 0,2 0 1 0 0,2 0-1 0 0,1 0-46 0 0,-10 38 4 0 0,-1 0-1 0 0,0 1 1 0 0,0-1 0 0 0,0 0-1 0 0,0 0 1 0 0,1 1-1 0 0,-1-1 1 0 0,0 0 0 0 0,0 1-1 0 0,1-1 1 0 0,-1 1-1 0 0,1-1 1 0 0,-1 0 0 0 0,0 1-1 0 0,1-1 1 0 0,-1 1-1 0 0,1-1 1 0 0,-1 1 0 0 0,1-1-1 0 0,0 1 1 0 0,-1 0 0 0 0,1-1-1 0 0,-1 1 1 0 0,1 0-1 0 0,0-1-3 0 0,0 2 11 0 0,-1-1-1 0 0,1 0 0 0 0,-1 1 0 0 0,1-1 0 0 0,-1 1 0 0 0,1-1 1 0 0,-1 1-1 0 0,1-1 0 0 0,-1 1 0 0 0,1-1 0 0 0,-1 1 0 0 0,0-1 1 0 0,1 1-1 0 0,-1-1 0 0 0,0 1 0 0 0,1 0 0 0 0,-1-1 1 0 0,0 1-1 0 0,0 0 0 0 0,0 0-10 0 0,9 38 345 0 0,-8-39-344 0 0,24 139 1019 0 0,8 8-1020 0 0,-23-106 153 0 0,-1-3 117 0 0,2-1-1 0 0,9 21-269 0 0,6 12 491 0 0,-2 5-491 0 0,-1-2 338 0 0,4 0-338 0 0,1 7 101 0 0,-18-51-103 0 0,-7-21 2 0 0,1 0 0 0 0,-1-1 0 0 0,4 5 0 0 0,-3-6 0 0 0,-1 0 0 0 0,0 0 0 0 0,0 1 0 0 0,0-1 0 0 0,-1 1 0 0 0,-2-6 0 0 0,1 1 0 0 0,-1-1 0 0 0,1 1 0 0 0,-1-1 1 0 0,1 1-1 0 0,0-1 0 0 0,-1 1 0 0 0,1-1 0 0 0,0 0 0 0 0,0 1 0 0 0,9 14-13 0 0,0-25-704 0 0,-8 6 490 0 0,-1-1 1 0 0,0 0-1 0 0,0 0 1 0 0,0 1-1 0 0,0-1 1 0 0,-1 0-1 0 0,0-3 227 0 0,2-9-1241 0 0,-2 9 625 0 0,0 0 1 0 0,0 0-1 0 0,0 0 0 0 0,-1 1 0 0 0,0-1 1 0 0,-1 0-1 0 0,0 0 0 0 0,0 1 0 0 0,0-1 0 0 0,0 1 1 0 0,-1 0-1 0 0,0-1 0 0 0,-2-1 616 0 0,-8-8-1958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7.544"/>
    </inkml:context>
    <inkml:brush xml:id="br0">
      <inkml:brushProperty name="width" value="0.05" units="cm"/>
      <inkml:brushProperty name="height" value="0.05" units="cm"/>
      <inkml:brushProperty name="color" value="#333333"/>
    </inkml:brush>
  </inkml:definitions>
  <inkml:trace contextRef="#ctx0" brushRef="#br0">1 105 920 0 0,'0'0'633'0'0,"1"-1"2325"0"0,1 0-2028 0 0,-1 0 1 0 0,1 0 0 0 0,-1 0 0 0 0,1 0 0 0 0,-1 0 0 0 0,1 1 0 0 0,0-1 0 0 0,0 1 0 0 0,-1-1 0 0 0,2 1-931 0 0,14-6 4430 0 0,32-11-1945 0 0,-40 13-2317 0 0,0 1 0 0 0,1 1-1 0 0,-1 0 1 0 0,0 0-1 0 0,1 1 1 0 0,3 0-168 0 0,18-3 293 0 0,12-5-95 0 0,-27 5-132 0 0,1 1 1 0 0,16-2-67 0 0,16 1-413 0 0,24-7 413 0 0,1-1-4093 0 0,-47 7-2534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7.885"/>
    </inkml:context>
    <inkml:brush xml:id="br0">
      <inkml:brushProperty name="width" value="0.05" units="cm"/>
      <inkml:brushProperty name="height" value="0.05" units="cm"/>
      <inkml:brushProperty name="color" value="#333333"/>
    </inkml:brush>
  </inkml:definitions>
  <inkml:trace contextRef="#ctx0" brushRef="#br0">0 17 15664 0 0,'0'0'356'0'0,"0"0"49"0"0,1-1 21 0 0,0 0-309 0 0,-1 1-95 0 0,1-1 0 0 0,-1 1-1 0 0,0-1 1 0 0,1 1-1 0 0,-1-1 1 0 0,0 1-1 0 0,0-1 1 0 0,1 1-1 0 0,-1 0 1 0 0,0-1 0 0 0,0 1-1 0 0,0-1 1 0 0,1 0-1 0 0,-1 1 1 0 0,0-1-1 0 0,0 1 1 0 0,0-1 0 0 0,0 1-1 0 0,0-1 1 0 0,0 1-1 0 0,0-1 1 0 0,0 1-1 0 0,-1-1 1 0 0,1 1-1 0 0,0-1-21 0 0,0-1 735 0 0,0 2 234 0 0,1 1 45 0 0,2 1-830 0 0,0 0 0 0 0,-1 1 0 0 0,1-1-1 0 0,-1 0 1 0 0,0 1 0 0 0,0 0 0 0 0,0 0 0 0 0,0-1 0 0 0,0 1 0 0 0,0 0 0 0 0,-1 0 0 0 0,0 1 0 0 0,1-1 0 0 0,-1 3-184 0 0,4 9 446 0 0,-2 1 0 0 0,2 10-446 0 0,-3-13 235 0 0,14 98 1477 0 0,0 60-1712 0 0,5 27 1735 0 0,-21-186-1815 0 0,1 0 1 0 0,1 0-1 0 0,0 0 0 0 0,2 3 80 0 0,-3-3-77 0 0,-1-11-103 0 0,0-1-405 0 0,0 0-177 0 0,5-26-2468 0 0,-5 12 1491 0 0,0 2-48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1.161"/>
    </inkml:context>
    <inkml:brush xml:id="br0">
      <inkml:brushProperty name="width" value="0.1" units="cm"/>
      <inkml:brushProperty name="height" value="0.1" units="cm"/>
      <inkml:brushProperty name="color" value="#333333"/>
    </inkml:brush>
  </inkml:definitions>
  <inkml:trace contextRef="#ctx0" brushRef="#br0">1 589 9216 0 0,'0'0'421'0'0,"0"0"-12"0"0,2 0-263 0 0,18-10 1743 0 0,0 0 0 0 0,0-1 0 0 0,13-10-1889 0 0,27-15 1803 0 0,-38 22-1444 0 0,0-1 0 0 0,-1-1 0 0 0,-1-1 0 0 0,18-19-359 0 0,3-2 225 0 0,66-64 79 0 0,-95 88-304 0 0,0 0 0 0 0,0-1 0 0 0,-2-1-1 0 0,8-12 1 0 0,-14 20-87 0 0,0-1-1 0 0,0 1 0 0 0,-1-1 1 0 0,0 0-1 0 0,0 0 1 0 0,-1 0-1 0 0,0 0 0 0 0,-1 0 1 0 0,0 0-1 0 0,0-4 88 0 0,-1 9-76 0 0,-1-1 1 0 0,0 0-1 0 0,0 0 0 0 0,0 0 0 0 0,0 1 0 0 0,-1-1 1 0 0,0 0-1 0 0,0 1 0 0 0,0-1 0 0 0,0 1 1 0 0,-1 0-1 0 0,0-1 76 0 0,2 3-15 0 0,0 1 0 0 0,0 0 1 0 0,-1 0-1 0 0,1 0 1 0 0,0 0-1 0 0,0 0 0 0 0,0 0 1 0 0,-1 0-1 0 0,1 1 0 0 0,0-1 1 0 0,-1 0-1 0 0,1 1 0 0 0,-1-1 1 0 0,1 1-1 0 0,-1 0 0 0 0,1-1 1 0 0,-1 1-1 0 0,1 0 0 0 0,-1 0 1 0 0,1 0-1 0 0,-1 0 0 0 0,1 0 1 0 0,-1 0-1 0 0,1 0 0 0 0,-1 0 1 0 0,1 1-1 0 0,-1-1 0 0 0,1 1 1 0 0,-1-1-1 0 0,1 1 1 0 0,-1 0 14 0 0,-3 1 14 0 0,0 0 0 0 0,-1 1 0 0 0,1 0 0 0 0,0 0 1 0 0,1 0-1 0 0,-1 0 0 0 0,-3 4-14 0 0,2 0 107 0 0,0-1 1 0 0,1 1-1 0 0,0-1 0 0 0,0 1 0 0 0,1 1 0 0 0,0-1 1 0 0,0 1-1 0 0,1 0 0 0 0,0-1 0 0 0,0 1 0 0 0,0 2-107 0 0,-2 11 450 0 0,1-1 0 0 0,1 1 0 0 0,-1 17-450 0 0,4-29 149 0 0,0 0-1 0 0,0 0 0 0 0,1 0 1 0 0,0 0-1 0 0,1 0 0 0 0,0 0 1 0 0,0 0-1 0 0,1-1 0 0 0,0 1 1 0 0,0-1-1 0 0,1 1 0 0 0,0-1 0 0 0,1-1 1 0 0,1 3-149 0 0,-2-4 103 0 0,1 0 0 0 0,0 1 0 0 0,1-1 0 0 0,-1-1 0 0 0,1 1 1 0 0,0-1-1 0 0,0 0 0 0 0,1-1 0 0 0,0 1 0 0 0,-1-1 0 0 0,1 0 0 0 0,1-1 1 0 0,-1 0-1 0 0,0 0 0 0 0,1-1 0 0 0,0 1-103 0 0,9 0 101 0 0,0 0 0 0 0,0-1 0 0 0,0-1 0 0 0,0 0 0 0 0,0-2 0 0 0,1 0 0 0 0,-1 0 0 0 0,0-2 0 0 0,0 0 0 0 0,-1-1 0 0 0,1-1 0 0 0,-1 0 0 0 0,0-1 0 0 0,0-1 0 0 0,0-1 0 0 0,-1 0 1 0 0,0 0-1 0 0,7-8-101 0 0,-13 10 16 0 0,79-59 313 0 0,-71 51-272 0 0,-1-1 1 0 0,-1 0-1 0 0,-1-1 0 0 0,3-3-57 0 0,41-52-2110 0 0,-47 50 900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8.230"/>
    </inkml:context>
    <inkml:brush xml:id="br0">
      <inkml:brushProperty name="width" value="0.05" units="cm"/>
      <inkml:brushProperty name="height" value="0.05" units="cm"/>
      <inkml:brushProperty name="color" value="#333333"/>
    </inkml:brush>
  </inkml:definitions>
  <inkml:trace contextRef="#ctx0" brushRef="#br0">1 284 17503 0 0,'0'0'399'0'0,"0"0"60"0"0,0 0 21 0 0,0 0-59 0 0,2 0-276 0 0,9-2 179 0 0,0 1 0 0 0,0-1 0 0 0,-1-1 0 0 0,1 0 0 0 0,9-4-324 0 0,-5 1 540 0 0,-3 2-264 0 0,1 0 0 0 0,-1 0 0 0 0,1 2 0 0 0,0-1 0 0 0,0 2 0 0 0,12-1-276 0 0,-2 1 82 0 0,1-2-1 0 0,15-3-81 0 0,-9 1-284 0 0,17 0 284 0 0,-24 4-239 0 0,0-1 0 0 0,1-1 0 0 0,-1-1 0 0 0,0-1-1 0 0,-1-1 1 0 0,3-2 239 0 0,-7 2-300 0 0,-8 3-341 0 0,0 0 0 0 0,-1-1 0 0 0,1 0 0 0 0,-1-1 0 0 0,1 0 0 0 0,-1-1 0 0 0,-1 1 0 0 0,1-2 0 0 0,-1 1 0 0 0,4-5 641 0 0,-9 8-227 0 0,1 0 61 0 0,-1-1-1 0 0,0 1 1 0 0,0-1 0 0 0,0 0-1 0 0,0 0 1 0 0,-1 0 0 0 0,1 0-1 0 0,-1-1 1 0 0,0 0 166 0 0,5-14-643 0 0,-5 17 611 0 0,-1-1 0 0 0,0 1-1 0 0,0-1 1 0 0,0 0 0 0 0,0 1 0 0 0,-1-1 0 0 0,1 0 0 0 0,-1 0-1 0 0,0 0 1 0 0,0 1 0 0 0,0-1 0 0 0,0 0 0 0 0,0-2 32 0 0,-3-17 1080 0 0,3 21-215 0 0,0 1 126 0 0,0 0 29 0 0,-1 0-799 0 0,1 0 0 0 0,0 0 0 0 0,-1 0 0 0 0,1 0 0 0 0,-1 0 0 0 0,1 0 0 0 0,-1 0 0 0 0,1 0 1 0 0,0 0-1 0 0,-1 0 0 0 0,1 1 0 0 0,-1-1 0 0 0,1 0 0 0 0,0 0 0 0 0,-1 0 0 0 0,1 1 1 0 0,0-1-1 0 0,-1 0 0 0 0,1 0 0 0 0,0 1 0 0 0,-1-1 0 0 0,1 0 0 0 0,0 1 0 0 0,-1-1 1 0 0,1 0-1 0 0,0 1-221 0 0,0 26 1412 0 0,2 1 1 0 0,4 18-1413 0 0,-3-18 901 0 0,0 24-901 0 0,1 21 547 0 0,3 3-73 0 0,-4-38-127 0 0,1 0 1 0 0,6 15-348 0 0,-1 1 236 0 0,-6-33-126 0 0,1 0 0 0 0,6 17-110 0 0,12 39-15 0 0,-22-77-47 0 0,1 0-1 0 0,-1 1 1 0 0,0-1-1 0 0,0 0 1 0 0,1 0-1 0 0,-1 0 1 0 0,0 0-1 0 0,0 0 1 0 0,1 1-1 0 0,-1-1 1 0 0,0 0-1 0 0,1 0 1 0 0,-1 0-1 0 0,0 0 1 0 0,1 0-1 0 0,-1 0 1 0 0,0 0-1 0 0,1 0 0 0 0,-1 0 1 0 0,0 0-1 0 0,1 0 1 0 0,-1 0-1 0 0,0 0 1 0 0,0 0-1 0 0,1-1 1 0 0,-1 1-1 0 0,0 0 1 0 0,1 0-1 0 0,-1 0 1 0 0,0 0-1 0 0,0-1 1 0 0,1 1-1 0 0,-1 0 1 0 0,0 0-1 0 0,0 0 1 0 0,1-1-1 0 0,-1 1 0 0 0,0 0 1 0 0,0 0 62 0 0,3-10-924 0 0,-2 7 441 0 0,0 0 0 0 0,0 0-1 0 0,-1 0 1 0 0,1-1 0 0 0,-1 1 0 0 0,1 0-1 0 0,-1-1 1 0 0,0 1 0 0 0,-1-2 483 0 0,-3-14-7449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9.004"/>
    </inkml:context>
    <inkml:brush xml:id="br0">
      <inkml:brushProperty name="width" value="0.05" units="cm"/>
      <inkml:brushProperty name="height" value="0.05" units="cm"/>
      <inkml:brushProperty name="color" value="#333333"/>
    </inkml:brush>
  </inkml:definitions>
  <inkml:trace contextRef="#ctx0" brushRef="#br0">1 162 6448 0 0,'0'0'498'0'0,"0"2"76"0"0,0-1-550 0 0,2 22 6764 0 0,-2-22-6558 0 0,1 0 0 0 0,-1 0 0 0 0,0 0 0 0 0,1 0 0 0 0,-1-1 0 0 0,1 1 0 0 0,-1 0 0 0 0,1 0 0 0 0,-1 0 1 0 0,1 0-1 0 0,-1-1 0 0 0,1 1 0 0 0,0 0 0 0 0,-1-1 0 0 0,1 1 0 0 0,0 0 0 0 0,0-1 0 0 0,0 1 0 0 0,-1-1 0 0 0,1 1 1 0 0,0-1-1 0 0,0 0 0 0 0,0 1 0 0 0,0-1 0 0 0,0 0 0 0 0,0 1-230 0 0,33 1 816 0 0,-1 0 1 0 0,1-2-1 0 0,30-4-816 0 0,-31 1 468 0 0,57-3-212 0 0,-70 4-256 0 0,-1-1-1 0 0,18-6 1 0 0,6 0 13 0 0,-1 4 60 0 0,-28 3-52 0 0,0 1-1 0 0,0-2 1 0 0,12-3-21 0 0,-17 4 17 0 0,0 0 1 0 0,0 0-1 0 0,5 1-17 0 0,-3 0 4 0 0,-1-1 0 0 0,0 0 0 0 0,5-1-4 0 0,10-4 71 0 0,17-6 127 0 0,-23 6-65 0 0,-14 5-73 0 0,0 0-1 0 0,1 0 0 0 0,-1 0 1 0 0,0-1-1 0 0,0 0 0 0 0,0 0 0 0 0,-1 0 1 0 0,1 0-1 0 0,-1-1 0 0 0,0 0 1 0 0,0 0-1 0 0,0 0 0 0 0,2-3-59 0 0,-2 2 35 0 0,-1-1 0 0 0,0 1-1 0 0,0-1 1 0 0,2-3-35 0 0,-5 7 56 0 0,-5-14 88 0 0,4 14-139 0 0,0 1 1 0 0,-1-1-1 0 0,1 1 0 0 0,0-1 1 0 0,-1 1-1 0 0,1 0 0 0 0,-1 0 1 0 0,0 0-1 0 0,1 0 0 0 0,-1 0 1 0 0,0 0-1 0 0,0 0 0 0 0,0 0 1 0 0,0 1-1 0 0,0-1 0 0 0,1 1 1 0 0,-1-1-1 0 0,0 1 0 0 0,0 0 1 0 0,0 0-1 0 0,0 0 0 0 0,0 0 1 0 0,0 0-1 0 0,0 0 0 0 0,0 1 1 0 0,0-1-1 0 0,0 0 0 0 0,0 1 1 0 0,-1 0-6 0 0,-15 3 60 0 0,15-4-53 0 0,1 0 0 0 0,-1 1 1 0 0,1-1-1 0 0,-1 1 0 0 0,1 0 1 0 0,-1 0-1 0 0,1 0 0 0 0,-1 0 1 0 0,1 0-1 0 0,-1 1-7 0 0,3-2 1 0 0,-8 4 24 0 0,0 1 1 0 0,1 0 0 0 0,0 1 0 0 0,0 0 0 0 0,0 0 0 0 0,0 0 0 0 0,1 1 0 0 0,-4 5-26 0 0,-2 6 95 0 0,0 0 0 0 0,1 0-1 0 0,1 1 1 0 0,1 0 0 0 0,1 0 0 0 0,0 1 0 0 0,2 1-1 0 0,0-1 1 0 0,-1 12-95 0 0,5-4 218 0 0,0 1-1 0 0,2-1 0 0 0,3 24-217 0 0,-2-43 13 0 0,1-1-1 0 0,-1 1 1 0 0,2-1-1 0 0,-1 1 1 0 0,1-1 0 0 0,0 0-1 0 0,1 0 1 0 0,-1 0-1 0 0,2 0 1 0 0,-1-1-1 0 0,1 0 1 0 0,0 0 0 0 0,1 0-1 0 0,0 0 1 0 0,0-1-1 0 0,0 0 1 0 0,1 0-1 0 0,-1-1 1 0 0,1 0 0 0 0,5 3-13 0 0,-5-4-26 0 0,0 0 0 0 0,0 0 0 0 0,1-1 0 0 0,-1 0 0 0 0,1 0 0 0 0,0-1 0 0 0,0 0 0 0 0,0 0 0 0 0,0-1 0 0 0,0 0 1 0 0,0 0-1 0 0,0-1 0 0 0,0 0 0 0 0,0 0 0 0 0,0-1 0 0 0,0 0 0 0 0,0-1 0 0 0,0 0 0 0 0,0 0 0 0 0,0 0 0 0 0,-1-1 0 0 0,2-1 27 0 0,-1 0-173 0 0,-1 0 0 0 0,0-1 0 0 0,1 0 0 0 0,-2-1 0 0 0,1 1 0 0 0,-1-1 0 0 0,0-1 0 0 0,0 1 0 0 0,0-1 172 0 0,11-17-1168 0 0,0 0 1 0 0,-1-2 1167 0 0,5-7-1257 0 0,-12 18 768 0 0,0-1 1 0 0,0 0 0 0 0,-1-1 0 0 0,-1 0 0 0 0,-1 0 0 0 0,-1 0-1 0 0,4-16 489 0 0,-5 13-271 0 0,-1 4-67 0 0,0 0 0 0 0,-1 0 0 0 0,0-9 338 0 0,3-45 183 0 0,-4 62 366 0 0,0 0-1 0 0,1 1 1 0 0,0-1 0 0 0,0 1 0 0 0,3-6-549 0 0,-4 11 890 0 0,-1 2-184 0 0,0 0-88 0 0,-1 2-11 0 0,-1 5-347 0 0,1-1 1 0 0,0 0-1 0 0,0 1 1 0 0,0-1-1 0 0,1 1 1 0 0,0-1-1 0 0,0 1 1 0 0,1-1-1 0 0,0 1 1 0 0,0-1-1 0 0,1 4-260 0 0,2 9 442 0 0,0 7-92 0 0,-1-7-18 0 0,-1 0 0 0 0,0 15-332 0 0,4 66 645 0 0,-3-56-418 0 0,1-9 116 0 0,4 15-343 0 0,4 26 256 0 0,-12-74-251 0 0,0 1 1 0 0,1-1-1 0 0,-1 0 1 0 0,1 0-1 0 0,-1 0 0 0 0,1 1 1 0 0,0-1-1 0 0,0 0 1 0 0,0 0-1 0 0,0 0 1 0 0,1 0-1 0 0,-1-1 0 0 0,1 2-5 0 0,-1-2 1 0 0,-1 0 0 0 0,1 0-1 0 0,-1 0 1 0 0,1-1 0 0 0,-1 1-1 0 0,1 0 1 0 0,0 0-1 0 0,0-1 1 0 0,-1 1 0 0 0,1 0-1 0 0,0-1 1 0 0,0 1-1 0 0,0-1 1 0 0,-1 1 0 0 0,1-1-1 0 0,0 1 1 0 0,0-1 0 0 0,0 0-1 0 0,0 1 0 0 0,0-2 0 0 0,-1 1 0 0 0,1 0 0 0 0,-1 0 0 0 0,0 0 0 0 0,1 0 0 0 0,-1 0 0 0 0,0 0-1 0 0,0-1 1 0 0,1 1 0 0 0,-1 0 0 0 0,0 0 0 0 0,1-1 0 0 0,-1 1 0 0 0,0 0 0 0 0,0 0 0 0 0,1-1 0 0 0,-1 1 0 0 0,0 0-1 0 0,0-1 1 0 0,0 1 0 0 0,0 0 0 0 0,1-1 0 0 0,0 0 1 0 0,2-2-10 0 0,0 0 0 0 0,0-1 0 0 0,0 1 0 0 0,0-1 0 0 0,-1 0 0 0 0,1 0 0 0 0,-1 0 0 0 0,0 0 0 0 0,0 0 0 0 0,1-4 9 0 0,0-4-67 0 0,0 0 0 0 0,-1 0 0 0 0,0-4 67 0 0,5-23-109 0 0,1-4-59 0 0,-3-1 0 0 0,0-17 168 0 0,-3 48-32 0 0,0 0-1 0 0,1 0 1 0 0,0 0-1 0 0,1 0 0 0 0,2-3 33 0 0,6-21-26 0 0,-8 24 6 0 0,0 1 0 0 0,1-1 1 0 0,0 1-1 0 0,1 0 0 0 0,0 1 1 0 0,1 0-1 0 0,0 0 0 0 0,6-7 20 0 0,-11 16-5 0 0,0 0 0 0 0,1 0 0 0 0,0 0 0 0 0,-1 0 0 0 0,1 0 0 0 0,0 0 0 0 0,0 1-1 0 0,0-1 1 0 0,0 1 0 0 0,0 0 0 0 0,0 0 0 0 0,0 0 0 0 0,2 0 5 0 0,-2 1-3 0 0,0-1 0 0 0,-1 1 0 0 0,1 0 1 0 0,-1 0-1 0 0,1 0 0 0 0,-1 0 0 0 0,1 0 0 0 0,0 0 0 0 0,-1 1 1 0 0,1-1-1 0 0,-1 1 0 0 0,1 0 0 0 0,-1 0 0 0 0,0 0 1 0 0,1 0-1 0 0,-1 0 0 0 0,0 1 0 0 0,2 0 3 0 0,2 3 18 0 0,-1 1 1 0 0,0 0-1 0 0,0 0 0 0 0,0 0 1 0 0,0 1-1 0 0,-1-1 0 0 0,0 1 1 0 0,0 1-19 0 0,9 21 214 0 0,4 12-214 0 0,-15-36 11 0 0,9 25 166 0 0,-2 1-1 0 0,-1 0 0 0 0,1 18-176 0 0,6 4 198 0 0,-11-41-137 0 0,0 0-1 0 0,-1 1 1 0 0,-1 0-1 0 0,1 5-60 0 0,-2-9 24 0 0,0 0-1 0 0,1 0 0 0 0,1-1 0 0 0,-1 1 1 0 0,3 5-24 0 0,6 18 38 0 0,-9-26-38 0 0,-1-7-2 0 0,0-6-12 0 0,0-10-70 0 0,1-1-1 0 0,1 1 1 0 0,1-1 0 0 0,2-2 84 0 0,0-8-103 0 0,0 7-20 0 0,0 0 0 0 0,5-6 123 0 0,-1-3-98 0 0,5-9-86 0 0,1 0 0 0 0,2 1 0 0 0,18-26 184 0 0,-30 54-36 0 0,2 1 0 0 0,-1 0 0 0 0,1 0 0 0 0,0 0 0 0 0,1 1 0 0 0,5-3 36 0 0,-13 10-3 0 0,0 0 1 0 0,0 1-1 0 0,0-1 0 0 0,0 1 0 0 0,0 0 1 0 0,0-1-1 0 0,0 1 0 0 0,1 0 0 0 0,-1-1 1 0 0,0 1-1 0 0,0 0 0 0 0,0 0 0 0 0,1 0 1 0 0,-1 0-1 0 0,0 0 0 0 0,0 0 0 0 0,0 0 1 0 0,0 1-1 0 0,1-1 0 0 0,-1 0 0 0 0,0 1 1 0 0,0-1-1 0 0,0 1 0 0 0,0-1 0 0 0,0 1 1 0 0,0-1-1 0 0,0 1 0 0 0,0 0 0 0 0,0 0 0 0 0,0-1 1 0 0,0 1-1 0 0,0 1 3 0 0,3 1 11 0 0,-1 0-1 0 0,0 0 1 0 0,0 1 0 0 0,0-1-1 0 0,-1 1 1 0 0,1 0 0 0 0,1 3-11 0 0,6 18 224 0 0,4 18-224 0 0,0-2 241 0 0,-10-27 9 0 0,0 1 0 0 0,2 15-250 0 0,-3-14 178 0 0,0 0 0 0 0,5 10-178 0 0,23 76 240 0 0,-21-68-199 0 0,-7-19-57 0 0,2 3-180 0 0,-4-17-68 0 0,-1-1-732 0 0,1 1 351 0 0,1-1-1 0 0,-1 0 0 0 0,1-1 0 0 0,-1 1 0 0 0,1 0 0 0 0,-1 0 0 0 0,1 0 0 0 0,-1-1 0 0 0,0 1 0 0 0,1-1 0 0 0,-1 1 0 0 0,1-1 0 0 0,-1 0 0 0 0,0 1 0 0 0,0-1 646 0 0,9-7-7707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9.453"/>
    </inkml:context>
    <inkml:brush xml:id="br0">
      <inkml:brushProperty name="width" value="0.05" units="cm"/>
      <inkml:brushProperty name="height" value="0.05" units="cm"/>
      <inkml:brushProperty name="color" value="#333333"/>
    </inkml:brush>
  </inkml:definitions>
  <inkml:trace contextRef="#ctx0" brushRef="#br0">1 191 16008 0 0,'0'0'730'0'0,"0"0"-9"0"0,1 2-465 0 0,1 6-144 0 0,0 0-1 0 0,0 0 1 0 0,0 0-1 0 0,-1 0 1 0 0,0 0 0 0 0,-1 1-1 0 0,0 6-111 0 0,2 31 1861 0 0,30 230 4628 0 0,9-42-4696 0 0,-35-192-1625 0 0,5 11-168 0 0,-10-46-16 0 0,-1-5-67 0 0,0-16-138 0 0,-5-70-326 0 0,1 38 331 0 0,-1-2-99 0 0,-2-1 315 0 0,0 6-321 0 0,0-31 321 0 0,6 27-102 0 0,-2-106-123 0 0,4 122 171 0 0,1-1 0 0 0,2 1 0 0 0,6-25 54 0 0,-7 43-17 0 0,0 0-1 0 0,1 1 0 0 0,0-1 1 0 0,1 1-1 0 0,0 0 0 0 0,1 0 1 0 0,1 0-1 0 0,5-7 18 0 0,-7 12-6 0 0,0 0 0 0 0,1-1 0 0 0,0 2 1 0 0,0-1-1 0 0,0 1 0 0 0,1 0 0 0 0,0 0 0 0 0,0 1 0 0 0,1 0 1 0 0,-1 0-1 0 0,2 0 6 0 0,-3 2-2 0 0,35-15-10 0 0,-38 17 18 0 0,0 0-1 0 0,0 1 1 0 0,0-1 0 0 0,0 1-1 0 0,1-1 1 0 0,-1 1-1 0 0,0 0 1 0 0,1 0-1 0 0,-1 0 1 0 0,0 1 0 0 0,0-1-1 0 0,2 1-5 0 0,2 1 25 0 0,0 1 0 0 0,0-1 0 0 0,0 2 1 0 0,0-1-1 0 0,-1 0 0 0 0,0 1 0 0 0,1 0 0 0 0,-1 1 0 0 0,-1 0 0 0 0,1 0 0 0 0,-1 0 0 0 0,4 4-25 0 0,-4-2 30 0 0,0 0 1 0 0,0 0-1 0 0,-1 1 0 0 0,1 0 1 0 0,-2 0-1 0 0,1 0 0 0 0,-1 0 1 0 0,0 1-1 0 0,-1-1 0 0 0,1 5-30 0 0,1 7 95 0 0,-1 0 0 0 0,0 1 0 0 0,-2-1 0 0 0,0 12-95 0 0,-2-22 15 0 0,0 0 1 0 0,0 0-1 0 0,-1 0 0 0 0,0 0 0 0 0,0-1 0 0 0,-1 1 1 0 0,-1-1-1 0 0,1 0 0 0 0,-1 0 0 0 0,-3 4-15 0 0,1-3 13 0 0,-10 18 199 0 0,-1-2 1 0 0,-5 5-213 0 0,16-23 38 0 0,-2 0 0 0 0,1 0 1 0 0,-1 0-1 0 0,0-1 0 0 0,0-1 1 0 0,-1 1-1 0 0,0-1 0 0 0,-4 2-38 0 0,8-6 4 0 0,-2 0-1 0 0,1 0 0 0 0,0-1 1 0 0,0 1-1 0 0,0-1 1 0 0,-1-1-1 0 0,1 1 1 0 0,-1-1-1 0 0,1 0 1 0 0,0-1-1 0 0,-1 1 1 0 0,1-1-1 0 0,0-1 0 0 0,-1 1 1 0 0,1-1-1 0 0,0 0 1 0 0,0 0-4 0 0,2 0-75 0 0,1-1 1 0 0,0 1-1 0 0,-1 0 1 0 0,1-1-1 0 0,0 0 1 0 0,1 0-1 0 0,-1 0 0 0 0,0 0 1 0 0,1 0-1 0 0,0 0 1 0 0,0-1-1 0 0,0 1 1 0 0,0-1-1 0 0,0 1 1 0 0,1-1-1 0 0,-1 0 1 0 0,1 0-1 0 0,0 0 0 0 0,-1-3 75 0 0,1-2-479 0 0,0-1-1 0 0,0 1 0 0 0,1 0 0 0 0,0 0 1 0 0,0 0-1 0 0,1 0 0 0 0,0 0 0 0 0,2-4 480 0 0,5-19-2068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9.835"/>
    </inkml:context>
    <inkml:brush xml:id="br0">
      <inkml:brushProperty name="width" value="0.05" units="cm"/>
      <inkml:brushProperty name="height" value="0.05" units="cm"/>
      <inkml:brushProperty name="color" value="#333333"/>
    </inkml:brush>
  </inkml:definitions>
  <inkml:trace contextRef="#ctx0" brushRef="#br0">0 1 21279 0 0,'0'0'488'0'0,"0"0"67"0"0,1 2 28 0 0,4 7-101 0 0,-4-7-459 0 0,0 0 0 0 0,0 0 0 0 0,0 0 0 0 0,0 1-1 0 0,-1-1 1 0 0,1 0 0 0 0,0 0 0 0 0,-1 0 0 0 0,0 1-1 0 0,1 1-22 0 0,-1 358 5075 0 0,0-321-4785 0 0,3 0 0 0 0,1-1-1 0 0,3 0 1 0 0,0 0 0 0 0,9 22-290 0 0,6-10 12 0 0,-22-50-70 0 0,1-1 0 0 0,-1 0 0 0 0,1 1 0 0 0,-1-1 0 0 0,1 0 1 0 0,0 0-1 0 0,0 0 0 0 0,-1 0 0 0 0,1 1 0 0 0,0-1 0 0 0,0 0 0 0 0,0-1 0 0 0,0 1 0 0 0,0 0 0 0 0,1 0 0 0 0,-1 0 0 0 0,0-1 0 0 0,0 1 58 0 0,0 0-46 0 0,0-1-538 0 0,-1 0-136 0 0,0 0-544 0 0,0 0-236 0 0,1-2-1377 0 0,3-7-5328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0.189"/>
    </inkml:context>
    <inkml:brush xml:id="br0">
      <inkml:brushProperty name="width" value="0.05" units="cm"/>
      <inkml:brushProperty name="height" value="0.05" units="cm"/>
      <inkml:brushProperty name="color" value="#333333"/>
    </inkml:brush>
  </inkml:definitions>
  <inkml:trace contextRef="#ctx0" brushRef="#br0">0 63 15664 0 0,'5'18'1206'0'0,"-5"-17"-1180"0"0,0 0 0 0 0,0 0 0 0 0,0-1 0 0 0,0 1 0 0 0,0 0 0 0 0,0-1 0 0 0,0 1 0 0 0,1 0 0 0 0,-1 0 0 0 0,0-1 0 0 0,1 1 0 0 0,-1 0 0 0 0,0-1 0 0 0,1 1 0 0 0,-1-1-1 0 0,1 1 1 0 0,-1-1 0 0 0,1 1 0 0 0,-1 0 0 0 0,1-1-26 0 0,6-1 79 0 0,-7 1 39 0 0,8-2 657 0 0,-1 0 0 0 0,1 0 0 0 0,-1-1 0 0 0,0 0 0 0 0,0-1 0 0 0,-1 1 0 0 0,3-3-775 0 0,2 0 1040 0 0,6-2-270 0 0,0 0 0 0 0,1 1 0 0 0,-1 1 0 0 0,1 0 0 0 0,19-2-770 0 0,4 1 208 0 0,1 2 1 0 0,5 2-209 0 0,-22 1-169 0 0,-13 1 29 0 0,0 0-1 0 0,0 0 1 0 0,0 2-1 0 0,2 0 141 0 0,8 0-1422 0 0,0 0 0 0 0,0-1 0 0 0,3-1 1422 0 0,7 0-8529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0.534"/>
    </inkml:context>
    <inkml:brush xml:id="br0">
      <inkml:brushProperty name="width" value="0.05" units="cm"/>
      <inkml:brushProperty name="height" value="0.05" units="cm"/>
      <inkml:brushProperty name="color" value="#333333"/>
    </inkml:brush>
  </inkml:definitions>
  <inkml:trace contextRef="#ctx0" brushRef="#br0">444 227 6912 0 0,'-4'-13'98'0'0,"2"9"-32"0"0,0-1-1 0 0,1 1 1 0 0,0-1-1 0 0,-1 0 1 0 0,2 0-1 0 0,-1 0 1 0 0,1 1-1 0 0,0-4-65 0 0,-1 4 46 0 0,0-1-1 0 0,0 0 1 0 0,0 0-1 0 0,-1 0 1 0 0,0 1-1 0 0,1-1 0 0 0,-2 1 1 0 0,1 0-1 0 0,0-1 1 0 0,-1 1-1 0 0,0 0 1 0 0,0 0-1 0 0,-2-1-45 0 0,-7-12 2057 0 0,7 9-219 0 0,-1 1 0 0 0,0-1 0 0 0,-1 1 0 0 0,-1 0-1838 0 0,-14-17 2767 0 0,20 21-2616 0 0,0 1 1 0 0,0 0 0 0 0,-1 0-1 0 0,1 0 1 0 0,0 0 0 0 0,-1 0-1 0 0,1 1 1 0 0,-1-1 0 0 0,1 1 0 0 0,-1-1-1 0 0,0 1 1 0 0,0 0 0 0 0,0 0-1 0 0,1 0 1 0 0,-1 0 0 0 0,0 1-1 0 0,0-1 1 0 0,0 1 0 0 0,-3 0-152 0 0,1 0 150 0 0,0 1 0 0 0,0-1 0 0 0,1 2 1 0 0,-1-1-1 0 0,0 0 0 0 0,1 1 1 0 0,-1 0-1 0 0,1 0 0 0 0,0 0 0 0 0,-1 0 1 0 0,1 1-1 0 0,-3 2-150 0 0,-3 2 202 0 0,1 1 1 0 0,0 1-1 0 0,1 0 1 0 0,-1 0-1 0 0,2 0 1 0 0,-1 1 0 0 0,1 1-203 0 0,-17 26 878 0 0,-5 16-878 0 0,1-3 437 0 0,16-26-158 0 0,1 0-1 0 0,1 1 1 0 0,-2 10-279 0 0,-1 1 268 0 0,10-26-188 0 0,1 1 0 0 0,-1 0 0 0 0,2 0 0 0 0,0 0 1 0 0,0 0-1 0 0,1 0 0 0 0,0 5-80 0 0,1-2 71 0 0,-1-12-67 0 0,0 0 0 0 0,0 1-1 0 0,1-1 1 0 0,-1 0 0 0 0,1 1 0 0 0,-1-1-1 0 0,1 0 1 0 0,0 0 0 0 0,0 0 0 0 0,0 0-1 0 0,0 0 1 0 0,1 0 0 0 0,-1 0-1 0 0,0 0 1 0 0,1 0 0 0 0,-1 0 0 0 0,1-1-1 0 0,0 1 1 0 0,0-1 0 0 0,0 1 0 0 0,-1-1-1 0 0,1 0 1 0 0,0 1 0 0 0,1-1 0 0 0,-1 0-1 0 0,0-1 1 0 0,0 1 0 0 0,0 0 0 0 0,1 0-1 0 0,-1-1 1 0 0,0 1-4 0 0,3 0 5 0 0,1 0-1 0 0,-1-1 1 0 0,1 1 0 0 0,-1-1-1 0 0,0 0 1 0 0,1 0-1 0 0,-1 0 1 0 0,1-1 0 0 0,-1 0-1 0 0,0 0 1 0 0,1 0-1 0 0,-1-1 1 0 0,3-1-5 0 0,6-3-29 0 0,0-1 0 0 0,0-1 0 0 0,0 0-1 0 0,-1-1 1 0 0,0-1 0 0 0,-1 0 0 0 0,0 0 0 0 0,0-1-1 0 0,4-6 30 0 0,-9 8-32 0 0,6-7-45 0 0,-1-1 0 0 0,-1 0 1 0 0,4-8 76 0 0,-13 21-9 0 0,7-12-43 0 0,-1-1-1 0 0,-1 0 1 0 0,0-1-1 0 0,0-4 53 0 0,0-3-48 0 0,0 0 12 0 0,3-24 36 0 0,-1 3-60 0 0,-5 27 63 0 0,-1 1 1 0 0,0-1-1 0 0,-2 0 0 0 0,0-2-3 0 0,-6 29 224 0 0,4-3-189 0 0,-1 0-1 0 0,1 0 1 0 0,-1 1-1 0 0,2-1 0 0 0,-1 0 1 0 0,0 0-1 0 0,1 1 1 0 0,0-1-1 0 0,0 0 1 0 0,1 0-1 0 0,-1 1 0 0 0,1-1 1 0 0,0 0-1 0 0,1 1-34 0 0,3 32 153 0 0,-3-25-63 0 0,0 0-1 0 0,3 12-89 0 0,4 17 108 0 0,8 61 108 0 0,-7-44-104 0 0,2-2 1 0 0,9 21-113 0 0,-19-70 1 0 0,1 0 0 0 0,1 0 0 0 0,0-1 0 0 0,2 4-1 0 0,5 11-23 0 0,-11-21 13 0 0,1 0-1 0 0,-1-1 1 0 0,1 1 0 0 0,-1 0-1 0 0,0-1 1 0 0,1 1-1 0 0,0-1 1 0 0,-1 1-1 0 0,1-1 1 0 0,-1 1-1 0 0,1-1 1 0 0,-1 1-1 0 0,1-1 1 0 0,0 0-1 0 0,-1 1 1 0 0,1-1-1 0 0,0 0 1 0 0,-1 0 10 0 0,4 2-112 0 0,-2 0-154 0 0,0 0-1 0 0,1-1 0 0 0,-1 0 0 0 0,0 1 1 0 0,1-1-1 0 0,-1 0 0 0 0,0 0 0 0 0,1 0 0 0 0,-1-1 1 0 0,1 1-1 0 0,2 0 267 0 0,-3-1-941 0 0,1 0 1 0 0,-1 0-1 0 0,1 0 1 0 0,-1-1-1 0 0,1 1 1 0 0,-1-1 0 0 0,1 1-1 0 0,0-1 941 0 0,16-7-8438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0.916"/>
    </inkml:context>
    <inkml:brush xml:id="br0">
      <inkml:brushProperty name="width" value="0.05" units="cm"/>
      <inkml:brushProperty name="height" value="0.05" units="cm"/>
      <inkml:brushProperty name="color" value="#333333"/>
    </inkml:brush>
  </inkml:definitions>
  <inkml:trace contextRef="#ctx0" brushRef="#br0">256 1 6448 0 0,'0'0'297'0'0,"0"0"-9"0"0,0 1-188 0 0,1 26 1404 0 0,5 40 13100 0 0,-3-36-11843 0 0,0 20 317 0 0,-2 39-3078 0 0,0-68 305 0 0,0 0 0 0 0,4 21-305 0 0,-2-19 345 0 0,0 26-345 0 0,-2-33 71 0 0,0 1 0 0 0,0-1 0 0 0,2 1 0 0 0,4 13-71 0 0,-5-18 14 0 0,1 1 1 0 0,-2-1-1 0 0,0 3-14 0 0,-1-7 6 0 0,1 0-1 0 0,0 0 0 0 0,1 0 0 0 0,-1 0 1 0 0,2 0-1 0 0,-1-1 0 0 0,4 8-5 0 0,-1-4 5 0 0,-5-9-9 0 0,1-1 1 0 0,0 1 0 0 0,0 0 0 0 0,0-1 0 0 0,0 1 0 0 0,1-1 0 0 0,-1 0 0 0 0,1 1 0 0 0,0-1 0 0 0,-1 0 0 0 0,1 0 0 0 0,2 2 3 0 0,3 1-308 0 0,13 9 63 0 0,-8-9-3798 0 0,-12-7-2402 0 0,-3-8-1889 0 0</inkml:trace>
  <inkml:trace contextRef="#ctx0" brushRef="#br0" timeOffset="1">1 283 23039 0 0,'0'0'528'0'0,"2"1"70"0"0,26 5 633 0 0,20-5-1067 0 0,-13-1-45 0 0,13 2 1360 0 0,0-3-1 0 0,6-3-1478 0 0,52-1 483 0 0,-74 6-783 0 0,-1-2 0 0 0,0-2-1 0 0,1 0 1 0 0,-1-2 0 0 0,22-7 300 0 0,-28 6-8349 0 0,-10 3 48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1.517"/>
    </inkml:context>
    <inkml:brush xml:id="br0">
      <inkml:brushProperty name="width" value="0.05" units="cm"/>
      <inkml:brushProperty name="height" value="0.05" units="cm"/>
      <inkml:brushProperty name="color" value="#333333"/>
    </inkml:brush>
  </inkml:definitions>
  <inkml:trace contextRef="#ctx0" brushRef="#br0">0 0 20647 0 0,'0'0'464'0'0,"0"0"68"0"0,0 0 35 0 0,0 0-63 0 0,0 0-235 0 0,1 2 226 0 0,6 11-1 0 0,-2 1 0 0 0,1 0 1 0 0,-2 0-1 0 0,0 1 0 0 0,-1-1 1 0 0,0 1-495 0 0,7 26 539 0 0,32 124 704 0 0,-3-14-262 0 0,11 13-981 0 0,-28-91 159 0 0,-13-41-58 0 0,2 0 1 0 0,1 0 0 0 0,2 2-102 0 0,-14-34 0 0 0,1 0 0 0 0,-1 1 0 0 0,0-1 0 0 0,0 0 0 0 0,1 1 0 0 0,-1-1 0 0 0,0 0 0 0 0,0 1 0 0 0,1-1 0 0 0,-1 0 0 0 0,0 1 0 0 0,1-1 0 0 0,-1 0 0 0 0,0 0 0 0 0,1 0 0 0 0,-1 1 0 0 0,1-1 0 0 0,-1 0 0 0 0,0 0 0 0 0,1 0 0 0 0,-1 0 0 0 0,1 0 0 0 0,-1 1 0 0 0,0-1 0 0 0,1 0 0 0 0,-1 0 0 0 0,1 0 0 0 0,-1 0 0 0 0,1 0 0 0 0,-1-1 0 0 0,0 1 0 0 0,1 0 0 0 0,-1 0 0 0 0,1 0 0 0 0,-1 0 0 0 0,1 0 0 0 0,0-1 1 0 0,0 1 0 0 0,0 0 0 0 0,0 0 1 0 0,0-1-1 0 0,0 1 0 0 0,0 0 0 0 0,0-1 0 0 0,0 1 0 0 0,0-1 0 0 0,0 1 0 0 0,0-1 0 0 0,0 0 0 0 0,0 1 1 0 0,0-1-1 0 0,0 0 0 0 0,0 0 0 0 0,-1 0 0 0 0,1 1 0 0 0,0-1 0 0 0,-1 0 0 0 0,1 0 0 0 0,-1 0 1 0 0,1 0-1 0 0,-1 0 0 0 0,1-1-1 0 0,9-31 39 0 0,-7 23-34 0 0,4-23-5 0 0,-1 0 0 0 0,0-27 0 0 0,-1 19 0 0 0,23-201 75 0 0,-19 169-101 0 0,-1 9-15 0 0,14-49 41 0 0,-15 89-56 0 0,-4 15-7 0 0,-1 0 0 0 0,0 0 0 0 0,0 0-1 0 0,0 0 1 0 0,-1-2 63 0 0,-1 10-221 0 0,1 1 127 0 0,0 1 0 0 0,0 0 0 0 0,-1-1 0 0 0,1 1 0 0 0,0 0 0 0 0,0-1 1 0 0,0 1-1 0 0,-1 0 0 0 0,1 0 0 0 0,0 0 0 0 0,-1 0 0 0 0,1 0 0 0 0,0 0 0 0 0,-1 0 0 0 0,0 0 0 0 0,1 0 94 0 0,0 0-192 0 0,4 13-1174 0 0,0 1-60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1.902"/>
    </inkml:context>
    <inkml:brush xml:id="br0">
      <inkml:brushProperty name="width" value="0.05" units="cm"/>
      <inkml:brushProperty name="height" value="0.05" units="cm"/>
      <inkml:brushProperty name="color" value="#333333"/>
    </inkml:brush>
  </inkml:definitions>
  <inkml:trace contextRef="#ctx0" brushRef="#br0">20 399 10136 0 0,'2'0'162'0'0,"1"1"0"0"0,0-1 1 0 0,-1 1-1 0 0,1-1 1 0 0,-1 1-1 0 0,1 0 0 0 0,-1 0 1 0 0,1 0-1 0 0,0 1-162 0 0,0-1 444 0 0,-1 0 0 0 0,1 0 0 0 0,-1 0 1 0 0,1 0-1 0 0,-1 0 0 0 0,1 0 0 0 0,-1-1 0 0 0,1 0 0 0 0,1 1-444 0 0,22-5 4604 0 0,11-10-2643 0 0,-21 8-1347 0 0,-3-1-299 0 0,0 1 0 0 0,-1-2 0 0 0,1 0 1 0 0,-2 0-1 0 0,1-1 0 0 0,-1-1 0 0 0,0 0 1 0 0,-1 0-1 0 0,1-3-315 0 0,-5 6 33 0 0,-1 0-1 0 0,-1-1 1 0 0,1 0 0 0 0,-1 0-1 0 0,-1-1 1 0 0,1 1 0 0 0,-1-1 0 0 0,0-2-33 0 0,6-15 39 0 0,-8 21-21 0 0,1-1 1 0 0,-1 0-1 0 0,0 0 0 0 0,0 0 0 0 0,0 0 0 0 0,-1 0 0 0 0,0-1 0 0 0,0 1 1 0 0,-1 0-1 0 0,0 0 0 0 0,0 0 0 0 0,0 0 0 0 0,-1 0 0 0 0,0 1 0 0 0,-2-7-18 0 0,-4-15 64 0 0,6 21-69 0 0,-1 1 0 0 0,0 0 0 0 0,0 0-1 0 0,0 0 1 0 0,0 0 0 0 0,-1 0 0 0 0,0 1 0 0 0,0 0-1 0 0,0 0 1 0 0,0 0 0 0 0,-1 0 5 0 0,3 2-29 0 0,0 0 0 0 0,0 1 1 0 0,0-1-1 0 0,0 1 0 0 0,-1 0 1 0 0,1-1-1 0 0,0 1 0 0 0,-1 0 1 0 0,1 1-1 0 0,-1-1 0 0 0,1 0 0 0 0,-1 1 1 0 0,0-1-1 0 0,1 1 0 0 0,-1 0 1 0 0,-2 0 28 0 0,1 0 67 0 0,0 1 0 0 0,0-1 0 0 0,0 1 0 0 0,0 0 0 0 0,0 1 0 0 0,0-1 1 0 0,0 1-1 0 0,0 0 0 0 0,1 0 0 0 0,-1 0-67 0 0,-9 7 247 0 0,0 0-1 0 0,1 1 1 0 0,0 0-1 0 0,1 1 1 0 0,-1 2-247 0 0,9-11-36 0 0,-2 5 38 0 0,0 0 0 0 0,0 0-1 0 0,1 0 1 0 0,0 1 0 0 0,0-1-1 0 0,1 1 1 0 0,0 0 0 0 0,0 0-1 0 0,1 0 1 0 0,-1 4-2 0 0,-2 5-1 0 0,-11 39 374 0 0,-9 56-373 0 0,20-82 104 0 0,2 1 0 0 0,1 0 0 0 0,1 0 0 0 0,3 15-104 0 0,6 2 121 0 0,1-2-12 0 0,-9-40-105 0 0,1 0 0 0 0,0-1-1 0 0,0 1 1 0 0,0 0 0 0 0,1-1 0 0 0,0 1 0 0 0,0-1 0 0 0,0 0 0 0 0,1 0 0 0 0,0 0 0 0 0,0 1-4 0 0,0-3-27 0 0,-1 0 1 0 0,1 0-1 0 0,0 0 1 0 0,0-1-1 0 0,0 1 1 0 0,0 0-1 0 0,0-1 1 0 0,0 0-1 0 0,1 0 1 0 0,-1 0-1 0 0,1 0 1 0 0,0-1-1 0 0,0 1 1 0 0,-1-1-1 0 0,1 0 1 0 0,2 0 25 0 0,6 1-187 0 0,-1-1-1 0 0,0 0 0 0 0,1-1 0 0 0,-1 0 0 0 0,0-1 0 0 0,1 0 0 0 0,-1-1 0 0 0,0 0 0 0 0,0 0 0 0 0,6-4 189 0 0,22-6-2440 0 0,0-1-1 0 0,-2-3 1 0 0,31-16 2440 0 0,-27 8-7130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2.277"/>
    </inkml:context>
    <inkml:brush xml:id="br0">
      <inkml:brushProperty name="width" value="0.05" units="cm"/>
      <inkml:brushProperty name="height" value="0.05" units="cm"/>
      <inkml:brushProperty name="color" value="#333333"/>
    </inkml:brush>
  </inkml:definitions>
  <inkml:trace contextRef="#ctx0" brushRef="#br0">255 61 17503 0 0,'-12'-16'510'0'0,"10"13"-420"0"0,1 0-1 0 0,-1 1 0 0 0,0-1 0 0 0,0 1 0 0 0,0 0 1 0 0,0 0-1 0 0,0 0 0 0 0,0 0 0 0 0,-1 0 0 0 0,1 0 1 0 0,-1 0-1 0 0,1 1 0 0 0,-1-1 0 0 0,-1 0-89 0 0,-3-1 62 0 0,-1 1-1 0 0,1 0 1 0 0,0 0-1 0 0,-1 1 1 0 0,1 0-1 0 0,-7 0-61 0 0,14 1 100 0 0,-1 0-1 0 0,1 0 1 0 0,-1 0 0 0 0,1 0-1 0 0,-1 0 1 0 0,1 0-1 0 0,-1 1 1 0 0,1-1-1 0 0,-1 0 1 0 0,1 0-1 0 0,-1 1 1 0 0,1-1-1 0 0,0 0 1 0 0,-1 1-1 0 0,1-1 1 0 0,0 0-1 0 0,-1 1 1 0 0,1-1-1 0 0,0 0 1 0 0,-1 1-1 0 0,1-1-99 0 0,-1 2 438 0 0,-6 4 179 0 0,1-1 0 0 0,0 1 0 0 0,0 1-1 0 0,1-1 1 0 0,0 1 0 0 0,0 0-1 0 0,-3 7-616 0 0,-3 3 522 0 0,3-3-269 0 0,1 0-1 0 0,1 0 1 0 0,1 0 0 0 0,0 1 0 0 0,-2 9-253 0 0,0 1 217 0 0,-3 8-33 0 0,2 0 0 0 0,1 0 0 0 0,2 1 0 0 0,1 0 0 0 0,2-1 0 0 0,1 1 0 0 0,2 0 0 0 0,2 9-184 0 0,-1-20 63 0 0,-1-15-56 0 0,-1 1 0 0 0,2-1 1 0 0,-1 1-1 0 0,1-1 0 0 0,0 0 1 0 0,2 4-8 0 0,3 3 16 0 0,0-1 0 0 0,1 0 0 0 0,0 0 0 0 0,3 3-16 0 0,-6-11-110 0 0,1 1 1 0 0,-1-1 0 0 0,1-1 0 0 0,0 1 0 0 0,0-1 0 0 0,1 0-1 0 0,0 0 1 0 0,-1-1 0 0 0,4 2 109 0 0,-7-5-170 0 0,1 0 0 0 0,0 1 0 0 0,0-2-1 0 0,-1 1 1 0 0,1 0 0 0 0,0-1 0 0 0,0 0 0 0 0,0 1 0 0 0,-1-1-1 0 0,1-1 1 0 0,0 1 0 0 0,0-1 0 0 0,0 1 0 0 0,-1-1-1 0 0,1 0 1 0 0,0-1 0 0 0,0 1 170 0 0,8-4-798 0 0,0 0 1 0 0,0-1-1 0 0,0 0 0 0 0,5-4 798 0 0,-5 0-899 0 0,1 0 0 0 0,-1 0 0 0 0,-1-2 0 0 0,0 1 0 0 0,0-1-1 0 0,-1-1 1 0 0,-1 0 0 0 0,0-1 899 0 0,15-18-2046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1.629"/>
    </inkml:context>
    <inkml:brush xml:id="br0">
      <inkml:brushProperty name="width" value="0.1" units="cm"/>
      <inkml:brushProperty name="height" value="0.1" units="cm"/>
      <inkml:brushProperty name="color" value="#333333"/>
    </inkml:brush>
  </inkml:definitions>
  <inkml:trace contextRef="#ctx0" brushRef="#br0">276 22 5984 0 0,'-17'-11'-1017'0'0,"13"9"1865"0"0,0 1 0 0 0,0-1 0 0 0,0 1 1 0 0,0 0-1 0 0,0 0 0 0 0,-3-1-848 0 0,5 2 465 0 0,-1 0 1 0 0,1 0-1 0 0,-1 0 1 0 0,1 0-1 0 0,-1 0 1 0 0,0 0-1 0 0,1 0 1 0 0,-1 1-1 0 0,1 0 0 0 0,-1-1 1 0 0,1 1-1 0 0,-1 0 1 0 0,1 0-1 0 0,0 0 1 0 0,-1 0-1 0 0,1 1 1 0 0,0-1-1 0 0,0 1 0 0 0,-1 0-465 0 0,-6 6 252 0 0,-1 1 0 0 0,2 0-1 0 0,-1 1 1 0 0,1 0 0 0 0,0 0-1 0 0,1 1 1 0 0,0 0 0 0 0,-4 11-252 0 0,-10 16 401 0 0,15-28-193 0 0,-1 1 0 0 0,-3 11-208 0 0,-12 27 590 0 0,17-39-456 0 0,0 0 0 0 0,0 0 0 0 0,1 1 1 0 0,1 0-1 0 0,-1 0 0 0 0,2 0 0 0 0,-1 0 0 0 0,2 1 0 0 0,-1 7-134 0 0,1 4 210 0 0,1 18 44 0 0,0-39-240 0 0,0 1 0 0 0,1 0 0 0 0,-1-1 0 0 0,1 1 0 0 0,-1-1 0 0 0,1 1 0 0 0,0 0 0 0 0,0-1 0 0 0,0 0 0 0 0,1 1 0 0 0,-1-1 0 0 0,2 2-14 0 0,-1-1 11 0 0,1-1-1 0 0,0 1 0 0 0,0 0 1 0 0,0-1-1 0 0,0 0 1 0 0,1 0-1 0 0,-1 0 1 0 0,1 0-1 0 0,-1 0 0 0 0,1-1 1 0 0,-1 1-1 0 0,1-1 1 0 0,0 0-1 0 0,0 0-10 0 0,10 1 24 0 0,1 0 0 0 0,-1 0 0 0 0,4-1-24 0 0,2 0 0 0 0,-1-1-60 0 0,0 0 0 0 0,8-2 60 0 0,22-1-71 0 0,14 0 68 0 0,-43 1 17 0 0,1 1 0 0 0,0 1 0 0 0,-1 0 0 0 0,9 3-14 0 0,2 1 0 0 0,26 4 64 0 0,-47-4-53 0 0,3 7 77 0 0,-13-6-74 0 0,0-4-3 0 0,-1 3 3 0 0,1 0-1 0 0,-1 0 0 0 0,0 0 0 0 0,0 0 1 0 0,0 0-1 0 0,0 0 0 0 0,-1 0 1 0 0,0-1-1 0 0,1 1 0 0 0,-1 0 0 0 0,-1-1 1 0 0,1 1-1 0 0,-2 1-13 0 0,-6 7 58 0 0,-1 1-1 0 0,-10 8-57 0 0,9-10 24 0 0,7-6-5 0 0,-5 6 1 0 0,-1 0 0 0 0,-1-1 1 0 0,0-1-1 0 0,0 1 0 0 0,-4 0-20 0 0,1-1 12 0 0,6-3-12 0 0,0-1 0 0 0,0 0 0 0 0,-1 0 0 0 0,-6 1 0 0 0,-10 4-109 0 0,19-6-8 0 0,0-1 0 0 0,0-1 0 0 0,0 0-1 0 0,0 0 1 0 0,0 0 0 0 0,-1-1 0 0 0,0 0 117 0 0,8-1-101 0 0,-1 0 0 0 0,1-1 0 0 0,0 1 0 0 0,-1 0-1 0 0,1-1 1 0 0,0 1 0 0 0,0 0 0 0 0,-1-1 0 0 0,1 1 0 0 0,0-1 0 0 0,0 1 0 0 0,-1-1 0 0 0,1 1-1 0 0,0 0 1 0 0,0-1 0 0 0,0 1 0 0 0,0-1 0 0 0,0 1 0 0 0,0-1 0 0 0,0 1 0 0 0,0-1 0 0 0,0 1-1 0 0,0-1 1 0 0,0 1 101 0 0,0-2-429 0 0,-7-13-1258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2.658"/>
    </inkml:context>
    <inkml:brush xml:id="br0">
      <inkml:brushProperty name="width" value="0.05" units="cm"/>
      <inkml:brushProperty name="height" value="0.05" units="cm"/>
      <inkml:brushProperty name="color" value="#333333"/>
    </inkml:brush>
  </inkml:definitions>
  <inkml:trace contextRef="#ctx0" brushRef="#br0">0 29 5064 0 0,'4'-3'489'0'0,"-4"2"-1341"0"0,4-8 2632 0 0,3-6 3949 0 0,-3 14-536 0 0,4 2-4015 0 0,-8-1-478 0 0,1 1-543 0 0,0 0-1 0 0,0-1 1 0 0,0 1 0 0 0,0-1 0 0 0,0 1-1 0 0,-1 0 1 0 0,1 0 0 0 0,0 0 0 0 0,0-1-1 0 0,-1 1 1 0 0,1 0 0 0 0,-1 0 0 0 0,1 0-1 0 0,-1 0 1 0 0,1 0 0 0 0,-1 0 0 0 0,1 0-1 0 0,-1 0 1 0 0,0 0-157 0 0,2 4 455 0 0,14 45 2034 0 0,-13-43-2287 0 0,0 0 0 0 0,-1 1 0 0 0,1-1 0 0 0,-1 0 0 0 0,-1 1 0 0 0,0-1 0 0 0,0 1 0 0 0,0 3-202 0 0,2 24 775 0 0,2 1 1 0 0,2 7-776 0 0,-1-12 300 0 0,-1 0 0 0 0,-2 0 0 0 0,-1 4-300 0 0,1 21 790 0 0,7 43-790 0 0,0 1 336 0 0,-7-74-229 0 0,6 22-107 0 0,-4-20 56 0 0,1 16-56 0 0,1-14-4 0 0,-6-28-51 0 0,-1-1-1 0 0,1 1 1 0 0,-1 0 0 0 0,1-1 0 0 0,0 1-1 0 0,0-1 1 0 0,0 1 0 0 0,0 0 0 0 0,0-1-1 0 0,0 0 1 0 0,0 1 0 0 0,0-1-1 0 0,1 1 56 0 0,0-2-414 0 0,-2 0-62 0 0,0 0-226 0 0,0-14-1419 0 0,1 10 1480 0 0,-1 0 1 0 0,0 0-1 0 0,0 0 1 0 0,0 0-1 0 0,-1 0 1 0 0,1 0-1 0 0,-2-3 641 0 0,-5-8-2232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3.034"/>
    </inkml:context>
    <inkml:brush xml:id="br0">
      <inkml:brushProperty name="width" value="0.05" units="cm"/>
      <inkml:brushProperty name="height" value="0.05" units="cm"/>
      <inkml:brushProperty name="color" value="#333333"/>
    </inkml:brush>
  </inkml:definitions>
  <inkml:trace contextRef="#ctx0" brushRef="#br0">1 171 11056 0 0,'10'43'5348'0'0,"-10"-42"-5085"0"0,0 0 0 0 0,0 1 0 0 0,0-1 0 0 0,0 0 1 0 0,1 1-1 0 0,-1-1 0 0 0,0 0 0 0 0,1 1 1 0 0,-1-1-1 0 0,1 0 0 0 0,-1 0 0 0 0,1 0 1 0 0,0 0-1 0 0,-1 1 0 0 0,1-1 0 0 0,0 0 1 0 0,0 0-1 0 0,0 0 0 0 0,0 0 0 0 0,0 0-263 0 0,1 0 191 0 0,0 0-1 0 0,0 0 1 0 0,0 0-1 0 0,0 0 1 0 0,0 0-1 0 0,0 0 0 0 0,0 0 1 0 0,1 0-1 0 0,-1-1 1 0 0,0 1-1 0 0,1-1-190 0 0,7 1 240 0 0,0-1-1 0 0,0 0 1 0 0,0 0 0 0 0,9-2-240 0 0,-16 1 147 0 0,20-1-51 0 0,0-1 1 0 0,-1-1-1 0 0,0-1 1 0 0,0-1-1 0 0,13-6-96 0 0,28-11-69 0 0,17-7 273 0 0,-57 21-172 0 0,1 1 0 0 0,12-2-32 0 0,-12 3-67 0 0,0 0 1 0 0,5-4 66 0 0,0 0-16 0 0,-20 8 16 0 0,-1 0 0 0 0,1-1 0 0 0,0 0 0 0 0,-1 0-1 0 0,0-1 1 0 0,0 0 0 0 0,0 0 0 0 0,-1-1-1 0 0,0 0 1 0 0,3-3 0 0 0,-1-2 1 0 0,-6 7 1 0 0,0 0-1 0 0,0 1 1 0 0,1-1-1 0 0,-1 1 1 0 0,1-1-1 0 0,0 1 1 0 0,0 0 0 0 0,3-1-2 0 0,-5 3 73 0 0,-3 2-56 0 0,0-1 0 0 0,0 1 0 0 0,1 0 0 0 0,-1 0 0 0 0,0 0-1 0 0,1 0 1 0 0,-1 0 0 0 0,0 0 0 0 0,1 0 0 0 0,-1 0 0 0 0,1 0 0 0 0,0 0-17 0 0,-2 2 38 0 0,-12 19 320 0 0,2 0 0 0 0,0 1 1 0 0,1 1-1 0 0,-2 9-358 0 0,-3 6 406 0 0,6-11-137 0 0,1 0 1 0 0,2 1-1 0 0,0 0 1 0 0,2 0 0 0 0,1 0-1 0 0,2 1-269 0 0,1-16 56 0 0,1 0-1 0 0,1-1 1 0 0,0 1-1 0 0,1 0 1 0 0,0 0-1 0 0,1-1 1 0 0,1 1-1 0 0,0-1 1 0 0,1 0-1 0 0,0 0 1 0 0,1-1-1 0 0,0 1 1 0 0,1-1-1 0 0,6 7-55 0 0,-8-13 3 0 0,0-1-1 0 0,1 0 0 0 0,-1 0 0 0 0,1 0 1 0 0,0 0-1 0 0,0-1 0 0 0,1 0 0 0 0,0 0 0 0 0,-1-1 1 0 0,1 0-1 0 0,0 0 0 0 0,7 1-2 0 0,-8-3 7 0 0,0-1 1 0 0,0 0-1 0 0,1 0 0 0 0,-1-1 1 0 0,0 1-1 0 0,0-1 0 0 0,0-1 1 0 0,0 1-1 0 0,0-1 0 0 0,3-1-7 0 0,12-4 47 0 0,-13 5-44 0 0,0-1-1 0 0,0-1 1 0 0,-1 1-1 0 0,1-2 1 0 0,2-1-3 0 0,4-2 10 0 0,-9 5-7 0 0,-1 0 1 0 0,0-1-1 0 0,0 1 1 0 0,0-1-1 0 0,0 0 1 0 0,-1 0-1 0 0,0 0 1 0 0,1 0-1 0 0,-1-1 1 0 0,-1 1-1 0 0,1-1 1 0 0,-1 0-1 0 0,0 0 1 0 0,0 0-1 0 0,0 0 1 0 0,-1 0-1 0 0,1 0 1 0 0,-1 0-1 0 0,0-2-3 0 0,1-8 9 0 0,-1 1-1 0 0,0 0 1 0 0,-1-1-1 0 0,-1 1 1 0 0,0 0-1 0 0,-2-10-8 0 0,-2-1-1 0 0,-1 0-1 0 0,-1 1 1 0 0,-1 0-1 0 0,-1 0 1 0 0,-1 1-1 0 0,-1 0 1 0 0,-1 0-1 0 0,-1 2 1 0 0,-15-21 1 0 0,-23-20-159 0 0,42 53-25 0 0,1 0 0 0 0,-2 1 0 0 0,1 0 0 0 0,-1 1 0 0 0,-5-3 184 0 0,14 9-871 0 0,1 1-243 0 0,0 0-1037 0 0,0 0-4154 0 0,0 0-1777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3.394"/>
    </inkml:context>
    <inkml:brush xml:id="br0">
      <inkml:brushProperty name="width" value="0.05" units="cm"/>
      <inkml:brushProperty name="height" value="0.05" units="cm"/>
      <inkml:brushProperty name="color" value="#333333"/>
    </inkml:brush>
  </inkml:definitions>
  <inkml:trace contextRef="#ctx0" brushRef="#br0">1 73 8752 0 0,'1'3'304'0'0,"0"-1"0"0"0,1 1 0 0 0,-1 0 0 0 0,1 0 0 0 0,-1 0 0 0 0,1-1 0 0 0,0 1 0 0 0,0-1 0 0 0,0 1 0 0 0,0-1 0 0 0,1 0 0 0 0,-1 0 0 0 0,1 1-304 0 0,7 6 1790 0 0,-1 2 102 0 0,0 0-1 0 0,-1 1 0 0 0,0 0 1 0 0,3 8-1892 0 0,-2-2 1053 0 0,-1 1 0 0 0,0-1 0 0 0,-1 3-1053 0 0,3 17 850 0 0,-1 0 0 0 0,-2 0 0 0 0,-1 10-850 0 0,8 80 1314 0 0,-12-89-663 0 0,-3 18-651 0 0,1-16 196 0 0,0-40-143 0 0,0-2 0 0 0,1-22-49 0 0,2-1 0 0 0,0 1 0 0 0,1 0-4 0 0,2-8-1 0 0,13-61-43 0 0,3 2 0 0 0,8-10 44 0 0,-26 89-3 0 0,3-11-24 0 0,1 1 0 0 0,1 0-1 0 0,1 0 1 0 0,1 1-1 0 0,1 1 1 0 0,0 0-1 0 0,8-7 28 0 0,-13 17-70 0 0,-2 1-4 0 0,1 1 1 0 0,-1 0 0 0 0,2 1-1 0 0,-1 0 1 0 0,1 0 0 0 0,-1 0-1 0 0,2 0 1 0 0,3-1 73 0 0,-3 2-562 0 0,0 1 1 0 0,0-1-1 0 0,0 2 1 0 0,0-1-1 0 0,1 1 0 0 0,-1 1 1 0 0,1 0-1 0 0,0 0 1 0 0,3 0 561 0 0,-10 2-184 0 0,-1-1 1 0 0,0 1 0 0 0,0 0 0 0 0,1 1-1 0 0,-1-1 1 0 0,0 0 0 0 0,1 0 0 0 0,-1 0-1 0 0,0 1 1 0 0,0-1 0 0 0,1 1 0 0 0,-1-1 0 0 0,0 1-1 0 0,0-1 1 0 0,0 1 0 0 0,0 0 0 0 0,1-1-1 0 0,-1 1 1 0 0,0 0 183 0 0,2 2-953 0 0,10 1-6385 0 0</inkml:trace>
  <inkml:trace contextRef="#ctx0" brushRef="#br0" timeOffset="1">738 36 13824 0 0,'0'0'30'0'0,"2"1"40"0"0,-1 0-1 0 0,0 0 1 0 0,1 0 0 0 0,-1 0 0 0 0,0 0 0 0 0,0 0-1 0 0,0 0 1 0 0,0 1 0 0 0,0-1 0 0 0,0 0 0 0 0,0 1-1 0 0,-1-1 1 0 0,1 1 0 0 0,0-1 0 0 0,-1 1 0 0 0,1-1-1 0 0,-1 1 1 0 0,1-1 0 0 0,-1 1 0 0 0,0-1 0 0 0,0 2-70 0 0,2 27 2853 0 0,1-1 0 0 0,4 18-2853 0 0,4 37 4296 0 0,-8 13-1726 0 0,-2-49-280 0 0,6 45-2290 0 0,-4-68 199 0 0,-3-15-126 0 0,1 0-1 0 0,1 0 1 0 0,-1 0-1 0 0,2-1 1 0 0,-1 1 0 0 0,2-1-1 0 0,-1 0 1 0 0,2 2-73 0 0,5 8 41 0 0,0-25-818 0 0,-5 0 249 0 0,1 0 1 0 0,-1-1 0 0 0,0 1-1 0 0,-1-1 1 0 0,0 0 0 0 0,0 0 0 0 0,0 0-1 0 0,-1-1 1 0 0,0 1 0 0 0,0-1-1 0 0,-1 0 1 0 0,1-4 527 0 0,5-19-2107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3.798"/>
    </inkml:context>
    <inkml:brush xml:id="br0">
      <inkml:brushProperty name="width" value="0.05" units="cm"/>
      <inkml:brushProperty name="height" value="0.05" units="cm"/>
      <inkml:brushProperty name="color" value="#333333"/>
    </inkml:brush>
  </inkml:definitions>
  <inkml:trace contextRef="#ctx0" brushRef="#br0">23 0 21191 0 0,'0'0'464'0'0,"0"0"96"0"0,0 0 16 0 0,0 0 32 0 0,-9 0-488 0 0,1 0-120 0 0,3 3 0 0 0,5-3 0 0 0,0 0 432 0 0,0 0 64 0 0,0 0 16 0 0,0 0 0 0 0,0 0-416 0 0,0 0-96 0 0,0 0 0 0 0,13 0-6808 0 0,1-3-1383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4.204"/>
    </inkml:context>
    <inkml:brush xml:id="br0">
      <inkml:brushProperty name="width" value="0.05" units="cm"/>
      <inkml:brushProperty name="height" value="0.05" units="cm"/>
      <inkml:brushProperty name="color" value="#333333"/>
    </inkml:brush>
  </inkml:definitions>
  <inkml:trace contextRef="#ctx0" brushRef="#br0">0 88 12896 0 0,'0'0'997'0'0,"0"0"-409"0"0,0 0 724 0 0,0 0 384 0 0,2-1 80 0 0,19-10 1051 0 0,-16 8-2460 0 0,0 0 0 0 0,0 1 0 0 0,0-1 0 0 0,0 1 0 0 0,0 0 0 0 0,1 1-367 0 0,9-4 614 0 0,0 0 0 0 0,0-1 0 0 0,0 0-614 0 0,34-13 667 0 0,-31 14-390 0 0,1 1 0 0 0,-1 0 0 0 0,1 2 0 0 0,0 0 0 0 0,18 0-277 0 0,-29 2 98 0 0,0 1 1 0 0,0 0-1 0 0,0 0 0 0 0,0 1 1 0 0,0 0-1 0 0,0 0 0 0 0,-1 1 1 0 0,1 0-1 0 0,-1 0 0 0 0,1 0 1 0 0,-1 1-1 0 0,0 1 0 0 0,-1-1 1 0 0,1 1-1 0 0,-1 0-98 0 0,-4-3 0 0 0,0 0 0 0 0,0 0 0 0 0,-1 1 0 0 0,1-1 0 0 0,-1 0 0 0 0,0 1 0 0 0,0-1 0 0 0,0 1 0 0 0,0-1 0 0 0,0 1 0 0 0,0 0 0 0 0,-1-1 0 0 0,1 1 0 0 0,-1 0 0 0 0,0-1 0 0 0,1 1 0 0 0,-1 0 0 0 0,-1 0 0 0 0,1-1 0 0 0,0 1 0 0 0,-1 0 0 0 0,0 6 0 0 0,-1 0 0 0 0,0 0 0 0 0,-1 1 0 0 0,0-2 0 0 0,-1 3 0 0 0,-11 22 0 0 0,-2 0 0 0 0,-19 25 0 0 0,22-35 0 0 0,2-6 0 0 0,0 0 0 0 0,-7 5 0 0 0,-20 27 0 0 0,15-9 4 0 0,2 0 0 0 0,1 1 0 0 0,-5 20-4 0 0,22-51 15 0 0,2 0-1 0 0,0 0 1 0 0,0 1-1 0 0,1-1 0 0 0,0 1 1 0 0,1-1-1 0 0,0 1 1 0 0,1 2-15 0 0,-1 7 8 0 0,0-18-9 0 0,0 0 0 0 0,0 1-1 0 0,0-1 1 0 0,0 0 0 0 0,1 0 0 0 0,-1 1-1 0 0,1-1 1 0 0,-1 0 0 0 0,1 0 0 0 0,0 0-1 0 0,0 1 1 0 0,0-1 0 0 0,0 0 0 0 0,1 0-1 0 0,-1 0 1 0 0,0-1 0 0 0,1 1-1 0 0,-1 0 1 0 0,1 0 0 0 0,0-1 0 0 0,-1 1-1 0 0,2-1 2 0 0,3 3-7 0 0,0-1-1 0 0,0 0 0 0 0,0 0 1 0 0,1-1-1 0 0,-1 0 0 0 0,5 1 8 0 0,25 9-14 0 0,-31-10 35 0 0,0 0 1 0 0,0-1-1 0 0,0 0 1 0 0,0 0-1 0 0,0-1 0 0 0,0 1 1 0 0,1-1-1 0 0,-1 0 0 0 0,0 0 1 0 0,0-1-1 0 0,5 0-21 0 0,-2-1 37 0 0,1 0-1 0 0,0 0 0 0 0,-1-1 1 0 0,1 0-1 0 0,-1 0 0 0 0,6-4-36 0 0,-1 0-12 0 0,2-1-254 0 0,0 0 0 0 0,-1-2 0 0 0,0 1 0 0 0,0-1 0 0 0,10-11 266 0 0,-7 5-653 0 0,-14 14 411 0 0,0-1 1 0 0,0 0-1 0 0,0 0 1 0 0,0 0-1 0 0,-1 0 1 0 0,1 0-1 0 0,-1-1 1 0 0,0 1-1 0 0,0-1 1 0 0,1-1 241 0 0,5-15-1915 0 0</inkml:trace>
  <inkml:trace contextRef="#ctx0" brushRef="#br0" timeOffset="1">86 453 13360 0 0,'0'0'1026'0'0,"0"0"-359"0"0,0 0 974 0 0,0 0 499 0 0,2 0 100 0 0,24-1 1333 0 0,-18 1-3377 0 0,-1-1 0 0 0,0 0 0 0 0,0-1 0 0 0,5-1-196 0 0,22-8 140 0 0,24-8-136 0 0,-32 10-441 0 0,19-5 437 0 0,-22 8-618 0 0,1-2 0 0 0,12-6 618 0 0,33-18-7421 0 0,11-10 7421 0 0,-43 18-6297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4.620"/>
    </inkml:context>
    <inkml:brush xml:id="br0">
      <inkml:brushProperty name="width" value="0.05" units="cm"/>
      <inkml:brushProperty name="height" value="0.05" units="cm"/>
      <inkml:brushProperty name="color" value="#333333"/>
    </inkml:brush>
  </inkml:definitions>
  <inkml:trace contextRef="#ctx0" brushRef="#br0">1 260 18975 0 0,'0'0'432'0'0,"0"0"66"0"0,0 0 22 0 0,0 0-64 0 0,3 0-299 0 0,-3 0-148 0 0,2 1 60 0 0,1-1 0 0 0,-1 0 0 0 0,0 1 0 0 0,0-1 1 0 0,1 1-1 0 0,-1 0 0 0 0,0-1 0 0 0,0 1 1 0 0,0 0-1 0 0,0 0 0 0 0,0 1 0 0 0,0-1 1 0 0,0 0-1 0 0,-1 1 0 0 0,1-1 0 0 0,0 1 1 0 0,-1-1-1 0 0,1 1 0 0 0,-1 0 0 0 0,2 1-69 0 0,12 42 4238 0 0,-7-20-2969 0 0,-6-17-1015 0 0,0 1 0 0 0,-1-1 1 0 0,0 0-1 0 0,0 9-254 0 0,1 17 604 0 0,3 12 654 0 0,-2 15-1258 0 0,3 35 790 0 0,0-17-1046 0 0,-2 29 256 0 0,-5-104-2 0 0,1-3-2 0 0,0 0-1 0 0,0 0 1 0 0,0 0 0 0 0,0 0-1 0 0,0 0 1 0 0,0 0 0 0 0,1 0 0 0 0,-1 0-1 0 0,0 0 1 0 0,1 0 0 0 0,-1-1 0 0 0,0 1-1 0 0,1 0 1 0 0,-1 0 0 0 0,1 0-1 0 0,0 0 5 0 0,0 1-176 0 0,-1-2-462 0 0,0 0-201 0 0,8-12-1109 0 0,0-1 103 0 0,-2-2-334 0 0</inkml:trace>
  <inkml:trace contextRef="#ctx0" brushRef="#br0" timeOffset="1">78 1 13824 0 0,'-27'0'1061'0'0,"27"0"-816"0"0,-1 0 1 0 0,0 0-1 0 0,0 0 0 0 0,0 0 1 0 0,0 0-1 0 0,0 0 1 0 0,0 0-1 0 0,0 0 0 0 0,0 1 1 0 0,0-1-1 0 0,0 0 1 0 0,1 1-1 0 0,-1-1 0 0 0,0 1 1 0 0,0-1-1 0 0,0 1 1 0 0,1-1-1 0 0,-1 1 1 0 0,0-1-1 0 0,0 1 0 0 0,1 0 1 0 0,-1 0-1 0 0,1-1 1 0 0,-1 1-1 0 0,1 0 0 0 0,-1 0 1 0 0,1 0-246 0 0,-1 1 196 0 0,0 1 0 0 0,0-1 1 0 0,1 1-1 0 0,-1-1 0 0 0,1 1 1 0 0,0-1-1 0 0,0 1 0 0 0,0 0-196 0 0,-1 5 504 0 0,0 0-318 0 0,0-5-106 0 0,1-1 1 0 0,-1 1 0 0 0,1 0-1 0 0,0-1 1 0 0,0 1 0 0 0,0 0-1 0 0,0-1 1 0 0,0 1 0 0 0,0-1-1 0 0,1 1 1 0 0,-1 0 0 0 0,1-1-1 0 0,0 1 1 0 0,0-1 0 0 0,0 1-1 0 0,0-1 1 0 0,0 1 0 0 0,0-1-1 0 0,2 2-80 0 0,4 7-5 0 0,-6-10-7 0 0,-1 0 1 0 0,1 0 0 0 0,0 0 0 0 0,0 0-1 0 0,0 0 1 0 0,-1 0 0 0 0,1 0-1 0 0,0 0 1 0 0,0 0 0 0 0,0 0-1 0 0,0 0 1 0 0,1 0 0 0 0,-1-1 0 0 0,0 1-1 0 0,0 0 1 0 0,0-1 0 0 0,1 1-1 0 0,-1-1 1 0 0,0 1 0 0 0,0-1-1 0 0,1 0 1 0 0,-1 0 0 0 0,1 1 11 0 0,4 0-342 0 0,51 10-4143 0 0,-34-3-2998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5.011"/>
    </inkml:context>
    <inkml:brush xml:id="br0">
      <inkml:brushProperty name="width" value="0.05" units="cm"/>
      <inkml:brushProperty name="height" value="0.05" units="cm"/>
      <inkml:brushProperty name="color" value="#333333"/>
    </inkml:brush>
  </inkml:definitions>
  <inkml:trace contextRef="#ctx0" brushRef="#br0">1 188 5984 0 0,'2'11'213'0'0,"7"21"216"0"0,-3 1-1 0 0,0 2-428 0 0,-6-30 143 0 0,8 70 14394 0 0,11 40-14537 0 0,-6-48 3513 0 0,-7-43-1947 0 0,6 20 479 0 0,-10-56-1780 0 0,0 1 0 0 0,-1-1-1 0 0,0-6-264 0 0,0-20-45 0 0,1 0 0 0 0,2 0 1 0 0,2 1-1 0 0,1-1 0 0 0,2 1 0 0 0,8-18 45 0 0,-7 28-190 0 0,0 0 0 0 0,2 1 0 0 0,1 1 0 0 0,1 0 0 0 0,1 1 0 0 0,2 0 1 0 0,0 1-1 0 0,1 1 0 0 0,1 1 190 0 0,-12 15-89 0 0,0 0-1 0 0,0 0 1 0 0,0 1 0 0 0,1 0 0 0 0,0 0 89 0 0,-4 3-54 0 0,0-1 0 0 0,1 1 0 0 0,-1 0 0 0 0,1 0 0 0 0,0 1 0 0 0,-1-1 0 0 0,1 1 0 0 0,0 0 0 0 0,0 0 1 0 0,0 1 53 0 0,-1 0-1 0 0,-1 0 1 0 0,0 0-1 0 0,1 0 1 0 0,-1 0-1 0 0,0 1 1 0 0,1 0-1 0 0,-1 0 1 0 0,0 0-1 0 0,0 0 1 0 0,0 0-1 0 0,0 0 1 0 0,0 1-1 0 0,0 0 1 0 0,0-1-1 0 0,0 1 1 0 0,-1 0-1 0 0,1 0 1 0 0,-1 1-1 0 0,1-1 1 0 0,-1 0-1 0 0,0 1 1 0 0,0 0-1 0 0,0-1 1 0 0,1 3 0 0 0,2 5 104 0 0,0 1 0 0 0,0-1 1 0 0,-1 1-1 0 0,-1 0 1 0 0,0 0-1 0 0,1 4-104 0 0,5 19 358 0 0,-7-27-244 0 0,0 0 1 0 0,0 0 0 0 0,-1 0-1 0 0,1 2-114 0 0,16 212 1309 0 0,-16-199-1272 0 0,1-1 0 0 0,1 1-1 0 0,1-1 1 0 0,1 0-1 0 0,7 17-36 0 0,-12-35-28 0 0,0 0-1 0 0,1 0 1 0 0,-1 0 0 0 0,1-1-1 0 0,-1 1 1 0 0,1 0 0 0 0,0-1-1 0 0,0 1 1 0 0,0-1-1 0 0,0 0 1 0 0,1 0 0 0 0,-1 0-1 0 0,0 0 1 0 0,1 0 0 0 0,0-1-1 0 0,-1 1 1 0 0,1-1-1 0 0,1 1 29 0 0,8 4-290 0 0,-8-4 184 0 0,0 0 0 0 0,0-1 0 0 0,0 1 0 0 0,0-1 0 0 0,0 0 0 0 0,0 0 0 0 0,1 0 0 0 0,-1 0-1 0 0,0-1 1 0 0,0 1 0 0 0,4-2 106 0 0,10 0-1039 0 0,1-1-1 0 0,-1-1 0 0 0,9-3 1040 0 0,27-12-7283 0 0,-14 0-166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5.419"/>
    </inkml:context>
    <inkml:brush xml:id="br0">
      <inkml:brushProperty name="width" value="0.05" units="cm"/>
      <inkml:brushProperty name="height" value="0.05" units="cm"/>
      <inkml:brushProperty name="color" value="#333333"/>
    </inkml:brush>
  </inkml:definitions>
  <inkml:trace contextRef="#ctx0" brushRef="#br0">382 212 5064 0 0,'-4'-22'470'0'0,"1"0"-1"0"0,1-1 1 0 0,1 1 0 0 0,1-15-470 0 0,0 29 597 0 0,0 3-17 0 0,0 0 0 0 0,0-1 0 0 0,-1 1 0 0 0,0 0 0 0 0,0 0 1 0 0,0 0-1 0 0,-1 0 0 0 0,0 0-580 0 0,2 3 248 0 0,-1 1 1 0 0,0-1-1 0 0,0 0 0 0 0,0 0 1 0 0,0 1-1 0 0,-1-1 0 0 0,1 0 1 0 0,0 1-1 0 0,-1-1 0 0 0,1 1 1 0 0,-1 0-1 0 0,1-1 0 0 0,-1 1 1 0 0,0 0-1 0 0,0 0 0 0 0,1 0 1 0 0,-1 0-1 0 0,0 0 0 0 0,0 1 1 0 0,0-1-1 0 0,0 1 0 0 0,0-1 1 0 0,0 1-249 0 0,-2-1 299 0 0,0 0 0 0 0,0 1 0 0 0,0 0-1 0 0,0-1 1 0 0,0 1 0 0 0,0 1 0 0 0,0-1 0 0 0,0 1 0 0 0,0-1 0 0 0,0 1 0 0 0,0 1 0 0 0,1-1 0 0 0,-1 0-1 0 0,0 1 1 0 0,1 0 0 0 0,-4 1-299 0 0,-76 67 3958 0 0,68-56-3439 0 0,1 0 1 0 0,1 2 0 0 0,0 0-1 0 0,-3 7-519 0 0,1 1 336 0 0,1 0 1 0 0,1 1-1 0 0,1 1 0 0 0,1 0 1 0 0,2 1-1 0 0,1 0 0 0 0,0 0 0 0 0,2 0 1 0 0,-1 23-337 0 0,6-38 12 0 0,1 0 1 0 0,0 0-1 0 0,1 0 0 0 0,0 0 1 0 0,1 0-1 0 0,0 0 1 0 0,2 4-13 0 0,-2-10 7 0 0,0 1 0 0 0,0-1 1 0 0,1 0-1 0 0,0 0 0 0 0,0 0 0 0 0,0 0 1 0 0,1 0-1 0 0,-1-1 0 0 0,2 0 0 0 0,-1 1 1 0 0,0-2-1 0 0,1 1 0 0 0,4 3-7 0 0,-3-4-3 0 0,0 1 0 0 0,0-2 0 0 0,0 1 0 0 0,1-1-1 0 0,-1 0 1 0 0,1 0 0 0 0,0-1 0 0 0,0 0 0 0 0,0 0 0 0 0,0 0 0 0 0,0-1 0 0 0,0 0 0 0 0,0-1-1 0 0,0 0 1 0 0,1 0 0 0 0,-1 0 0 0 0,0-1 0 0 0,0 0 0 0 0,0 0 0 0 0,0-1 0 0 0,0 0 0 0 0,0 0-1 0 0,0 0 1 0 0,0-1 0 0 0,-1 0 0 0 0,0-1 0 0 0,1 1 0 0 0,-1-1 0 0 0,0-1 0 0 0,2-1 3 0 0,-2 0-26 0 0,1 0 0 0 0,-1-1 0 0 0,0 1 0 0 0,-1-1 1 0 0,1 0-1 0 0,-2-1 0 0 0,1 1 0 0 0,-1-1 0 0 0,3-6 26 0 0,5-16-113 0 0,-1 0 0 0 0,-1-1 113 0 0,-9 28-8 0 0,2-10-33 0 0,0 0 1 0 0,-1 0-1 0 0,0 0 1 0 0,-1-8 40 0 0,2-20-94 0 0,1 11 18 0 0,-1 1 0 0 0,-2-1 0 0 0,-1 1 0 0 0,-2-2 76 0 0,2 16-32 0 0,-1 0 0 0 0,2 0 0 0 0,0 0 0 0 0,2-2 32 0 0,-3 16-3 0 0,0 0 0 0 0,0-1 0 0 0,0 1 0 0 0,0-1 0 0 0,0 1 0 0 0,0 0 0 0 0,-1-1 0 0 0,1 1 0 0 0,0-1 0 0 0,-1 1-1 0 0,1 0 1 0 0,-1-1 0 0 0,1 1 0 0 0,-1 0 0 0 0,0 0 0 0 0,1 0 0 0 0,-2-1 3 0 0,1 0-8 0 0,3 41 236 0 0,-1-4-37 0 0,3 0 1 0 0,2 10-192 0 0,3 18 146 0 0,-5-36-25 0 0,1-1 0 0 0,8 25-121 0 0,4 15 142 0 0,-13-46-99 0 0,1 10 52 0 0,2-1-1 0 0,1 0 1 0 0,2 0-95 0 0,12 43 227 0 0,-3 0 0 0 0,-3 2 0 0 0,-1 10-227 0 0,-15-82 0 0 0,3 24 4 0 0,0 1 1 0 0,-2 19-5 0 0,1 19-2 0 0,-1-36 2 0 0,-1 0 0 0 0,-2 1 0 0 0,0-1 0 0 0,-3 0 0 0 0,0 0 0 0 0,-2 0 0 0 0,-5 14 0 0 0,8-32 0 0 0,1-1 0 0 0,-2 0 0 0 0,1 0 0 0 0,-1-1 0 0 0,-1 1 0 0 0,-4 5 0 0 0,-4 4 0 0 0,-1-1 0 0 0,-9 8 0 0 0,19-21-53 0 0,0-1 1 0 0,0-1-1 0 0,0 1 0 0 0,0 0 1 0 0,0-1-1 0 0,-1 0 0 0 0,1-1 1 0 0,-1 1-1 0 0,0-1 0 0 0,0 0 1 0 0,0 0-1 0 0,0-1 0 0 0,0 0 1 0 0,0 0-1 0 0,0 0 0 0 0,0-1 1 0 0,0 0-1 0 0,-3 0 53 0 0,3 0-97 0 0,0-1-1 0 0,0 0 1 0 0,0 0-1 0 0,0 0 1 0 0,0-1-1 0 0,1 1 1 0 0,-1-1-1 0 0,1-1 1 0 0,-1 1-1 0 0,1-1 1 0 0,0 0-1 0 0,0 0 1 0 0,0-1-1 0 0,0 1 1 0 0,1-1-1 0 0,-1 0 1 0 0,1 0 0 0 0,0-1-1 0 0,-1-1 98 0 0,-12-21-1904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6.331"/>
    </inkml:context>
    <inkml:brush xml:id="br0">
      <inkml:brushProperty name="width" value="0.05" units="cm"/>
      <inkml:brushProperty name="height" value="0.05" units="cm"/>
      <inkml:brushProperty name="color" value="#333333"/>
    </inkml:brush>
  </inkml:definitions>
  <inkml:trace contextRef="#ctx0" brushRef="#br0">1 89 4144 0 0,'0'0'319'0'0,"0"-1"-210"0"0,0-6-2300 0 0,0 0 3350 0 0,0-1 10339 0 0,4 12-5644 0 0,2 3-5311 0 0,-4-4-351 0 0,0 0-1 0 0,-1-1 0 0 0,1 2 0 0 0,0-1 0 0 0,-1 0 1 0 0,0 0-1 0 0,1 0 0 0 0,-1 2-191 0 0,8 17 832 0 0,-4-8-523 0 0,0 0 0 0 0,0 0 1 0 0,-1 0-1 0 0,-1 0 0 0 0,0 1-309 0 0,7 31 311 0 0,-1-15-96 0 0,-1 1-1 0 0,-2 0 1 0 0,-1 1 0 0 0,-2-1-1 0 0,-1 6-214 0 0,-1-16 176 0 0,1 0 0 0 0,4 15-176 0 0,-3-16 137 0 0,0 0 1 0 0,-1 14-138 0 0,-5-5 461 0 0,-2-113-304 0 0,9-46-103 0 0,-2 103-106 0 0,2 0 1 0 0,0 1-1 0 0,8-22 52 0 0,14-54-112 0 0,0 0 0 0 0,-23 92 103 0 0,0 1 0 0 0,0-1 0 0 0,1 1 1 0 0,0 0-1 0 0,0 0 0 0 0,1 0 0 0 0,0 1 0 0 0,1 0 0 0 0,2-3 9 0 0,-6 7-5 0 0,0 1 1 0 0,1 0-1 0 0,-1 0 0 0 0,1 0 0 0 0,-1 0 1 0 0,1 1-1 0 0,-1-1 0 0 0,1 1 1 0 0,0-1-1 0 0,0 1 0 0 0,-1 0 0 0 0,1 0 1 0 0,0 0-1 0 0,0 1 0 0 0,0-1 0 0 0,0 1 1 0 0,0-1-1 0 0,1 1 0 0 0,-1 0 0 0 0,0 0 1 0 0,0 0-1 0 0,0 1 0 0 0,0-1 0 0 0,0 1 1 0 0,0 0-1 0 0,0 0 0 0 0,0 0 1 0 0,0 0-1 0 0,-1 0 0 0 0,1 1 0 0 0,0-1 1 0 0,-1 1-1 0 0,1-1 0 0 0,-1 1 0 0 0,1 0 1 0 0,-1 0-1 0 0,0 0 0 0 0,2 2 5 0 0,5 11-1 0 0,0 0 0 0 0,0 1-1 0 0,-2 0 1 0 0,0 0 0 0 0,3 13 1 0 0,-5-15 5 0 0,5 17 62 0 0,-1-1-1 0 0,-1 1 1 0 0,-2 2-67 0 0,12 96 274 0 0,-10-68-104 0 0,-4-24 83 0 0,-2 13-253 0 0,1 20 144 0 0,-2-55-71 0 0,-1 0 0 0 0,-1 8-73 0 0,1-3 42 0 0,5-84-226 0 0,-2-8-290 0 0,4 0 0 0 0,8-28 474 0 0,-8 49-205 0 0,0 6-396 0 0,12-41 601 0 0,-13 66-99 0 0,1 0 0 0 0,0 1 1 0 0,1-1-1 0 0,2 2 0 0 0,4-8 99 0 0,-10 18-30 0 0,1 1-1 0 0,1 0 1 0 0,-1 0 0 0 0,1 0-1 0 0,2-1 31 0 0,-7 7 0 0 0,0-1-1 0 0,0 1 0 0 0,1 0 0 0 0,-1 0 1 0 0,0 0-1 0 0,1 0 0 0 0,-1 0 0 0 0,0 0 0 0 0,1 1 1 0 0,-1-1-1 0 0,1 0 0 0 0,-1 1 0 0 0,1-1 1 0 0,0 1-1 0 0,-1-1 0 0 0,1 1 0 0 0,-1 0 0 0 0,1 0 1 0 0,0 0-1 0 0,-1 0 0 0 0,1 0 0 0 0,0 0 1 0 0,-1 0-1 0 0,1 0 0 0 0,-1 1 0 0 0,1-1 0 0 0,0 1 1 0 0,-1-1-1 0 0,1 1 0 0 0,-1-1 0 0 0,1 1 1 0 0,-1 0-1 0 0,1 0 1 0 0,2 3 37 0 0,1 0 0 0 0,-1 1 0 0 0,0-1 1 0 0,0 1-1 0 0,0 0 0 0 0,-1 0 0 0 0,0 0 0 0 0,0 0 0 0 0,0 1 1 0 0,1 2-38 0 0,4 14 300 0 0,0 0-1 0 0,-1 3-299 0 0,2 2 270 0 0,4 16-63 0 0,-2 0 0 0 0,-1 1 0 0 0,2 38-207 0 0,-6-36 126 0 0,2 23 54 0 0,-6-53-157 0 0,1-1 0 0 0,1 0 1 0 0,0 0-1 0 0,0-1 0 0 0,2 1 1 0 0,2 5-24 0 0,5 3-1027 0 0,-12-21-33 0 0,8-12-7080 0 0,4-4 333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6.756"/>
    </inkml:context>
    <inkml:brush xml:id="br0">
      <inkml:brushProperty name="width" value="0.05" units="cm"/>
      <inkml:brushProperty name="height" value="0.05" units="cm"/>
      <inkml:brushProperty name="color" value="#333333"/>
    </inkml:brush>
  </inkml:definitions>
  <inkml:trace contextRef="#ctx0" brushRef="#br0">22 17 20359 0 0,'-2'5'158'0'0,"0"-3"-18"0"0,1 0 0 0 0,0 0 0 0 0,-1 1 1 0 0,1-1-1 0 0,0 0 0 0 0,1 1 0 0 0,-1-1 0 0 0,0 1 1 0 0,1-1-1 0 0,-1 1 0 0 0,1 0 0 0 0,0 0-140 0 0,-4 19 347 0 0,3-19-344 0 0,0 0 1 0 0,0 0 0 0 0,0 0-1 0 0,1 0 1 0 0,0 0-1 0 0,-1 2-3 0 0,7 156 3390 0 0,7-73-1688 0 0,-10-71-1584 0 0,0 1 0 0 0,1-2 0 0 0,1 1 0 0 0,1 0 0 0 0,0-1 0 0 0,8 14-118 0 0,-9-19 29 0 0,-3-6-18 0 0,1 0 0 0 0,0 0-1 0 0,0 1 1 0 0,1-2-1 0 0,0 1 1 0 0,-1 0 0 0 0,2-1-1 0 0,-1 0 1 0 0,0 0-1 0 0,1 0 1 0 0,0 0 0 0 0,0-1-1 0 0,0 1 1 0 0,0-1-1 0 0,0-1 1 0 0,5 3-11 0 0,-6-4-7 0 0,0 1 1 0 0,0-1-1 0 0,0 0 1 0 0,0-1-1 0 0,1 1 0 0 0,-1-1 1 0 0,0 1-1 0 0,0-1 0 0 0,0 0 1 0 0,0-1-1 0 0,1 1 1 0 0,-1-1-1 0 0,0 0 0 0 0,0 0 1 0 0,0 0-1 0 0,0 0 0 0 0,0-1 1 0 0,0 0-1 0 0,-1 1 1 0 0,1-1-1 0 0,0-1 0 0 0,-1 1 1 0 0,0 0-1 0 0,4-4 7 0 0,-3 2-16 0 0,2-1-25 0 0,0 0 0 0 0,-1 0 0 0 0,0 0 0 0 0,0-1 0 0 0,0 0 0 0 0,0 0 0 0 0,-1 0 0 0 0,0-1 0 0 0,1-3 41 0 0,18-46-671 0 0,8-29 671 0 0,-28 73-76 0 0,-1 0 0 0 0,0-1 0 0 0,0 1 0 0 0,-1-10 76 0 0,4-24-166 0 0,-1 19 88 0 0,0 1 1 0 0,-2-1 0 0 0,-1 0 0 0 0,-1 0 0 0 0,-1-8 77 0 0,0-13 19 0 0,1 46 73 0 0,0 2 13 0 0,-1 1-54 0 0,-1 1 1 0 0,1 0-1 0 0,0-1 0 0 0,1 1 0 0 0,-1 0 0 0 0,0 0 1 0 0,0 0-1 0 0,1-1 0 0 0,-1 1 0 0 0,0 2-51 0 0,0 10 178 0 0,0 0 0 0 0,1-1-1 0 0,1 5-177 0 0,-1 24 187 0 0,0-27-109 0 0,0 1 0 0 0,0 0 1 0 0,2 0-1 0 0,0-1 0 0 0,4 16-78 0 0,6 27 204 0 0,-3 1 0 0 0,-2 11-204 0 0,1 1 121 0 0,6 103 175 0 0,-13-164-278 0 0,8 61 329 0 0,-1 61-347 0 0,-7-83 37 0 0,0-28-5 0 0,0 0 1 0 0,-2 0-1 0 0,-1 1 0 0 0,0-1 1 0 0,-1 0-1 0 0,-5 14-32 0 0,7-33 2 0 0,1-1-1 0 0,0 0 1 0 0,-1 1 0 0 0,0-1 0 0 0,1 0-1 0 0,-1 0 1 0 0,0 0 0 0 0,0 1-1 0 0,0-1 1 0 0,1 0 0 0 0,-1 0-1 0 0,0 0 1 0 0,0 0 0 0 0,-1-1-1 0 0,1 1 1 0 0,0 0 0 0 0,0 0-1 0 0,0-1 1 0 0,0 1 0 0 0,-1 0 0 0 0,0-1-2 0 0,0 1 0 0 0,-1 0 1 0 0,0-1-1 0 0,0 1 1 0 0,0-1-1 0 0,0 0 1 0 0,0 0-1 0 0,0 0 1 0 0,0 0-1 0 0,0-1 1 0 0,-1 1-1 0 0,-6-3-41 0 0,-1 0 1 0 0,1 0-1 0 0,0-1 0 0 0,0 0 0 0 0,-3-3 41 0 0,0 1-271 0 0,1-2 0 0 0,0 0 0 0 0,0 0 0 0 0,1-1 0 0 0,0 0 0 0 0,-7-9 271 0 0,1-1-8548 0 0,-14-19 8548 0 0,8 9-8370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1.993"/>
    </inkml:context>
    <inkml:brush xml:id="br0">
      <inkml:brushProperty name="width" value="0.1" units="cm"/>
      <inkml:brushProperty name="height" value="0.1" units="cm"/>
      <inkml:brushProperty name="color" value="#333333"/>
    </inkml:brush>
  </inkml:definitions>
  <inkml:trace contextRef="#ctx0" brushRef="#br0">155 75 5064 0 0,'-45'25'1690'0'0,"39"-21"-457"0"0,1 0 1 0 0,0 1-1 0 0,0-1 0 0 0,0 1 1 0 0,0 0-1 0 0,-1 2-1233 0 0,-3 6 1438 0 0,1-1 1 0 0,0 1-1 0 0,1 1 0 0 0,-2 3-1438 0 0,3-3 802 0 0,1 0-1 0 0,0 1 1 0 0,-2 15-802 0 0,3-11 374 0 0,2 0 0 0 0,0 0 1 0 0,1 1-1 0 0,1-1 1 0 0,1 0-1 0 0,3 19-374 0 0,-3-34 52 0 0,-1 0-1 0 0,1 0 1 0 0,0 0-1 0 0,1 0 1 0 0,-1 0 0 0 0,0-1-1 0 0,1 1 1 0 0,0 0 0 0 0,0-1-1 0 0,0 0 1 0 0,1 1 0 0 0,-1-1-1 0 0,1 0 1 0 0,0 0 0 0 0,-1 0-1 0 0,1 0 1 0 0,1-1 0 0 0,-1 1-1 0 0,0-1 1 0 0,1 0-52 0 0,2 2 45 0 0,0-1 0 0 0,1-1 0 0 0,-1 1 0 0 0,1-1 0 0 0,0 0 1 0 0,0-1-1 0 0,0 1 0 0 0,-1-1 0 0 0,1-1 0 0 0,0 1 0 0 0,3-1-45 0 0,4 0 7 0 0,1-1-1 0 0,-1 0 0 0 0,1-1 1 0 0,-1-1-1 0 0,7-2-6 0 0,-11 2 4 0 0,-1 0 0 0 0,0-1 0 0 0,0 0 0 0 0,0 0 0 0 0,-1-1 0 0 0,1-1 0 0 0,-1 1 0 0 0,4-5-4 0 0,1-1-31 0 0,0-1 0 0 0,-1-1 1 0 0,-1 1-1 0 0,0-2 0 0 0,-1 0 0 0 0,1-1 31 0 0,-5 5-22 0 0,0 0-1 0 0,-1-1 1 0 0,0 0-1 0 0,0 0 1 0 0,-2 0 0 0 0,1 0-1 0 0,-1-1 1 0 0,-1 0 0 0 0,1-2 22 0 0,-3 6-24 0 0,0 0 0 0 0,0 0 0 0 0,-1-1 0 0 0,0 1 0 0 0,0 0 0 0 0,-1 0 0 0 0,0 0 0 0 0,0 1 0 0 0,-1-1 0 0 0,0 0 0 0 0,0 1 1 0 0,-5-7 23 0 0,2 3-60 0 0,-2 0 1 0 0,1 0 0 0 0,-1 0 0 0 0,-1 1 0 0 0,0 0-1 0 0,0 1 1 0 0,-8-6 59 0 0,7 8-102 0 0,0 1 0 0 0,0 0 0 0 0,-1 1 0 0 0,0 0-1 0 0,0 0 1 0 0,-1 1 0 0 0,-9-2 102 0 0,-16-6-685 0 0,31 11 346 0 0,0-1 0 0 0,0 1 0 0 0,-1 0 0 0 0,1 1 0 0 0,-1-1 0 0 0,-4 2 339 0 0,7-1-296 0 0,-15 0-1334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7.147"/>
    </inkml:context>
    <inkml:brush xml:id="br0">
      <inkml:brushProperty name="width" value="0.05" units="cm"/>
      <inkml:brushProperty name="height" value="0.05" units="cm"/>
      <inkml:brushProperty name="color" value="#333333"/>
    </inkml:brush>
  </inkml:definitions>
  <inkml:trace contextRef="#ctx0" brushRef="#br0">296 44 3680 0 0,'-5'-4'327'0'0,"-2"0"-984"0"0,-17-11 2772 0 0,17 12 478 0 0,0-1 0 0 0,0 1 0 0 0,0 0 1 0 0,-5-1-2594 0 0,9 3 754 0 0,0 0 0 0 0,0 1 1 0 0,0-1-1 0 0,0 1 1 0 0,0 0-1 0 0,0 0 1 0 0,0 0-1 0 0,1 0 1 0 0,-1 0-1 0 0,0 1 0 0 0,0 0 1 0 0,-2 0-755 0 0,2 0-23 0 0,1 0 0 0 0,-1 0 0 0 0,1 1 0 0 0,-1-1 0 0 0,1 0 0 0 0,0 1 0 0 0,0 0 0 0 0,0-1 0 0 0,0 1 0 0 0,0 1 23 0 0,-8 8 361 0 0,1 0 1 0 0,1 1 0 0 0,0 0-1 0 0,1 1 1 0 0,-5 9-362 0 0,-6 17 680 0 0,-1 10-680 0 0,4-7 259 0 0,3 1 0 0 0,1 0 0 0 0,2 1 0 0 0,1 0 0 0 0,3 0 0 0 0,2 3-259 0 0,2-29 70 0 0,2 0 1 0 0,0 0-1 0 0,0-1 0 0 0,2 1 0 0 0,0 0 0 0 0,1-1 1 0 0,1 1-1 0 0,1-1 0 0 0,3 5-70 0 0,-6-15-1 0 0,0-1 0 0 0,0 1 0 0 0,1-1-1 0 0,0 0 1 0 0,1 0 0 0 0,-1-1 0 0 0,1 1 0 0 0,0-1 0 0 0,0 0-1 0 0,1-1 1 0 0,3 3 1 0 0,2 1-146 0 0,1-1-1 0 0,1 0 1 0 0,-1-1-1 0 0,1 0 1 0 0,4 0 146 0 0,-8-3-203 0 0,-1-1 0 0 0,1 0 0 0 0,-1 0-1 0 0,1-1 1 0 0,0 0 0 0 0,-1-1 0 0 0,1 0 0 0 0,5-1 203 0 0,4 0-1690 0 0,-1-2-1 0 0,1 0 1 0 0,11-5 1690 0 0,8-3-8134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7.518"/>
    </inkml:context>
    <inkml:brush xml:id="br0">
      <inkml:brushProperty name="width" value="0.05" units="cm"/>
      <inkml:brushProperty name="height" value="0.05" units="cm"/>
      <inkml:brushProperty name="color" value="#333333"/>
    </inkml:brush>
  </inkml:definitions>
  <inkml:trace contextRef="#ctx0" brushRef="#br0">350 1 7832 0 0,'-9'32'356'0'0,"9"-31"-338"0"0,0 0 0 0 0,-1 0 0 0 0,1 0 1 0 0,-1 0-1 0 0,1 0 0 0 0,0 0 0 0 0,-1 0 0 0 0,0 0 1 0 0,1 0-1 0 0,-1-1 0 0 0,1 1 0 0 0,-1 0 0 0 0,0 0 1 0 0,0 0-1 0 0,0-1 0 0 0,1 1 0 0 0,-1 0 0 0 0,0-1 1 0 0,0 1-1 0 0,0-1 0 0 0,0 1 0 0 0,0-1 0 0 0,0 1 1 0 0,0-1-1 0 0,0 0 0 0 0,0 1 0 0 0,0-1 0 0 0,-1 0-18 0 0,-3 0-1 0 0,1 0 0 0 0,-1 0 0 0 0,1-1 0 0 0,-1 1 0 0 0,1-1 0 0 0,-3-1 1 0 0,3 1 582 0 0,0 0 0 0 0,-1 0 0 0 0,1 1 0 0 0,0 0 0 0 0,0-1 1 0 0,-2 1-583 0 0,-4 2 2232 0 0,0 0 0 0 0,0 1 0 0 0,0 0 0 0 0,0 1 0 0 0,0 0-2232 0 0,-1 1 779 0 0,1 0 0 0 0,-1 1 0 0 0,1 0 1 0 0,-2 2-780 0 0,2 1 157 0 0,0 0 0 0 0,1 0 1 0 0,0 0-1 0 0,1 1 0 0 0,0 1 1 0 0,1-1-1 0 0,0 1 1 0 0,0 0-1 0 0,1 1 0 0 0,1 0 1 0 0,0 0-1 0 0,-3 9-157 0 0,-3 17 209 0 0,1 1 0 0 0,2 1 0 0 0,-1 15-209 0 0,8-39 78 0 0,0 0-1 0 0,1 0 0 0 0,0 0 1 0 0,3 13-78 0 0,-3-25 17 0 0,1 2-12 0 0,0 0 1 0 0,0-1-1 0 0,0 0 0 0 0,1 1 0 0 0,-1-1 1 0 0,1 0-1 0 0,1 1 0 0 0,-1-1 0 0 0,1-1 1 0 0,0 1-1 0 0,0 0 0 0 0,0 0 0 0 0,0-1 1 0 0,1 0-1 0 0,0 0 0 0 0,0 0 0 0 0,0 0 1 0 0,1-1-1 0 0,-1 1 0 0 0,1-1 0 0 0,0 0 1 0 0,-1-1-1 0 0,1 1 0 0 0,1-1 0 0 0,-1 0 1 0 0,0 0-1 0 0,0 0 0 0 0,1-1 0 0 0,-1 0 1 0 0,1 0-1 0 0,-1 0 0 0 0,2-1-5 0 0,5 0-28 0 0,1 0-1 0 0,-1-1 1 0 0,0-1 0 0 0,0 0 0 0 0,0 0-1 0 0,0-1 1 0 0,0-1 0 0 0,0 0-1 0 0,-1 0 1 0 0,0-1 0 0 0,0-1-1 0 0,0 0 1 0 0,7-6 28 0 0,-11 7-27 0 0,1 0 0 0 0,0 1-1 0 0,7-4 28 0 0,-10 7-9 0 0,-1-1 0 0 0,1 0 0 0 0,-1-1 0 0 0,0 1-1 0 0,0-1 1 0 0,0 0 0 0 0,0 0 0 0 0,0 0 0 0 0,-1 0-1 0 0,1-1 1 0 0,-1 0 0 0 0,3-3 9 0 0,-1-2 0 0 0,0 0 0 0 0,-1-1 0 0 0,0 0 0 0 0,0 0 0 0 0,-1 0 0 0 0,0 0 0 0 0,-1-1 0 0 0,0 1 0 0 0,0-1 0 0 0,0-6 0 0 0,0-1 0 0 0,-1 1 0 0 0,-1 0 0 0 0,-1-1 0 0 0,0 1 0 0 0,-1-1 0 0 0,-1 1 0 0 0,0 0 0 0 0,-3-5 0 0 0,-22-90 0 0 0,25 102-100 0 0,1 0 1 0 0,-1 0-1 0 0,-1 0 0 0 0,0 0 1 0 0,0 1-1 0 0,-1 0 0 0 0,0 0 1 0 0,-1 0-1 0 0,-3-3 100 0 0,3 4-327 0 0,5 7 213 0 0,0 0 1 0 0,1 0-1 0 0,-1 0 1 0 0,0 0-1 0 0,0 0 1 0 0,0 0-1 0 0,0 0 1 0 0,0 0-1 0 0,0 0 1 0 0,-1 0 113 0 0,1 1-112 0 0,0 0 1 0 0,1 0 0 0 0,-1 0-1 0 0,1 0 1 0 0,-1 0 0 0 0,1 0-1 0 0,-1 0 1 0 0,0 0-1 0 0,1 0 1 0 0,-1 1 0 0 0,1-1-1 0 0,-1 0 1 0 0,1 0 0 0 0,-1 0-1 0 0,1 1 1 0 0,-1-1-1 0 0,1 0 1 0 0,-1 1 0 0 0,1-1-1 0 0,-1 0 1 0 0,1 1 0 0 0,0-1-1 0 0,-1 1 1 0 0,1-1-1 0 0,-1 1 1 0 0,1-1 0 0 0,0 1-1 0 0,0-1 1 0 0,-1 1 111 0 0,-7 13-8530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7.994"/>
    </inkml:context>
    <inkml:brush xml:id="br0">
      <inkml:brushProperty name="width" value="0.05" units="cm"/>
      <inkml:brushProperty name="height" value="0.05" units="cm"/>
      <inkml:brushProperty name="color" value="#333333"/>
    </inkml:brush>
  </inkml:definitions>
  <inkml:trace contextRef="#ctx0" brushRef="#br0">417 534 10592 0 0,'2'-1'47'0'0,"-1"1"1"0"0,1-1 0 0 0,-1 0 0 0 0,0 0 0 0 0,1 0 0 0 0,-1 0-1 0 0,0 0 1 0 0,0 0 0 0 0,0 0 0 0 0,0-1 0 0 0,0 1 0 0 0,0 0-1 0 0,0 0 1 0 0,0-1 0 0 0,0 1 0 0 0,-1-1 0 0 0,1 1-1 0 0,0-1 1 0 0,-1 1 0 0 0,0-1 0 0 0,1 1 0 0 0,-1-1 0 0 0,0 1-1 0 0,0-1 1 0 0,1 0 0 0 0,-1 1 0 0 0,-1-1 0 0 0,1 1-1 0 0,0-1 1 0 0,0 0-48 0 0,-1-5 640 0 0,-1 1 0 0 0,0 0-1 0 0,0 0 1 0 0,0 0 0 0 0,-1 0-1 0 0,0 0 1 0 0,0 0 0 0 0,0 1-1 0 0,-1-1 1 0 0,1 1 0 0 0,-3-2-640 0 0,-14-22 2376 0 0,13 19-1775 0 0,0 1-1 0 0,-1 0 1 0 0,0 1 0 0 0,-1 0-1 0 0,0 0 1 0 0,0 1-1 0 0,-10-7-600 0 0,14 11 64 0 0,0 0 0 0 0,0 1 0 0 0,-1-1 0 0 0,1 1 0 0 0,0 0 0 0 0,-1 0 0 0 0,1 1 0 0 0,-1 0 0 0 0,0 0 0 0 0,0 0 0 0 0,1 0 0 0 0,-1 1 0 0 0,0 0 0 0 0,0 0 0 0 0,-5 2-64 0 0,3-1 85 0 0,1 0 1 0 0,-1 1-1 0 0,1 0 0 0 0,-1 1 0 0 0,1-1 0 0 0,0 1 1 0 0,0 1-1 0 0,0-1 0 0 0,0 1 0 0 0,1 1 0 0 0,-4 2-85 0 0,3 0 85 0 0,0-1-1 0 0,0 2 1 0 0,0-1-1 0 0,1 1 1 0 0,0 0-1 0 0,-4 8-84 0 0,-5 12-6 0 0,-6 15 6 0 0,15-29-77 0 0,-1 1 83 0 0,2 0-1 0 0,0 1 0 0 0,1 0 1 0 0,0-1-1 0 0,1 1 0 0 0,0 12-5 0 0,1 4 594 0 0,1 1 0 0 0,4 27-594 0 0,-2-50 37 0 0,0 0-1 0 0,0-1 1 0 0,2 1-1 0 0,-1 0 1 0 0,1-1-1 0 0,0 0 1 0 0,1 1-1 0 0,0-2 1 0 0,1 1-1 0 0,0 0 1 0 0,4 5-37 0 0,-7-10 1 0 0,1-1-1 0 0,0 1 1 0 0,0-1 0 0 0,0 0 0 0 0,1 0 0 0 0,-1 0-1 0 0,1-1 1 0 0,-1 1 0 0 0,1-1 0 0 0,0 0 0 0 0,0 0-1 0 0,0 0 1 0 0,0 0 0 0 0,1-1 0 0 0,-1 0-1 0 0,0 1 1 0 0,0-2 0 0 0,1 1 0 0 0,-1 0 0 0 0,1-1-1 0 0,-1 0 1 0 0,1 0 0 0 0,-1 0 0 0 0,0-1 0 0 0,1 1-1 0 0,-1-1 1 0 0,1 0-1 0 0,5-2 1 0 0,0 0-1 0 0,0-1 1 0 0,0 0 0 0 0,-1 0-1 0 0,1-1 1 0 0,-1 0-1 0 0,0-1 1 0 0,-1 0 0 0 0,1-1-1 0 0,15-13-31 0 0,-1-2 0 0 0,7-9 31 0 0,-26 27-11 0 0,4-5-2 0 0,0-1 0 0 0,-1 0-1 0 0,-1 0 1 0 0,0 0 0 0 0,0-1-1 0 0,-1 0 1 0 0,0 0 0 0 0,3-11 13 0 0,3-17-167 0 0,7-38 167 0 0,-15 59-1 0 0,9-55-324 0 0,-3-1 0 0 0,-1-32 325 0 0,-8 64-620 0 0,-2-17 620 0 0,-1-13-277 0 0,2 44 288 0 0,0 18 17 0 0,1-1 0 0 0,0 1 0 0 0,1 0 0 0 0,0 0 0 0 0,0-2-28 0 0,2 7 196 0 0,-1 7 58 0 0,0 9-19 0 0,-1 3-117 0 0,-1 1 0 0 0,-1-1 1 0 0,-2 14-119 0 0,1-12 89 0 0,1 0-1 0 0,0 0 1 0 0,1 5-89 0 0,8 51 479 0 0,5 9-479 0 0,-9-46 0 0 0,0 21 0 0 0,-1-18 0 0 0,2 11 0 0 0,5 39 0 0 0,2 11 0 0 0,0-14 115 0 0,-7-39-143 0 0,3 0 0 0 0,3 7 28 0 0,-11-52-147 0 0,1 1-1 0 0,-1-1 1 0 0,1 1 0 0 0,0-1 0 0 0,-1 0 0 0 0,1 0 0 0 0,0 1 0 0 0,0-1-1 0 0,0 0 1 0 0,0 0 0 0 0,0 0 0 0 0,0 0 0 0 0,0 0 0 0 0,0 0-1 0 0,0 0 1 0 0,0 0 0 0 0,1 0 0 0 0,-1-1 0 0 0,0 1 0 0 0,1 0 0 0 0,-1-1-1 0 0,0 1 1 0 0,1-1 0 0 0,-1 0 0 0 0,1 1 0 0 0,-1-1 0 0 0,1 0-1 0 0,-1 0 1 0 0,0 0 0 0 0,1 0 0 0 0,-1 0 0 0 0,1 0 0 0 0,-1 0 0 0 0,1-1-1 0 0,-1 1 1 0 0,1 0 0 0 0,-1-1 0 0 0,1 1 147 0 0,11-8-1979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8.393"/>
    </inkml:context>
    <inkml:brush xml:id="br0">
      <inkml:brushProperty name="width" value="0.05" units="cm"/>
      <inkml:brushProperty name="height" value="0.05" units="cm"/>
      <inkml:brushProperty name="color" value="#333333"/>
    </inkml:brush>
  </inkml:definitions>
  <inkml:trace contextRef="#ctx0" brushRef="#br0">1 372 22831 0 0,'0'0'522'0'0,"0"0"71"0"0,0 2 31 0 0,0 1-425 0 0,0-2-185 0 0,0-1 1 0 0,0 0-1 0 0,0 0 1 0 0,0 1-1 0 0,0-1 1 0 0,0 0-1 0 0,0 0 1 0 0,0 1-1 0 0,0-1 1 0 0,0 0-1 0 0,0 0 1 0 0,0 1-1 0 0,0-1 0 0 0,0 0 1 0 0,0 0-1 0 0,0 1 1 0 0,0-1-1 0 0,0 0 1 0 0,1 0-1 0 0,-1 0 1 0 0,0 1-1 0 0,0-1 1 0 0,0 0-1 0 0,0 0 1 0 0,1 0-1 0 0,-1 1 1 0 0,0-1-1 0 0,0 0-14 0 0,21 13 161 0 0,-17-10-48 0 0,0-1 0 0 0,0 0 0 0 0,0 0 0 0 0,0 0 0 0 0,0 0 0 0 0,0-1 0 0 0,1 0 0 0 0,-1 0 0 0 0,1 0 0 0 0,-1 0 0 0 0,1-1 0 0 0,-1 0 0 0 0,1 0 0 0 0,-1 0 0 0 0,1 0 0 0 0,-1-1 0 0 0,1 1-1 0 0,1-2-112 0 0,40-5-31 0 0,-9 2 584 0 0,-1-2 0 0 0,0-1 0 0 0,8-4-553 0 0,-33 8 56 0 0,0 0-1 0 0,0-1 1 0 0,0 0-1 0 0,-1-1 1 0 0,0 0 0 0 0,0-1-1 0 0,0 0 1 0 0,-1-1-1 0 0,0 0 1 0 0,0 0-1 0 0,-1 0 1 0 0,1-2-56 0 0,-4 3 0 0 0,-1 1 0 0 0,0-1 0 0 0,0 0 0 0 0,-1-1 0 0 0,0 1 0 0 0,0 0 0 0 0,-1-1 0 0 0,0 0 0 0 0,0 1 0 0 0,0-1 0 0 0,-1 0 0 0 0,-1 0 0 0 0,1 0 0 0 0,-1 0 0 0 0,0 0 0 0 0,-1 0 0 0 0,0 0 0 0 0,0 0 0 0 0,-1 1 0 0 0,0-1 0 0 0,0 0 0 0 0,-3-3 0 0 0,4 9 0 0 0,-3-10 0 0 0,-2 0 0 0 0,0 1 0 0 0,-3-6 0 0 0,6 13 0 0 0,0 1 0 0 0,0-1 0 0 0,0 0 0 0 0,0 1 0 0 0,-1 0 0 0 0,0 0 0 0 0,1 0 0 0 0,-1 0 0 0 0,0 0 0 0 0,-1 1 0 0 0,1-1 0 0 0,2 3 0 0 0,-3-3 0 0 0,-1 0 0 0 0,0 0 0 0 0,-1 1 0 0 0,1 0 0 0 0,-1 0 0 0 0,5 2 0 0 0,0-1 0 0 0,-1 1 0 0 0,1 0 0 0 0,0 0 0 0 0,0 0 0 0 0,-1 0 0 0 0,1 0 0 0 0,0 1 0 0 0,0-1 0 0 0,0 1 0 0 0,-1-1 0 0 0,1 1 0 0 0,0 0 0 0 0,0 0 0 0 0,0 0 0 0 0,0 0 0 0 0,0 0 0 0 0,-10 7 0 0 0,1-1 0 0 0,0 1 0 0 0,1 1 0 0 0,0 0 0 0 0,0 0 0 0 0,1 1 0 0 0,0 0 0 0 0,1 1 0 0 0,0 0 0 0 0,0 0 0 0 0,1 1 0 0 0,-2 6 0 0 0,-1 2 49 0 0,1 1 0 0 0,2 0 1 0 0,0 1-1 0 0,1 0 0 0 0,1 0 0 0 0,1 0 0 0 0,1 0 1 0 0,1 1-1 0 0,1 8-49 0 0,1-1 306 0 0,1-1 0 0 0,1 1 0 0 0,3 10-306 0 0,-3-31 58 0 0,0 0-1 0 0,0-1 0 0 0,1 1 0 0 0,0 0 0 0 0,1-1 1 0 0,0 1-1 0 0,0-1 0 0 0,1 0 0 0 0,0-1 1 0 0,0 1-1 0 0,1-1 0 0 0,6 6-57 0 0,-6-7 0 0 0,0 0 0 0 0,1-1 0 0 0,0 0 0 0 0,0 0 0 0 0,0-1 0 0 0,0 0 0 0 0,1 0 0 0 0,0 0 0 0 0,0-1 0 0 0,6 1 0 0 0,2 0 0 0 0,0-1 0 0 0,-1-1 0 0 0,1 0 0 0 0,0-1 0 0 0,7-1 0 0 0,2 1-93 0 0,-1-2 0 0 0,1-1 0 0 0,0-1 0 0 0,0 0 0 0 0,21-8 93 0 0,-41 10-134 0 0,6-2-504 0 0,0-1 1 0 0,1 0-1 0 0,-2 0 1 0 0,1-1-1 0 0,-1-1 0 0 0,0 0 1 0 0,0 0-1 0 0,0-1 1 0 0,0-1 637 0 0,5-8-1463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9.507"/>
    </inkml:context>
    <inkml:brush xml:id="br0">
      <inkml:brushProperty name="width" value="0.05" units="cm"/>
      <inkml:brushProperty name="height" value="0.05" units="cm"/>
      <inkml:brushProperty name="color" value="#333333"/>
    </inkml:brush>
  </inkml:definitions>
  <inkml:trace contextRef="#ctx0" brushRef="#br0">1 1 9672 0 0,'0'0'748'0'0,"0"3"-244"0"0,0-3 808 0 0,0 0 404 0 0,0 0 78 0 0,0 0-90 0 0,10 10 593 0 0,13 14-771 0 0,8 9 1232 0 0,19 26-2758 0 0,-44-51 172 0 0,74 98 3547 0 0,6-1-3719 0 0,-8-16 786 0 0,-16-16-128 0 0,4-4-1 0 0,16 12-657 0 0,139 127 816 0 0,22 20-265 0 0,-155-152-394 0 0,221 196 175 0 0,-124-113-210 0 0,-51-45 47 0 0,10 20-169 0 0,-56-46 113 0 0,87 91 90 0 0,-117-118-125 0 0,2-3 0 0 0,5-1-78 0 0,17 13 36 0 0,215 175 53 0 0,-109-91-89 0 0,-29-26 0 0 0,-142-115 0 0 0,72 51 0 0 0,45 23 0 0 0,-57-39 0 0 0,33 22 0 0 0,121 80 0 0 0,-186-120 0 0 0,19 6 0 0 0,-14-7 0 0 0,95 52 0 0 0,-102-54 0 0 0,13 12 0 0 0,-23-15 0 0 0,-17-11 0 0 0,0 0 0 0 0,5 7 0 0 0,-6-6 0 0 0,1 0 0 0 0,0 0 0 0 0,-5-5 0 0 0,0 0 0 0 0,0 2 0 0 0,6 7 0 0 0,3 4 0 0 0,-16-16 0 0 0,-1-1 0 0 0,-8-4-80 0 0,4-1-54 0 0,0-1 0 0 0,-1 0 0 0 0,1 1 0 0 0,0-1 0 0 0,0 0 0 0 0,0 0 0 0 0,0 1 0 0 0,0-1 0 0 0,0 0 0 0 0,0 0 0 0 0,0 0 0 0 0,0 0 0 0 0,0 0 0 0 0,1 0 0 0 0,-1-1 1 0 0,0 1-1 0 0,1 0 0 0 0,-1 0 0 0 0,1 0 0 0 0,-1-1 134 0 0,1 2-124 0 0,-6-16-7222 0 0,1-4-2352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22.218"/>
    </inkml:context>
    <inkml:brush xml:id="br0">
      <inkml:brushProperty name="width" value="0.05" units="cm"/>
      <inkml:brushProperty name="height" value="0.05" units="cm"/>
      <inkml:brushProperty name="color" value="#333333"/>
    </inkml:brush>
  </inkml:definitions>
  <inkml:trace contextRef="#ctx0" brushRef="#br0">9 4319 14512 0 0,'0'0'662'0'0,"0"0"-11"0"0,0 0-270 0 0,0 0 398 0 0,-2 1 223 0 0,-4 3 7239 0 0,12-14-6591 0 0,15-14-1729 0 0,-12 14 345 0 0,0-1-1 0 0,-1 0 0 0 0,-1-1 1 0 0,3-4-266 0 0,8-13 314 0 0,60-77 558 0 0,-28 37-182 0 0,44-46-690 0 0,-41 52 159 0 0,21-25-22 0 0,89-111 165 0 0,-78 95-81 0 0,-7 8 118 0 0,5-16-339 0 0,194-265 319 0 0,-123 172-206 0 0,-16 4-74 0 0,-48 67-2 0 0,39-56 37 0 0,174-240 56 0 0,-233 330-67 0 0,-1-8-63 0 0,-30 46 9 0 0,13-17-4 0 0,20-35 47 0 0,5-18-52 0 0,-33 50 16 0 0,3 2-1 0 0,17-17-15 0 0,9-7 0 0 0,40-54 0 0 0,37-61 0 0 0,-142 207 0 0 0,13-22 0 0 0,4-6 0 0 0,4 0 0 0 0,39-54 0 0 0,-67 92 0 0 0,1 0 0 0 0,0 1 0 0 0,-1-1 0 0 0,1 1 0 0 0,0-1 0 0 0,0 1 0 0 0,0-1 0 0 0,1 1 0 0 0,-1 0 0 0 0,-1 0 0 0 0,1 0 0 0 0,0 0 0 0 0,0-1 0 0 0,-1 1 0 0 0,1 0 0 0 0,-1-1 0 0 0,1 0 0 0 0,-1 1 0 0 0,0-1 0 0 0,1 0 0 0 0,1-4 0 0 0,1 1 0 0 0,0-1 0 0 0,0 1 0 0 0,1 0 0 0 0,-1 1 0 0 0,1-1 0 0 0,0 1 0 0 0,0 0 0 0 0,3-1 0 0 0,-5 2 0 0 0,11-6 0 0 0,-7 2 0 0 0,-7 5-42 0 0,1 1 1 0 0,-1-1-1 0 0,0 1 1 0 0,0-1-1 0 0,1 1 1 0 0,-1 0-1 0 0,0-1 1 0 0,0 1-1 0 0,0-1 1 0 0,-1 1-1 0 0,1-1 1 0 0,0 1-1 0 0,0-1 1 0 0,-1 1-1 0 0,1 0 1 0 0,-1-1-1 0 0,0 1 1 0 0,0-1 41 0 0,-13-22-4008 0 0,10 18-6197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23.081"/>
    </inkml:context>
    <inkml:brush xml:id="br0">
      <inkml:brushProperty name="width" value="0.05" units="cm"/>
      <inkml:brushProperty name="height" value="0.05" units="cm"/>
      <inkml:brushProperty name="color" value="#333333"/>
    </inkml:brush>
  </inkml:definitions>
  <inkml:trace contextRef="#ctx0" brushRef="#br0">29 8 7832 0 0,'0'0'602'0'0,"-1"0"-395"0"0,0 0-224 0 0,1 0 0 0 0,-1-1 0 0 0,0 1 1 0 0,1 0-1 0 0,-1 0 0 0 0,0 0 0 0 0,1-1 0 0 0,-1 1 0 0 0,1 0 0 0 0,-1-1 1 0 0,1 1-1 0 0,-1 0 0 0 0,1-1 0 0 0,-1 1 0 0 0,0-1 17 0 0,-1-1 1895 0 0,0 3 5949 0 0,-1 9-7170 0 0,0 0-1 0 0,1 0 0 0 0,0 0 1 0 0,0 1-1 0 0,1 8-673 0 0,1 56 1617 0 0,1-30-810 0 0,-1 1256 4986 0 0,26-568-4565 0 0,-12-470-1041 0 0,13 172 111 0 0,-9-129 56 0 0,-4-57-78 0 0,19 257 109 0 0,-18-357-349 0 0,24 100-36 0 0,7 57 111 0 0,-40-243-91 0 0,38 429 88 0 0,-30-88-55 0 0,-11-241-53 0 0,-1-127 0 0 0,2 0 0 0 0,2 6 0 0 0,-3-23 0 0 0,-3 16-13 0 0,0-34-99 0 0,0-1-203 0 0,0 0-80 0 0,-1-2-18 0 0,-2-2 155 0 0,1 0-1 0 0,-1 0 1 0 0,1 0-1 0 0,0 0 1 0 0,0 0 0 0 0,1-1-1 0 0,-1 1 1 0 0,1 0-1 0 0,0-1 259 0 0,-2-8-1209 0 0,1 0-1 0 0,0-12 1210 0 0,1-17-1535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25.100"/>
    </inkml:context>
    <inkml:brush xml:id="br0">
      <inkml:brushProperty name="width" value="0.05" units="cm"/>
      <inkml:brushProperty name="height" value="0.05" units="cm"/>
      <inkml:brushProperty name="color" value="#333333"/>
    </inkml:brush>
  </inkml:definitions>
  <inkml:trace contextRef="#ctx0" brushRef="#br0">94 637 4608 0 0,'-3'0'91'0'0,"0"0"0"0"0,-1 0-1 0 0,1-1 1 0 0,0 1 0 0 0,0-1 0 0 0,-1 1 0 0 0,1-1 0 0 0,0 0 0 0 0,0 0-1 0 0,0-1 1 0 0,0 1 0 0 0,-1-1-91 0 0,-19-17 5472 0 0,13 11-3401 0 0,8 7-1715 0 0,0 0 0 0 0,0-1 0 0 0,1 1 0 0 0,-1-1 0 0 0,0 1 0 0 0,1-1 0 0 0,-1 0 0 0 0,1 0 0 0 0,0 1 0 0 0,0-1-356 0 0,0 0 98 0 0,1 1 0 0 0,0 0 0 0 0,0 0 0 0 0,-1 0 0 0 0,1 0-1 0 0,0 0 1 0 0,0 0 0 0 0,0 0 0 0 0,0 0 0 0 0,1 0 0 0 0,-1-1-1 0 0,0 1 1 0 0,0 0 0 0 0,1 0 0 0 0,-1 0 0 0 0,1 0 0 0 0,-1 0 0 0 0,1 0-1 0 0,-1 0 1 0 0,1 0 0 0 0,-1 1 0 0 0,1-1 0 0 0,0 0 0 0 0,0 0-1 0 0,0 0-97 0 0,2-3 247 0 0,0 1 0 0 0,0 0-1 0 0,0 0 1 0 0,1 0 0 0 0,0 0-1 0 0,-1 1 1 0 0,1-1-1 0 0,0 1 1 0 0,0 0 0 0 0,0 0-1 0 0,1 0 1 0 0,-1 1-1 0 0,2-1-246 0 0,8-1 528 0 0,0 0-1 0 0,0 1 0 0 0,8 0-527 0 0,-5 0 419 0 0,33-1 739 0 0,0 2 1 0 0,4 3-1159 0 0,17-1 740 0 0,34 4-11 0 0,-14 0-461 0 0,-66-4-211 0 0,373-1 689 0 0,-80-8-209 0 0,-158 2-414 0 0,298-15 153 0 0,-68 1-244 0 0,-80 6 24 0 0,699-83 880 0 0,-567 40-792 0 0,-364 47-132 0 0,616-68 461 0 0,-459 64-439 0 0,-40 4-41 0 0,-149 6 7 0 0,381-17 0 0 0,-343 19 77 0 0,53-8-77 0 0,129-12 159 0 0,-144 13-123 0 0,72-1-108 0 0,-118 6 140 0 0,0 2 0 0 0,64 8-68 0 0,-67-4 67 0 0,-1-3 0 0 0,6-4-67 0 0,78-2 58 0 0,-112 6-2 0 0,-1-2 0 0 0,0-1 0 0 0,8-4-56 0 0,4 1 77 0 0,-29 4-21 0 0,22-5-56 0 0,-14 1 13 0 0,11 1-13 0 0,-19 3 0 0 0,-1-1-1 0 0,0-1 0 0 0,10-4 1 0 0,-12 2 0 0 0,0 2 0 0 0,1 1 0 0 0,0 1 0 0 0,-1 1 0 0 0,1 2 0 0 0,4 0 0 0 0,2-3 0 0 0,-24 2 0 0 0,1 0 0 0 0,0 1 0 0 0,-1 0 0 0 0,1 0 0 0 0,2 1 0 0 0,16 1 0 0 0,1 0 0 0 0,12-2 0 0 0,-32 0 0 0 0,-2 0 0 0 0,0 1 0 0 0,0 0 0 0 0,0 0 0 0 0,0 0 0 0 0,0 0 0 0 0,0 1 0 0 0,-1-1 0 0 0,1 1 0 0 0,21 7 0 0 0,-21-8 0 0 0,1-1 0 0 0,-1 0 0 0 0,0 0 0 0 0,0 0 0 0 0,1 0 0 0 0,-1-1 0 0 0,0 1 0 0 0,0-1 0 0 0,4-1 0 0 0,-3 2 0 0 0,0 0 0 0 0,0 1 0 0 0,0 0 0 0 0,0 0 0 0 0,0 1 0 0 0,0-1 0 0 0,0 1 0 0 0,0 0 0 0 0,0 0 0 0 0,35 10 0 0 0,-36-11 0 0 0,24 14 0 0 0,-18-7 0 0 0,1 2 0 0 0,-6-5 0 0 0,-5-4 0 0 0,0 0 0 0 0,0 0 0 0 0,0 1 0 0 0,0-1 0 0 0,1 0 0 0 0,-1 0 0 0 0,0 0 0 0 0,1 0 0 0 0,-1 0 0 0 0,1 1 0 0 0,-1-1 0 0 0,1 0 0 0 0,0 0 0 0 0,0 0 0 0 0,1 4 0 0 0,1 1 0 0 0,-1 0 0 0 0,0-1 0 0 0,-1 1 0 0 0,0 0 0 0 0,0 0 0 0 0,0 0 0 0 0,0 1 0 0 0,-1-4 0 0 0,0-1 0 0 0,1 1 0 0 0,-1 0 0 0 0,1-1 0 0 0,-1 1 0 0 0,1-1 0 0 0,1 3 0 0 0,-1-3 0 0 0,0 0 0 0 0,0 1 0 0 0,-1-1 0 0 0,1 0 0 0 0,-1 1 0 0 0,1-1 0 0 0,-1 3 0 0 0,2 130 0 0 0,1-46 0 0 0,-4 0 0 0 0,-9 59 0 0 0,-47 315 0 0 0,39-204 0 0 0,13-159 0 0 0,-10 264 0 0 0,8 269 0 0 0,9-371 0 0 0,9 88 0 0 0,-4-187 0 0 0,-4-62 0 0 0,9 158 0 0 0,1-66 0 0 0,-3 97 0 0 0,-1-144 0 0 0,9 14 0 0 0,-9-79 0 0 0,3-7 0 0 0,3-1 0 0 0,18 51 0 0 0,2 7 0 0 0,-17-60 0 0 0,14 68 0 0 0,-17-61 0 0 0,-2-16 0 0 0,0 28 0 0 0,-6-41 0 0 0,-4-30 0 0 0,-1 1 0 0 0,1 18 0 0 0,-2 6 0 0 0,4 13 0 0 0,0-13 0 0 0,-3 13 0 0 0,-1-34 0 0 0,1 0 0 0 0,4 19 0 0 0,3 24 0 0 0,9 104 0 0 0,-14-143 0 0 0,1-1 0 0 0,6 20 0 0 0,-3-14 0 0 0,1 14 0 0 0,-5-26 0 0 0,0 13 0 0 0,-3-20 0 0 0,0-1 0 0 0,3 13 0 0 0,0 2 0 0 0,0-6 0 0 0,-2-9 0 0 0,-1-1 0 0 0,0 0 0 0 0,-1 4 0 0 0,0-14 0 0 0,0 0 0 0 0,0 0 0 0 0,0 0 0 0 0,0 1 0 0 0,-1-1 0 0 0,1 0 0 0 0,0 0 0 0 0,-1 0 0 0 0,1 0 0 0 0,-1 0 0 0 0,1 0 0 0 0,-1-1 0 0 0,1 1 0 0 0,-1 0 0 0 0,0 0 0 0 0,-10 19 0 0 0,10-20 0 0 0,1 1 0 0 0,0-1 0 0 0,-1 1 0 0 0,1-1 0 0 0,0 1 0 0 0,0-1 0 0 0,0 1 0 0 0,-1-1 0 0 0,1 1 0 0 0,0-1 0 0 0,0 1 0 0 0,0-1 0 0 0,0 1 0 0 0,0 0 0 0 0,0-1 0 0 0,0 1 0 0 0,0-1 0 0 0,0 1 0 0 0,0-1 0 0 0,0 1 0 0 0,1 0 0 0 0,-2 1 0 0 0,-6 7 0 0 0,7-8 0 0 0,-1 0 0 0 0,0 0 0 0 0,1 0 0 0 0,-1 0 0 0 0,0 0 0 0 0,0 0 0 0 0,0 0 0 0 0,0-1 0 0 0,0 1 0 0 0,0 0 0 0 0,0-1 0 0 0,0 1 0 0 0,0-1 0 0 0,0 1 0 0 0,0-1 0 0 0,0 1 0 0 0,0-1 0 0 0,-1 0 0 0 0,1 0 0 0 0,0 1 0 0 0,0-1 0 0 0,0 0 0 0 0,0 0 0 0 0,-1 0 0 0 0,1 0 0 0 0,0 0 0 0 0,0-1 0 0 0,-3 1 0 0 0,-47 0 0 0 0,-36-9 0 0 0,-25-4 0 0 0,-69 3 0 0 0,91 7 0 0 0,-25-8 0 0 0,-19 0 0 0 0,73 8 0 0 0,-115-9 0 0 0,-75-9 0 0 0,46 5 0 0 0,-268-6 0 0 0,323 19 0 0 0,-646 3 0 0 0,386 4 0 0 0,-54-1 0 0 0,222-1 0 0 0,-59 1 0 0 0,-162 5 0 0 0,-78 4 0 0 0,106-15 0 0 0,147-1 0 0 0,119-1 0 0 0,-37 1 0 0 0,123 5 0 0 0,-125 5 0 0 0,125-3 0 0 0,-34 3 0 0 0,-49 1 0 0 0,77-4 0 0 0,-10 4 0 0 0,-197 21 0 0 0,244-22 0 0 0,-46 6 0 0 0,-11 7 0 0 0,53-8 0 0 0,54-10 0 0 0,-10-2 0 0 0,3-2 3 0 0,8 0-5 0 0,1 1-14 0 0,-3 0-8 0 0,3 2 18 0 0,-1 0-1 0 0,1 0 1 0 0,0-1 0 0 0,-1 1 0 0 0,1 0 0 0 0,0 0 0 0 0,-1-1 0 0 0,1 1 0 0 0,0 0 0 0 0,0-1 0 0 0,-1 1 0 0 0,1 0 0 0 0,0-1-1 0 0,0 1 1 0 0,0 0 0 0 0,-1-1 0 0 0,1 1 0 0 0,0 0 0 0 0,0-1 0 0 0,0 1 0 0 0,0-1 0 0 0,0 1 0 0 0,0 0 0 0 0,0-1 6 0 0,-4-21-2862 0 0,4 10 1397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2.222"/>
    </inkml:context>
    <inkml:brush xml:id="br0">
      <inkml:brushProperty name="width" value="0.05" units="cm"/>
      <inkml:brushProperty name="height" value="0.05" units="cm"/>
      <inkml:brushProperty name="color" value="#333333"/>
    </inkml:brush>
  </inkml:definitions>
  <inkml:trace contextRef="#ctx0" brushRef="#br0">425 138 6912 0 0,'0'0'528'0'0,"0"0"-186"0"0,0 0 488 0 0,0 0 251 0 0,0 0 51 0 0,0 0-48 0 0,0 0-245 0 0,0 0-110 0 0,0 2-22 0 0,0 9-155 0 0,1-1 0 0 0,0 1 0 0 0,1 0 0 0 0,0-1-1 0 0,1 0 1 0 0,0 1 0 0 0,1-1 0 0 0,2 5-552 0 0,16 38 2151 0 0,-21-52-2039 0 0,0-1-88 0 0,-1 1 1 0 0,0-1-1 0 0,1 0 1 0 0,-1 1-1 0 0,0-1 0 0 0,1 0 1 0 0,-1 1-1 0 0,0-1 0 0 0,1 0 1 0 0,-1 0-1 0 0,1 1 1 0 0,-1-1-1 0 0,1 0 0 0 0,-1 0 1 0 0,1 0-1 0 0,-1 0 0 0 0,0 1 1 0 0,1-1-1 0 0,-1 0 1 0 0,1 0-1 0 0,0 0-24 0 0,4-16 139 0 0,0 0-1 0 0,1-14-138 0 0,-5 27 7 0 0,-1 1 0 0 0,0 0-1 0 0,0 0 1 0 0,0-1 0 0 0,0 1 0 0 0,-1 0-1 0 0,1 0 1 0 0,-1 0 0 0 0,1-1-1 0 0,-1 1 1 0 0,0 0 0 0 0,1 0-7 0 0,-5-15 82 0 0,4 9-52 0 0,0-1 1 0 0,-1 1-1 0 0,1 0 0 0 0,-2 1 1 0 0,1-1-1 0 0,-1 0 1 0 0,0 1-1 0 0,-1-1 0 0 0,-4-6-30 0 0,4 7 0 0 0,-1-1 0 0 0,0 1 0 0 0,-1 0 0 0 0,1 0 0 0 0,-1 1 0 0 0,-1-1 0 0 0,-4-3 0 0 0,2 4 3 0 0,1 1 0 0 0,-1 0 0 0 0,0 0 0 0 0,0 0 0 0 0,-1 1 0 0 0,0 1 0 0 0,1 0 0 0 0,-1 0 0 0 0,0 0 0 0 0,0 2 0 0 0,-5-1-3 0 0,9 1 43 0 0,-1 1 0 0 0,0 0 0 0 0,0 1 0 0 0,0 0 0 0 0,0 0 0 0 0,0 0 0 0 0,0 1 0 0 0,0 0 0 0 0,1 0 0 0 0,-1 1 0 0 0,1 0 0 0 0,0 0 0 0 0,0 0 1 0 0,0 1-1 0 0,0 0 0 0 0,-4 4-43 0 0,7-6 39 0 0,-5 5 118 0 0,-1 0-1 0 0,1 0 0 0 0,0 1 0 0 0,1 0 0 0 0,-1 0 1 0 0,2 1-1 0 0,-1 1-156 0 0,-5 9 210 0 0,1 0 1 0 0,1 1-1 0 0,0 0 0 0 0,-1 9-210 0 0,1-2 192 0 0,3-9-14 0 0,1 1 1 0 0,1-1-1 0 0,1 1 1 0 0,-2 11-179 0 0,-5 54 754 0 0,4 1 0 0 0,3 25-754 0 0,5-79 150 0 0,0 0 0 0 0,2 0 0 0 0,2-1 0 0 0,1 1 0 0 0,1-1 0 0 0,1 0 0 0 0,2-1-1 0 0,1 2-149 0 0,-2-12 55 0 0,0-1 0 0 0,1-1 0 0 0,1 0 0 0 0,4 4-55 0 0,-7-10 15 0 0,0-1 0 0 0,1 0 0 0 0,1-1 0 0 0,-1 0 0 0 0,1 0 1 0 0,1-1-1 0 0,0 0-15 0 0,-1-1 4 0 0,0-1-1 0 0,1-1 1 0 0,0 0 0 0 0,0 0 0 0 0,0-1 0 0 0,0-1 0 0 0,0 0-1 0 0,1 0 1 0 0,0-1 0 0 0,-1 0 0 0 0,1-1 0 0 0,0-1-1 0 0,0 0 1 0 0,0 0 0 0 0,11-3-4 0 0,-13 1-189 0 0,-1-1-1 0 0,1 0 1 0 0,-1 0-1 0 0,0-1 1 0 0,0-1-1 0 0,-1 1 1 0 0,8-6 189 0 0,16-11-6308 0 0,-25 16 3864 0 0,16-11-5617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2.628"/>
    </inkml:context>
    <inkml:brush xml:id="br0">
      <inkml:brushProperty name="width" value="0.05" units="cm"/>
      <inkml:brushProperty name="height" value="0.05" units="cm"/>
      <inkml:brushProperty name="color" value="#333333"/>
    </inkml:brush>
  </inkml:definitions>
  <inkml:trace contextRef="#ctx0" brushRef="#br0">299 46 16439 0 0,'-14'-6'506'0'0,"-1"0"-1"0"0,1 0 0 0 0,-1 2 0 0 0,0-1 0 0 0,-1 2 1 0 0,1 0-1 0 0,0 1 0 0 0,-1 1 0 0 0,1 0 0 0 0,-9 1-505 0 0,22 1 128 0 0,-1-1 0 0 0,1 1 0 0 0,0 0-1 0 0,-1 0 1 0 0,1 0 0 0 0,0 0 0 0 0,0 0-1 0 0,0 0 1 0 0,-1 0 0 0 0,1 1 0 0 0,0-1-1 0 0,1 1 1 0 0,-1 0 0 0 0,0-1 0 0 0,0 1 0 0 0,1 0-1 0 0,-1 1-127 0 0,-5 5 292 0 0,1 0 0 0 0,0 1 0 0 0,-2 6-292 0 0,1-4 162 0 0,2 0-1 0 0,0 0 0 0 0,0 1 1 0 0,1-1-1 0 0,-2 11-161 0 0,-2 10 425 0 0,1 1 0 0 0,2 0 0 0 0,1 0 0 0 0,2 9-425 0 0,1-11 243 0 0,0-15-100 0 0,1 1-1 0 0,0-1 1 0 0,1 0 0 0 0,1 0-1 0 0,1 0 1 0 0,0 0-1 0 0,5 14-142 0 0,18 27 357 0 0,-22-49-315 0 0,1 0 0 0 0,0 0-1 0 0,0 0 1 0 0,1-1 0 0 0,0 0-1 0 0,1 0 1 0 0,-1-1 0 0 0,3 2-42 0 0,-8-7 5 0 0,3 3 7 0 0,1 0 0 0 0,-1-1 0 0 0,1 1 0 0 0,0-1-1 0 0,0 0 1 0 0,0-1 0 0 0,0 1 0 0 0,0-1 0 0 0,1 0 0 0 0,-1-1-1 0 0,1 1 1 0 0,-1-1 0 0 0,1 0 0 0 0,0 0 0 0 0,-1-1 0 0 0,1 1 0 0 0,0-1-1 0 0,5-1-11 0 0,0-1 12 0 0,0-1-1 0 0,-1 0 0 0 0,1 0 0 0 0,-1-1 0 0 0,0-1 0 0 0,0 0 0 0 0,0 0 0 0 0,-1-1 0 0 0,0 0 0 0 0,0 0 0 0 0,0-1 0 0 0,-1 0 0 0 0,6-7-11 0 0,-8 8-3 0 0,1-1 0 0 0,-1 0-1 0 0,-1-1 1 0 0,1 1-1 0 0,-1-1 1 0 0,-1 0-1 0 0,1-1 1 0 0,-1 1-1 0 0,-1-1 1 0 0,0 0-1 0 0,0 1 1 0 0,-1-1-1 0 0,0-1 1 0 0,0 1-1 0 0,0-2 4 0 0,2-18 42 0 0,1-4 52 0 0,-5 22-99 0 0,-1-1 0 0 0,-1 1 0 0 0,0 0 0 0 0,0 0 0 0 0,-1 0 0 0 0,-4-9 5 0 0,-7-16-125 0 0,-9-12 125 0 0,-10-26-62 0 0,26 59 40 0 0,0 0-1 0 0,-1 0 1 0 0,0 1-1 0 0,-4-3 23 0 0,7 9-13 0 0,1 2-57 0 0,-1-1 0 0 0,0 1 0 0 0,0 0 0 0 0,-1 0 0 0 0,1 0 0 0 0,-1 1 0 0 0,-1 0 0 0 0,0-1 70 0 0,5 5-100 0 0,1 1 0 0 0,-1-1 0 0 0,1 0 0 0 0,-1 1 0 0 0,1-1 0 0 0,-1 1 0 0 0,1 0 0 0 0,-1-1 0 0 0,0 1 0 0 0,1 0 0 0 0,-1 0 0 0 0,0 0 0 0 0,1 0 0 0 0,-1 0 0 0 0,0 0 100 0 0,1 1-133 0 0,0-1 0 0 0,0 0 0 0 0,0 1 0 0 0,0-1 1 0 0,1 1-1 0 0,-1-1 0 0 0,0 1 0 0 0,0-1 0 0 0,0 1 1 0 0,1-1-1 0 0,-1 1 0 0 0,0 0 0 0 0,1-1 0 0 0,-1 1 1 0 0,1 0-1 0 0,-1 0 0 0 0,1-1 0 0 0,-1 1 0 0 0,1 0 1 0 0,0 0-1 0 0,-1 0 0 0 0,1 0 0 0 0,0 0 0 0 0,0 0 1 0 0,-1-1-1 0 0,1 1 0 0 0,0 1 133 0 0,-3 10-1547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2.514"/>
    </inkml:context>
    <inkml:brush xml:id="br0">
      <inkml:brushProperty name="width" value="0.1" units="cm"/>
      <inkml:brushProperty name="height" value="0.1" units="cm"/>
      <inkml:brushProperty name="color" value="#333333"/>
    </inkml:brush>
  </inkml:definitions>
  <inkml:trace contextRef="#ctx0" brushRef="#br0">0 674 11056 0 0,'0'0'505'0'0,"0"0"-9"0"0,2 2-317 0 0,50 57 5571 0 0,43 42-261 0 0,-69-72-4991 0 0,-19-21-390 0 0,-1 0 0 0 0,1 0 0 0 0,1-1 0 0 0,2 2-108 0 0,-7-7-82 0 0,-3-2 90 0 0,0 0 0 0 0,0-1 0 0 0,0 1 1 0 0,0 0-1 0 0,0 0 0 0 0,0-1 0 0 0,0 1 0 0 0,0 0 0 0 0,0 0 0 0 0,0-1 1 0 0,0 1-1 0 0,0 0 0 0 0,0 0 0 0 0,0 0 0 0 0,0-1 0 0 0,0 1 0 0 0,0 0 1 0 0,0 0-1 0 0,0-1 0 0 0,1 1 0 0 0,-1 0 0 0 0,0 0 0 0 0,0 0 0 0 0,0-1 0 0 0,0 1 1 0 0,0 0-1 0 0,1 0 0 0 0,-1 0 0 0 0,0 0 0 0 0,0 0 0 0 0,1-1 0 0 0,-1 1 1 0 0,0 0-1 0 0,0 0 0 0 0,0 0 0 0 0,1 0 0 0 0,-1 0 0 0 0,0 0 0 0 0,0 0 1 0 0,1 0-1 0 0,-1 0 0 0 0,0 0 0 0 0,0 0 0 0 0,1 0 0 0 0,-1 0 0 0 0,0 0 0 0 0,0 0 1 0 0,1 0-1 0 0,-1 0 0 0 0,0 0 0 0 0,0 0 0 0 0,0 0 0 0 0,1 0 0 0 0,-1 0 1 0 0,0 1-1 0 0,0-1 0 0 0,1 0 0 0 0,-1 0 0 0 0,0 0 0 0 0,0 0 0 0 0,0 1 1 0 0,0-1-1 0 0,1 0 0 0 0,-1 0 0 0 0,0 0 0 0 0,0 0 0 0 0,0 1 0 0 0,0-1 0 0 0,0 0 1 0 0,1 0-9 0 0,-1-4-9 0 0,0-1 1 0 0,0 1 0 0 0,-1-1 0 0 0,1 1 0 0 0,-1-1-1 0 0,0 1 1 0 0,0-1 0 0 0,0 1 0 0 0,-1 0 0 0 0,0-2 8 0 0,-21-43-328 0 0,-3-3-636 0 0,2-2 964 0 0,16 35-183 0 0,2 1-1 0 0,0-1 1 0 0,1 0 0 0 0,-2-18 183 0 0,4 12-168 0 0,0 0 0 0 0,2 0 0 0 0,1-13 168 0 0,1 31-24 0 0,-1 0 0 0 0,1 0 0 0 0,0 0 0 0 0,1 0 0 0 0,-1 0 0 0 0,2 1 0 0 0,-1-1 0 0 0,1 1 0 0 0,-1-1 0 0 0,2 1 0 0 0,-1 0 0 0 0,1 0 0 0 0,0 0 0 0 0,3-4 24 0 0,-4 8-4 0 0,-1 0-1 0 0,0 1 1 0 0,1-1-1 0 0,-1 0 1 0 0,1 1-1 0 0,0 0 1 0 0,0-1-1 0 0,-1 1 1 0 0,1 0-1 0 0,0 1 1 0 0,0-1-1 0 0,0 0 1 0 0,0 1-1 0 0,0-1 1 0 0,0 1-1 0 0,0 0 1 0 0,0 0-1 0 0,0 0 5 0 0,1 1 25 0 0,0-1-1 0 0,0 0 1 0 0,1 1-1 0 0,-2 0 1 0 0,1 0-1 0 0,0 0 1 0 0,0 0-1 0 0,0 1 0 0 0,0 0 1 0 0,-1-1-1 0 0,1 1 1 0 0,-1 0-1 0 0,1 1-24 0 0,20 18 380 0 0,-1 1-1 0 0,-1 1 0 0 0,-1 1 1 0 0,-1 2-1 0 0,-1-1 0 0 0,9 19-379 0 0,-22-33 68 0 0,1-1 0 0 0,0-1 0 0 0,0 1 0 0 0,0-1 0 0 0,1-1 0 0 0,1 1-68 0 0,-6-6 33 0 0,0 1 0 0 0,0-1-1 0 0,-1 1 1 0 0,1 0 0 0 0,-1 1-33 0 0,0-2 32 0 0,-1-4-28 0 0,-1 1-1 0 0,0 0 0 0 0,1 0 1 0 0,-1-1-1 0 0,0 1 0 0 0,0-1 1 0 0,1 1-1 0 0,-1 0 1 0 0,0-1-1 0 0,0 1 0 0 0,1-1 1 0 0,-1 1-1 0 0,0 0 0 0 0,0-1 1 0 0,0 1-1 0 0,0-1 0 0 0,0 1 1 0 0,0-1-1 0 0,0 1-3 0 0,-6-26 0 0 0,0 5 0 0 0,2 4 1 0 0,0 0-1 0 0,-3-4 0 0 0,-7-22-81 0 0,1-13-712 0 0,-6-45 793 0 0,16 73-182 0 0,1 0 1 0 0,1 0-1 0 0,1 0 0 0 0,3-20 182 0 0,0 25-110 0 0,-2 10 21 0 0,0 0 1 0 0,1 1 0 0 0,1-1-1 0 0,3-8 89 0 0,7-23-162 0 0,-13 42 158 0 0,1 0 0 0 0,-1 0 0 0 0,1 0 0 0 0,0 0 0 0 0,0 0 0 0 0,0 0 0 0 0,0 0 0 0 0,0 0 0 0 0,0 0 0 0 0,0 1 0 0 0,1-1 0 0 0,-1 0 0 0 0,0 1 0 0 0,1-1 0 0 0,0 1 0 0 0,-1-1 0 0 0,1 1 0 0 0,0 0 0 0 0,1-1 4 0 0,-2 1 0 0 0,1 1 0 0 0,0-1 0 0 0,-1 1 0 0 0,1 0 0 0 0,0-1 0 0 0,-1 1 0 0 0,1 0 0 0 0,0 0 0 0 0,-1 0 0 0 0,1 0 0 0 0,0 0 0 0 0,-1 0 0 0 0,1 1 0 0 0,0-1 0 0 0,-1 0 0 0 0,1 1 0 0 0,0 0 0 0 0,-1-1 0 0 0,1 1 0 0 0,-1 0 0 0 0,1 0 0 0 0,-1 0 0 0 0,1 0 0 0 0,-1 0 0 0 0,2 1 70 0 0,0 1 0 0 0,0-1 0 0 0,-1 1-1 0 0,0 0 1 0 0,1-1 0 0 0,-1 1 0 0 0,0 0 0 0 0,0 2-70 0 0,9 10 311 0 0,11 15 409 0 0,13 24-720 0 0,-19-28 226 0 0,2 0 0 0 0,20 23-226 0 0,-21-33 66 0 0,-13-12-33 0 0,1 1-1 0 0,-1-1 1 0 0,1 0-1 0 0,2 6-32 0 0,-4-7 10 0 0,0 0 0 0 0,-1-1 1 0 0,2 1-1 0 0,-1 0 0 0 0,0-1 0 0 0,0 0 0 0 0,1 0 0 0 0,-1 0 0 0 0,1 0 1 0 0,-1-1-1 0 0,3 1-10 0 0,0 1-18 0 0,0-1-1 0 0,1-1 1 0 0,-1 1 0 0 0,1-1 0 0 0,-1 0-1 0 0,1-1 1 0 0,-1 1 18 0 0,-4-2-153 0 0,-1 1 0 0 0,1 0 0 0 0,-1-1 0 0 0,0 1-1 0 0,0-1 1 0 0,1 1 0 0 0,-1-1 0 0 0,0 0 0 0 0,0 0-1 0 0,1 1 1 0 0,-1-1 0 0 0,0 0 0 0 0,0 0 0 0 0,0-1 153 0 0,5-2-1122 0 0,2 0-660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3.243"/>
    </inkml:context>
    <inkml:brush xml:id="br0">
      <inkml:brushProperty name="width" value="0.05" units="cm"/>
      <inkml:brushProperty name="height" value="0.05" units="cm"/>
      <inkml:brushProperty name="color" value="#333333"/>
    </inkml:brush>
  </inkml:definitions>
  <inkml:trace contextRef="#ctx0" brushRef="#br0">403 552 2760 0 0,'2'-2'207'0'0,"0"-1"-59"0"0,1-1 1 0 0,-1 0-1 0 0,0 0 1 0 0,0-1 0 0 0,0 1-1 0 0,0 0 1 0 0,-1-1 0 0 0,0 1-1 0 0,0-1 1 0 0,0 1-1 0 0,0-1 1 0 0,-1 0-149 0 0,1-3 1052 0 0,-1 0-1 0 0,0 0 1 0 0,0 0-1 0 0,-1 0 1 0 0,0 0 0 0 0,-1-7-1052 0 0,-2 3 869 0 0,-1 0 0 0 0,1 0 0 0 0,-2 1 0 0 0,0 0 0 0 0,0 0 0 0 0,-7-9-869 0 0,6 9 515 0 0,2 5-225 0 0,0 1 0 0 0,0 0-1 0 0,0 1 1 0 0,0-1 0 0 0,-1 1 0 0 0,1 0 0 0 0,-1 0 0 0 0,0 0-1 0 0,-1 1 1 0 0,1 0 0 0 0,-2 0-290 0 0,-8-5 613 0 0,13 7-499 0 0,1-1 1 0 0,-1 1-1 0 0,0 0 1 0 0,0 0-1 0 0,0 1 0 0 0,0-1 1 0 0,0 1-1 0 0,0-1 0 0 0,0 1 1 0 0,0 0-1 0 0,0 0 1 0 0,0 0-1 0 0,0 0 0 0 0,0 1 1 0 0,0-1-1 0 0,-2 2-114 0 0,-3 0 257 0 0,0 1-1 0 0,0 1 1 0 0,0-1 0 0 0,1 1-1 0 0,-3 2-256 0 0,3-1 192 0 0,1 0 0 0 0,1 0 0 0 0,-1 0 0 0 0,0 0-1 0 0,1 1 1 0 0,-3 5-192 0 0,-9 8 328 0 0,1-1-79 0 0,0 1 1 0 0,2 0-1 0 0,0 1 0 0 0,1 0 1 0 0,1 1-1 0 0,-9 22-249 0 0,19-35 73 0 0,-1 0 1 0 0,1 1 0 0 0,1-1-1 0 0,-1 1 1 0 0,2-1-1 0 0,-1 1 1 0 0,1-1-1 0 0,1 7-73 0 0,-1-3 167 0 0,0 1 0 0 0,-1-1 0 0 0,-1 2-167 0 0,1-5 92 0 0,-1-4-49 0 0,1 0 1 0 0,0 0-1 0 0,1 0 0 0 0,-1 1 1 0 0,1-1-1 0 0,0 0 0 0 0,0 0 0 0 0,1 0 1 0 0,0 0-1 0 0,0 0 0 0 0,0 0 1 0 0,0 0-1 0 0,2 2-43 0 0,0 1 32 0 0,1 0 1 0 0,0 0-1 0 0,1-1 1 0 0,0 0-1 0 0,0 0 0 0 0,1 0 1 0 0,0 0-1 0 0,0-1 1 0 0,0 0-1 0 0,1 0 1 0 0,0-1-1 0 0,0 0 0 0 0,1 0 1 0 0,-1-1-1 0 0,1 0 1 0 0,3 2-33 0 0,-2-3 5 0 0,0 1 1 0 0,0-1-1 0 0,0-1 1 0 0,0 1-1 0 0,0-2 1 0 0,1 1-1 0 0,-1-1 1 0 0,0-1-1 0 0,1 0 1 0 0,-1 0-1 0 0,1-1 1 0 0,-1 0-1 0 0,0 0 1 0 0,0-1-1 0 0,2-1-5 0 0,8-2 29 0 0,-1-2 0 0 0,9-4-29 0 0,-21 8-10 0 0,0 0 1 0 0,0-1-1 0 0,-1 1 1 0 0,1-1-1 0 0,-1 0 1 0 0,0 0-1 0 0,0-1 1 0 0,0 1-1 0 0,1-3 10 0 0,-4 4-7 0 0,6-7-42 0 0,0 0 0 0 0,-1 0-1 0 0,0-1 1 0 0,-1 0 0 0 0,4-11 49 0 0,-3 3-85 0 0,-1-1 1 0 0,-2 0-1 0 0,0 0 1 0 0,-1 0-1 0 0,-1-1 0 0 0,-1 1 1 0 0,0-15 84 0 0,-5-18-267 0 0,-2 0-1 0 0,-5-18 268 0 0,5 24-136 0 0,4 26 68 0 0,-1 1-1 0 0,-1 0 1 0 0,-1-1 68 0 0,-35-142-270 0 0,34 136 228 0 0,1 16 10 0 0,4 10 17 0 0,0-1 0 0 0,0 1 0 0 0,0-1 1 0 0,1 1-1 0 0,-1-1 0 0 0,0 0 0 0 0,1 1 1 0 0,0-1-1 0 0,-1 1 0 0 0,1-1 0 0 0,0 0 15 0 0,0 19 13 0 0,1 1 0 0 0,1-1 0 0 0,0 1 0 0 0,1-1 1 0 0,2 4-14 0 0,2 5 241 0 0,1 18-241 0 0,-1-2 176 0 0,9 60 300 0 0,-7-38-203 0 0,-7-49-214 0 0,27 139 576 0 0,-23-131-556 0 0,0 0 0 0 0,2 0 0 0 0,1-1-1 0 0,1 1 1 0 0,6 8-79 0 0,-14-28-21 0 0,0 0-1 0 0,0 0 1 0 0,0 0-1 0 0,1 0 1 0 0,-1 0 0 0 0,1-1-1 0 0,0 1 1 0 0,0-1-1 0 0,0 1 1 0 0,0-1 0 0 0,0 0-1 0 0,0 0 1 0 0,1-1-1 0 0,-1 1 1 0 0,1-1 0 0 0,0 1 21 0 0,-2-2-202 0 0,1 1-1 0 0,0-1 1 0 0,-1 1 0 0 0,1-1 0 0 0,-1 0 0 0 0,1 0 0 0 0,0 0 0 0 0,-1 0 0 0 0,1 0 0 0 0,0-1 0 0 0,-1 1 0 0 0,1-1 0 0 0,-1 0 0 0 0,1 0 0 0 0,-1 0 0 0 0,0 0 0 0 0,1 0 0 0 0,-1 0 0 0 0,0-1 0 0 0,1 1 0 0 0,-1-1 0 0 0,0 1 0 0 0,1-2 202 0 0,6-9-1843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3.607"/>
    </inkml:context>
    <inkml:brush xml:id="br0">
      <inkml:brushProperty name="width" value="0.05" units="cm"/>
      <inkml:brushProperty name="height" value="0.05" units="cm"/>
      <inkml:brushProperty name="color" value="#333333"/>
    </inkml:brush>
  </inkml:definitions>
  <inkml:trace contextRef="#ctx0" brushRef="#br0">1 360 15984 0 0,'0'0'729'0'0,"0"0"-13"0"0,0 0-355 0 0,2 0 215 0 0,2 0-317 0 0,0 0-65 0 0,-1 0 0 0 0,1 0 1 0 0,-1-1-1 0 0,1 1 0 0 0,0-1 0 0 0,-1 1 1 0 0,1-1-1 0 0,-1 0 0 0 0,0-1 0 0 0,2 1-194 0 0,37-18 1625 0 0,-25 13-1246 0 0,0-2 0 0 0,-1 0-1 0 0,0-1 1 0 0,-1 0 0 0 0,6-5-379 0 0,8-3 236 0 0,-24 14-224 0 0,0 1 0 0 0,0-1-1 0 0,-1 0 1 0 0,1 0 0 0 0,2-3-12 0 0,2-2 3 0 0,1 0 49 0 0,0-1-1 0 0,-1 0 0 0 0,-1-1 0 0 0,0 1 1 0 0,4-8-52 0 0,-10 14 0 0 0,0 0 1 0 0,0 0-1 0 0,-1 0 1 0 0,1 0-1 0 0,-1 0 1 0 0,0-1 0 0 0,0 1-1 0 0,0 0 1 0 0,-1-1-1 0 0,1 1 1 0 0,-1-1-1 0 0,0 1 1 0 0,0-1 0 0 0,0 1-1 0 0,0-1 1 0 0,-1 1-1 0 0,1-1 1 0 0,-1 1 0 0 0,0 0-1 0 0,0-1 1 0 0,0 1-1 0 0,0 0 1 0 0,-1-1-1 0 0,-1-3-31 0 0,-1 0 0 0 0,0 0 0 0 0,-1 0 0 0 0,0 0 0 0 0,0 1 0 0 0,0 0 0 0 0,0 0 0 0 0,-1 0-1 0 0,0 1 1 0 0,0 0 0 0 0,-6-4 31 0 0,9 7 4 0 0,0 0 0 0 0,-1 1 0 0 0,1-1 0 0 0,0 1-1 0 0,-1-1 1 0 0,1 1 0 0 0,-1 0 0 0 0,1 0 0 0 0,-1 1-1 0 0,0-1 1 0 0,1 1 0 0 0,-1 0 0 0 0,0 0 0 0 0,0 0-1 0 0,1 0 1 0 0,-1 1 0 0 0,0-1 0 0 0,1 1 0 0 0,-1 0-1 0 0,1 0 1 0 0,-1 0 0 0 0,1 1 0 0 0,-1-1 0 0 0,1 1-1 0 0,0 0 1 0 0,-3 1-4 0 0,-4 4 103 0 0,1 1 1 0 0,0 0-1 0 0,0 0 0 0 0,0 1 1 0 0,1 0-1 0 0,1 0 0 0 0,-1 0 0 0 0,2 1 1 0 0,-1 1-1 0 0,-3 8-103 0 0,-3 8 521 0 0,2 0 0 0 0,1 1 0 0 0,-5 27-521 0 0,12-40 154 0 0,0 0 0 0 0,1 0-1 0 0,1 0 1 0 0,1 1 0 0 0,0-1-1 0 0,0 1 1 0 0,2-1 0 0 0,0 0 0 0 0,1 0-1 0 0,0 0 1 0 0,1 0 0 0 0,1 0-1 0 0,1-1 1 0 0,1 3-154 0 0,-1-6 123 0 0,0 0 1 0 0,1 0-1 0 0,1-1 0 0 0,0 0 0 0 0,0 0 1 0 0,1-1-1 0 0,6 5-123 0 0,-6-6 33 0 0,1-1 0 0 0,0-1 0 0 0,0 0 0 0 0,1 0 0 0 0,-1-1 0 0 0,1 0 0 0 0,0-1 0 0 0,1 0 0 0 0,-1-1 0 0 0,0 0 0 0 0,11 0-33 0 0,-8-1 32 0 0,0 0 0 0 0,0-2 0 0 0,0 0-1 0 0,0 0 1 0 0,0-1 0 0 0,0-1 0 0 0,0 0-1 0 0,0-1 1 0 0,8-3-32 0 0,-9 1-37 0 0,-1-1 0 0 0,1 0 0 0 0,-2-1 0 0 0,1 0 0 0 0,-1-1 0 0 0,0 0 0 0 0,0-1 0 0 0,-1 0-1 0 0,-1-1 1 0 0,1 0 0 0 0,-1 0 0 0 0,-1-1 0 0 0,0 0 0 0 0,-1 0 0 0 0,4-7 37 0 0,-9 13-263 0 0,0 0 1 0 0,-1-1-1 0 0,1 1 1 0 0,-1 0-1 0 0,0 0 0 0 0,-1-1 1 0 0,1 1-1 0 0,-1-1 0 0 0,0 1 1 0 0,0 0-1 0 0,-1-6 263 0 0,0-10-4869 0 0,1 21 3271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5.419"/>
    </inkml:context>
    <inkml:brush xml:id="br0">
      <inkml:brushProperty name="width" value="0.05" units="cm"/>
      <inkml:brushProperty name="height" value="0.05" units="cm"/>
      <inkml:brushProperty name="color" value="#333333"/>
    </inkml:brush>
  </inkml:definitions>
  <inkml:trace contextRef="#ctx0" brushRef="#br0">462 0 11056 0 0,'0'0'505'0'0,"0"0"-9"0"0,0 0-71 0 0,1 8 2597 0 0,2 2-1164 0 0,8 33 1846 0 0,-9-28-2726 0 0,2 0 0 0 0,3 9-978 0 0,5 19 672 0 0,6 58 1001 0 0,-5 1-1 0 0,-1 47-1672 0 0,2 4 888 0 0,-11-118-590 0 0,2 0 0 0 0,8 31-298 0 0,-12-63 14 0 0,-1-2-7 0 0,0 0 0 0 0,1 1 1 0 0,-1-1-1 0 0,0 0 0 0 0,1 1 1 0 0,-1-1-1 0 0,1 0 1 0 0,0 1-1 0 0,-1-1 0 0 0,1 0 1 0 0,0 0-1 0 0,0 0 0 0 0,0 0 1 0 0,0 0-1 0 0,1 1-7 0 0,-2-2 2 0 0,1 1 0 0 0,0-1-1 0 0,-1 0 1 0 0,1 0 0 0 0,0 1-1 0 0,-1-1 1 0 0,1 0 0 0 0,0 0 0 0 0,0 0-1 0 0,-1 0 1 0 0,1 0 0 0 0,0 0-1 0 0,0 0 1 0 0,-1 0 0 0 0,1 0-1 0 0,0 0 1 0 0,0 0 0 0 0,-1-1 0 0 0,1 1-1 0 0,0 0 1 0 0,-1-1 0 0 0,1 1-1 0 0,0 0 1 0 0,-1-1 0 0 0,1 1 0 0 0,0 0-1 0 0,-1-1 1 0 0,1 1 0 0 0,-1-1-1 0 0,1 1 1 0 0,-1-1 0 0 0,1 0 0 0 0,-1 1-1 0 0,1-1 1 0 0,-1 0 0 0 0,0 1-1 0 0,1-1-1 0 0,-1 0 1 0 0,4-4-34 0 0,-1 0 0 0 0,0 0 0 0 0,0 0 0 0 0,0 0 0 0 0,-1-1 0 0 0,0 1 0 0 0,0-1 1 0 0,0 1-1 0 0,0-1 0 0 0,-1 0 0 0 0,0 0 0 0 0,-1 0 0 0 0,1 0 0 0 0,-1-5 33 0 0,-1-10-183 0 0,0 0 0 0 0,-1 0-1 0 0,-3-10 184 0 0,1 6-173 0 0,-2 1-1 0 0,0-1 0 0 0,-1 1 0 0 0,-1 0 0 0 0,-1 1 0 0 0,-2 0 0 0 0,0 1 0 0 0,-1 0 0 0 0,-15-20 174 0 0,14 26-33 0 0,-1 0-1 0 0,0 0 1 0 0,-1 1-1 0 0,-1 1 1 0 0,0 0-1 0 0,-1 2 1 0 0,0 0-1 0 0,-1 0 34 0 0,7 5 0 0 0,-1 2-1 0 0,1-1 1 0 0,-1 1-1 0 0,0 1 1 0 0,0 0-1 0 0,0 0 1 0 0,0 2-1 0 0,-1-1 1 0 0,1 2-1 0 0,-1-1 1 0 0,0 2-1 0 0,1 0 1 0 0,-1 0 0 0 0,0 1 0 0 0,3 1 33 0 0,0 0 0 0 0,0 1 1 0 0,1 0-1 0 0,-1 0 1 0 0,1 1-1 0 0,0 0 1 0 0,0 1-1 0 0,0 0 1 0 0,1 1-1 0 0,-4 2-33 0 0,3-1 77 0 0,-1 1-1 0 0,1 0 1 0 0,0 1-1 0 0,1 0 1 0 0,0 0-1 0 0,0 1 1 0 0,1 0-1 0 0,-1 3-76 0 0,3-5 83 0 0,1 1 0 0 0,0-1 0 0 0,1 1 0 0 0,0-1 0 0 0,0 1-1 0 0,0 0 1 0 0,2 0 0 0 0,-1 0 0 0 0,1 1 0 0 0,0-1 0 0 0,1 6-83 0 0,0-9 57 0 0,1 1 1 0 0,0 0-1 0 0,0-1 0 0 0,0 1 1 0 0,1 0-1 0 0,0-1 1 0 0,0 0-1 0 0,1 1 1 0 0,0-1-1 0 0,0 0 1 0 0,0 0-1 0 0,1-1 0 0 0,0 1 1 0 0,0-1-1 0 0,0 0 1 0 0,2 1-58 0 0,0 1 56 0 0,0 0 0 0 0,1-1 1 0 0,-1 0-1 0 0,2 0 0 0 0,-1-1 0 0 0,0 0 1 0 0,1 0-1 0 0,0-1 0 0 0,0 0 0 0 0,5 1-56 0 0,14 4 90 0 0,0 0-1 0 0,1-3 1 0 0,0 0-1 0 0,0-1 1 0 0,1-2-1 0 0,-1-1 1 0 0,1-1-1 0 0,-1-2 1 0 0,1-1-1 0 0,4-1-89 0 0,32-7 54 0 0,0-3 0 0 0,-1-2 1 0 0,57-23-55 0 0,-107 33 6 0 0,20-6 22 0 0,-1-1 0 0 0,-1-1-1 0 0,0-2 1 0 0,-1-2-28 0 0,-5 2 5 0 0,-16 10 0 0 0,1-1 0 0 0,-1 0 0 0 0,0 0 1 0 0,-1-1-1 0 0,1-1 0 0 0,-1 0 0 0 0,-1 0 0 0 0,0-1 0 0 0,0 0 1 0 0,0 0-1 0 0,-1 0 0 0 0,-1-1 0 0 0,1-1-5 0 0,-2-4-2410 0 0,-5-1-3469 0 0,0 12 3939 0 0,0 4-6766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6.364"/>
    </inkml:context>
    <inkml:brush xml:id="br0">
      <inkml:brushProperty name="width" value="0.05" units="cm"/>
      <inkml:brushProperty name="height" value="0.05" units="cm"/>
      <inkml:brushProperty name="color" value="#333333"/>
    </inkml:brush>
  </inkml:definitions>
  <inkml:trace contextRef="#ctx0" brushRef="#br0">73 197 5984 0 0,'-5'-7'622'0'0,"-2"-2"-1507"0"0,-16-6 12626 0 0,21 14-10610 0 0,2 4-726 0 0,0 0 0 0 0,-1 0 0 0 0,0 0 0 0 0,1 0 1 0 0,-1-1-1 0 0,0 1 0 0 0,-1 2-405 0 0,-5 17 906 0 0,7-14-603 0 0,0-1 0 0 0,0 1 0 0 0,1-1 0 0 0,0 1 0 0 0,1 6-303 0 0,3 18 424 0 0,3 59 1135 0 0,6 7-1559 0 0,-5-29 622 0 0,-3-25-184 0 0,2 3-438 0 0,-5-28 136 0 0,-1-1 0 0 0,0 11-136 0 0,-1-12 281 0 0,1 0 0 0 0,2 14-281 0 0,-3-28 50 0 0,5 23 297 0 0,-4-20-160 0 0,-3-18-40 0 0,-8-32-75 0 0,5 29-37 0 0,1-2-1 0 0,-1-13-34 0 0,1-2-10 0 0,-2 1-1 0 0,-3-8 11 0 0,-5-42-51 0 0,-19-129-165 0 0,24 153 85 0 0,4 40 83 0 0,2 0 1 0 0,0-1 0 0 0,1 0-1 0 0,0 1 1 0 0,2-1-1 0 0,1-9 48 0 0,-1 0-68 0 0,-2 24 60 0 0,1 0-1 0 0,0 0 0 0 0,0 1 0 0 0,0-1 0 0 0,0 0 0 0 0,1 0 0 0 0,-1 0 0 0 0,1 1 1 0 0,0-1-1 0 0,0 0 0 0 0,0-1 9 0 0,0 4-12 0 0,0 1 0 0 0,0-1 1 0 0,-1 1-1 0 0,1-1 0 0 0,0 1 1 0 0,-1-1-1 0 0,1 1 0 0 0,0-1 0 0 0,-1 1 1 0 0,1-1-1 0 0,-1 1 0 0 0,1 0 1 0 0,-1 0-1 0 0,1-1 12 0 0,13 19-34 0 0,-5-8 24 0 0,0 1 1 0 0,-1 0 0 0 0,-1 1 0 0 0,1 2 9 0 0,8 15 90 0 0,1 0-1 0 0,21 28-89 0 0,47 53 286 0 0,-60-79-236 0 0,12 14 145 0 0,1-1 1 0 0,2-3 0 0 0,2-1-1 0 0,33 24-195 0 0,-63-56 11 0 0,13 11 30 0 0,2-1-1 0 0,0-1 0 0 0,5 1-40 0 0,-16-11 29 0 0,0 0-1 0 0,1-1 0 0 0,11 3-28 0 0,-20-8 17 0 0,1 0 0 0 0,-1 0 0 0 0,0-1 0 0 0,1 0 1 0 0,-1-1-1 0 0,0 0 0 0 0,1 0 0 0 0,7-1-17 0 0,-7-3 56 0 0,-6 1-41 0 0,-1 0 1 0 0,0 1-1 0 0,0-1 1 0 0,0 0-1 0 0,0 0 1 0 0,0 0-1 0 0,-1 0 1 0 0,0 0-1 0 0,1-1 0 0 0,-1 1 1 0 0,0 0-1 0 0,0-1 1 0 0,-1 1-1 0 0,1 0 1 0 0,-1-1-1 0 0,0 1 1 0 0,0-3-16 0 0,1-8 51 0 0,-2 0 0 0 0,0 0 0 0 0,-2-11-51 0 0,-39-178 125 0 0,3 15-133 0 0,36 167-26 0 0,-12-76 125 0 0,14 79-175 0 0,0-1 0 0 0,0 0-1 0 0,2 1 1 0 0,1-3 84 0 0,-2 19-29 0 0,0-1-1 0 0,1 1 1 0 0,-1 0 0 0 0,1 0-1 0 0,0 0 1 0 0,0 0-1 0 0,0 0 1 0 0,0 0 0 0 0,0 0-1 0 0,0 0 1 0 0,0 0-1 0 0,2-1 30 0 0,-3 3-7 0 0,1-1-97 0 0,1 1-218 0 0,1 1 0 0 0,-1-1 0 0 0,0 1-1 0 0,1 0 1 0 0,-1 0 0 0 0,0 0 0 0 0,1 1 0 0 0,-1-1 322 0 0,21 20-2275 0 0,-18-16 1444 0 0,0 0 0 0 0,0 0 0 0 0,0-1 0 0 0,4 3 831 0 0,9 1-1632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6.741"/>
    </inkml:context>
    <inkml:brush xml:id="br0">
      <inkml:brushProperty name="width" value="0.05" units="cm"/>
      <inkml:brushProperty name="height" value="0.05" units="cm"/>
      <inkml:brushProperty name="color" value="#333333"/>
    </inkml:brush>
  </inkml:definitions>
  <inkml:trace contextRef="#ctx0" brushRef="#br0">0 358 14600 0 0,'0'0'664'0'0,"0"0"-8"0"0,1 1-419 0 0,-1 0-203 0 0,1 1 1 0 0,0-1 0 0 0,0 0-1 0 0,-1 0 1 0 0,1 1 0 0 0,0-1-1 0 0,0 0 1 0 0,0 0-1 0 0,0 0 1 0 0,0 0 0 0 0,1 0-1 0 0,-1 0 1 0 0,0-1-1 0 0,0 1 1 0 0,1 0 0 0 0,-1-1-1 0 0,0 1 1 0 0,1-1 0 0 0,-1 1-1 0 0,1-1 1 0 0,-1 1-1 0 0,0-1 1 0 0,1 0 0 0 0,-1 0-1 0 0,1 0 1 0 0,-1 0-1 0 0,1 0 1 0 0,-1 0 0 0 0,1 0-1 0 0,0-1-34 0 0,8 0 768 0 0,-1-1 1 0 0,0 0-1 0 0,0-1 0 0 0,6-3-768 0 0,2 1 747 0 0,-10 2-507 0 0,-1 1 0 0 0,1-1 0 0 0,-1-1 0 0 0,0 1 0 0 0,0-1 0 0 0,-1 0 0 0 0,1 0-1 0 0,-1 0-239 0 0,42-40 381 0 0,-37 33-259 0 0,-3 4-90 0 0,0 0 0 0 0,0-1 1 0 0,-1 0-1 0 0,0 0 0 0 0,-1-1 1 0 0,0 1-1 0 0,0-1 0 0 0,-1 0 1 0 0,1-4-33 0 0,-3 8 13 0 0,-1 0 1 0 0,1 0 0 0 0,-1 0 0 0 0,-1 0 0 0 0,1 0 0 0 0,-1 0 0 0 0,0 0 0 0 0,0 0-1 0 0,0-1 1 0 0,-1 1 0 0 0,1 0 0 0 0,-1 0 0 0 0,-1 0 0 0 0,1 0 0 0 0,-1 1 0 0 0,0-1 0 0 0,0 0-1 0 0,0 1 1 0 0,-1-2-14 0 0,-4-7 18 0 0,1 3 18 0 0,1 1-1 0 0,-1 0 1 0 0,-1 0-36 0 0,4 6 10 0 0,1 0 0 0 0,-1 0 0 0 0,0 0 0 0 0,0 1 0 0 0,0-1-1 0 0,0 1 1 0 0,0 0 0 0 0,0 0 0 0 0,-1 0 0 0 0,-2 0-10 0 0,2 0 33 0 0,0 0 0 0 0,-1 1 0 0 0,1 0-1 0 0,-1-1 1 0 0,1 2 0 0 0,-1-1 0 0 0,1 0 0 0 0,-1 1-1 0 0,1 0 1 0 0,-1 0 0 0 0,-2 1-33 0 0,3 0 24 0 0,1-1 0 0 0,0 1 0 0 0,0 0 0 0 0,0 1 1 0 0,0-1-1 0 0,0 0 0 0 0,0 1 0 0 0,0 0 0 0 0,0 0 0 0 0,0 0 0 0 0,1 0 0 0 0,-1 0 1 0 0,1 0-1 0 0,0 1 0 0 0,-1-1 0 0 0,0 2-24 0 0,-6 8 113 0 0,0 1 1 0 0,0-1-1 0 0,1 2 0 0 0,1-1 1 0 0,0 1-1 0 0,1 0 0 0 0,-1 2-113 0 0,-1 16 374 0 0,0 0 0 0 0,2 0 0 0 0,0 14-374 0 0,5-33 128 0 0,0 0 0 0 0,1 1 0 0 0,1-1 0 0 0,0 0 0 0 0,1 0 0 0 0,0 0 0 0 0,1 0 0 0 0,1 0-1 0 0,4 11-127 0 0,-5-14 78 0 0,1 0-1 0 0,1 0 1 0 0,0 0-1 0 0,0 0 1 0 0,1-1-1 0 0,0 0 1 0 0,0 0-1 0 0,1-1 1 0 0,0 0-1 0 0,2 1-77 0 0,15 12 103 0 0,0-1 1 0 0,6 2-104 0 0,-20-16 10 0 0,1 0 1 0 0,-1 0 0 0 0,1-1-1 0 0,0 0 1 0 0,0-1 0 0 0,0-1-1 0 0,8 2-10 0 0,-10-3-63 0 0,1 0-1 0 0,-1-1 1 0 0,0 0-1 0 0,0-1 1 0 0,1 0-1 0 0,-1-1 1 0 0,0 0-1 0 0,1 0 0 0 0,-1-1 1 0 0,0 0-1 0 0,0 0 1 0 0,0-1-1 0 0,0-1 1 0 0,-1 1-1 0 0,6-4 64 0 0,1 0-408 0 0,0 0-139 0 0,-1 0-1 0 0,0-1 1 0 0,0 0 0 0 0,2-4 547 0 0,-7 5-843 0 0,0-1 1 0 0,0 0-1 0 0,-1-1 0 0 0,0 1 1 0 0,-1-2-1 0 0,0 1 0 0 0,2-5 843 0 0,9-20-7347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7.182"/>
    </inkml:context>
    <inkml:brush xml:id="br0">
      <inkml:brushProperty name="width" value="0.05" units="cm"/>
      <inkml:brushProperty name="height" value="0.05" units="cm"/>
      <inkml:brushProperty name="color" value="#333333"/>
    </inkml:brush>
  </inkml:definitions>
  <inkml:trace contextRef="#ctx0" brushRef="#br0">0 111 2760 0 0,'0'0'125'0'0,"0"2"-3"0"0,2 20 5717 0 0,0 1 0 0 0,2-1 0 0 0,2 8-5839 0 0,3 21 2519 0 0,8 20-549 0 0,-6-25-1209 0 0,-3-9 1314 0 0,13 33-2075 0 0,-18-59 146 0 0,2 0 1 0 0,0 0 0 0 0,0 0-1 0 0,1-1 1 0 0,0 1 0 0 0,1-1-1 0 0,0-1 1 0 0,2 2-147 0 0,-8-10 10 0 0,0 1 0 0 0,1-1 0 0 0,-1 0 0 0 0,0 0 0 0 0,1 0 0 0 0,0 0 0 0 0,-1 0 0 0 0,1 0 1 0 0,0 0-1 0 0,-1 0 0 0 0,1 0 0 0 0,0-1 0 0 0,0 1 0 0 0,-1-1 0 0 0,1 1 0 0 0,0-1 0 0 0,0 0 0 0 0,0 0 0 0 0,0 0 0 0 0,0 0-10 0 0,1 0 13 0 0,0-1 0 0 0,0 1-1 0 0,0-1 1 0 0,0 0 0 0 0,0 0-1 0 0,0 0 1 0 0,-1 0 0 0 0,1-1-1 0 0,0 1 1 0 0,-1-1-1 0 0,1 0 1 0 0,0 0-13 0 0,8-7-30 0 0,0-1-1 0 0,-1 0 1 0 0,0 0-1 0 0,-1-1 1 0 0,0 0-1 0 0,-1-1 1 0 0,0 0 0 0 0,-1 0-1 0 0,1-2 31 0 0,4-12-87 0 0,-1 0-1 0 0,-1-1 1 0 0,-1 0-1 0 0,0-4 88 0 0,-3 3-105 0 0,0 1 0 0 0,-2-1 0 0 0,-1 0 0 0 0,-1 0 0 0 0,-1 0 0 0 0,-2-1 0 0 0,-1 1 0 0 0,-5-25 105 0 0,6 49-77 0 0,-1 7 63 0 0,1 6 28 0 0,1 32 194 0 0,2 1 1 0 0,2-1 0 0 0,7 27-209 0 0,-7-48 88 0 0,1-1 1 0 0,1 0-1 0 0,0 0 0 0 0,2 0 1 0 0,0-1-1 0 0,1 0 1 0 0,1-1-1 0 0,9 13-88 0 0,-4-8 59 0 0,0-1 20 0 0,1-1 0 0 0,10 11-79 0 0,-21-26 6 0 0,0 0 1 0 0,1 0 0 0 0,-1 0 0 0 0,1 0 0 0 0,0-1 0 0 0,1 0 0 0 0,-1-1 0 0 0,1 1-1 0 0,0-1 1 0 0,0 0 0 0 0,1 0-7 0 0,4 0 10 0 0,1-1-1 0 0,-1 0 1 0 0,1 0-1 0 0,0-1 1 0 0,-1-1-1 0 0,1 0 1 0 0,0-1-1 0 0,-1 0 1 0 0,1-1-1 0 0,0-1 1 0 0,-1 0 0 0 0,0 0-1 0 0,5-3-9 0 0,-6 1 8 0 0,-1-1 0 0 0,0 0 0 0 0,0-1 0 0 0,0 0 0 0 0,-1 0 0 0 0,0-1 0 0 0,-1 0 0 0 0,1-1 0 0 0,0-2-8 0 0,-2 3-2 0 0,-1 0 1 0 0,0-1-1 0 0,0 0 0 0 0,-1 0 0 0 0,0 0 1 0 0,0-1-1 0 0,-1 1 0 0 0,-1-1 0 0 0,0 0 1 0 0,0 0-1 0 0,-1-1 0 0 0,0 0 2 0 0,1-9-8 0 0,-1-1 0 0 0,-1 0 1 0 0,-1 0-1 0 0,0 0 0 0 0,-3-9 8 0 0,1 11-14 0 0,-1 0 0 0 0,-1 0-1 0 0,-1 1 1 0 0,0 0 0 0 0,-8-16 14 0 0,9 25-36 0 0,0 0 1 0 0,-1 1-1 0 0,1 0 1 0 0,-2 0-1 0 0,1 0 0 0 0,-1 1 1 0 0,0-1-1 0 0,-1 1 0 0 0,1 1 1 0 0,-2 0-1 0 0,1 0 0 0 0,-6-4 36 0 0,10 8-165 0 0,-1 1-1 0 0,1 0 0 0 0,-1-1 0 0 0,0 1 0 0 0,1 1 0 0 0,-1-1 0 0 0,0 0 1 0 0,0 1-1 0 0,0 0 0 0 0,1 0 0 0 0,-1 0 0 0 0,-1 0 166 0 0,-5 1-1316 0 0,8-1 213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8.124"/>
    </inkml:context>
    <inkml:brush xml:id="br0">
      <inkml:brushProperty name="width" value="0.05" units="cm"/>
      <inkml:brushProperty name="height" value="0.05" units="cm"/>
      <inkml:brushProperty name="color" value="#333333"/>
    </inkml:brush>
  </inkml:definitions>
  <inkml:trace contextRef="#ctx0" brushRef="#br0">388 136 10136 0 0,'-3'-6'328'0'0,"-1"-1"1"0"0,1 1-1 0 0,-1-1 0 0 0,-1 1 1 0 0,1 0-1 0 0,-1 1 1 0 0,0-1-1 0 0,-1 0-328 0 0,-11-10 8285 0 0,-19-12-8285 0 0,23 18 1487 0 0,9 7-1291 0 0,0 0-1 0 0,0 0 0 0 0,0 1 1 0 0,-1 0-1 0 0,1-1 0 0 0,0 1 1 0 0,-1 1-1 0 0,1-1 1 0 0,-1 1-1 0 0,0 0 0 0 0,0 0 1 0 0,1 0-1 0 0,-1 0 0 0 0,0 1 1 0 0,0 0-1 0 0,0 0 0 0 0,0 0 1 0 0,0 1-1 0 0,0 0-195 0 0,-10-1 221 0 0,13 0-183 0 0,-1 0 1 0 0,1 0-1 0 0,-1 0 1 0 0,1 0 0 0 0,-1 0-1 0 0,1 1 1 0 0,-1-1-1 0 0,1 1 1 0 0,-1-1-1 0 0,1 1 1 0 0,-1 0-1 0 0,1 0 1 0 0,0 0-1 0 0,-2 1-38 0 0,-20 22 397 0 0,18-18-332 0 0,0-1-1 0 0,0 1 0 0 0,0 0 0 0 0,1 1 0 0 0,-1-1 0 0 0,2 1 0 0 0,-1 0 0 0 0,1 0 0 0 0,-3 7-64 0 0,2-4 54 0 0,1 1 1 0 0,0-1 0 0 0,0 1-1 0 0,2 0 1 0 0,-1 0-1 0 0,1 0 1 0 0,1 1-55 0 0,1-7 3 0 0,0 1 0 0 0,0 0 0 0 0,1-1 0 0 0,0 1-1 0 0,0 0 1 0 0,0-1 0 0 0,1 1 0 0 0,-1-1 0 0 0,2 0 0 0 0,-1 0 0 0 0,0 0-1 0 0,1 0 1 0 0,2 3-3 0 0,2 3 12 0 0,1-1 0 0 0,0 0 0 0 0,0 0-1 0 0,1-1 1 0 0,6 5-12 0 0,-6-7 20 0 0,0 0 0 0 0,0-1-1 0 0,9 4-19 0 0,19 13 1 0 0,6 8 31 0 0,1-3 0 0 0,14 5-32 0 0,-48-27 7 0 0,1 0 0 0 0,-1 0-1 0 0,0 1 1 0 0,0 0 0 0 0,-1 1 0 0 0,0 0 0 0 0,0 0-1 0 0,-1 1 1 0 0,0 0 0 0 0,0 0 0 0 0,-1 1-7 0 0,-5-7 8 0 0,-1 0-1 0 0,1 0 1 0 0,-1 0 0 0 0,1 1 0 0 0,-1-1 0 0 0,0 0 0 0 0,0 0 0 0 0,-1 1-1 0 0,1-1 1 0 0,-1 2-8 0 0,0-3 7 0 0,0 0 0 0 0,0 0 1 0 0,0 0-1 0 0,-1 0 0 0 0,1 0 0 0 0,-1 0 0 0 0,1 0 0 0 0,-1 0 0 0 0,0 0 0 0 0,0-1 0 0 0,0 1 0 0 0,0 0 1 0 0,0-1-1 0 0,0 1 0 0 0,-1 0 0 0 0,1-1 0 0 0,0 1 0 0 0,-1-1 0 0 0,0 1-7 0 0,-6 5 34 0 0,-1 0-1 0 0,0-1 0 0 0,0 0 1 0 0,0 0-1 0 0,-1-1 1 0 0,0 0-1 0 0,0-1 1 0 0,-1 0-1 0 0,1 0 0 0 0,-5 0-33 0 0,-2 0 35 0 0,-1-1 0 0 0,0-1 0 0 0,1 0 0 0 0,-1-2 0 0 0,0 0 0 0 0,-1 0-35 0 0,8-2-37 0 0,-1 0-1 0 0,1-1 1 0 0,0 0-1 0 0,0-1 1 0 0,-6-2 37 0 0,-16-6-600 0 0,25 10 245 0 0,0-1 0 0 0,1 0-1 0 0,-1 0 1 0 0,1-1-1 0 0,0 0 1 0 0,0 0-1 0 0,0 0 1 0 0,1-1-1 0 0,-1 0 1 0 0,-3-5 355 0 0,-8-9-1411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8.527"/>
    </inkml:context>
    <inkml:brush xml:id="br0">
      <inkml:brushProperty name="width" value="0.05" units="cm"/>
      <inkml:brushProperty name="height" value="0.05" units="cm"/>
      <inkml:brushProperty name="color" value="#333333"/>
    </inkml:brush>
  </inkml:definitions>
  <inkml:trace contextRef="#ctx0" brushRef="#br0">6 1 16128 0 0,'0'0'737'0'0,"0"2"-15"0"0,-5 69-230 0 0,5-7 2146 0 0,0 41 3899 0 0,10 82-6537 0 0,-7-167 361 0 0,1-1 0 0 0,3 8-361 0 0,-2-10 313 0 0,-1 1 0 0 0,1 17-313 0 0,-2-16 142 0 0,0-1 1 0 0,2 1-1 0 0,3 8-142 0 0,-2-7-19 0 0,-1-1 0 0 0,2 17 19 0 0,-3-19-574 0 0,-2-14-4473 0 0,-9-3 3324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8.919"/>
    </inkml:context>
    <inkml:brush xml:id="br0">
      <inkml:brushProperty name="width" value="0.05" units="cm"/>
      <inkml:brushProperty name="height" value="0.05" units="cm"/>
      <inkml:brushProperty name="color" value="#333333"/>
    </inkml:brush>
  </inkml:definitions>
  <inkml:trace contextRef="#ctx0" brushRef="#br0">0 199 1376 0 0,'0'0'65'0'0,"3"-1"726"0"0,46-16 16048 0 0,-18 5-12515 0 0,36-14-1902 0 0,29-18-2422 0 0,-31 14 70 0 0,34-10-70 0 0,-73 31-61 0 0,-13 3 18 0 0,1 2-1 0 0,0 0 0 0 0,6-1 44 0 0,-18 5-18 0 0,0 0 1 0 0,1 0-1 0 0,-1 0 0 0 0,1 0 1 0 0,-1 0-1 0 0,0 1 0 0 0,1-1 0 0 0,-1 1 1 0 0,0 0-1 0 0,1-1 18 0 0,-3 1-8 0 0,1-1-1 0 0,-1 1 1 0 0,1-1 0 0 0,-1 1-1 0 0,0 0 1 0 0,1-1 0 0 0,-1 1 0 0 0,0-1-1 0 0,1 1 1 0 0,-1 0 0 0 0,0-1 0 0 0,0 1-1 0 0,1 0 1 0 0,-1-1 0 0 0,0 1-1 0 0,0 0 1 0 0,0-1 0 0 0,0 1 0 0 0,0 0-1 0 0,0 0 1 0 0,0-1 0 0 0,0 1 8 0 0,0 1-25 0 0,1 27 289 0 0,-1 0 0 0 0,-1 1 0 0 0,-3 17-264 0 0,1-16 985 0 0,1 0-1 0 0,2 31-984 0 0,4-26 683 0 0,1 1 0 0 0,10 32-683 0 0,-11-57 115 0 0,1 0 1 0 0,1 0 0 0 0,0-1-1 0 0,0 0 1 0 0,1 0-1 0 0,1 1-115 0 0,0-1 76 0 0,-7-8-66 0 0,1-1-1 0 0,0 0 1 0 0,0 1 0 0 0,0-1-1 0 0,0 0 1 0 0,0 0-1 0 0,0 0 1 0 0,1 0 0 0 0,-1-1-1 0 0,0 1 1 0 0,1-1-1 0 0,0 1 1 0 0,-1-1 0 0 0,1 0-1 0 0,0 0 1 0 0,0 0 0 0 0,0 0-1 0 0,0 0 1 0 0,0-1-1 0 0,-1 0 1 0 0,1 1 0 0 0,0-1-1 0 0,0 0 1 0 0,0 0-1 0 0,0-1 1 0 0,0 1 0 0 0,0-1-10 0 0,2 0-21 0 0,0 0 1 0 0,0 0-1 0 0,0-1 0 0 0,-1 0 1 0 0,1 0-1 0 0,-1 0 1 0 0,1-1-1 0 0,-1 1 0 0 0,0-1 1 0 0,0 0-1 0 0,0 0 1 0 0,0-1-1 0 0,-1 1 0 0 0,1-1 1 0 0,1-3 20 0 0,2-1-69 0 0,-1-1 0 0 0,0 0 1 0 0,-1-1-1 0 0,0 1 0 0 0,-1-1 1 0 0,0 0-1 0 0,0-1 0 0 0,-1 1 1 0 0,0 0-1 0 0,0-8 69 0 0,2-12-126 0 0,1-3-99 0 0,-1 0 0 0 0,-2-8 225 0 0,5-47-343 0 0,-2 41-9 0 0,-2-39 352 0 0,-4 85 86 0 0,0 4 11 0 0,1 19 184 0 0,1 0-1 0 0,4 13-280 0 0,0 9 224 0 0,-4-31-156 0 0,16 112 595 0 0,-14-104-567 0 0,-2-4 32 0 0,2 1 0 0 0,0-1 0 0 0,2 0 0 0 0,6 16-128 0 0,1-5 74 0 0,-6-12-4 0 0,1 1 0 0 0,1-1 0 0 0,10 14-70 0 0,-14-24 4 0 0,-3-2-14 0 0,0-1-1 0 0,1 0 1 0 0,-1 1 0 0 0,1-1-1 0 0,0 0 1 0 0,0-1-1 0 0,0 1 1 0 0,0-1-1 0 0,0 1 1 0 0,4 1 10 0 0,11 7-1159 0 0,-17-10 1093 0 0,0-1 0 0 0,-1 0-1 0 0,1 1 1 0 0,0-1-1 0 0,0 0 1 0 0,0 0 0 0 0,-1 1-1 0 0,1-1 1 0 0,0 0-1 0 0,0 0 1 0 0,0 0 0 0 0,0 0-1 0 0,0 0 1 0 0,0 0-1 0 0,-1 0 1 0 0,1-1 0 0 0,0 1-1 0 0,0 0 1 0 0,0 0 66 0 0,2-1-293 0 0,14-2-1490 0 0,2-2-389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9.309"/>
    </inkml:context>
    <inkml:brush xml:id="br0">
      <inkml:brushProperty name="width" value="0.05" units="cm"/>
      <inkml:brushProperty name="height" value="0.05" units="cm"/>
      <inkml:brushProperty name="color" value="#333333"/>
    </inkml:brush>
  </inkml:definitions>
  <inkml:trace contextRef="#ctx0" brushRef="#br0">484 53 7368 0 0,'-2'-1'54'0'0,"1"0"0"0"0,0 0 0 0 0,-1 0 0 0 0,1 0 0 0 0,-1 0 0 0 0,1 0-1 0 0,-1 1 1 0 0,0-1 0 0 0,1 1 0 0 0,-1-1 0 0 0,0 1 0 0 0,0-1 0 0 0,1 1 0 0 0,-1 0-54 0 0,-5-2 29 0 0,-14-9 1417 0 0,18 9-487 0 0,0 0-1 0 0,-1 0 0 0 0,1 0 0 0 0,-1 0 0 0 0,1 1 1 0 0,-2 0-959 0 0,-18-8 5754 0 0,20 8-5375 0 0,0-1 0 0 0,0 1 0 0 0,0 0 0 0 0,0 0 0 0 0,0 1 0 0 0,0-1 0 0 0,0 1 0 0 0,0-1 0 0 0,-3 1-379 0 0,-14 0 471 0 0,0-1 283 0 0,1 2 0 0 0,-1 0-1 0 0,-15 3-753 0 0,29-2 82 0 0,0-1 0 0 0,-1 1 0 0 0,1 0 0 0 0,1 0 0 0 0,-1 1 0 0 0,0 0 0 0 0,0 0-1 0 0,1 0 1 0 0,0 1 0 0 0,0-1 0 0 0,0 1 0 0 0,0 1 0 0 0,-3 3-82 0 0,-2 3 70 0 0,1 0 1 0 0,1 1-1 0 0,0 0 0 0 0,1 0 1 0 0,0 0-1 0 0,1 1 1 0 0,0 0-1 0 0,1 1 1 0 0,0-1-1 0 0,1 1 0 0 0,1 0 1 0 0,0 0-1 0 0,1 1-70 0 0,0 5 122 0 0,1 0-1 0 0,0 1 0 0 0,2-1 1 0 0,1 1-1 0 0,0-1 1 0 0,1 0-1 0 0,1 0 0 0 0,6 16-121 0 0,37 113 531 0 0,-38-124-360 0 0,1 0-1 0 0,13 21-170 0 0,-1 0 91 0 0,-12-27-108 0 0,-7-13 6 0 0,0 0 0 0 0,0 1 0 0 0,-1-1 0 0 0,0 1 0 0 0,1 4 11 0 0,1 6-262 0 0,-1-5-417 0 0,0 0 0 0 0,-2 0 0 0 0,1 0-1 0 0,-1 5 680 0 0,-3-17-1386 0 0,-5 0-49 0 0</inkml:trace>
  <inkml:trace contextRef="#ctx0" brushRef="#br0" timeOffset="1">1 435 12440 0 0,'0'0'565'0'0,"0"0"-5"0"0,2-1-363 0 0,14-3 609 0 0,1 0 0 0 0,-1 2 0 0 0,12-1-806 0 0,-7 0 2185 0 0,43-9 3283 0 0,6-1-3864 0 0,-38 9-1753 0 0,139-20 1153 0 0,-114 13-3680 0 0,1-2-3517 0 0,-23 4-1318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2.914"/>
    </inkml:context>
    <inkml:brush xml:id="br0">
      <inkml:brushProperty name="width" value="0.1" units="cm"/>
      <inkml:brushProperty name="height" value="0.1" units="cm"/>
      <inkml:brushProperty name="color" value="#333333"/>
    </inkml:brush>
  </inkml:definitions>
  <inkml:trace contextRef="#ctx0" brushRef="#br0">6 469 5984 0 0,'0'0'464'0'0,"-1"2"-306"0"0,-3 8 262 0 0,4-9-176 0 0,0 0 0 0 0,0 0 0 0 0,0 0 0 0 0,0 0 0 0 0,0 0-1 0 0,0 0 1 0 0,1 0 0 0 0,-1 0 0 0 0,0 0 0 0 0,1 0-1 0 0,-1 0 1 0 0,1-1 0 0 0,-1 1 0 0 0,1 0 0 0 0,-1 0-1 0 0,1 0 1 0 0,-1 0 0 0 0,1-1 0 0 0,0 1 0 0 0,0 0 0 0 0,-1-1-1 0 0,1 1 1 0 0,0 0 0 0 0,0-1 0 0 0,0 1 0 0 0,0-1-1 0 0,0 0 1 0 0,0 1 0 0 0,0-1 0 0 0,-1 0 0 0 0,1 1-1 0 0,0-1 1 0 0,0 0 0 0 0,0 0 0 0 0,0 0 0 0 0,0 0-1 0 0,0 0 1 0 0,0 0 0 0 0,0 0 0 0 0,1 0 0 0 0,-2 0 0 0 0,1 0-1 0 0,0-1-243 0 0,4 1 423 0 0,0-1 1 0 0,0 0-1 0 0,0-1 0 0 0,-1 1 0 0 0,1-1 0 0 0,0 0 0 0 0,-1 0 0 0 0,4-2-423 0 0,1-2 263 0 0,0-1 1 0 0,0 1-1 0 0,-1-1 0 0 0,0-1 0 0 0,-1 1 0 0 0,7-9-263 0 0,6-9 275 0 0,1 0 74 0 0,-1-2-1 0 0,-1-1 1 0 0,14-25-349 0 0,-29 44-50 0 0,0 0-1 0 0,0 0 0 0 0,-1 0 1 0 0,0 0-1 0 0,0-1 1 0 0,-1 0-1 0 0,0 1 1 0 0,-1-1-1 0 0,0 0 0 0 0,-1 0 1 0 0,0 0-1 0 0,0 0 1 0 0,-1 1-1 0 0,0-1 1 0 0,-2-3 50 0 0,1 3-64 0 0,-1-1 1 0 0,0 1-1 0 0,0 1 1 0 0,-1-1 0 0 0,-5-8 63 0 0,7 14-16 0 0,-1 0 1 0 0,1 1 0 0 0,-1-1-1 0 0,0 1 1 0 0,0 0 0 0 0,0 0-1 0 0,0 0 1 0 0,-1 0 0 0 0,1 0-1 0 0,-1 0 1 0 0,0 1 0 0 0,0 0 0 0 0,1 0-1 0 0,-2 0 1 0 0,0 0 15 0 0,1 1 4 0 0,0 0-1 0 0,-1 0 1 0 0,1 1 0 0 0,0-1 0 0 0,-1 1-1 0 0,1 0 1 0 0,0 0 0 0 0,-1 1 0 0 0,1-1-1 0 0,0 1 1 0 0,-1 0 0 0 0,1 0 0 0 0,0 1-1 0 0,0-1 1 0 0,0 1 0 0 0,0 0 0 0 0,-3 2-4 0 0,1-1 36 0 0,1 0 0 0 0,-1 1 1 0 0,1 0-1 0 0,0 0 1 0 0,0 0-1 0 0,1 0 1 0 0,-1 1-1 0 0,1 0 1 0 0,0 0-1 0 0,0 0 1 0 0,1 0-1 0 0,-2 3-36 0 0,-2 6 141 0 0,2 0 1 0 0,0 0-1 0 0,0 0 0 0 0,1 0 0 0 0,1 1 0 0 0,1-1 0 0 0,0 1 0 0 0,0 0 1 0 0,2 0-1 0 0,0 0 0 0 0,0 0 0 0 0,2 0 0 0 0,0-1 0 0 0,2 11-141 0 0,-2-19 75 0 0,0 0 0 0 0,0 0 0 0 0,0 0-1 0 0,1 0 1 0 0,0 0 0 0 0,0-1 0 0 0,0 1-1 0 0,1-1 1 0 0,0 0 0 0 0,0 0 0 0 0,0 0 0 0 0,1-1-1 0 0,-1 1 1 0 0,1-1 0 0 0,0 0 0 0 0,0 0 0 0 0,1-1-1 0 0,-1 0 1 0 0,7 3-75 0 0,-4-2 61 0 0,1-1-1 0 0,0 0 1 0 0,0 0-1 0 0,0-1 1 0 0,0 0-1 0 0,0 0 1 0 0,1-1-1 0 0,-1 0 1 0 0,1-1 0 0 0,-1 0-1 0 0,0-1 1 0 0,1 0-1 0 0,2 0-60 0 0,28-8 115 0 0,1-1 0 0 0,-1-1-1 0 0,-1-3 1 0 0,0-1-1 0 0,33-19-114 0 0,-58 26-61 0 0,0-1-1 0 0,-1 0 0 0 0,0-1 1 0 0,-1 0-1 0 0,0-1 0 0 0,-1-1 1 0 0,0 1-1 0 0,-1-2 0 0 0,0 0 1 0 0,-1 0-1 0 0,1-2 62 0 0,-7 11-463 0 0,-1-1 0 0 0,1 0 0 0 0,-1 0 0 0 0,0-1 0 0 0,0 1 0 0 0,-1 0 0 0 0,1-4 463 0 0,3-14-8677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9.686"/>
    </inkml:context>
    <inkml:brush xml:id="br0">
      <inkml:brushProperty name="width" value="0.05" units="cm"/>
      <inkml:brushProperty name="height" value="0.05" units="cm"/>
      <inkml:brushProperty name="color" value="#333333"/>
    </inkml:brush>
  </inkml:definitions>
  <inkml:trace contextRef="#ctx0" brushRef="#br0">466 185 4608 0 0,'-3'-8'300'0'0,"0"-1"0"0"0,-1 1 1 0 0,1 0-1 0 0,-2 0 0 0 0,1 0 0 0 0,-1 1 0 0 0,-1-2-300 0 0,-10-15 3168 0 0,12 17-2407 0 0,-1-1 0 0 0,0 1 0 0 0,-1 1 0 0 0,0-1-1 0 0,0 1 1 0 0,-1 0 0 0 0,1 0 0 0 0,-1 1 0 0 0,0 0 0 0 0,-1 0 0 0 0,1 0 0 0 0,-3 0-761 0 0,4 2 323 0 0,0 1 1 0 0,-1-1-1 0 0,1 1 0 0 0,-1 0 1 0 0,1 0-1 0 0,-1 1 1 0 0,0 0-1 0 0,0 0 1 0 0,0 1-1 0 0,0-1 1 0 0,0 2-1 0 0,1-1 0 0 0,-1 1 1 0 0,0 0-1 0 0,-5 1-323 0 0,9 0 111 0 0,-1-1-1 0 0,1 1 1 0 0,0-1-1 0 0,0 1 1 0 0,0 0-1 0 0,1 0 1 0 0,-1 0-1 0 0,0 1 1 0 0,-1 0-111 0 0,-8 7 303 0 0,-2 0-39 0 0,1 1 0 0 0,0-1 0 0 0,1 2 0 0 0,0 0 0 0 0,1 0 0 0 0,0 1 0 0 0,1 1 0 0 0,1 0 1 0 0,0 0-1 0 0,1 1 0 0 0,-4 8-264 0 0,3 0 228 0 0,2 0 1 0 0,0 1-1 0 0,1 0 1 0 0,2 0-1 0 0,0 4-228 0 0,0 8 361 0 0,2 1 0 0 0,2 0 0 0 0,1 5-361 0 0,3-6 141 0 0,1 1 0 0 0,1-1 0 0 0,2-1 0 0 0,3 2-141 0 0,16 48 404 0 0,7 6-404 0 0,-21-52 0 0 0,0 9 0 0 0,-12-44 6 0 0,-1 2-5 0 0,0 7-72 0 0,0-8 559 0 0,0-3-3054 0 0,-3-6-182 0 0,2 3 2600 0 0,-8-7-1502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0.027"/>
    </inkml:context>
    <inkml:brush xml:id="br0">
      <inkml:brushProperty name="width" value="0.05" units="cm"/>
      <inkml:brushProperty name="height" value="0.05" units="cm"/>
      <inkml:brushProperty name="color" value="#333333"/>
    </inkml:brush>
  </inkml:definitions>
  <inkml:trace contextRef="#ctx0" brushRef="#br0">0 90 12440 0 0,'31'-2'3452'0'0,"0"-1"1"0"0,-1-2-1 0 0,27-7-3452 0 0,-10 2 3601 0 0,3 2-3601 0 0,90-14 1761 0 0,-70 10-1252 0 0,-46 7-506 0 0,-1 1 1 0 0,1 1-1 0 0,18 0-3 0 0,29 3-2748 0 0,-56 0 1345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0.477"/>
    </inkml:context>
    <inkml:brush xml:id="br0">
      <inkml:brushProperty name="width" value="0.05" units="cm"/>
      <inkml:brushProperty name="height" value="0.05" units="cm"/>
      <inkml:brushProperty name="color" value="#333333"/>
    </inkml:brush>
  </inkml:definitions>
  <inkml:trace contextRef="#ctx0" brushRef="#br0">72 33 6912 0 0,'0'0'314'0'0,"-1"-1"-6"0"0,-33-13 2226 0 0,32 14 196 0 0,2 0 140 0 0,-1 0-2459 0 0,1 0 0 0 0,-1 0 0 0 0,0 0 0 0 0,0 0 0 0 0,0 0 0 0 0,0 0 1 0 0,0 1-1 0 0,1-1 0 0 0,-1 0 0 0 0,0 0 0 0 0,0 1 0 0 0,0-1 1 0 0,1 1-1 0 0,-1-1 0 0 0,0 0 0 0 0,0 1-411 0 0,0 0 70 0 0,0 0 0 0 0,0 0 0 0 0,0 1 0 0 0,0-1 1 0 0,0 0-1 0 0,0 0 0 0 0,0 1 0 0 0,0-1 0 0 0,1 1 0 0 0,-1-1 0 0 0,0 0 0 0 0,1 1 0 0 0,0-1 1 0 0,-1 1-1 0 0,1 0 0 0 0,0-1 0 0 0,-1 2-70 0 0,-3 11 1201 0 0,0-6-809 0 0,4-5-299 0 0,0 0 1 0 0,0-1-1 0 0,0 1 0 0 0,1 0 0 0 0,-1-1 0 0 0,1 1 1 0 0,-1 0-1 0 0,1-1 0 0 0,0 1 0 0 0,0 0 0 0 0,0-1 1 0 0,0 0-1 0 0,1 1 0 0 0,-1-1 0 0 0,1 0 0 0 0,-1 1 1 0 0,1-1-1 0 0,0 0 0 0 0,0 0 0 0 0,0 0 0 0 0,0 0 0 0 0,0-1 1 0 0,0 1-1 0 0,0-1 0 0 0,1 1 0 0 0,-1-1 0 0 0,0 0 1 0 0,1 0-1 0 0,1 1-93 0 0,0-2 23 0 0,1 1 0 0 0,-1-1 0 0 0,1 0 1 0 0,0 0-1 0 0,-1-1 0 0 0,1 1 0 0 0,0-1 0 0 0,-1 0 1 0 0,1 0-1 0 0,-1-1 0 0 0,0 1 0 0 0,1-1 0 0 0,-1 0 1 0 0,0 0-1 0 0,3-2-23 0 0,9-7 51 0 0,-12 8-38 0 0,1 0-1 0 0,-1 0 0 0 0,0-1 1 0 0,0 1-1 0 0,0-2-12 0 0,-2 4-9 0 0,0-1 1 0 0,-1 0-1 0 0,1 1 0 0 0,-1-1 0 0 0,1 0 1 0 0,-1 0-1 0 0,0 0 0 0 0,0 0 0 0 0,0 0 1 0 0,0-1-1 0 0,0 1 0 0 0,-1 0 1 0 0,1 0-1 0 0,-1-1 0 0 0,1 1 0 0 0,-1 0 1 0 0,0-1-1 0 0,0 1 0 0 0,0 0 0 0 0,0-1 1 0 0,0 1-1 0 0,0 0 0 0 0,-1-1 0 0 0,1 1 1 0 0,-1 0-1 0 0,0 0 0 0 0,0-1 9 0 0,1 1-12 0 0,0 1 0 0 0,-1 0 0 0 0,1-1 0 0 0,-1 1 0 0 0,1-1-1 0 0,-1 1 1 0 0,0 0 0 0 0,0 0 0 0 0,0-1 0 0 0,1 1 0 0 0,-1 0 0 0 0,0 0 0 0 0,0 0 0 0 0,0 0-1 0 0,-1 0 1 0 0,1 0 0 0 0,0 0 0 0 0,-1 0 12 0 0,0 0-10 0 0,0 1 1 0 0,0-1-1 0 0,0 1 0 0 0,0-1 1 0 0,0 1-1 0 0,0 0 0 0 0,0-1 1 0 0,0 1-1 0 0,0 0 0 0 0,0 1 1 0 0,0-1-1 0 0,0 0 0 0 0,0 0 1 0 0,0 1-1 0 0,0-1 0 0 0,0 1 1 0 0,0 0-1 0 0,0 0 10 0 0,-7 3 12 0 0,9-4 4 0 0,-1 1 1 0 0,0-1-1 0 0,0 1 0 0 0,1-1 1 0 0,-1 1-1 0 0,0 0 0 0 0,1-1 1 0 0,-1 1-1 0 0,1 0 0 0 0,-1-1 1 0 0,1 1-1 0 0,-1 0 0 0 0,1 0 1 0 0,0-1-1 0 0,-1 1 0 0 0,1 0 1 0 0,0 0-1 0 0,0 0 0 0 0,-1 0 1 0 0,1 0-1 0 0,0 0-16 0 0,0 17 369 0 0,0-13-333 0 0,0-3 100 0 0,6 3 232 0 0,4 7-225 0 0,-7-9-557 0 0,-2-4-795 0 0,3-6-367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1.030"/>
    </inkml:context>
    <inkml:brush xml:id="br0">
      <inkml:brushProperty name="width" value="0.05" units="cm"/>
      <inkml:brushProperty name="height" value="0.05" units="cm"/>
      <inkml:brushProperty name="color" value="#333333"/>
    </inkml:brush>
  </inkml:definitions>
  <inkml:trace contextRef="#ctx0" brushRef="#br0">143 36 3680 0 0,'0'0'284'0'0,"0"0"137"0"0,-1-2 1271 0 0,0 0-1162 0 0,1 0 0 0 0,-1 0 0 0 0,-1 0 0 0 0,1 0 0 0 0,0 0 0 0 0,0 0 0 0 0,-1 0 0 0 0,1 1 0 0 0,-1-1 0 0 0,0 1 0 0 0,1-1 0 0 0,-1 1 0 0 0,0-1 0 0 0,0 1 0 0 0,0 0 0 0 0,0 0 0 0 0,0 0 0 0 0,0 0 0 0 0,-2-1-530 0 0,3 2 148 0 0,-1 0 0 0 0,1-1-1 0 0,-1 1 1 0 0,0 0 0 0 0,1 0-1 0 0,-1 0 1 0 0,1 0 0 0 0,-1 0 0 0 0,1 0-1 0 0,-1 1 1 0 0,1-1 0 0 0,-1 0-1 0 0,1 1 1 0 0,-1-1 0 0 0,1 1 0 0 0,-1-1-1 0 0,1 1 1 0 0,-1 0-148 0 0,-22 9 2280 0 0,18-5-1721 0 0,0 1 0 0 0,1 0 0 0 0,0 1 0 0 0,0-1 0 0 0,0 1 0 0 0,1 0 0 0 0,0 0 0 0 0,0 0 0 0 0,-1 4-559 0 0,3-8 237 0 0,1 1-119 0 0,0-1 1 0 0,1 1-1 0 0,-1-1 1 0 0,0 0-1 0 0,1 1 1 0 0,0-1-1 0 0,0 1 1 0 0,0-1-1 0 0,0 1 1 0 0,0 0-119 0 0,1 8 543 0 0,-1-11-519 0 0,1 0 1 0 0,-1 0-1 0 0,1-1 1 0 0,-1 1 0 0 0,1 0-1 0 0,-1-1 1 0 0,1 1-1 0 0,0 0 1 0 0,-1-1-1 0 0,1 1 1 0 0,0-1-1 0 0,-1 1 1 0 0,1-1 0 0 0,0 1-1 0 0,0-1 1 0 0,0 1-1 0 0,-1-1 1 0 0,1 0-1 0 0,0 0 1 0 0,0 1-1 0 0,0-1 1 0 0,0 0-1 0 0,1 0-24 0 0,-2 0 5 0 0,5 1 7 0 0,0 0-1 0 0,1-1 1 0 0,-1 0-1 0 0,0 0 0 0 0,0-1 1 0 0,0 1-1 0 0,0-1 1 0 0,1 0-1 0 0,-1 0 1 0 0,0-1-1 0 0,-1 0 1 0 0,1 1-1 0 0,0-2 1 0 0,0 1-1 0 0,0-1-11 0 0,11-11 2 0 0,0 2-25 0 0,-14 10-8 0 0,0 1-1 0 0,0-1 1 0 0,0 1 0 0 0,0-1 0 0 0,0 0 0 0 0,0 0 0 0 0,0 0-1 0 0,-1 0 1 0 0,1 0 0 0 0,0 0 0 0 0,-1 0 0 0 0,1-2 31 0 0,-1 2-19 0 0,0 1 1 0 0,-1 0 0 0 0,1-1 0 0 0,-1 1-1 0 0,1-1 1 0 0,-1 1 0 0 0,1-1 0 0 0,-1 0 0 0 0,0 1-1 0 0,0-1 1 0 0,1 1 0 0 0,-1-1 0 0 0,0 0-1 0 0,-1 1 1 0 0,1-1 0 0 0,0 1 0 0 0,0-1 0 0 0,-1 1-1 0 0,1-1 1 0 0,-1 0 18 0 0,-1-6-59 0 0,2 7 50 0 0,0 0-1 0 0,0 0 1 0 0,0 1-1 0 0,-1-1 1 0 0,1 0-1 0 0,0 0 1 0 0,-1 0-1 0 0,1 0 1 0 0,0 0 0 0 0,-1 0-1 0 0,1 0 1 0 0,-1 1-1 0 0,1-1 1 0 0,-1 0-1 0 0,0 0 1 0 0,1 1-1 0 0,-1-1 1 0 0,0 0 9 0 0,0 0-1 0 0,1 1 1 0 0,-1-1-1 0 0,0 1 1 0 0,0-1-1 0 0,0 1 1 0 0,0-1-1 0 0,0 1 1 0 0,0 0 0 0 0,0-1-1 0 0,0 1 1 0 0,0 0-1 0 0,0 0 1 0 0,0 0-1 0 0,0-1 1 0 0,0 1-1 0 0,0 0 1 0 0,0 1-1 0 0,0-1 1 0 0,0 0-1 0 0,0 0 1 0 0,0 0 0 0 0,-3 1-1 0 0,3-1 7 0 0,0 0 0 0 0,0 0 0 0 0,0 0 0 0 0,0 0 0 0 0,0 0 0 0 0,0 0-1 0 0,0 0 1 0 0,0 0 0 0 0,0 0 0 0 0,0 1 0 0 0,0-1 0 0 0,1 0 0 0 0,-1 1 0 0 0,0-1-1 0 0,0 1 1 0 0,0-1 0 0 0,0 1 0 0 0,0-1 0 0 0,1 1 0 0 0,-1 0 0 0 0,0-1 0 0 0,1 1 0 0 0,-1 0-1 0 0,0 0 1 0 0,1 0 0 0 0,-1-1 0 0 0,1 1 0 0 0,-1 0 0 0 0,1 0 0 0 0,-1 0 0 0 0,1 1-6 0 0,-2 1 112 0 0,-1 10 61 0 0,3-12-167 0 0,0-1 1 0 0,0 1 0 0 0,0 0 0 0 0,0-1 0 0 0,0 1-1 0 0,-1-1 1 0 0,1 1 0 0 0,0 0 0 0 0,0-1 0 0 0,0 1 0 0 0,-1-1-1 0 0,1 1 1 0 0,0-1 0 0 0,-1 1 0 0 0,1-1 0 0 0,0 1 0 0 0,-1-1-1 0 0,1 1 1 0 0,-1-1 0 0 0,1 0 0 0 0,-1 1-7 0 0,1 0 21 0 0,-1-1 1 0 0,0 1 0 0 0,1 0-1 0 0,-1 0 1 0 0,1 0 0 0 0,-1 0-1 0 0,1 0 1 0 0,-1 0-1 0 0,1 0 1 0 0,-1 0 0 0 0,1 0-1 0 0,0 0 1 0 0,0 0-1 0 0,0 0 1 0 0,0 0 0 0 0,-1 0-1 0 0,1 0 1 0 0,0 0 0 0 0,1 0-22 0 0,-1 0 31 0 0,0 0 65 0 0,0 5 43 0 0,-1-6-119 0 0,1 1 0 0 0,0 0 0 0 0,0 0 0 0 0,0 0 1 0 0,0 0-1 0 0,0 0 0 0 0,0-1 0 0 0,0 1 1 0 0,0 0-1 0 0,0 0 0 0 0,0 0 0 0 0,1 0 1 0 0,-1-1-1 0 0,0 1 0 0 0,0 0 0 0 0,1 0 1 0 0,-1-1-1 0 0,1 1 0 0 0,-1 0-20 0 0,10 5 160 0 0,-7-5-16 0 0,-3-2-113 0 0,0 1-21 0 0,2 2 23 0 0,10-4-27 0 0,-9 0-404 0 0,0 1-1 0 0,0-1 1 0 0,0 0 0 0 0,0 1-1 0 0,0-1 1 0 0,-1-1 0 0 0,3-1 398 0 0,-4 3-432 0 0,0 0 0 0 0,1 0 1 0 0,-1-1-1 0 0,0 1 1 0 0,0 0-1 0 0,0-1 1 0 0,0 1-1 0 0,0-1 1 0 0,0 0-1 0 0,-1 1 1 0 0,1-1-1 0 0,0 0 1 0 0,-1 1-1 0 0,1-1 1 0 0,-1 0-1 0 0,1-1 432 0 0,-1 3-8690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1.678"/>
    </inkml:context>
    <inkml:brush xml:id="br0">
      <inkml:brushProperty name="width" value="0.05" units="cm"/>
      <inkml:brushProperty name="height" value="0.05" units="cm"/>
      <inkml:brushProperty name="color" value="#333333"/>
    </inkml:brush>
  </inkml:definitions>
  <inkml:trace contextRef="#ctx0" brushRef="#br0">38 173 5984 0 0,'-32'-31'648'0'0,"28"28"-206"0"0,3 2 1858 0 0,1 1 807 0 0,0 0 158 0 0,0 0-274 0 0,0 0-1269 0 0,0 0-555 0 0,0 0-116 0 0,1 2-91 0 0,6 13-221 0 0,0 1 0 0 0,-1 1-1 0 0,0-1 1 0 0,2 15-739 0 0,-1-7 503 0 0,65 231 2300 0 0,-54-198-2208 0 0,3-2 0 0 0,19 36-595 0 0,-6-23 416 0 0,4-1-1 0 0,2-3 1 0 0,23 28-416 0 0,-46-70 3 0 0,1 0 0 0 0,0-1-1 0 0,2 0 1 0 0,0-2 0 0 0,1 0 0 0 0,2-2 0 0 0,-1 0-1 0 0,2-1 1 0 0,0-2 0 0 0,1 0 0 0 0,0-2 0 0 0,1-1 0 0 0,0 0-1 0 0,1-2 1 0 0,0-1 0 0 0,0-2 0 0 0,1 0 0 0 0,0-2-1 0 0,15 0-2 0 0,25-3 38 0 0,0-3-1 0 0,0-3 1 0 0,0-2-1 0 0,0-4-37 0 0,61-16 130 0 0,73-26-130 0 0,-96 19 25 0 0,-2-5 0 0 0,-2-5-1 0 0,-2-4 1 0 0,67-45-25 0 0,-111 59 0 0 0,-1-3 0 0 0,13-14 0 0 0,-38 26 0 0 0,-2-1 0 0 0,0-1 0 0 0,-2-2 0 0 0,12-17 0 0 0,-18 19 1 0 0,0-2 0 0 0,-2 0 0 0 0,-1-1 0 0 0,5-15-1 0 0,-13 24-3 0 0,-2 0 0 0 0,0 0 1 0 0,-1-1-1 0 0,-1 1 1 0 0,-1-1-1 0 0,-1-1 0 0 0,-1-7 3 0 0,0 0-112 0 0,-2-1 0 0 0,0 1-1 0 0,-6-29 113 0 0,5 50-213 0 0,-1-1 0 0 0,0 1 0 0 0,-1 0 0 0 0,0 0 0 0 0,0 0-1 0 0,-1 0 1 0 0,0 0 0 0 0,-1 1 0 0 0,0-1 0 0 0,0 1 0 0 0,0 1-1 0 0,-1-1 1 0 0,-1 1 0 0 0,-3-4 213 0 0,-9-2-1685 0 0,4 4-334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2.091"/>
    </inkml:context>
    <inkml:brush xml:id="br0">
      <inkml:brushProperty name="width" value="0.05" units="cm"/>
      <inkml:brushProperty name="height" value="0.05" units="cm"/>
      <inkml:brushProperty name="color" value="#E71225"/>
    </inkml:brush>
  </inkml:definitions>
  <inkml:trace contextRef="#ctx0" brushRef="#br0">433 1134 3224 0 0,'-10'-45'2556'0'0,"3"-3"-2556"0"0,4 35 2600 0 0,2 5-1062 0 0,-2 0 0 0 0,1 0 0 0 0,-1 1 0 0 0,-3-6-1538 0 0,-4-12 1354 0 0,-2-10-515 0 0,-1 1-1 0 0,-2 1 1 0 0,-1 0 0 0 0,-1 1-1 0 0,-7-6-838 0 0,18 28 192 0 0,-1 2 0 0 0,0-1 0 0 0,0 1 0 0 0,-1 0 0 0 0,0 1 0 0 0,-1-1 0 0 0,0 2 0 0 0,0-1 0 0 0,-4-1-192 0 0,11 7 42 0 0,0 0 0 0 0,1 1 0 0 0,-1-1 0 0 0,0 0 0 0 0,-1 1 0 0 0,1-1 0 0 0,0 1 0 0 0,0-1 0 0 0,0 1 0 0 0,0 0 0 0 0,0 0 0 0 0,0 0 0 0 0,0 0 0 0 0,0 0 0 0 0,0 1 0 0 0,-1-1 0 0 0,1 1 0 0 0,0-1-42 0 0,-1 2 54 0 0,-1-1 0 0 0,0 1 0 0 0,1 0-1 0 0,0 0 1 0 0,-1 0 0 0 0,1 0 0 0 0,0 1 0 0 0,0-1 0 0 0,-1 3-54 0 0,-5 5 121 0 0,1 0 1 0 0,0 0-1 0 0,1 0 1 0 0,1 1-1 0 0,-5 8-121 0 0,-1 5 132 0 0,1 1 0 0 0,1 0 0 0 0,0 0 0 0 0,3 1-1 0 0,0 0 1 0 0,1 1 0 0 0,1 6-132 0 0,-3 19 266 0 0,4-30-14 0 0,1 1-1 0 0,0 18-251 0 0,3-31 70 0 0,0-1 0 0 0,1 1 0 0 0,0 0-1 0 0,0 0 1 0 0,1 0 0 0 0,1-1 0 0 0,-1 1 0 0 0,2-1 0 0 0,-1 1-1 0 0,1-1 1 0 0,4 6-70 0 0,-7-13 10 0 0,0 0 0 0 0,1 0 0 0 0,0 0 0 0 0,-1 0 0 0 0,1-1 0 0 0,0 1 0 0 0,0 0 0 0 0,0-1 0 0 0,0 1-1 0 0,0-1 1 0 0,0 0 0 0 0,0 0 0 0 0,0 0 0 0 0,1 0 0 0 0,-1 0 0 0 0,0 0 0 0 0,1 0 0 0 0,-1-1 0 0 0,0 1 0 0 0,2-1-10 0 0,0 0 8 0 0,-1 0 0 0 0,1 0 0 0 0,-1 0 0 0 0,1-1 1 0 0,-1 1-1 0 0,0-1 0 0 0,1 0 0 0 0,-1 0 1 0 0,0-1-1 0 0,1 1 0 0 0,-1 0 0 0 0,0-1 0 0 0,0 0 1 0 0,1-1-9 0 0,8-6 22 0 0,0-1 0 0 0,-1 0 1 0 0,0-1-1 0 0,-1-1 1 0 0,0 0-1 0 0,-1 0 0 0 0,0-1 1 0 0,-1 0-1 0 0,0 0 1 0 0,1-5-23 0 0,0-3 9 0 0,0 0 0 0 0,-2-1 0 0 0,0 0 0 0 0,-2 0 0 0 0,1-9-9 0 0,2-23 29 0 0,0-37-29 0 0,-8 47-92 0 0,-1 1 0 0 0,-4-19 92 0 0,0 5-168 0 0,3-3 168 0 0,0-36-504 0 0,-9-55 504 0 0,-14-110-656 0 0,21 241 659 0 0,3 18-4 0 0,0 0-1 0 0,0 0 1 0 0,0-1 0 0 0,1 1 0 0 0,-1-1-1 0 0,1 1 1 0 0,0 0 0 0 0,0-1 0 0 0,0 1 0 0 0,0-1-1 0 0,0 1 1 0 0,0-1 0 0 0,1 0 1 0 0,0 5-64 0 0,20 95-10 0 0,11 59 233 0 0,-12-60-24 0 0,-9-40 98 0 0,3 33-233 0 0,0 8 400 0 0,5 9-400 0 0,-1-10 234 0 0,20 90 95 0 0,-34-166-312 0 0,1-1 0 0 0,1 0 0 0 0,4 7-17 0 0,5 16 34 0 0,-13-34-120 0 0,1 1 1 0 0,0-1-1 0 0,0 1 0 0 0,1-1 0 0 0,0-1 1 0 0,0 1-1 0 0,1 0 0 0 0,0-1 0 0 0,6 6 86 0 0,-10-12-792 0 0,12-6-986 0 0,-11 5 1545 0 0,0-1 0 0 0,0 0 0 0 0,-1 1 0 0 0,1-1 0 0 0,0 0 0 0 0,-1 0-1 0 0,1-1 1 0 0,0 1 0 0 0,-1 0 0 0 0,1 0 0 0 0,-1-1 0 0 0,0 1 0 0 0,1-2 233 0 0,8-13-1652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2.489"/>
    </inkml:context>
    <inkml:brush xml:id="br0">
      <inkml:brushProperty name="width" value="0.05" units="cm"/>
      <inkml:brushProperty name="height" value="0.05" units="cm"/>
      <inkml:brushProperty name="color" value="#E71225"/>
    </inkml:brush>
  </inkml:definitions>
  <inkml:trace contextRef="#ctx0" brushRef="#br0">62 370 10592 0 0,'-1'5'243'0'0,"-1"1"0"0"0,1 0 0 0 0,0 0 0 0 0,0 0 0 0 0,1 0 0 0 0,0 0 0 0 0,0 0 1 0 0,0 0-1 0 0,1-1 0 0 0,0 1 0 0 0,0 0 0 0 0,2 5-243 0 0,3 20 3061 0 0,-2-1-76 0 0,-1-19-2178 0 0,-1 1 0 0 0,0 0 0 0 0,-1 2-807 0 0,5 30 1505 0 0,0-3 38 0 0,1 18-1543 0 0,-2-13 151 0 0,-5-2-150 0 0,-1-36-6 0 0,1 1-1 0 0,0 0 1 0 0,1 0-1 0 0,-1-1 1 0 0,2 1-1 0 0,1 5 6 0 0,-3-14-50 0 0,0 0-1 0 0,0 0 0 0 0,0 0 1 0 0,0 0-1 0 0,0 0 1 0 0,0 0-1 0 0,0 0 0 0 0,0 0 1 0 0,0 0-1 0 0,0 0 1 0 0,0 0-1 0 0,0 0 0 0 0,0 0 1 0 0,0 0-1 0 0,0 0 0 0 0,0 0 1 0 0,0 0-1 0 0,0 0 1 0 0,0 0-1 0 0,0 0 0 0 0,0 0 1 0 0,0 0-1 0 0,0 0 1 0 0,0 0-1 0 0,1 0 0 0 0,-1 0 1 0 0,0 0-1 0 0,0 0 1 0 0,0 0-1 0 0,0 0 0 0 0,0 0 1 0 0,0 0-1 0 0,0 0 1 0 0,0 0-1 0 0,0 0 0 0 0,0 0 1 0 0,0 0-1 0 0,0 0 0 0 0,0 0 1 0 0,0 0-1 0 0,0 0 1 0 0,0 0-1 0 0,0 0 0 0 0,0 0 1 0 0,0 0-1 0 0,0 0 1 0 0,0 0-1 0 0,0 0 0 0 0,0 0 51 0 0,2-9-1186 0 0,-1-13-325 0 0,4-100-5393 0 0,-5 83 5106 0 0</inkml:trace>
  <inkml:trace contextRef="#ctx0" brushRef="#br0" timeOffset="1">81 186 1376 0 0,'-5'-23'172'0'0,"0"-1"-1"0"0,-2 1 1 0 0,-3-7-172 0 0,5 17 2537 0 0,-1 1 0 0 0,0 0 0 0 0,-1 1 1 0 0,-7-10-2538 0 0,2 6 3282 0 0,12 15-3247 0 0,-1 0 0 0 0,1 0 1 0 0,0 0-1 0 0,0 0 1 0 0,0-1-1 0 0,0 1 1 0 0,0 0-1 0 0,0 0 0 0 0,0 0 1 0 0,0 0-1 0 0,0 0 1 0 0,0 0-1 0 0,0 0 0 0 0,0 0 1 0 0,0 0-1 0 0,-1 0 1 0 0,1 0-1 0 0,0 0 1 0 0,0 0-1 0 0,0 0 0 0 0,0 0 1 0 0,0 0-1 0 0,0 0 1 0 0,0 0-1 0 0,0 0 0 0 0,0 0 1 0 0,0 0-1 0 0,-1 0 1 0 0,1 0-1 0 0,0 0 1 0 0,0 0-1 0 0,0 0 0 0 0,0 0 1 0 0,0 0-1 0 0,0 0 1 0 0,0 0-1 0 0,0 0 1 0 0,0 0-1 0 0,0 0 0 0 0,0 1 1 0 0,0-1-1 0 0,0 0 1 0 0,-1 0-1 0 0,1 0 0 0 0,0 0 1 0 0,0 0-1 0 0,0 0 1 0 0,0 0-1 0 0,0 0 1 0 0,0 0-1 0 0,0 0-35 0 0,1 11 257 0 0,26 61-2468 0 0,-15-40 1333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2.881"/>
    </inkml:context>
    <inkml:brush xml:id="br0">
      <inkml:brushProperty name="width" value="0.05" units="cm"/>
      <inkml:brushProperty name="height" value="0.05" units="cm"/>
      <inkml:brushProperty name="color" value="#E71225"/>
    </inkml:brush>
  </inkml:definitions>
  <inkml:trace contextRef="#ctx0" brushRef="#br0">257 559 7368 0 0,'5'-6'666'0'0,"-2"2"-579"0"0,-1 1 0 0 0,0 0 0 0 0,0-1 0 0 0,0 0 0 0 0,0 1 0 0 0,-1-1 0 0 0,1 0 0 0 0,-1 0 0 0 0,0 0 0 0 0,0-1-87 0 0,-1 2 346 0 0,1 1-1 0 0,-1 0 1 0 0,0-1-1 0 0,0 1 1 0 0,0 0-1 0 0,0 0 0 0 0,-1-1 1 0 0,1 1-1 0 0,-1 0 1 0 0,1-1-1 0 0,-1 1 0 0 0,0 0 1 0 0,1 0-1 0 0,-1 0 1 0 0,-1 0-1 0 0,1 0 1 0 0,0 0-1 0 0,0 0 0 0 0,-1 0 1 0 0,1 0-346 0 0,-2 0 145 0 0,1-1 1 0 0,0 1-1 0 0,-1-1 1 0 0,1 1-1 0 0,-1 0 1 0 0,0 0-1 0 0,0 0 1 0 0,0 1-1 0 0,0-1 0 0 0,0 1 1 0 0,0 0-1 0 0,0-1 1 0 0,-1 1-1 0 0,1 1 1 0 0,0-1-1 0 0,-1 0 1 0 0,1 1-1 0 0,0 0 1 0 0,-1 0-1 0 0,1 0 0 0 0,0 0 1 0 0,-1 0-1 0 0,1 1 1 0 0,-1-1-1 0 0,1 1 1 0 0,0 0-1 0 0,0 0 1 0 0,-1 0-1 0 0,1 0 1 0 0,0 1-1 0 0,0 0-145 0 0,-8 6 253 0 0,0 0 0 0 0,1 1 0 0 0,0 0 1 0 0,1 1-1 0 0,0 0 0 0 0,0 0 0 0 0,1 1 0 0 0,0 0 0 0 0,1 1 0 0 0,1 0 0 0 0,0 0 0 0 0,0 1-253 0 0,-7 18 374 0 0,1 0 0 0 0,2 1 0 0 0,2 0 0 0 0,-2 13-374 0 0,8-32 121 0 0,0-1 0 0 0,1 1-1 0 0,0-1 1 0 0,1 1 0 0 0,0 0-1 0 0,1-1 1 0 0,1 1 0 0 0,0-1-1 0 0,1 1 1 0 0,0-1 0 0 0,1 0-1 0 0,0 0 1 0 0,1 0 0 0 0,4 7-121 0 0,-6-14 18 0 0,1-1 1 0 0,0 1 0 0 0,0 0 0 0 0,0-1 0 0 0,0 0 0 0 0,1 0 0 0 0,0 0 0 0 0,-1-1 0 0 0,1 0-1 0 0,1 0 1 0 0,-1 0 0 0 0,0 0 0 0 0,1-1 0 0 0,-1 0 0 0 0,1 0 0 0 0,0 0 0 0 0,0-1-19 0 0,-1 1 6 0 0,1-1 1 0 0,-1 0 0 0 0,1-1-1 0 0,0 1 1 0 0,-1-1-1 0 0,1 0 1 0 0,-1 0 0 0 0,1-1-1 0 0,-1 0 1 0 0,1 0-1 0 0,-1 0 1 0 0,1-1 0 0 0,-1 1-1 0 0,0-1 1 0 0,0 0-1 0 0,0-1 1 0 0,0 0 0 0 0,2-1-7 0 0,7-5 31 0 0,-1-1 1 0 0,-1 0 0 0 0,0-1 0 0 0,0 0 0 0 0,-1-1-1 0 0,0-1 1 0 0,4-7-32 0 0,-2-1-12 0 0,-2 1 1 0 0,0-1-1 0 0,-1-1 0 0 0,-1 0 0 0 0,-1-1 1 0 0,3-16 11 0 0,-4 5-81 0 0,-1 0 0 0 0,-1 0 0 0 0,-2-1 0 0 0,-2-10 81 0 0,-2-18-389 0 0,-8-61 389 0 0,-18-59-265 0 0,23 162 233 0 0,-1-1 0 0 0,0 2 0 0 0,-2-1 0 0 0,-1 1 0 0 0,0 0 0 0 0,-12-19 32 0 0,15 31 24 0 0,1 7 71 0 0,2 13 50 0 0,2-7-179 0 0,-1 15 86 0 0,2-1 1 0 0,0 0 0 0 0,1 0 0 0 0,4 15-53 0 0,-4-23 31 0 0,16 92 196 0 0,13 87 138 0 0,-23-132-230 0 0,8 82 570 0 0,-12-103-710 0 0,2 1-1 0 0,2-1 1 0 0,7 20 5 0 0,-8-28-24 0 0,-2-16 24 0 0,-1 0-1 0 0,6 8 1 0 0,2 8-368 0 0,-12-28 325 0 0,0-1-1 0 0,1 1 1 0 0,-1-1 0 0 0,0 1 0 0 0,0-1 0 0 0,1 1 0 0 0,-1-1-1 0 0,0 1 1 0 0,0-1 0 0 0,1 1 0 0 0,-1-1 0 0 0,0 1-1 0 0,1-1 1 0 0,-1 1 0 0 0,1-1 0 0 0,-1 0 0 0 0,1 1-1 0 0,-1-1 1 0 0,1 0 0 0 0,-1 1 0 0 0,1-1 0 0 0,-1 0-1 0 0,1 0 1 0 0,-1 1 0 0 0,1-1 0 0 0,-1 0 0 0 0,1 0-1 0 0,0 0 1 0 0,-1 0 0 0 0,1 0 0 0 0,0 0 43 0 0,17-6-2187 0 0,-11 2 1556 0 0,18-7-947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3.300"/>
    </inkml:context>
    <inkml:brush xml:id="br0">
      <inkml:brushProperty name="width" value="0.05" units="cm"/>
      <inkml:brushProperty name="height" value="0.05" units="cm"/>
      <inkml:brushProperty name="color" value="#E71225"/>
    </inkml:brush>
  </inkml:definitions>
  <inkml:trace contextRef="#ctx0" brushRef="#br0">9 214 18799 0 0,'-1'1'136'0'0,"0"0"0"0"0,0 1 0 0 0,0-1 0 0 0,0 0 0 0 0,1 0 0 0 0,-1 1 0 0 0,1-1 0 0 0,-1 0 0 0 0,1 1 0 0 0,-1-1 0 0 0,1 1 0 0 0,0-1 0 0 0,-1 0 0 0 0,1 1 0 0 0,0-1-1 0 0,0 2-135 0 0,3 25-95 0 0,-1-8 843 0 0,-2-18-673 0 0,0 23 1200 0 0,1-1 0 0 0,1 1 0 0 0,4 21-1275 0 0,2 4 1079 0 0,-6-28-631 0 0,6 20-448 0 0,-6-36 82 0 0,0 0 121 0 0,-1-1 0 0 0,0 1 0 0 0,0 0 0 0 0,0 0 0 0 0,0 3-203 0 0,1-9 51 0 0,0-1-68 0 0,0 1 0 0 0,-1-1 0 0 0,1 1 0 0 0,0-1 0 0 0,-1 0 0 0 0,1 0 0 0 0,-1 0 0 0 0,1 0 0 0 0,-1 0 0 0 0,0 0 1 0 0,1 0-1 0 0,-1 0 0 0 0,0 0 0 0 0,0-1 0 0 0,1 1 0 0 0,-1 0 0 0 0,0-1 0 0 0,0 1 0 0 0,-1-1 0 0 0,1 1 0 0 0,0-1 0 0 0,0 0 0 0 0,-1 1 0 0 0,1-1 0 0 0,-1 0 17 0 0,3-5-82 0 0,-1 0 0 0 0,0 0 0 0 0,0-1-1 0 0,-1 1 1 0 0,1-7 82 0 0,6-69-524 0 0,4 1 0 0 0,15-50 524 0 0,-23 109-140 0 0,2 1 0 0 0,1-1 0 0 0,0 1 0 0 0,1 1 0 0 0,2-1 0 0 0,3-4 140 0 0,-11 24-23 0 0,0-1 0 0 0,0 1 0 0 0,0 0 0 0 0,1 0 0 0 0,-1 0 0 0 0,0 0 0 0 0,1 0 0 0 0,0 0 0 0 0,0 1 0 0 0,-1-1 0 0 0,1 1 0 0 0,0 0 0 0 0,0 0 0 0 0,1-1 23 0 0,-4 2-2 0 0,1 0 0 0 0,0 0 1 0 0,-1-1-1 0 0,1 1 0 0 0,0 0 0 0 0,-1 0 1 0 0,1 0-1 0 0,0 0 0 0 0,-1 0 1 0 0,1 0-1 0 0,0 0 0 0 0,-1 0 1 0 0,1 0-1 0 0,0 0 0 0 0,0 0 2 0 0,3 2 26 0 0,-1 0 0 0 0,0 0 1 0 0,0 0-1 0 0,1 0 0 0 0,-1 1 0 0 0,-1 0 0 0 0,1-1 0 0 0,0 1 0 0 0,-1 0 0 0 0,1 0 1 0 0,-1 0-1 0 0,0 1 0 0 0,0-1 0 0 0,0 0 0 0 0,0 1 0 0 0,0 1-26 0 0,4 9 151 0 0,-1 0 1 0 0,-1 0-1 0 0,3 12-151 0 0,16 91 2119 0 0,-1 43-2119 0 0,-20-142 49 0 0,7 37 10 0 0,-8-50-59 0 0,0 0 0 0 0,1 1 1 0 0,0-1-1 0 0,0 0 0 0 0,0 0 0 0 0,1-1 0 0 0,0 1 0 0 0,2 4 0 0 0,-1-6 16 0 0,-3-3-23 0 0,-1 1 1 0 0,1 0-1 0 0,0 0 0 0 0,0 0 1 0 0,-1-1-1 0 0,1 1 1 0 0,-1 0-1 0 0,1 0 1 0 0,0 0-1 0 0,-1 0 0 0 0,0 0 1 0 0,1 0-1 0 0,-1 0 1 0 0,0 0-1 0 0,1 0 1 0 0,-1 1-1 0 0,0-1 0 0 0,0 0 7 0 0,0 0-11 0 0,0-1-1 0 0,0 0 0 0 0,0 0 0 0 0,0 0 0 0 0,0 0 0 0 0,0 0 1 0 0,0 0-1 0 0,0 0 0 0 0,0 0 0 0 0,0 1 0 0 0,0-1 0 0 0,1 0 0 0 0,-1 0 1 0 0,0 0-1 0 0,0 0 0 0 0,0 0 0 0 0,0 0 0 0 0,0 0 0 0 0,0 0 0 0 0,0 0 1 0 0,0 0-1 0 0,0 0 0 0 0,0 0 0 0 0,1 1 0 0 0,-1-1 0 0 0,0 0 1 0 0,0 0-1 0 0,0 0 0 0 0,0 0 0 0 0,0 0 0 0 0,0 0 0 0 0,0 0 0 0 0,0 0 1 0 0,1 0-1 0 0,-1 0 0 0 0,0 0 0 0 0,0 0 0 0 0,0 0 0 0 0,0 0 0 0 0,0 0 1 0 0,0 0-1 0 0,0 0 0 0 0,0 0 0 0 0,1-1 0 0 0,-1 1 12 0 0,4 1-179 0 0,0-2 0 0 0,-1 1 0 0 0,1 0 0 0 0,0-1 0 0 0,0 1 0 0 0,0-1 0 0 0,0 0 0 0 0,-1-1 0 0 0,1 1 0 0 0,0-1 0 0 0,-1 1 0 0 0,0-1 0 0 0,1 0 0 0 0,-1 0 0 0 0,0-1 0 0 0,0 1 1 0 0,0-1-1 0 0,0 1 0 0 0,0-1 0 0 0,-1 0 0 0 0,2-1 179 0 0,17-18-1642 0 0,-2-10-42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3.647"/>
    </inkml:context>
    <inkml:brush xml:id="br0">
      <inkml:brushProperty name="width" value="0.05" units="cm"/>
      <inkml:brushProperty name="height" value="0.05" units="cm"/>
      <inkml:brushProperty name="color" value="#E71225"/>
    </inkml:brush>
  </inkml:definitions>
  <inkml:trace contextRef="#ctx0" brushRef="#br0">93 1 18431 0 0,'1'1'844'0'0,"4"14"-490"0"0,0 1-1 0 0,-1 0 0 0 0,-1 0 1 0 0,2 12-354 0 0,2 68 1782 0 0,-1-18 201 0 0,4 75-38 0 0,-2-14-746 0 0,-4-84-745 0 0,-3-29-205 0 0,1 1 0 0 0,5 22-249 0 0,-3-32 20 0 0,1 4 7 0 0,0-1 0 0 0,1 0 1 0 0,1 0-1 0 0,1 1-27 0 0,-4-13-43 0 0,-2-5-36 0 0,-1 0 0 0 0,1 0 0 0 0,-1 1 1 0 0,0-1-1 0 0,1 0 0 0 0,-2 1 1 0 0,1-1-1 0 0,0 2 79 0 0,-1-3-384 0 0,0-2-187 0 0,0 0-755 0 0,0-1-328 0 0,0-4-66 0 0</inkml:trace>
  <inkml:trace contextRef="#ctx0" brushRef="#br0" timeOffset="1">1 482 20735 0 0,'1'1'472'0'0,"1"3"-372"0"0,1-1 0 0 0,-1 1 0 0 0,1-1 0 0 0,0 0 0 0 0,0 0 0 0 0,1 0 0 0 0,-1-1 0 0 0,1 1 0 0 0,-1-1 0 0 0,1 0 0 0 0,0 0 0 0 0,0 0 0 0 0,0 0 0 0 0,0 0 0 0 0,0-1 0 0 0,0 0 0 0 0,0 0 0 0 0,2 0-100 0 0,79 24 2186 0 0,-27-12-952 0 0,2-3-1234 0 0,-56-9 79 0 0,0-1 0 0 0,0 0 0 0 0,0 0 1 0 0,0 0-1 0 0,0-1 0 0 0,0 1 0 0 0,1-1-79 0 0,6-1-1818 0 0,2 1-4227 0 0,-1 1-2177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3.430"/>
    </inkml:context>
    <inkml:brush xml:id="br0">
      <inkml:brushProperty name="width" value="0.1" units="cm"/>
      <inkml:brushProperty name="height" value="0.1" units="cm"/>
      <inkml:brushProperty name="color" value="#333333"/>
    </inkml:brush>
  </inkml:definitions>
  <inkml:trace contextRef="#ctx0" brushRef="#br0">253 57 10592 0 0,'-27'-21'1392'0'0,"21"16"-760"0"0,0 0 0 0 0,1 0 0 0 0,-2 1 0 0 0,1 0 0 0 0,-6-3-632 0 0,8 6 214 0 0,0 0 1 0 0,0 0-1 0 0,0 0 1 0 0,0 0-1 0 0,0 1 1 0 0,0 0-1 0 0,0-1 1 0 0,0 1-1 0 0,0 1 1 0 0,0-1 0 0 0,0 1-1 0 0,0-1 1 0 0,1 1-1 0 0,-1 1 1 0 0,0-1-1 0 0,0 0 1 0 0,0 1-1 0 0,1 0 1 0 0,-1 0 0 0 0,1 0-1 0 0,0 0 1 0 0,-1 0-1 0 0,1 1 1 0 0,-2 1-215 0 0,-6 9 328 0 0,0-1 0 0 0,1 2 1 0 0,1-1-1 0 0,0 2 0 0 0,1-1 1 0 0,-2 6-329 0 0,7-13 153 0 0,-1 1 1 0 0,2-1 0 0 0,-1 1-1 0 0,1-1 1 0 0,0 1 0 0 0,1 0-1 0 0,-1 0 1 0 0,2 0 0 0 0,-1 0-1 0 0,1 0 1 0 0,0 0 0 0 0,1-1-1 0 0,0 1 1 0 0,1 3-154 0 0,-1-8 24 0 0,0 0-1 0 0,0 0 1 0 0,1 0 0 0 0,0-1-1 0 0,0 1 1 0 0,-1 0 0 0 0,1-1-1 0 0,1 1 1 0 0,-1-1 0 0 0,0 0 0 0 0,1 0-1 0 0,-1 0 1 0 0,1 0 0 0 0,-1 0-1 0 0,1 0 1 0 0,2 0-24 0 0,3 3 9 0 0,1-1 0 0 0,0-1 1 0 0,-1 1-1 0 0,10 1-9 0 0,5-1 72 0 0,0 0 0 0 0,0-1 0 0 0,3-1-72 0 0,-6-1 15 0 0,1 1 0 0 0,-1 1 0 0 0,0 1 0 0 0,4 2-15 0 0,3 2 14 0 0,-12-4-6 0 0,0 0 0 0 0,-1 1 0 0 0,0 1-1 0 0,0 0 1 0 0,10 7-8 0 0,-17-9 25 0 0,0 1-1 0 0,0 0 1 0 0,-1 0-1 0 0,0 0 0 0 0,1 1 1 0 0,-2 0-1 0 0,1 0 1 0 0,-1 0-1 0 0,2 4-24 0 0,-6-8 33 0 0,0 0 0 0 0,-1 0 0 0 0,1 0 0 0 0,-1 0 0 0 0,1 0 0 0 0,-1 0 0 0 0,0 0 1 0 0,0 0-1 0 0,0 0 0 0 0,0 0 0 0 0,0-1 0 0 0,0 1 0 0 0,-1 0 0 0 0,1 0 0 0 0,0 0 0 0 0,-1 0 0 0 0,0 0 0 0 0,1 0 0 0 0,-1 0 0 0 0,0 0 0 0 0,0-1 0 0 0,0 1 0 0 0,0 0 0 0 0,-1 0-33 0 0,-2 4 3 0 0,-1 0 0 0 0,1 0-1 0 0,-1-1 1 0 0,0 0 0 0 0,-5 4-3 0 0,0-1 6 0 0,0-1 0 0 0,0 0 1 0 0,0-1-1 0 0,-1 0 0 0 0,0 0 0 0 0,-1-1 1 0 0,1-1-1 0 0,-1 0 0 0 0,-1 0-6 0 0,8-3-158 0 0,-1 0-1 0 0,0 0 0 0 0,1 0 1 0 0,-1-1-1 0 0,0 0 0 0 0,1 0 1 0 0,-1-1-1 0 0,0 1 1 0 0,-3-2 158 0 0,6 1-270 0 0,-1 0-1 0 0,1 0 1 0 0,-1 0 0 0 0,1-1 0 0 0,0 1 0 0 0,0-1 0 0 0,0 0 0 0 0,0 0 0 0 0,0 0 0 0 0,0-1 0 0 0,0 1 0 0 0,1-1 0 0 0,-1 1-1 0 0,1-1 1 0 0,-2-1 270 0 0,-6-13-1876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3.983"/>
    </inkml:context>
    <inkml:brush xml:id="br0">
      <inkml:brushProperty name="width" value="0.05" units="cm"/>
      <inkml:brushProperty name="height" value="0.05" units="cm"/>
      <inkml:brushProperty name="color" value="#E71225"/>
    </inkml:brush>
  </inkml:definitions>
  <inkml:trace contextRef="#ctx0" brushRef="#br0">9 0 14744 0 0,'-1'0'1136'0'0,"-5"0"-515"0"0,5 0 619 0 0,1 0 346 0 0,0 0 70 0 0,0 2-137 0 0,0 3-1243 0 0,1-1 1 0 0,-1 1 0 0 0,1-1-1 0 0,0 1 1 0 0,1-1-1 0 0,-1 0 1 0 0,1 1-1 0 0,0-1 1 0 0,1 2-277 0 0,25 39 595 0 0,-16-26-470 0 0,32 55-373 0 0,-28-42-6481 0 0,-3-11-1317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4.489"/>
    </inkml:context>
    <inkml:brush xml:id="br0">
      <inkml:brushProperty name="width" value="0.05" units="cm"/>
      <inkml:brushProperty name="height" value="0.05" units="cm"/>
      <inkml:brushProperty name="color" value="#E71225"/>
    </inkml:brush>
  </inkml:definitions>
  <inkml:trace contextRef="#ctx0" brushRef="#br0">45 211 10136 0 0,'-44'-57'3721'0'0,"44"61"2311"0"0,6 23-5202 0 0,67 228 3986 0 0,-35-126-3752 0 0,-35-119-973 0 0,1 0 1 0 0,0 0-1 0 0,1 0 0 0 0,0-1 0 0 0,5 8-91 0 0,-6-10 67 0 0,-3-6-14 0 0,0-2 1 0 0,2-3-48 0 0,0 1 0 0 0,0-1 0 0 0,-1 1 1 0 0,1-1-1 0 0,-1 0 0 0 0,0 0 0 0 0,0 0 1 0 0,-1 0-1 0 0,1 0 0 0 0,-1 0 1 0 0,0 0-1 0 0,1-3-6 0 0,0-9-4 0 0,0 1 0 0 0,-1-16 4 0 0,1 0-52 0 0,-2 12-28 0 0,0 0-1 0 0,-2-9 81 0 0,-1-18-196 0 0,5-44-1268 0 0,12-90 1464 0 0,-14 177-41 0 0,7-10-131 0 0,-6 12 168 0 0,-1 1 0 0 0,1 0 0 0 0,-1 0 0 0 0,1 0 0 0 0,-1-1 0 0 0,1 1 0 0 0,-1 0 0 0 0,1 0 0 0 0,-1 0 0 0 0,1 0 1 0 0,-1 0-1 0 0,1 0 0 0 0,-1 0 0 0 0,1 0 0 0 0,-1 0 0 0 0,1 0 0 0 0,-1 0 0 0 0,1 0 0 0 0,0 1 0 0 0,-1-1 0 0 0,1 0 0 0 0,-1 0 0 0 0,1 1 4 0 0,3 2 1 0 0,0 0-1 0 0,-1 0 1 0 0,1 1-1 0 0,-1-1 1 0 0,0 1-1 0 0,0 0 1 0 0,0 0-1 0 0,-1 0 0 0 0,1 1 1 0 0,-1-1-1 0 0,1 4 0 0 0,1-1 10 0 0,9 17 71 0 0,-6-10 1 0 0,0 0-1 0 0,1 0 0 0 0,1-1 1 0 0,8 9-82 0 0,21 23 594 0 0,24 39-594 0 0,-12-16 22 0 0,-45-60 32 0 0,1 1 1 0 0,0-1 0 0 0,3 2-55 0 0,11 15 126 0 0,-15-19-109 0 0,0-1 0 0 0,1 0 0 0 0,-1 0 0 0 0,1 0 0 0 0,0 0 0 0 0,4 2-17 0 0,-9-7 2 0 0,-1 0 0 0 0,0 0 0 0 0,0 0 0 0 0,1 0 0 0 0,-1 0 0 0 0,0 0 1 0 0,0 0-1 0 0,0 0 0 0 0,1 0 0 0 0,-1 0 0 0 0,0 0 0 0 0,0 0 1 0 0,1 0-1 0 0,-1 0 0 0 0,0 0 0 0 0,0 0 0 0 0,0 0 0 0 0,1 0 0 0 0,-1 0 1 0 0,0 0-1 0 0,0 0 0 0 0,0-1 0 0 0,1 1 0 0 0,-1 0 0 0 0,0 0 1 0 0,0 0-1 0 0,0 0 0 0 0,1 0 0 0 0,-1-1 0 0 0,0 1 0 0 0,0 0 1 0 0,0 0-1 0 0,0 0 0 0 0,0-1 0 0 0,0 1 0 0 0,1 0 0 0 0,-1 0 0 0 0,0 0 1 0 0,0-1-1 0 0,0 1-2 0 0,3-10 36 0 0,-2 8-12 0 0,5-7 5 0 0,-5 8-25 0 0,-1 0 0 0 0,1 0-1 0 0,0 0 1 0 0,-1 0 0 0 0,1 0 0 0 0,-1 0 0 0 0,1 0 0 0 0,-1 0 0 0 0,1 0 0 0 0,-1-1 0 0 0,0 1 0 0 0,1 0 0 0 0,-1 0-1 0 0,0-1 1 0 0,0 1 0 0 0,0 0 0 0 0,0 0 0 0 0,0 0 0 0 0,0-1 0 0 0,0 1-4 0 0,-5-41 277 0 0,2-12-277 0 0,0-4 168 0 0,-1-22-125 0 0,0 8-6 0 0,-5-9-37 0 0,1-5-592 0 0,8 85 436 0 0,0-1-1 0 0,-1 1 1 0 0,1-1 0 0 0,0 0-1 0 0,0 1 1 0 0,0-1-1 0 0,0 1 1 0 0,0-1-1 0 0,1 1 1 0 0,-1-1 0 0 0,0 1-1 0 0,1-1 1 0 0,-1 1-1 0 0,1-1 1 0 0,-1 1 0 0 0,2-2 156 0 0,-2 2-2091 0 0,1 2-3538 0 0,2 5-1508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4.853"/>
    </inkml:context>
    <inkml:brush xml:id="br0">
      <inkml:brushProperty name="width" value="0.05" units="cm"/>
      <inkml:brushProperty name="height" value="0.05" units="cm"/>
      <inkml:brushProperty name="color" value="#E71225"/>
    </inkml:brush>
  </inkml:definitions>
  <inkml:trace contextRef="#ctx0" brushRef="#br0">156 113 8752 0 0,'-2'-1'673'0'0,"-2"-3"-82"0"0,-1 1 1 0 0,1 0-1 0 0,-1 0 0 0 0,0 0 0 0 0,0 1 0 0 0,-1-1 1 0 0,1 1-1 0 0,0 1 0 0 0,-2-1-591 0 0,5 2 174 0 0,1 0 0 0 0,0 0 0 0 0,0 0 0 0 0,-1 0 0 0 0,1 0 0 0 0,0 1 0 0 0,-1-1 0 0 0,1 0 0 0 0,0 1 0 0 0,0-1 0 0 0,-1 1 0 0 0,1 0 0 0 0,0-1 0 0 0,0 1 0 0 0,0 0 0 0 0,0 0 0 0 0,0-1 0 0 0,0 1 0 0 0,0 0 0 0 0,0 0 0 0 0,0 0 0 0 0,1 0-174 0 0,-20 26 1954 0 0,19-26-1829 0 0,-7 14 232 0 0,0 1-1 0 0,1-1 1 0 0,1 1 0 0 0,0 1 0 0 0,1-1 0 0 0,1 3-357 0 0,1-3 427 0 0,0 1 0 0 0,2 5-427 0 0,-3 10 454 0 0,4-21-256 0 0,-1-1 1 0 0,2 1-1 0 0,-1-1 0 0 0,1 1 1 0 0,1-1-1 0 0,0 1 0 0 0,3 7-198 0 0,2 12 411 0 0,-5-24-347 0 0,0-1 1 0 0,0 0-1 0 0,1 1 1 0 0,0-1-1 0 0,0 0 1 0 0,0 0 0 0 0,1-1-1 0 0,0 1 1 0 0,0-1-1 0 0,0 1 1 0 0,0-1-1 0 0,1-1 1 0 0,0 1 0 0 0,0 0-65 0 0,-2-2 9 0 0,1 0 0 0 0,-1-1 0 0 0,1 1 0 0 0,-1-1 0 0 0,1 1 1 0 0,0-1-1 0 0,0 0 0 0 0,0-1 0 0 0,-1 1 0 0 0,1-1 0 0 0,0 1 1 0 0,0-1-1 0 0,0-1 0 0 0,0 1 0 0 0,0 0 0 0 0,0-1 0 0 0,0 0 1 0 0,1 0-10 0 0,4-1 8 0 0,-1 0 1 0 0,0-1 0 0 0,-1 0-1 0 0,1 0 1 0 0,0-1 0 0 0,-1 0-1 0 0,0 0 1 0 0,1-1-9 0 0,-3 0 12 0 0,0 1 1 0 0,1-1-1 0 0,-2 0 0 0 0,1 0 0 0 0,2-4-12 0 0,19-19 23 0 0,-23 25-20 0 0,0 1 0 0 0,0-1-1 0 0,0 0 1 0 0,0 0 0 0 0,-1 0 0 0 0,1-1-1 0 0,-1 1 1 0 0,0-1 0 0 0,0 1-1 0 0,0-1 1 0 0,0 1 0 0 0,0-1 0 0 0,-1 0-1 0 0,0 0 1 0 0,0 0 0 0 0,0 0 0 0 0,0 0-1 0 0,-1 0 1 0 0,0 0 0 0 0,1 0-1 0 0,-1 0 1 0 0,-1-3-3 0 0,-2-7 0 0 0,-1 1 0 0 0,-1 0 0 0 0,-4-11 0 0 0,-9-26 0 0 0,15 43-2 0 0,0 0 0 0 0,0 0-1 0 0,0 0 1 0 0,-1 0 0 0 0,-2-2 2 0 0,-12-24-89 0 0,8 6 11 0 0,4 12-107 0 0,0 0-1 0 0,-4-6 186 0 0,-6-14-419 0 0,-5-8-3518 0 0,16 38 2090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5.212"/>
    </inkml:context>
    <inkml:brush xml:id="br0">
      <inkml:brushProperty name="width" value="0.05" units="cm"/>
      <inkml:brushProperty name="height" value="0.05" units="cm"/>
      <inkml:brushProperty name="color" value="#E71225"/>
    </inkml:brush>
  </inkml:definitions>
  <inkml:trace contextRef="#ctx0" brushRef="#br0">1 185 18399 0 0,'0'0'422'0'0,"0"0"56"0"0,0 0 30 0 0,0 0-493 0 0,0 0 0 0 0,0 0 0 0 0,0 1 0 0 0,0-1-1 0 0,0 0 1 0 0,0 0 0 0 0,0 0 0 0 0,0 1 0 0 0,0-1-1 0 0,0 0 1 0 0,0 0 0 0 0,0 0 0 0 0,0 1 0 0 0,0-1-1 0 0,0 0 1 0 0,0 0 0 0 0,0 0 0 0 0,0 1 0 0 0,0-1-1 0 0,0 0 1 0 0,0 0 0 0 0,0 0 0 0 0,0 1 0 0 0,0-1-1 0 0,0 0 1 0 0,0 0 0 0 0,1 0 0 0 0,-1 0 0 0 0,0 1-1 0 0,0-1 1 0 0,0 0 0 0 0,0 0 0 0 0,0 0 0 0 0,1 0-1 0 0,-1 0 1 0 0,0 0 0 0 0,0 1 0 0 0,0-1 0 0 0,1 0-1 0 0,-1 0-14 0 0,4 4 163 0 0,0 0-1 0 0,-1 0 0 0 0,1 1 0 0 0,-1 0 0 0 0,0-1 0 0 0,0 1 0 0 0,-1 0 0 0 0,1 1 1 0 0,-1-1-1 0 0,0 2-162 0 0,2 5 532 0 0,0 1 1 0 0,0-1 0 0 0,1 0 0 0 0,1 0-1 0 0,0-1 1 0 0,1 1-533 0 0,13 27 770 0 0,5 26-252 0 0,-13-33 120 0 0,14 26-638 0 0,-5-6 535 0 0,-8-19-182 0 0,0-16-337 0 0,-10-25 6 0 0,0 0 0 0 0,-1-1 1 0 0,0 1-1 0 0,-1 0 0 0 0,1-6-22 0 0,2-39-103 0 0,-3-24 103 0 0,2-22-152 0 0,-1 66 96 0 0,-2 15 21 0 0,2 0 1 0 0,0 0-1 0 0,2-5 35 0 0,5-20-35 0 0,-3 10-402 0 0,11-28 437 0 0,-11 40-142 0 0,-4 14 17 0 0,-1 1-1 0 0,1 0 0 0 0,0 0 0 0 0,1 0 1 0 0,-1 0-1 0 0,1 0 0 0 0,1 1 1 0 0,-1-1-1 0 0,5-4 126 0 0,-8 9-196 0 0,1 0 1 0 0,-1 1 0 0 0,1-1-1 0 0,-1 0 1 0 0,1 1-1 0 0,0-1 1 0 0,-1 1-1 0 0,1-1 1 0 0,0 1-1 0 0,-1-1 1 0 0,1 1 0 0 0,0-1-1 0 0,0 1 1 0 0,0-1-1 0 0,0 1 1 0 0,-1 0-1 0 0,1 0 1 0 0,0 0-1 0 0,0-1 1 0 0,0 1-1 0 0,0 0 1 0 0,0 0 0 0 0,0 0-1 0 0,-1 0 1 0 0,1 0-1 0 0,0 0 1 0 0,0 1-1 0 0,0-1 1 0 0,0 0-1 0 0,0 0 1 0 0,-1 1 0 0 0,1-1-1 0 0,0 0 1 0 0,0 1-1 0 0,0-1 1 0 0,-1 1-1 0 0,1-1 1 0 0,0 1-1 0 0,0 0 196 0 0,0 0-1840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5.567"/>
    </inkml:context>
    <inkml:brush xml:id="br0">
      <inkml:brushProperty name="width" value="0.05" units="cm"/>
      <inkml:brushProperty name="height" value="0.05" units="cm"/>
      <inkml:brushProperty name="color" value="#E71225"/>
    </inkml:brush>
  </inkml:definitions>
  <inkml:trace contextRef="#ctx0" brushRef="#br0">14 1 8752 0 0,'-1'8'909'0'0,"-5"10"-508"0"0,3 12 4555 0 0,1-11-1731 0 0,1 2-1588 0 0,0 0 0 0 0,2 0 0 0 0,1 0 0 0 0,2 13-1637 0 0,-4-31 126 0 0,8 37 718 0 0,1 1 1 0 0,2-2 0 0 0,5 9-845 0 0,-15-44 43 0 0,13 31 201 0 0,1 0 0 0 0,2-2 1 0 0,1 1-1 0 0,18 24-244 0 0,-32-52 19 0 0,1-1 1 0 0,-1 1-1 0 0,1 0 0 0 0,1-1-19 0 0,15 20 3 0 0,-20-23-57 0 0,1 0 0 0 0,-1 0-1 0 0,1 0 1 0 0,-1 0 0 0 0,1 0 0 0 0,0 0-1 0 0,0 0 1 0 0,0-1 0 0 0,0 1-1 0 0,0-1 1 0 0,0 1 0 0 0,0-1 0 0 0,1 0-1 0 0,0 1 55 0 0,-1-2-169 0 0,-1 0 0 0 0,1 0 0 0 0,-1 0 0 0 0,0 0 0 0 0,1 0 0 0 0,-1 0 0 0 0,1 0 0 0 0,-1 0 0 0 0,0 0 0 0 0,1-1 0 0 0,-1 1 0 0 0,0 0 0 0 0,1-1 0 0 0,-1 1 0 0 0,0-1 0 0 0,0 0 0 0 0,1 1-1 0 0,-1-1 1 0 0,0 0 0 0 0,0 0 0 0 0,0 0 0 0 0,0 0 0 0 0,0 0 0 0 0,0 0 0 0 0,0 0 0 0 0,0 0 0 0 0,-1 0 0 0 0,1-1 169 0 0,8-12-2799 0 0,-1-3-4756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5.930"/>
    </inkml:context>
    <inkml:brush xml:id="br0">
      <inkml:brushProperty name="width" value="0.05" units="cm"/>
      <inkml:brushProperty name="height" value="0.05" units="cm"/>
      <inkml:brushProperty name="color" value="#E71225"/>
    </inkml:brush>
  </inkml:definitions>
  <inkml:trace contextRef="#ctx0" brushRef="#br0">218 1 16152 0 0,'0'0'737'0'0,"0"2"-13"0"0,-5 11-364 0 0,0 1 0 0 0,0-1 0 0 0,-1 0 0 0 0,-1-1 0 0 0,-7 11-360 0 0,2-4 2737 0 0,-7 18-2737 0 0,-26 52 2640 0 0,24-49-1997 0 0,-5 11 443 0 0,-8 30-1086 0 0,33-79 17 0 0,-3 8 129 0 0,1-1 0 0 0,0 0 0 0 0,0 1 0 0 0,1-1 0 0 0,0 8-146 0 0,1-15 35 0 0,1 0 1 0 0,0 0-1 0 0,0 0 1 0 0,0 0-1 0 0,0 0 1 0 0,1 0-1 0 0,-1 0 0 0 0,0 0 1 0 0,1 0-1 0 0,0 0 1 0 0,-1 0-1 0 0,1 0 1 0 0,0 0-1 0 0,0-1 1 0 0,0 1-1 0 0,0 0 0 0 0,0 0 1 0 0,1-1-1 0 0,-1 1 1 0 0,0-1-1 0 0,1 1 1 0 0,-1-1-1 0 0,1 0 1 0 0,-1 1-1 0 0,1-1 0 0 0,0 0 1 0 0,0 0-1 0 0,0 0 1 0 0,0 0-36 0 0,6 3 40 0 0,0-1 0 0 0,0 0-1 0 0,0-1 1 0 0,0 1 0 0 0,0-2 0 0 0,0 1 0 0 0,0-1 0 0 0,1 0-1 0 0,4-1-39 0 0,57 3 29 0 0,-43-1-18 0 0,0-1 1 0 0,1-2-1 0 0,-1 0 1 0 0,12-3-12 0 0,-18 0-11 0 0,-9 3-17 0 0,0-2 0 0 0,0 1 0 0 0,-1-2-1 0 0,1 1 1 0 0,7-5 28 0 0,3-1-335 0 0,-17 7-123 0 0,1 0 1 0 0,0-1-1 0 0,-1 0 0 0 0,1 0 0 0 0,4-3 458 0 0,4-6-1416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7.917"/>
    </inkml:context>
    <inkml:brush xml:id="br0">
      <inkml:brushProperty name="width" value="0.05" units="cm"/>
      <inkml:brushProperty name="height" value="0.05" units="cm"/>
      <inkml:brushProperty name="color" value="#E71225"/>
    </inkml:brush>
  </inkml:definitions>
  <inkml:trace contextRef="#ctx0" brushRef="#br0">28 0 11976 0 0,'0'0'922'0'0,"0"0"-467"0"0,0 0 269 0 0,0 0 185 0 0,0 2 34 0 0,-1 37 1171 0 0,0-7-771 0 0,2 1 0 0 0,4 28-1343 0 0,-4-44 173 0 0,0 0 1 0 0,-1 1-1 0 0,-1 6-173 0 0,1 8 286 0 0,-1-23-293 0 0,1-1 0 0 0,-1 1 0 0 0,-2 6 7 0 0,0 2-252 0 0,2-13-250 0 0,0-1 0 0 0,0 1 0 0 0,0 0 0 0 0,-1-1-1 0 0,1 1 1 0 0,-1-1 0 0 0,0 1 0 0 0,0-1 0 0 0,0 0 0 0 0,-2 2 502 0 0,-1-1-6073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1.690"/>
    </inkml:context>
    <inkml:brush xml:id="br0">
      <inkml:brushProperty name="width" value="0.05" units="cm"/>
      <inkml:brushProperty name="height" value="0.05" units="cm"/>
      <inkml:brushProperty name="color" value="#E71225"/>
    </inkml:brush>
  </inkml:definitions>
  <inkml:trace contextRef="#ctx0" brushRef="#br0">9 58 3224 0 0,'-2'-10'198'0'0,"0"0"1"0"0,0 0-1 0 0,1 1 0 0 0,0-8-198 0 0,1 15 2619 0 0,0 5 890 0 0,2 13 6716 0 0,6 7-6601 0 0,-5-18-3725 0 0,-1 0-1 0 0,-1 0 1 0 0,1 1 0 0 0,-1-1-1 0 0,1 5 102 0 0,-1-3 153 0 0,1 0-1 0 0,0 0 0 0 0,0 0 0 0 0,1-1 1 0 0,2 6-153 0 0,7 22 710 0 0,20 127 1607 0 0,-3-14-2250 0 0,-19-116-579 0 0,-8-28-891 0 0,-1-3-731 0 0,-5-19-4767 0 0,-1-4-180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2.083"/>
    </inkml:context>
    <inkml:brush xml:id="br0">
      <inkml:brushProperty name="width" value="0.05" units="cm"/>
      <inkml:brushProperty name="height" value="0.05" units="cm"/>
      <inkml:brushProperty name="color" value="#E71225"/>
    </inkml:brush>
  </inkml:definitions>
  <inkml:trace contextRef="#ctx0" brushRef="#br0">6 1 16328 0 0,'0'0'351'0'0,"0"0"81"0"0,0 0 16 0 0,0 0 16 0 0,0 8-368 0 0,0-8-96 0 0,0 0 0 0 0,-5 8 0 0 0,5 1 248 0 0,5-2 32 0 0,0 1 8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2.428"/>
    </inkml:context>
    <inkml:brush xml:id="br0">
      <inkml:brushProperty name="width" value="0.05" units="cm"/>
      <inkml:brushProperty name="height" value="0.05" units="cm"/>
      <inkml:brushProperty name="color" value="#E71225"/>
    </inkml:brush>
  </inkml:definitions>
  <inkml:trace contextRef="#ctx0" brushRef="#br0">244 87 15376 0 0,'0'0'704'0'0,"0"-2"-15"0"0,0-2-617 0 0,-1 1 0 0 0,1 0 0 0 0,-1 0 1 0 0,0 0-1 0 0,0 0 0 0 0,0 1 0 0 0,-1-1 0 0 0,1 0 0 0 0,-1 0 1 0 0,1 1-1 0 0,-1-1 0 0 0,0 1 0 0 0,0-1 0 0 0,0 1 0 0 0,-2-2-72 0 0,3 3 99 0 0,1 1-1 0 0,-1-1 0 0 0,0 0 0 0 0,0 0 0 0 0,1 0 0 0 0,-1 0 1 0 0,1 1-1 0 0,-1-1 0 0 0,1 0 0 0 0,-1 0 0 0 0,1 0 0 0 0,-1-1-98 0 0,1 1 98 0 0,0 0-1 0 0,-1 0 1 0 0,1 0-1 0 0,0 0 0 0 0,-1 1 1 0 0,1-1-1 0 0,-1 0 0 0 0,0 0 1 0 0,1 0-1 0 0,-1 1 1 0 0,1-1-1 0 0,-1 0 0 0 0,0 1 1 0 0,0-1-1 0 0,1 0 0 0 0,-2 1-97 0 0,-2-2 280 0 0,0 0 0 0 0,0 0 0 0 0,0 0 0 0 0,0 1 0 0 0,-1 0-1 0 0,-2-1-279 0 0,5 1 97 0 0,-1 1 0 0 0,1 0 0 0 0,-1-1 0 0 0,1 1 0 0 0,0 0 0 0 0,-1 0 0 0 0,1 0 0 0 0,-1 1 0 0 0,1-1 0 0 0,0 1 0 0 0,-1-1 0 0 0,1 1 0 0 0,-2 0-97 0 0,-9 7 180 0 0,0-1 0 0 0,-8 8-180 0 0,17-11 128 0 0,0 0 0 0 0,0 0 0 0 0,0 0 0 0 0,0 1-1 0 0,1-1 1 0 0,-3 5-128 0 0,-4 6 232 0 0,5-8-152 0 0,1 1 0 0 0,0 0 1 0 0,0 0-1 0 0,1 0 0 0 0,0 0 0 0 0,0 0 1 0 0,1 0-1 0 0,0 1 0 0 0,1 0-80 0 0,-6 17 205 0 0,4-11-43 0 0,0-1 1 0 0,0 1-1 0 0,2 0 1 0 0,0 0-1 0 0,0 0 1 0 0,2-1-1 0 0,-1 1 1 0 0,2 0-1 0 0,0 0-162 0 0,0-9 23 0 0,0-1 0 0 0,1 1 0 0 0,-1-1 0 0 0,1 0 0 0 0,0 0 0 0 0,1 0 0 0 0,-1 0 0 0 0,1 0 0 0 0,0-1 0 0 0,0 1 0 0 0,0-1 0 0 0,1 0 0 0 0,-1-1 0 0 0,1 1 0 0 0,0-1 0 0 0,0 0 0 0 0,0 0 0 0 0,1 0 0 0 0,-1-1 0 0 0,4 2-23 0 0,0-3-5 0 0,-1 0-1 0 0,1 0 1 0 0,-1-1-1 0 0,1 0 0 0 0,-1-1 1 0 0,1 0-1 0 0,-1 0 1 0 0,1-1-1 0 0,-1 0 1 0 0,0 0-1 0 0,0-1 1 0 0,0 0-1 0 0,3-1 6 0 0,-2-1 0 0 0,0 0 0 0 0,0-1 0 0 0,-1 0 0 0 0,1 0 0 0 0,-1 0 0 0 0,-1-1 0 0 0,1-1 0 0 0,-3 3 0 0 0,-1 0 0 0 0,0 0 0 0 0,-1 0 0 0 0,1 0 0 0 0,-1-1 0 0 0,0 1 0 0 0,-1-1 0 0 0,1 0 0 0 0,-1 1 0 0 0,0-1 0 0 0,1-6 0 0 0,-1 2 0 0 0,0 1 0 0 0,0-1 0 0 0,-1 1 0 0 0,-1-1 0 0 0,1 0 0 0 0,-2 1 0 0 0,1-1 0 0 0,-2-6 0 0 0,0 8 0 0 0,-1-8 0 0 0,-1 0 0 0 0,-1 1 0 0 0,0 0 0 0 0,-1 0 0 0 0,-1-2 0 0 0,-13-19 0 0 0,72 130 0 0 0,-3 10 0 0 0,-40-84 0 0 0,15 43 505 0 0,-2 0 0 0 0,1 17-505 0 0,-1-6 382 0 0,-10-29-281 0 0,-3 1 1 0 0,-1 0-1 0 0,0 20-101 0 0,-8-59 1 0 0,1-1 0 0 0,-1 1-1 0 0,-1 0 1 0 0,1 0 0 0 0,-2 4-1 0 0,-1 16 49 0 0,3-22-42 0 0,-1 0 0 0 0,0-1-1 0 0,0 1 1 0 0,0-1 0 0 0,0 1-1 0 0,-1-1 1 0 0,0 1-1 0 0,0-1 1 0 0,0 0 0 0 0,0 0-1 0 0,-1 0 1 0 0,1 0-1 0 0,-1 0 1 0 0,0-1 0 0 0,0 1-1 0 0,-1-1 1 0 0,1 0 0 0 0,-1 1-1 0 0,1-2 1 0 0,-1 1-1 0 0,0 0 1 0 0,0-1 0 0 0,-1 0-1 0 0,1 0 1 0 0,0 0-1 0 0,-1 0 1 0 0,-3 0-7 0 0,5-1 8 0 0,-1-1-1 0 0,1 0 0 0 0,0 0 1 0 0,-1 0-1 0 0,1 0 1 0 0,0-1-1 0 0,0 1 1 0 0,-1-1-1 0 0,1 0 1 0 0,0 0-1 0 0,0 0 1 0 0,0 0-1 0 0,-3-2-7 0 0,-4-2-50 0 0,-1-1 0 0 0,1 0 0 0 0,-2-3 50 0 0,4 3-485 0 0,1-1 1 0 0,-1 0 0 0 0,2 0-1 0 0,-1-1 1 0 0,1 0 0 0 0,1 0-1 0 0,-1 0 1 0 0,1-1-1 0 0,1 0 1 0 0,-1 0 0 0 0,2 0-1 0 0,-1 0 1 0 0,1-1 0 0 0,-1-5 484 0 0,-2-14-1606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3.848"/>
    </inkml:context>
    <inkml:brush xml:id="br0">
      <inkml:brushProperty name="width" value="0.1" units="cm"/>
      <inkml:brushProperty name="height" value="0.1" units="cm"/>
      <inkml:brushProperty name="color" value="#333333"/>
    </inkml:brush>
  </inkml:definitions>
  <inkml:trace contextRef="#ctx0" brushRef="#br0">1 1 2760 0 0,'1'0'735'0'0,"2"0"71"0"0,-1 0 1 0 0,1 1-1 0 0,-1 0 0 0 0,1-1 1 0 0,-1 1-1 0 0,0 0 1 0 0,1 0-1 0 0,-1 1 1 0 0,0-1-1 0 0,0 0 1 0 0,1 1-1 0 0,-1-1 1 0 0,0 1-1 0 0,-1 0 1 0 0,1 0-1 0 0,0 0-806 0 0,8 8 1859 0 0,-1 1-1 0 0,4 7-1858 0 0,-6-9 42 0 0,3 3 303 0 0,27 38 1153 0 0,2-2-1 0 0,2-2 1 0 0,21 17-1498 0 0,33 31 1042 0 0,-45-39-2276 0 0,-49-54 662 0 0,-1-1-102 0 0,0 0-416 0 0,-2-1-182 0 0,-9-3-36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2.833"/>
    </inkml:context>
    <inkml:brush xml:id="br0">
      <inkml:brushProperty name="width" value="0.05" units="cm"/>
      <inkml:brushProperty name="height" value="0.05" units="cm"/>
      <inkml:brushProperty name="color" value="#E71225"/>
    </inkml:brush>
  </inkml:definitions>
  <inkml:trace contextRef="#ctx0" brushRef="#br0">0 158 1376 0 0,'13'-20'107'0'0,"-13"19"649"0"0,1 0 1 0 0,0 0 0 0 0,-1 0 0 0 0,1 0-1 0 0,0 1 1 0 0,0-1 0 0 0,0 0 0 0 0,-1 0-1 0 0,1 1 1 0 0,0-1 0 0 0,0 1-1 0 0,0-1 1 0 0,0 1 0 0 0,0-1 0 0 0,0 1-1 0 0,0 0 1 0 0,0-1 0 0 0,1 1-757 0 0,-1 0 303 0 0,0 0 0 0 0,0 0 0 0 0,-1 0 0 0 0,1 0 0 0 0,0 1 0 0 0,0-1 0 0 0,0 0 0 0 0,-1 0 0 0 0,1 1 1 0 0,0-1-1 0 0,0 0 0 0 0,-1 1 0 0 0,1-1 0 0 0,0 1 0 0 0,-1-1 0 0 0,1 1 0 0 0,-1 0 0 0 0,2 0-303 0 0,1 3 389 0 0,-1 0 0 0 0,1 0 0 0 0,0 0-1 0 0,-1 0 1 0 0,0 1 0 0 0,1 2-389 0 0,-2-6 211 0 0,2 7 86 0 0,2 4 172 0 0,0 0-1 0 0,-1 1 1 0 0,2 7-469 0 0,9 57 1076 0 0,8 35 155 0 0,-17-90-1022 0 0,1 1 0 0 0,1-1 0 0 0,9 17-209 0 0,-12-31 22 0 0,-6-11-17 0 0,1 1 0 0 0,0-1 0 0 0,0 1 0 0 0,0-1 0 0 0,1 1 0 0 0,-1-1 0 0 0,1 1 0 0 0,-1-1-5 0 0,3-14 13 0 0,-4-27-17 0 0,0 4-81 0 0,2 0-1 0 0,5-26 86 0 0,-2 34-334 0 0,-2 12-45 0 0,2-1-1 0 0,0 1 1 0 0,1-1 0 0 0,2-4 379 0 0,5-13-146 0 0,-7 18 134 0 0,1 1 1 0 0,5-8 11 0 0,-9 22 0 0 0,0 0 0 0 0,0 1 1 0 0,1 0-1 0 0,-1 0 0 0 0,1 0 0 0 0,0 0 1 0 0,1 0-1 0 0,-1 0 0 0 0,0 1 1 0 0,1 0-1 0 0,0-1 0 0 0,1 1 0 0 0,-4 2 0 0 0,1 0 0 0 0,0 0 0 0 0,-1 0 0 0 0,1 0 0 0 0,0 0 0 0 0,0 0 0 0 0,0 1 0 0 0,0-1 0 0 0,0 1 0 0 0,-1-1 0 0 0,1 1 0 0 0,0 0 0 0 0,0 0 0 0 0,0 0 0 0 0,0 0 0 0 0,0 0 0 0 0,0 0 0 0 0,0 1 0 0 0,0-1 0 0 0,0 0 0 0 0,0 1 0 0 0,0 0 0 0 0,0-1 0 0 0,0 1 0 0 0,-1 0 0 0 0,1 0 0 0 0,0 0 0 0 0,-1 0 0 0 0,1 0 0 0 0,-1 1 0 0 0,2 0 0 0 0,3 4 0 0 0,0 1 0 0 0,0 0 0 0 0,0 1 0 0 0,-1-1 0 0 0,0 1 0 0 0,0 2 0 0 0,2 1 0 0 0,15 34 39 0 0,-9-17 324 0 0,-3-1-102 0 0,0-1-1 0 0,-2 1 1 0 0,0 1 0 0 0,0 15-261 0 0,0-6 274 0 0,1-1-1 0 0,5 9-273 0 0,-11-37 0 0 0,1 0 0 0 0,0-1 0 0 0,1 0 0 0 0,1 3 0 0 0,3-2-133 0 0,-8-8 46 0 0,0 1 0 0 0,0-1 0 0 0,1 0 0 0 0,-1 0 0 0 0,0 0 1 0 0,0 0-1 0 0,0 0 0 0 0,0 0 0 0 0,0 0 0 0 0,1 0 0 0 0,-1 0 0 0 0,0 0 0 0 0,0-1 1 0 0,0 1-1 0 0,0 0 0 0 0,0-1 0 0 0,0 1 0 0 0,0-1 0 0 0,0 1 0 0 0,0-1 0 0 0,0 0 1 0 0,1 0 86 0 0,19-18-1547 0 0,-17 16 1186 0 0,1-3-568 0 0,0 0 0 0 0,-1 0-1 0 0,1 0 1 0 0,3-6 929 0 0,5-13-2035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3.243"/>
    </inkml:context>
    <inkml:brush xml:id="br0">
      <inkml:brushProperty name="width" value="0.05" units="cm"/>
      <inkml:brushProperty name="height" value="0.05" units="cm"/>
      <inkml:brushProperty name="color" value="#E71225"/>
    </inkml:brush>
  </inkml:definitions>
  <inkml:trace contextRef="#ctx0" brushRef="#br0">105 21 14832 0 0,'-1'-2'678'0'0,"0"1"-616"0"0,0 1 0 0 0,0-1 0 0 0,0 1 0 0 0,0-1 0 0 0,0 0 0 0 0,0 1-1 0 0,0 0 1 0 0,0-1 0 0 0,0 1 0 0 0,0 0 0 0 0,0-1 0 0 0,-1 1 0 0 0,1 0 0 0 0,0 0-1 0 0,0 0 1 0 0,0 0 0 0 0,0 0 0 0 0,-1 0 0 0 0,1 0 0 0 0,0 1 0 0 0,0-1 0 0 0,0 0 0 0 0,0 1-1 0 0,0-1 1 0 0,0 0 0 0 0,0 1 0 0 0,-1 0 0 0 0,2-1 0 0 0,-2 1-62 0 0,-1 1 353 0 0,0 0 1 0 0,0 0-1 0 0,0 0 1 0 0,0 0-1 0 0,1 1 1 0 0,-1 0-1 0 0,1-1 0 0 0,-1 1 1 0 0,1 0-1 0 0,0 0-353 0 0,-4 8 340 0 0,1 0 0 0 0,1 0 0 0 0,0 0 0 0 0,0 1-1 0 0,2-1 1 0 0,-1 1 0 0 0,1 0 0 0 0,1 0 0 0 0,0 2-340 0 0,-3 14 541 0 0,1-5-144 0 0,1 0 0 0 0,1-1 0 0 0,1 1 0 0 0,1 0 0 0 0,1 0 0 0 0,1-1 0 0 0,1 1 0 0 0,6 17-397 0 0,-8-33 18 0 0,1 0 1 0 0,0-1-1 0 0,0 1 0 0 0,0-1 0 0 0,1 1 1 0 0,0-1-1 0 0,0 0 0 0 0,0-1 1 0 0,1 1-1 0 0,1 1-18 0 0,-4-5 7 0 0,0 0 1 0 0,0 0 0 0 0,0-1-1 0 0,1 1 1 0 0,-1 0 0 0 0,1-1-1 0 0,-1 1 1 0 0,1-1 0 0 0,0 0-1 0 0,-1 0 1 0 0,1 0 0 0 0,0 0-1 0 0,0-1 1 0 0,0 1-1 0 0,-1-1 1 0 0,1 1 0 0 0,0-1-1 0 0,0 0 1 0 0,0 0 0 0 0,0 0-1 0 0,0-1 1 0 0,0 1 0 0 0,0-1-1 0 0,-1 1 1 0 0,1-1-1 0 0,0 0-7 0 0,3-1 16 0 0,0-1 0 0 0,0 1 0 0 0,0-1-1 0 0,0 0 1 0 0,-1-1 0 0 0,0 1 0 0 0,0-1-1 0 0,0 0 1 0 0,0-1 0 0 0,3-3-16 0 0,-1 1 2 0 0,-1 0 0 0 0,1-1 1 0 0,-2 0-1 0 0,1 0 0 0 0,-1 0 1 0 0,-1-1-1 0 0,1 0 0 0 0,0-3-2 0 0,-3 5-8 0 0,0 0-1 0 0,0 0 1 0 0,-1 0-1 0 0,0 0 1 0 0,0 0 0 0 0,-1 0-1 0 0,1 0 1 0 0,-2 0-1 0 0,1 0 1 0 0,-1 0-1 0 0,-1-7 9 0 0,-18-65-28 0 0,-5-4 28 0 0,12 37-108 0 0,11 41 26 0 0,0-1 1 0 0,0 1-1 0 0,0 0 0 0 0,0 0 0 0 0,-1 0 0 0 0,0 0 1 0 0,0 0-1 0 0,0 0 0 0 0,0 1 0 0 0,-1-1 0 0 0,0 1 1 0 0,0 0-1 0 0,0 0 0 0 0,0 1 0 0 0,-1-1 0 0 0,1 1 1 0 0,-3-1 81 0 0,2 2 305 0 0,2 2-4354 0 0,1 0-2161 0 0,-2 0-957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3.658"/>
    </inkml:context>
    <inkml:brush xml:id="br0">
      <inkml:brushProperty name="width" value="0.05" units="cm"/>
      <inkml:brushProperty name="height" value="0.05" units="cm"/>
      <inkml:brushProperty name="color" value="#E71225"/>
    </inkml:brush>
  </inkml:definitions>
  <inkml:trace contextRef="#ctx0" brushRef="#br0">0 142 5528 0 0,'0'0'249'0'0,"2"2"-1"0"0,4 3-237 0 0,0 1 1 0 0,-1 0-1 0 0,0 1 0 0 0,0-1 0 0 0,-1 1 0 0 0,0 0 1 0 0,0 0-1 0 0,1 3-11 0 0,-3-4 736 0 0,0 1 0 0 0,0-1 0 0 0,-1 0 1 0 0,1 4-737 0 0,0 4 2500 0 0,2 1 0 0 0,-1-1 0 0 0,2 0 1 0 0,0 1-2501 0 0,3 5 1990 0 0,1 0 0 0 0,7 9-1990 0 0,4 4 1149 0 0,1-2 0 0 0,2-1-1 0 0,1 1-1148 0 0,-19-25 313 0 0,-2-3-180 0 0,-1 1 0 0 0,1-1 0 0 0,0 0 0 0 0,1 0 0 0 0,-1 0 0 0 0,2 0-133 0 0,-5-2 1 0 0,0-1-1 0 0,0 0 1 0 0,1 0 0 0 0,-1 0 0 0 0,0 1-1 0 0,1-1 1 0 0,-1 0 0 0 0,1 0 0 0 0,-1 0-1 0 0,0 0 1 0 0,1 0 0 0 0,-1 0 0 0 0,0 0-1 0 0,1 0 1 0 0,-1 1 0 0 0,1-1 0 0 0,-1-1-1 0 0,0 1 1 0 0,1 0 0 0 0,-1 0 0 0 0,0 0-1 0 0,1 0 1 0 0,-1 0-1 0 0,1-1 0 0 0,0 1 0 0 0,0-1 0 0 0,-1 0 0 0 0,1 0 0 0 0,0 0 0 0 0,-1 0 0 0 0,1 0 0 0 0,-1 1 0 0 0,1-1 0 0 0,-1 0 0 0 0,1 0 0 0 0,-1 0 0 0 0,0 0 0 0 0,1-1 0 0 0,-1 1 0 0 0,0 0 0 0 0,0 0 0 0 0,0 0 0 0 0,0 0 0 0 0,0 0 0 0 0,0 0 0 0 0,-2-27 0 0 0,1 22 0 0 0,-3-29 0 0 0,2-19 0 0 0,-1-10 0 0 0,3 41 0 0 0,0 1 0 0 0,2 0 0 0 0,1-1 0 0 0,0 1 0 0 0,3-3 0 0 0,-1 3 0 0 0,1 1 0 0 0,6-10 0 0 0,-4 10 0 0 0,-5 13 0 0 0,0 0 0 0 0,1 0 0 0 0,0 1 0 0 0,1 0 0 0 0,-1 0 0 0 0,1 0 0 0 0,1 0 0 0 0,-1 1 0 0 0,1 0 0 0 0,2-2 0 0 0,-1 1-267 0 0,-6 6 188 0 0,-1 1 0 0 0,1-1 0 0 0,-1 0 0 0 0,1 1 0 0 0,-1-1 0 0 0,1 0 0 0 0,-1 1 0 0 0,1-1 1 0 0,0 1-1 0 0,0-1 0 0 0,-1 1 0 0 0,1-1 0 0 0,0 1 0 0 0,0 0 0 0 0,-1-1 0 0 0,1 1 0 0 0,0 0 0 0 0,0 0 0 0 0,0-1 0 0 0,0 1 0 0 0,0 0 0 0 0,-1 0 0 0 0,1 0 0 0 0,0 0 1 0 0,0 0-1 0 0,0 0 0 0 0,0 0 0 0 0,0 1 0 0 0,-1-1 0 0 0,1 0 0 0 0,0 0 0 0 0,0 1 79 0 0,18 13-2791 0 0,-9-13 927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4.014"/>
    </inkml:context>
    <inkml:brush xml:id="br0">
      <inkml:brushProperty name="width" value="0.05" units="cm"/>
      <inkml:brushProperty name="height" value="0.05" units="cm"/>
      <inkml:brushProperty name="color" value="#E71225"/>
    </inkml:brush>
  </inkml:definitions>
  <inkml:trace contextRef="#ctx0" brushRef="#br0">0 319 12152 0 0,'0'0'554'0'0,"0"0"-11"0"0,1 1-350 0 0,3 1 237 0 0,0 0 0 0 0,0 1 0 0 0,0-1 0 0 0,0-1 0 0 0,0 1 0 0 0,0-1 0 0 0,1 1 0 0 0,-1-1 0 0 0,1 0 0 0 0,-1-1-1 0 0,0 1 1 0 0,1-1 0 0 0,-1 0 0 0 0,5 0-430 0 0,-3-1 384 0 0,1 0-1 0 0,-1-1 0 0 0,0 1 1 0 0,0-1-1 0 0,0 0 0 0 0,-1-1 1 0 0,1 1-1 0 0,0-1 0 0 0,3-3-383 0 0,-4 2 97 0 0,-1 0 0 0 0,1 0 0 0 0,-1 0 1 0 0,0 0-1 0 0,0 0 0 0 0,0-3-97 0 0,12-10 252 0 0,-7 7-118 0 0,1-1 1 0 0,-2 1-1 0 0,8-12-134 0 0,-13 17 10 0 0,-1 1 0 0 0,1-1-1 0 0,-1 1 1 0 0,0-1 0 0 0,0 0-1 0 0,0 0 1 0 0,0 0-1 0 0,-1-1 1 0 0,0 1 0 0 0,0 0-1 0 0,0-2-9 0 0,-2-3-41 0 0,1 0 0 0 0,-1 1 0 0 0,0-1 0 0 0,-1 1 0 0 0,0 0 1 0 0,-2-4 40 0 0,3 9-29 0 0,-1 0 1 0 0,1 0-1 0 0,-1 0 1 0 0,0 0-1 0 0,-1 0 1 0 0,1 0-1 0 0,-1 0 1 0 0,1 1 0 0 0,-1 0-1 0 0,0-1 1 0 0,0 1-1 0 0,-1 0 1 0 0,1 0-1 0 0,-3-1 29 0 0,4 2 16 0 0,-4-2 33 0 0,-1 0 1 0 0,1 1 0 0 0,-1-1 0 0 0,1 1 0 0 0,-1 1 0 0 0,-5-3-50 0 0,10 5 9 0 0,0 0 1 0 0,0-1 0 0 0,0 1 0 0 0,0 0 0 0 0,-1 0 0 0 0,1 0 0 0 0,0 0-1 0 0,0 1 1 0 0,0-1 0 0 0,0 0 0 0 0,0 1 0 0 0,0 0 0 0 0,0-1 0 0 0,0 1-1 0 0,0 0 1 0 0,0 0 0 0 0,1 0 0 0 0,-1 0 0 0 0,0 0 0 0 0,1 1 0 0 0,-1-1-1 0 0,0 0 1 0 0,1 1 0 0 0,-1-1 0 0 0,1 1 0 0 0,-1 0-10 0 0,-3 5 62 0 0,0 1 0 0 0,1-1 1 0 0,0 0-1 0 0,0 1 0 0 0,0 0 0 0 0,1 0 0 0 0,0 1-62 0 0,-5 17 481 0 0,-2 16-481 0 0,7-20 224 0 0,0-1-1 0 0,2 1 1 0 0,0 0-1 0 0,1 0 1 0 0,1 0 0 0 0,2-1-1 0 0,0 4-223 0 0,1-8 201 0 0,1 0-1 0 0,1-1 1 0 0,0 1 0 0 0,1-1-1 0 0,0 0 1 0 0,2-1-201 0 0,-6-8 60 0 0,0-2-37 0 0,0-1 0 0 0,0 1 0 0 0,1-1 0 0 0,-1 0 0 0 0,1 0-1 0 0,0 0 1 0 0,0 0 0 0 0,1-1 0 0 0,-1 0 0 0 0,1 0 0 0 0,0 0 0 0 0,-1 0 0 0 0,1-1 0 0 0,0 1-1 0 0,1-1 1 0 0,-1-1 0 0 0,0 1 0 0 0,0-1 0 0 0,1 0 0 0 0,-1 0 0 0 0,1 0 0 0 0,-1-1 0 0 0,1 0-1 0 0,2 0-22 0 0,-3-1-7 0 0,1-1 0 0 0,-1 1 0 0 0,1-1-1 0 0,-1 0 1 0 0,0-1 0 0 0,3-1 7 0 0,16-7-274 0 0,-18 8 110 0 0,1 0 0 0 0,-1 0 0 0 0,1-1 0 0 0,-1 0 0 0 0,0-1 0 0 0,-1 1 0 0 0,1-1 0 0 0,0-1 164 0 0,16-15-4721 0 0,-13 11 474 0 0,4-2-3464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4.693"/>
    </inkml:context>
    <inkml:brush xml:id="br0">
      <inkml:brushProperty name="width" value="0.05" units="cm"/>
      <inkml:brushProperty name="height" value="0.05" units="cm"/>
      <inkml:brushProperty name="color" value="#E71225"/>
    </inkml:brush>
  </inkml:definitions>
  <inkml:trace contextRef="#ctx0" brushRef="#br0">16 35 14456 0 0,'-13'-29'661'0'0,"11"23"-16"0"0,2 6-223 0 0,0 0 569 0 0,0 1-771 0 0,0 0 0 0 0,0 0 0 0 0,0 0-1 0 0,1 0 1 0 0,-1 0 0 0 0,0-1-1 0 0,1 1 1 0 0,-1 0 0 0 0,1 0-1 0 0,-1 0 1 0 0,1 0 0 0 0,-1-1-1 0 0,1 1 1 0 0,-1 0 0 0 0,1-1-1 0 0,0 1 1 0 0,-1 0 0 0 0,1-1-1 0 0,0 1 1 0 0,0 0-220 0 0,4 3 670 0 0,72 99 3574 0 0,-15-23-2937 0 0,-27-34-50 0 0,6 4-1257 0 0,46 55 1322 0 0,-36-41-596 0 0,82 110-110 0 0,-48-62-616 0 0,-5-8 0 0 0,-46-59 0 0 0,1 5 0 0 0,18 24 0 0 0,-28-34 0 0 0,-18-29 0 0 0,-1 0 0 0 0,2-1 0 0 0,1 1 0 0 0,28 38 90 0 0,-33-43-65 0 0,0 0 0 0 0,0 1 0 0 0,-1 0 0 0 0,1 0 0 0 0,-2 0 0 0 0,3 5-25 0 0,-2 1 140 0 0,0-8-3339 0 0,-13-16 133 0 0,1-7-3395 0 0,-1-5-1888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5.095"/>
    </inkml:context>
    <inkml:brush xml:id="br0">
      <inkml:brushProperty name="width" value="0.05" units="cm"/>
      <inkml:brushProperty name="height" value="0.05" units="cm"/>
      <inkml:brushProperty name="color" value="#E71225"/>
    </inkml:brush>
  </inkml:definitions>
  <inkml:trace contextRef="#ctx0" brushRef="#br0">465 1 13824 0 0,'0'0'629'0'0,"0"0"-12"0"0,0 0-122 0 0,0 0 933 0 0,0 3 452 0 0,1 3-1148 0 0,0 1 1 0 0,-1 0 0 0 0,0 0-1 0 0,0-1 1 0 0,0 1-1 0 0,-1 0 1 0 0,0-1 0 0 0,-2 6-733 0 0,-4 13 1159 0 0,-7 17-1159 0 0,-3 10 594 0 0,-6 34 34 0 0,3-6 908 0 0,-24 59-1536 0 0,-18 35 872 0 0,35-96-537 0 0,8-29 35 0 0,-5 5-370 0 0,-9 22 243 0 0,-3 8-15 0 0,-22 60 32 0 0,39-91-157 0 0,0 1 530 0 0,-7 35-633 0 0,20-72-12 0 0,5-14-191 0 0,-1-1 1 0 0,1 1 0 0 0,0-1 0 0 0,1 1-1 0 0,-1 0 1 0 0,0-1 0 0 0,1 1-1 0 0,0 0 1 0 0,-1-1 0 0 0,1 1-1 0 0,0 0 1 0 0,1 1 202 0 0,8-21-2326 0 0,-2 5 1272 0 0,-2-3-430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3.443"/>
    </inkml:context>
    <inkml:brush xml:id="br0">
      <inkml:brushProperty name="width" value="0.05" units="cm"/>
      <inkml:brushProperty name="height" value="0.05" units="cm"/>
      <inkml:brushProperty name="color" value="#008C3A"/>
    </inkml:brush>
  </inkml:definitions>
  <inkml:trace contextRef="#ctx0" brushRef="#br0">21 0 1840 0 0,'0'0'553'0'0,"0"0"1651"0"0,0 0 719 0 0,0 0 145 0 0,0 0-219 0 0,0 0-1046 0 0,0 0-454 0 0,0 0-93 0 0,0 0-66 0 0,0 2-186 0 0,4 29 1688 0 0,-2-23-2197 0 0,-1-1 0 0 0,1 1-1 0 0,-1 6-494 0 0,0 102 2460 0 0,-3 131-175 0 0,-3-200-1992 0 0,1 20 53 0 0,4-66-339 0 0,0 21 89 0 0,-1-1 0 0 0,0 1 0 0 0,-2-1 0 0 0,-2 9-96 0 0,1-5 37 0 0,1 0 0 0 0,1 0 0 0 0,1 0 0 0 0,2 18-37 0 0,-1-4-74 0 0,0-39-371 0 0,0 0-138 0 0,0 0-22 0 0,0 0-103 0 0,2-2-420 0 0,10-26-2032 0 0,-8 6-3074 0 0,-3 2-1199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3.867"/>
    </inkml:context>
    <inkml:brush xml:id="br0">
      <inkml:brushProperty name="width" value="0.05" units="cm"/>
      <inkml:brushProperty name="height" value="0.05" units="cm"/>
      <inkml:brushProperty name="color" value="#008C3A"/>
    </inkml:brush>
  </inkml:definitions>
  <inkml:trace contextRef="#ctx0" brushRef="#br0">1 20 11056 0 0,'0'-2'505'0'0,"0"-15"480"0"0,0 16 647 0 0,0 1 538 0 0,0 0 108 0 0,0 0-147 0 0,0 3-715 0 0,2 11-567 0 0,-1-1 0 0 0,0 1 0 0 0,-1 0 0 0 0,-1 1-849 0 0,1 2 457 0 0,0-1 0 0 0,2 12-457 0 0,2 8 704 0 0,-1 1-1 0 0,-2 12-703 0 0,-1-29 168 0 0,1-2 99 0 0,-2 0-1 0 0,-1 8-266 0 0,0-13 108 0 0,1-5-36 0 0,0-1 0 0 0,1 1 0 0 0,-1 0 0 0 0,1 0 0 0 0,1 0 0 0 0,0 4-72 0 0,11 103 502 0 0,-8-57-344 0 0,7 23-158 0 0,-8-65-5 0 0,-3-10-15 0 0,1 0-1 0 0,1 0 1 0 0,-1-1 0 0 0,1 1-1 0 0,2 5 21 0 0,1 6-906 0 0,-5-9-3050 0 0,0-8 1741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4.234"/>
    </inkml:context>
    <inkml:brush xml:id="br0">
      <inkml:brushProperty name="width" value="0.05" units="cm"/>
      <inkml:brushProperty name="height" value="0.05" units="cm"/>
      <inkml:brushProperty name="color" value="#008C3A"/>
    </inkml:brush>
  </inkml:definitions>
  <inkml:trace contextRef="#ctx0" brushRef="#br0">0 118 15200 0 0,'0'0'696'0'0,"0"0"-14"0"0,2 0-439 0 0,29-3-493 0 0,16-10 4165 0 0,-32 8-2011 0 0,1 1 0 0 0,0 1 0 0 0,4 0-1904 0 0,36-5 1673 0 0,-1-3 1 0 0,4-3-1674 0 0,-12 3 102 0 0,43-15-89 0 0,-52 15-613 0 0,-29 9 6 0 0,0 0 0 0 0,-1 1-1 0 0,1 1 1 0 0,0-1-1 0 0,0 1 1 0 0,0 1-1 0 0,7 0 595 0 0,-13 0-273 0 0,0-1-1 0 0,0 1 0 0 0,0 0 0 0 0,0 0 1 0 0,0 0-1 0 0,0 0 0 0 0,0 1 1 0 0,-1-1-1 0 0,1 1 0 0 0,0 0 0 0 0,-1-1 1 0 0,1 1-1 0 0,0 1 274 0 0,5 4-646 0 0,17 10-1498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4.727"/>
    </inkml:context>
    <inkml:brush xml:id="br0">
      <inkml:brushProperty name="width" value="0.05" units="cm"/>
      <inkml:brushProperty name="height" value="0.05" units="cm"/>
      <inkml:brushProperty name="color" value="#008C3A"/>
    </inkml:brush>
  </inkml:definitions>
  <inkml:trace contextRef="#ctx0" brushRef="#br0">1 50 21191 0 0,'0'0'480'0'0,"0"-3"67"0"0,9-22 553 0 0,-4 13-919 0 0,2 4-21 0 0,-5 7 566 0 0,-1 1-677 0 0,-1 0 0 0 0,1 0 0 0 0,-1 0 0 0 0,1 0 0 0 0,0 1 0 0 0,-1-1 0 0 0,1 0 0 0 0,-1 0 0 0 0,1 1 0 0 0,-1-1 0 0 0,1 0 0 0 0,-1 1 0 0 0,1-1 0 0 0,-1 0 0 0 0,0 1 0 0 0,1-1 0 0 0,-1 1 0 0 0,1-1 0 0 0,-1 1 0 0 0,0-1 1 0 0,1 1-1 0 0,-1-1 0 0 0,0 1 0 0 0,0-1 0 0 0,1 1 0 0 0,-1-1 0 0 0,0 1 0 0 0,0-1 0 0 0,0 1 0 0 0,0 0 0 0 0,0-1 0 0 0,0 1-49 0 0,2 23 1533 0 0,-2-19-1429 0 0,-7 179 91 0 0,3-92 67 0 0,-3-27 472 0 0,4-45-375 0 0,1 1 0 0 0,1 6-359 0 0,-7 155 254 0 0,8-173-212 0 0,0-8-41 0 0,1-1-1 0 0,-1 0 1 0 0,0 1-1 0 0,0-1 0 0 0,0 0 1 0 0,0 0-1 0 0,0 1 0 0 0,0-1 1 0 0,0 0-1 0 0,1 0 1 0 0,-1 1-1 0 0,0-1 0 0 0,0 0 1 0 0,0 0-1 0 0,1 0 1 0 0,-1 1-1 0 0,0-1 0 0 0,0 0 1 0 0,0 0-1 0 0,1 0 0 0 0,-1 0 1 0 0,0 1-1 0 0,0-1 1 0 0,1 0-1 0 0,-1 0 0 0 0,0 0 1 0 0,1 0-1 0 0,-1 0 0 0 0,1 0 0 0 0,0 0 0 0 0,1-1 0 0 0,-1 1 0 0 0,0-1 0 0 0,0 1 0 0 0,0-1 0 0 0,0 1 0 0 0,0-1 0 0 0,1 0 0 0 0,-1 1 0 0 0,0-1 0 0 0,-1 0 1 0 0,1 0-1 0 0,0 0 0 0 0,0 0 0 0 0,0 0 0 0 0,0 0 0 0 0,-1 0 0 0 0,1 0 0 0 0,16-27-36 0 0,-9 14-25 0 0,-2 3 20 0 0,-1 0 0 0 0,1 0 0 0 0,-2-1 0 0 0,1 0-1 0 0,-2 0 1 0 0,0 0 0 0 0,1-6 41 0 0,2-6-91 0 0,2 1 0 0 0,6-16 91 0 0,-3 11-130 0 0,3-17 130 0 0,-5 5-73 0 0,0-17 73 0 0,1-6 1 0 0,14-29-1 0 0,-24 92 5 0 0,0 0-1 0 0,0 0 1 0 0,0 0-1 0 0,0 0 1 0 0,0 0-1 0 0,0 0 1 0 0,0 0 0 0 0,0 0-1 0 0,0 0 1 0 0,0 0-1 0 0,1 0 1 0 0,-1 0-1 0 0,0 0 1 0 0,0 0 0 0 0,0 0-1 0 0,0 0 1 0 0,0 0-1 0 0,0 0 1 0 0,0 0-1 0 0,0 0 1 0 0,0 0-1 0 0,0 0 1 0 0,0 0 0 0 0,0 0-1 0 0,0 0 1 0 0,0 0-1 0 0,1 0 1 0 0,-1 0-1 0 0,0 0 1 0 0,0 0 0 0 0,0 0-1 0 0,0 0 1 0 0,0 0-1 0 0,0 0 1 0 0,0 0-1 0 0,0 0 1 0 0,0 0-1 0 0,0 0 1 0 0,0 0 0 0 0,0 0-1 0 0,0 0 1 0 0,0 0-1 0 0,0 0 1 0 0,0 0-1 0 0,0 0 1 0 0,1 0 0 0 0,-1 0-1 0 0,0 0 1 0 0,0 0-1 0 0,0 0 1 0 0,0-1-1 0 0,0 1 1 0 0,0 0-1 0 0,0 0 1 0 0,0 0 0 0 0,0 0-1 0 0,0 0 1 0 0,0 0-1 0 0,0 0 1 0 0,0 0-1 0 0,0 0 1 0 0,0 0 0 0 0,0 0-1 0 0,0 0 1 0 0,0 0-1 0 0,0-1-4 0 0,4 10 144 0 0,2 12-21 0 0,0 10-176 0 0,5 30-166 0 0,0 8 388 0 0,3 0 1 0 0,17 47-170 0 0,-25-99 18 0 0,0 0 0 0 0,1 0 1 0 0,5 7-19 0 0,2 3 10 0 0,-11-19 2 0 0,1-1 0 0 0,0 0 1 0 0,1-1-1 0 0,0 1 0 0 0,0-1 0 0 0,0 0 0 0 0,1 0 1 0 0,0 0-13 0 0,-3-3 5 0 0,1 0 0 0 0,-1 0 1 0 0,1-1-1 0 0,0 1 0 0 0,0-1 1 0 0,0 0-1 0 0,0 0 0 0 0,0 0 0 0 0,0-1 1 0 0,1 1-1 0 0,-1-1 0 0 0,0 0 1 0 0,1 0-1 0 0,-1-1 0 0 0,4 1-5 0 0,-4-1 7 0 0,0-1 0 0 0,-1 0-1 0 0,1 1 1 0 0,-1-1-1 0 0,1 0 1 0 0,-1-1-1 0 0,1 1 1 0 0,-1-1-1 0 0,0 1 1 0 0,1-1 0 0 0,-1 0-1 0 0,0 0 1 0 0,0-1-1 0 0,0 1 1 0 0,-1 0-1 0 0,1-1 1 0 0,-1 0-1 0 0,1 0 1 0 0,-1 0 0 0 0,0 0-1 0 0,0 0 1 0 0,2-3-7 0 0,1-4 21 0 0,0 0 1 0 0,0-1 0 0 0,-1 0-1 0 0,0 1 1 0 0,-1-1 0 0 0,0-1-1 0 0,-1 0-21 0 0,3-17-57 0 0,-2-1-1 0 0,-1 1 1 0 0,-1-1-1 0 0,-2 0 1 0 0,-2-9 57 0 0,-3-11-44 0 0,-2 1-1 0 0,-11-37 45 0 0,14 57-218 0 0,4 23-156 0 0,1 1 0 0 0,-1-1 1 0 0,0 0-1 0 0,0 1 0 0 0,-1-1 0 0 0,0 1 0 0 0,0 0 0 0 0,0 0 0 0 0,0-1 0 0 0,-2 1 374 0 0,3 3-6446 0 0,1 2-1931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4.237"/>
    </inkml:context>
    <inkml:brush xml:id="br0">
      <inkml:brushProperty name="width" value="0.1" units="cm"/>
      <inkml:brushProperty name="height" value="0.1" units="cm"/>
      <inkml:brushProperty name="color" value="#333333"/>
    </inkml:brush>
  </inkml:definitions>
  <inkml:trace contextRef="#ctx0" brushRef="#br0">0 641 14568 0 0,'0'0'330'0'0,"0"0"45"0"0,0 0 20 0 0,0 0-38 0 0,7-13-214 0 0,-6 10-54 0 0,1 1 1 0 0,0 0 0 0 0,-1-1-1 0 0,1 1 1 0 0,0 0 0 0 0,0 0-1 0 0,3-2-89 0 0,8-9 816 0 0,5-8 31 0 0,1 1 0 0 0,0 1-1 0 0,6-3-846 0 0,12-12 436 0 0,109-120 166 0 0,-124 122-536 0 0,-2 4-55 0 0,-20 28 15 0 0,1 0 0 0 0,-1-1 0 0 0,1 1 0 0 0,-1-1 0 0 0,1 1 0 0 0,-1 0 0 0 0,1-1-1 0 0,0 1 1 0 0,-1 0 0 0 0,1 0 0 0 0,0 0 0 0 0,-1-1 0 0 0,1 1 0 0 0,0 0 0 0 0,-1 0 0 0 0,1 0 0 0 0,0 0 0 0 0,-1 0 0 0 0,1 0 0 0 0,0 0 0 0 0,-1 1-1 0 0,1-1 1 0 0,0 0 0 0 0,-1 0 0 0 0,1 0 0 0 0,0 1 0 0 0,-1-1 0 0 0,1 0 0 0 0,-1 1 0 0 0,1-1 0 0 0,-1 0 0 0 0,1 1 0 0 0,0-1 0 0 0,-1 1 0 0 0,1-1-26 0 0,17 18 780 0 0,15 30 557 0 0,-24-34-1095 0 0,-1-1 0 0 0,2-1 0 0 0,-1 0 0 0 0,2 0 0 0 0,-1-1 0 0 0,8 5-242 0 0,-1-2 347 0 0,-9-7-200 0 0,0 0-1 0 0,1-1 1 0 0,0 0 0 0 0,1 0-1 0 0,0 0-146 0 0,-7-5 8 0 0,-1 0-1 0 0,1 0 1 0 0,-1 0-1 0 0,1 0 1 0 0,0-1-1 0 0,-1 1 0 0 0,1-1 1 0 0,0 1-1 0 0,-1-1 1 0 0,1 0-1 0 0,0 0 1 0 0,-1 0-1 0 0,1-1 1 0 0,0 1-1 0 0,0-1 0 0 0,-1 1 1 0 0,1-1-1 0 0,-1 0 1 0 0,1 0-1 0 0,-1 0 1 0 0,1 0-1 0 0,1-1-7 0 0,4-4-35 0 0,-4 4 33 0 0,0 0-1 0 0,0 0 0 0 0,-1 0 1 0 0,1-1-1 0 0,-1 0 0 0 0,0 0 1 0 0,1 0-1 0 0,-1 0 0 0 0,-1 0 1 0 0,1 0-1 0 0,0-1 0 0 0,-1 0 1 0 0,0 1-1 0 0,1-1 3 0 0,2-10-90 0 0,0 0-1 0 0,0 0 1 0 0,-2 0-1 0 0,0 0 1 0 0,0-5 90 0 0,4-13-309 0 0,-5 20 147 0 0,-1 1 0 0 0,0-1 0 0 0,-1 1 0 0 0,0-1 0 0 0,-1-8 162 0 0,-10-57-682 0 0,11 74 667 0 0,-9-41-521 0 0,-4-6 536 0 0,4 15-52 0 0,6 23 240 0 0,3 12-174 0 0,0 0-1 0 0,0 0 1 0 0,0 0 0 0 0,0 0 0 0 0,1 0-1 0 0,-1 0 1 0 0,0 0 0 0 0,0 0 0 0 0,0 0 0 0 0,0 0-1 0 0,0 0 1 0 0,0 0 0 0 0,0 0 0 0 0,0 0-1 0 0,0 0 1 0 0,0 0 0 0 0,0 0 0 0 0,0 0-1 0 0,0 0 1 0 0,0 0 0 0 0,0 0 0 0 0,0 0 0 0 0,0 0-1 0 0,0 0 1 0 0,0 0 0 0 0,0 0 0 0 0,0-1-1 0 0,0 1 1 0 0,0 0 0 0 0,0 0 0 0 0,0 0-1 0 0,0 0 1 0 0,0 0 0 0 0,0 0 0 0 0,0 0 0 0 0,0 0-1 0 0,0 0 1 0 0,0 0 0 0 0,0 0 0 0 0,0 0-1 0 0,0 0 1 0 0,0 0 0 0 0,0 0 0 0 0,0 0 0 0 0,0 0-1 0 0,0 0 1 0 0,0 0-14 0 0,9 16 1564 0 0,-1 1-1432 0 0,9 9 194 0 0,22 29 349 0 0,-19-30-373 0 0,25 28 271 0 0,-39-46-493 0 0,0-1 0 0 0,1 0 1 0 0,0 0-1 0 0,1-1 0 0 0,-1 0 0 0 0,7 3-80 0 0,2 0 51 0 0,1 0 1 0 0,-1-1-1 0 0,1-1 0 0 0,7 1-51 0 0,-18-5-2 0 0,1-1-1 0 0,-1 0 1 0 0,1-1 0 0 0,-1 1-1 0 0,1-1 1 0 0,0-1-1 0 0,-1 1 1 0 0,1-1-1 0 0,-1 0 1 0 0,1-1-1 0 0,-1 1 1 0 0,0-1-1 0 0,6-3 3 0 0,-5 2-279 0 0,-1-1-1 0 0,1 0 0 0 0,-1 0 1 0 0,0 0-1 0 0,0-1 0 0 0,0 1 0 0 0,-1-2 1 0 0,1 1-1 0 0,-1 0 0 0 0,-1-1 0 0 0,1 0 1 0 0,-1 0-1 0 0,0-1 0 0 0,0 1 1 0 0,0-4 279 0 0,6-18-1878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5.082"/>
    </inkml:context>
    <inkml:brush xml:id="br0">
      <inkml:brushProperty name="width" value="0.05" units="cm"/>
      <inkml:brushProperty name="height" value="0.05" units="cm"/>
      <inkml:brushProperty name="color" value="#008C3A"/>
    </inkml:brush>
  </inkml:definitions>
  <inkml:trace contextRef="#ctx0" brushRef="#br0">220 84 16240 0 0,'-6'-8'1730'0'0,"3"1"-1484"0"0,-1 0-1 0 0,1 0 1 0 0,-1 1 0 0 0,0-1-1 0 0,-1 1 1 0 0,-4-5-246 0 0,8 9 151 0 0,-1 0 1 0 0,0 0 0 0 0,0 1-1 0 0,0-1 1 0 0,0 1-1 0 0,0-1 1 0 0,0 1 0 0 0,0 0-1 0 0,-1-1 1 0 0,1 1 0 0 0,0 0-1 0 0,-1 1 1 0 0,1-1-1 0 0,-1 0 1 0 0,1 1 0 0 0,-1-1-1 0 0,1 1 1 0 0,-1 0-1 0 0,1 0 1 0 0,-1 0 0 0 0,1 0-1 0 0,-2 0-151 0 0,-1 1 96 0 0,1 1 0 0 0,-1-1-1 0 0,1 1 1 0 0,0 0 0 0 0,-1 0 0 0 0,1 0-1 0 0,0 0 1 0 0,1 1 0 0 0,-1-1-1 0 0,0 1 1 0 0,1 0 0 0 0,-1 0 0 0 0,1 0-1 0 0,0 1 1 0 0,0-1 0 0 0,0 1 0 0 0,1 0-1 0 0,-1 0 1 0 0,1 0 0 0 0,0 0-1 0 0,-1 2-95 0 0,-4 11 196 0 0,1 0 0 0 0,1 0-1 0 0,0 0 1 0 0,1 0-1 0 0,1 2-195 0 0,-7 40 1107 0 0,1 11-1107 0 0,7-45 301 0 0,1 1 1 0 0,1-1-1 0 0,2 1 0 0 0,1 3-301 0 0,-2-20 107 0 0,1 1 0 0 0,0-1-1 0 0,0 0 1 0 0,1 0 0 0 0,1-1-1 0 0,0 1 1 0 0,1 2-107 0 0,-2-6 34 0 0,0 0-1 0 0,0 0 1 0 0,1 0 0 0 0,-1-1-1 0 0,1 1 1 0 0,0-1 0 0 0,1 0-1 0 0,-1-1 1 0 0,1 1 0 0 0,-1-1-1 0 0,1 1 1 0 0,3 0-34 0 0,-5-2 11 0 0,1-1 0 0 0,0 0 0 0 0,0 0 0 0 0,0 0 1 0 0,0 0-1 0 0,0 0 0 0 0,0-1 0 0 0,0 0 0 0 0,0 0 0 0 0,0 0 1 0 0,0 0-1 0 0,4-1-11 0 0,-2 0 14 0 0,0 0 0 0 0,1-1 0 0 0,-1 0 1 0 0,0 0-1 0 0,0 0 0 0 0,0-1 0 0 0,3-2-14 0 0,-1 1 25 0 0,-1-1-1 0 0,0 0 1 0 0,-1-1 0 0 0,0 0 0 0 0,0 0-1 0 0,0 0 1 0 0,0-1 0 0 0,2-4-25 0 0,3-6 53 0 0,-1 0 0 0 0,-1 0 0 0 0,2-5-53 0 0,-7 12 16 0 0,0 0 0 0 0,-1 1-1 0 0,-1-2 1 0 0,1 1 0 0 0,-2 0-1 0 0,1 0 1 0 0,-1-1 0 0 0,-1 1-1 0 0,0 0 1 0 0,-1-2-16 0 0,-1-18 0 0 0,-2 1 1 0 0,-7-26-1 0 0,4 33-154 0 0,0 0 1 0 0,-1 1 0 0 0,-6-11 153 0 0,-7-19-1467 0 0,19 45 486 0 0,-1-1 1 0 0,0 1-1 0 0,0 0 0 0 0,0 0 0 0 0,-4-5 981 0 0,2 7-1708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5.461"/>
    </inkml:context>
    <inkml:brush xml:id="br0">
      <inkml:brushProperty name="width" value="0.05" units="cm"/>
      <inkml:brushProperty name="height" value="0.05" units="cm"/>
      <inkml:brushProperty name="color" value="#008C3A"/>
    </inkml:brush>
  </inkml:definitions>
  <inkml:trace contextRef="#ctx0" brushRef="#br0">0 62 18255 0 0,'6'6'1654'0'0,"-1"-4"-1555"0"0,-1 1 0 0 0,0-1 0 0 0,0 1 0 0 0,0 0 0 0 0,0 0 0 0 0,0 1 0 0 0,-1-1 0 0 0,1 1 0 0 0,-1-1 0 0 0,2 3-99 0 0,4 8 1562 0 0,0 0-1 0 0,4 8-1561 0 0,-2-1 1132 0 0,-4-9-741 0 0,-1 1 0 0 0,0 0 0 0 0,-2 0 1 0 0,1 1-1 0 0,1 9-391 0 0,2 17 1441 0 0,0 14-1441 0 0,-4-24 505 0 0,15 97 405 0 0,-15-112-960 0 0,0 0 0 0 0,1 0 0 0 0,3 4 50 0 0,-8-18 0 0 0,0-1-1 0 0,0 0 1 0 0,0 0-1 0 0,0 0 1 0 0,0 0-1 0 0,0 0 1 0 0,0 1-1 0 0,0-1 1 0 0,0 0-1 0 0,0 0 1 0 0,1 0-1 0 0,-1 0 1 0 0,0 0-1 0 0,0 0 1 0 0,0 0-1 0 0,0 1 1 0 0,0-1-1 0 0,1 0 1 0 0,-1 0-1 0 0,0 0 1 0 0,0 0-1 0 0,0 0 0 0 0,0 0 1 0 0,1 0-1 0 0,-1 0 1 0 0,0 0-1 0 0,0 0 1 0 0,0 0-1 0 0,0 0 1 0 0,1 0-1 0 0,-1 0 1 0 0,0 0-1 0 0,0 0 1 0 0,0 0-1 0 0,0 0 1 0 0,1 0-1 0 0,-1 0 1 0 0,0 0-1 0 0,0 0 1 0 0,0 0-1 0 0,0-1 1 0 0,1 1-1 0 0,-1 0 1 0 0,0 0-1 0 0,0 0 1 0 0,0 0-1 0 0,0 0 0 0 0,0 0 1 0 0,0 0-1 0 0,0-1 1 0 0,1 1-1 0 0,-1 0 1 0 0,0 0-1 0 0,0 0 1 0 0,0 0-1 0 0,0 0 1 0 0,0-1-1 0 0,0 1 1 0 0,0 0-1 0 0,0 0 1 0 0,0 0-1 0 0,0 0 1 0 0,0-1 0 0 0,5-9 72 0 0,8-39 295 0 0,-9 36-342 0 0,-1 1 0 0 0,0-1 1 0 0,1-11-26 0 0,4-15-183 0 0,11-62-93 0 0,-14 65 451 0 0,2 1-1 0 0,1 1 0 0 0,12-30-174 0 0,-12 41-138 0 0,-6 16 92 0 0,0 0-1 0 0,1 1 0 0 0,0-1 1 0 0,0 1-1 0 0,0 0 1 0 0,1 0-1 0 0,0 0 0 0 0,0 0 1 0 0,0 1-1 0 0,2-2 47 0 0,34-25 148 0 0,-35 26-349 0 0,-4 5 140 0 0,0 0 1 0 0,0 0-1 0 0,-1 1 0 0 0,1-1 1 0 0,0 0-1 0 0,0 0 0 0 0,0 1 0 0 0,0-1 1 0 0,0 0-1 0 0,0 1 0 0 0,0-1 0 0 0,0 1 1 0 0,0-1-1 0 0,0 1 0 0 0,0-1 1 0 0,1 1-1 0 0,-1 0 61 0 0,30-6-3513 0 0,-20 6 1383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5.807"/>
    </inkml:context>
    <inkml:brush xml:id="br0">
      <inkml:brushProperty name="width" value="0.05" units="cm"/>
      <inkml:brushProperty name="height" value="0.05" units="cm"/>
      <inkml:brushProperty name="color" value="#008C3A"/>
    </inkml:brush>
  </inkml:definitions>
  <inkml:trace contextRef="#ctx0" brushRef="#br0">5 1 6912 0 0,'0'0'314'0'0,"0"0"-6"0"0,0 1-198 0 0,-2 20 790 0 0,-1 8 7045 0 0,3-29-7916 0 0,1 44 8769 0 0,4-12-6427 0 0,6 28 176 0 0,0 31-2547 0 0,7 40 1305 0 0,-7-67-1198 0 0,-3-14-85 0 0,3-1-1 0 0,1 0 1 0 0,9 19-22 0 0,-12-33-51 0 0,-8-29 10 0 0,0 0 0 0 0,0 0 0 0 0,1 0 0 0 0,0 0 1 0 0,0-1-1 0 0,0 1 0 0 0,1-1 0 0 0,-1 1 0 0 0,1-1 0 0 0,1 0 0 0 0,1 2 41 0 0,-4-6-590 0 0,-1-1-32 0 0,5-14-1286 0 0,3-10 541 0 0,0-7-37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6.169"/>
    </inkml:context>
    <inkml:brush xml:id="br0">
      <inkml:brushProperty name="width" value="0.05" units="cm"/>
      <inkml:brushProperty name="height" value="0.05" units="cm"/>
      <inkml:brushProperty name="color" value="#008C3A"/>
    </inkml:brush>
  </inkml:definitions>
  <inkml:trace contextRef="#ctx0" brushRef="#br0">351 1 23039 0 0,'0'0'528'0'0,"0"0"70"0"0,0 3 36 0 0,-1 5-474 0 0,0 1 0 0 0,0-1 0 0 0,-1 0 1 0 0,0 0-1 0 0,0 0 0 0 0,-1 0 0 0 0,0 0 0 0 0,-1 0 0 0 0,1-1 0 0 0,-5 6-160 0 0,-1 1 641 0 0,0-1 0 0 0,-1 0 0 0 0,0 0 1 0 0,-1-2-1 0 0,-6 7-641 0 0,-46 33 35 0 0,40-34-25 0 0,1 2-1 0 0,-19 20-9 0 0,36-34 31 0 0,-13 14 102 0 0,1 1-1 0 0,1 1 1 0 0,-1 3-133 0 0,12-17 14 0 0,1 0 0 0 0,1 0 1 0 0,-1 1-1 0 0,1-1 0 0 0,0 1 1 0 0,1 0-1 0 0,0 0 0 0 0,0 0 1 0 0,0 0-1 0 0,1 0 0 0 0,1 0 0 0 0,-1 1-14 0 0,1-4-10 0 0,-1 0 1 0 0,1 1-1 0 0,1-1 0 0 0,-1 0 0 0 0,1 0 0 0 0,-1 0 0 0 0,2 0 0 0 0,-1 0 0 0 0,0 0 0 0 0,1-1 0 0 0,0 1 0 0 0,0 0 1 0 0,0-1-1 0 0,1 1 0 0 0,0-1 0 0 0,1 2 10 0 0,6 5 115 0 0,0-1 1 0 0,1 0 0 0 0,0 0-1 0 0,1-2 1 0 0,0 1 0 0 0,10 5-116 0 0,-20-13 22 0 0,3 2 26 0 0,1 0 0 0 0,-1-1 0 0 0,1 1 0 0 0,-1-1 1 0 0,1 0-1 0 0,0-1 0 0 0,0 1 0 0 0,0-1 0 0 0,0-1-48 0 0,12 2 206 0 0,1-1-1 0 0,4-1-205 0 0,-8 0 25 0 0,-8-1-68 0 0,-1 0 1 0 0,0 0-1 0 0,1 0 1 0 0,-1-1-1 0 0,0 0 1 0 0,1 0-1 0 0,3-2 43 0 0,21-7-223 0 0,13 1-18 0 0,3-2 6 0 0,31-2 235 0 0,-36 10-393 0 0,15 2 393 0 0,11-1-298 0 0,-18 2 119 0 0,-34 1 48 0 0,1-1-1 0 0,-1 0 0 0 0,2-1 132 0 0,-12 1-22 0 0,0 0 0 0 0,-1-1 0 0 0,1 0 1 0 0,0 0-1 0 0,-1 0 0 0 0,1-1 0 0 0,-1 0 1 0 0,1 0-1 0 0,-1 0 0 0 0,1-2 22 0 0,5-5 46 0 0,-2 0 0 0 0,1 0-1 0 0,-2-1 1 0 0,1 0 0 0 0,4-10-46 0 0,4-2 84 0 0,-12 15-72 0 0,0-1 0 0 0,0 1-1 0 0,-1-1 1 0 0,-1 0 0 0 0,2-5-12 0 0,-1 3-71 0 0,-1 3 39 0 0,-1 0 0 0 0,0-1 0 0 0,0 1 0 0 0,-1-1-1 0 0,0 1 1 0 0,-1-1 0 0 0,0-5 32 0 0,-1-8 60 0 0,-2 1 0 0 0,-1-10-60 0 0,3 29 8 0 0,0 0 0 0 0,0 0 0 0 0,1 0 0 0 0,-1 0 0 0 0,-1 0 0 0 0,1 0 0 0 0,0 1 0 0 0,0-1 0 0 0,-1 0 0 0 0,1 1 1 0 0,-1-1-1 0 0,1 1 0 0 0,-1-1 0 0 0,1 1 0 0 0,-1 0 0 0 0,0 0 0 0 0,0 0 0 0 0,0 0 0 0 0,0 0 0 0 0,0 0 0 0 0,0 0 0 0 0,0 1 0 0 0,0-1 0 0 0,0 1 0 0 0,0-1-8 0 0,-7-1 81 0 0,0 0-1 0 0,0 1 1 0 0,0 0-1 0 0,-1 1 1 0 0,0-1-81 0 0,6 2 35 0 0,0-1 0 0 0,1 1 0 0 0,-1 0 1 0 0,0 0-1 0 0,1 0 0 0 0,-1 0 0 0 0,1 1 0 0 0,-1-1 0 0 0,-1 2-35 0 0,-30 19 212 0 0,22-14-156 0 0,7-4-24 0 0,1 1-1 0 0,-1 0 0 0 0,1 0 1 0 0,-1 0-1 0 0,1 1 1 0 0,1 0-1 0 0,-1 0 1 0 0,1 0-1 0 0,0 1 1 0 0,-2 5-32 0 0,-3 6 95 0 0,1 1 0 0 0,1 1 0 0 0,-1 4-95 0 0,3-10 42 0 0,1 0 0 0 0,1 1 1 0 0,1-1-1 0 0,0 1 0 0 0,0 0 0 0 0,1-1 0 0 0,1 1 0 0 0,1 0 1 0 0,0 0-1 0 0,1-1 0 0 0,1 2-42 0 0,0-8 13 0 0,0 1-1 0 0,1-1 1 0 0,0 0 0 0 0,0-1 0 0 0,5 7-13 0 0,-1 0 8 0 0,-3-8-74 0 0,0 0-1 0 0,0 0 1 0 0,1-1-1 0 0,-1 0 1 0 0,1 0-1 0 0,0 0 1 0 0,1 0-1 0 0,-1-1 1 0 0,1 0 0 0 0,0-1-1 0 0,0 1 1 0 0,0-1-1 0 0,1-1 1 0 0,-1 1-1 0 0,1-1 1 0 0,-1 0-1 0 0,1-1 1 0 0,3 0 66 0 0,31 1-3150 0 0,31-3 3150 0 0,-49-1-4627 0 0,0-1 0 0 0,3-1 4627 0 0,5-4-7831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6.596"/>
    </inkml:context>
    <inkml:brush xml:id="br0">
      <inkml:brushProperty name="width" value="0.05" units="cm"/>
      <inkml:brushProperty name="height" value="0.05" units="cm"/>
      <inkml:brushProperty name="color" value="#008C3A"/>
    </inkml:brush>
  </inkml:definitions>
  <inkml:trace contextRef="#ctx0" brushRef="#br0">389 778 13360 0 0,'0'-5'91'0'0,"1"2"43"0"0,-1 0-1 0 0,0 1 0 0 0,-1-1 0 0 0,1 0 0 0 0,0 0 1 0 0,-1 0-1 0 0,0 0 0 0 0,1 1 0 0 0,-1-1 1 0 0,-1-1-134 0 0,-4-11-234 0 0,5 12 514 0 0,0 1 0 0 0,0-1-1 0 0,0 0 1 0 0,-1 1 0 0 0,1-1 0 0 0,0 1 0 0 0,-1-1 0 0 0,0 1 0 0 0,0-1-1 0 0,1 1 1 0 0,-1 0 0 0 0,-1 0 0 0 0,1 0 0 0 0,0 0 0 0 0,0 1 0 0 0,-1-1 0 0 0,1 1-1 0 0,-3-2-279 0 0,1 1 425 0 0,0 1 0 0 0,1-1 0 0 0,-1 1 0 0 0,0 0 0 0 0,0 0 0 0 0,0 1 0 0 0,0-1 0 0 0,0 1 0 0 0,0 0 0 0 0,0 0 0 0 0,0 0 0 0 0,0 0 0 0 0,0 1 0 0 0,0-1 0 0 0,0 1 0 0 0,0 0 0 0 0,0 1 0 0 0,-3 0-425 0 0,-19 11 1122 0 0,17-10-923 0 0,0 1 1 0 0,1 1-1 0 0,-1 0 1 0 0,1 0-1 0 0,-1 0 1 0 0,1 1 0 0 0,1 1-1 0 0,-3 1-199 0 0,-9 14 265 0 0,1 0-1 0 0,0 1 1 0 0,2 1 0 0 0,1 0-1 0 0,-1 3-264 0 0,7-8 122 0 0,0 0-1 0 0,1 0 0 0 0,1 1 0 0 0,1 0 1 0 0,1 0-1 0 0,0 0 0 0 0,1 7-121 0 0,1-4 117 0 0,1-1 0 0 0,1 15-117 0 0,2-29 14 0 0,-1 0 1 0 0,2 0 0 0 0,-1 0-1 0 0,1-1 1 0 0,0 1-1 0 0,0 0 1 0 0,1-1 0 0 0,0 1-1 0 0,0-1-14 0 0,-1-4 1 0 0,0-1 0 0 0,0 1-1 0 0,0-1 1 0 0,0 1 0 0 0,1-1-1 0 0,-1 0 1 0 0,1 0 0 0 0,-1 0-1 0 0,1 0 1 0 0,0 0 0 0 0,0-1-1 0 0,0 1 1 0 0,0-1 0 0 0,0 0-1 0 0,0 1 1 0 0,0-1 0 0 0,0-1-1 0 0,0 1 1 0 0,0 0 0 0 0,1-1-1 0 0,3 1-1 0 0,0 0 1 0 0,0-1 0 0 0,0 0-1 0 0,0 0 1 0 0,0 0 0 0 0,0-1 0 0 0,-1 0-1 0 0,1 0 1 0 0,2-2 0 0 0,3-1 1 0 0,-1-1 0 0 0,1 0 1 0 0,-1-1-1 0 0,-1 0 0 0 0,1-1 0 0 0,5-5-1 0 0,7-6-17 0 0,-1-1-1 0 0,5-7 18 0 0,-13 11-104 0 0,-1-1-1 0 0,0 0 1 0 0,-1-1-1 0 0,5-10 105 0 0,38-75-263 0 0,-52 96 268 0 0,6-15 36 0 0,0-1 1 0 0,-1 0-1 0 0,-1 0 1 0 0,-2-1-1 0 0,1-3-41 0 0,14-118 33 0 0,-14 54-210 0 0,-4-45 177 0 0,-2 131-12 0 0,-4-86-479 0 0,-14-89 491 0 0,13 151 117 0 0,-1-1 1 0 0,-1 1-1 0 0,-10-25-117 0 0,10 41 0 0 0,7 11 0 0 0,0 1 0 0 0,0 0 0 0 0,0 0 0 0 0,0 0 0 0 0,0 0 0 0 0,-1-1 0 0 0,1 1 0 0 0,0 0 0 0 0,0 0 0 0 0,0 0 0 0 0,-1 0 0 0 0,1 0 0 0 0,0-1 0 0 0,0 1 0 0 0,-1 0 0 0 0,1 0 0 0 0,0 0 0 0 0,0 0 0 0 0,-1 0 0 0 0,1 0 0 0 0,0 0 0 0 0,0 0 0 0 0,-1 0 0 0 0,1 0 0 0 0,0 0 0 0 0,0 0 0 0 0,0 0 0 0 0,-1 0 0 0 0,1 0 0 0 0,0 0 0 0 0,0 0 0 0 0,-1 1 0 0 0,1-1 0 0 0,0 0 0 0 0,0 0 0 0 0,-2 2 0 0 0,0 0 0 0 0,1 0 0 0 0,0 0 0 0 0,-1 0 0 0 0,1 0 0 0 0,0 0 0 0 0,0 0 0 0 0,0 0 0 0 0,0 1 0 0 0,1-1 0 0 0,-1 1 0 0 0,-8 30 0 0 0,7-16 0 0 0,0 1 0 0 0,1-1 0 0 0,0 1 0 0 0,2 6 0 0 0,0 6 0 0 0,5 130 0 0 0,9 26 0 0 0,-1-28 0 0 0,-5-65 0 0 0,3 0 0 0 0,9 21 0 0 0,1-17 0 0 0,-21-92 1 0 0,0 1-7 0 0,0-1-1 0 0,0 0 1 0 0,1 0-1 0 0,-1 0 1 0 0,1 0-1 0 0,0 0 1 0 0,1-1-1 0 0,-1 1 1 0 0,1 0-1 0 0,1 0 7 0 0,-4-4-6 0 0,0-1 0 0 0,0 0 0 0 0,0 0 0 0 0,0 0 0 0 0,0 0 1 0 0,0 0-1 0 0,0 0 0 0 0,0 0 0 0 0,0 0 0 0 0,0 0 0 0 0,0 0 0 0 0,0 0 0 0 0,0 0 0 0 0,0 0 0 0 0,0 0 0 0 0,0 0 0 0 0,0 0 1 0 0,1 0-1 0 0,-1 0 0 0 0,0 1 0 0 0,0-1 0 0 0,0 0 0 0 0,0 0 0 0 0,0 0 0 0 0,0 0 0 0 0,0 0 0 0 0,0 0 0 0 0,0 0 0 0 0,0 0 0 0 0,0 0 1 0 0,0 0-1 0 0,0 0 0 0 0,1 0 0 0 0,-1 0 0 0 0,0 0 0 0 0,0 0 0 0 0,0-1 0 0 0,0 1 0 0 0,0 0 0 0 0,0 0 0 0 0,0 0 0 0 0,0 0 1 0 0,0 0-1 0 0,0 0 0 0 0,0 0 0 0 0,0 0 0 0 0,0 0 0 0 0,0 0 0 0 0,0 0 0 0 0,1 0 0 0 0,-1 0 0 0 0,0 0 0 0 0,0 0 0 0 0,0 0 1 0 0,0 0-1 0 0,0 0 0 0 0,0-1 6 0 0,17-15-1718 0 0,-1-8-5961 0 0,-1-3-1754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6.999"/>
    </inkml:context>
    <inkml:brush xml:id="br0">
      <inkml:brushProperty name="width" value="0.05" units="cm"/>
      <inkml:brushProperty name="height" value="0.05" units="cm"/>
      <inkml:brushProperty name="color" value="#008C3A"/>
    </inkml:brush>
  </inkml:definitions>
  <inkml:trace contextRef="#ctx0" brushRef="#br0">110 0 25943 0 0,'0'0'1191'0'0,"0"0"-30"0"0,2 1-744 0 0,0 0-375 0 0,-1-1-1 0 0,1 1 0 0 0,-1 0 0 0 0,1 0 1 0 0,-1 0-1 0 0,1 0 0 0 0,-1 0 0 0 0,1 0 0 0 0,-1 0 1 0 0,0 0-1 0 0,0 1 0 0 0,0-1 0 0 0,1 0 0 0 0,-1 1 1 0 0,-1-1-1 0 0,1 1 0 0 0,0-1 0 0 0,0 1 1 0 0,0 0-1 0 0,-1-1 0 0 0,1 1 0 0 0,-1 0 0 0 0,0-1 1 0 0,1 2-42 0 0,1 7 470 0 0,-1 0-1 0 0,0 0 1 0 0,0 10-470 0 0,0-10 80 0 0,-1 87 598 0 0,-4 1-1 0 0,-5 9-677 0 0,0 2 221 0 0,6-72-221 0 0,-2 36 0 0 0,0 189-32 0 0,5-249-68 0 0,2-1-1 0 0,-1 1 1 0 0,3 4 100 0 0,-2-8-325 0 0,-1 0-1 0 0,1 1 0 0 0,-1-1 1 0 0,-1 0-1 0 0,0 0 0 0 0,-1 4 326 0 0,-2 6-1577 0 0,2-3-71 0 0</inkml:trace>
  <inkml:trace contextRef="#ctx0" brushRef="#br0" timeOffset="1">14 1469 26719 0 0,'-1'3'1225'0'0,"-8"15"454"0"0,9-17-1594 0 0,0-1 35 0 0,-1 0 1 0 0,1 1 0 0 0,0-1 0 0 0,-1 1 0 0 0,1-1 0 0 0,0 1-1 0 0,0-1 1 0 0,0 0 0 0 0,-1 1 0 0 0,1-1 0 0 0,0 1 0 0 0,0-1-1 0 0,0 1 1 0 0,0-1 0 0 0,0 1 0 0 0,0-1 0 0 0,0 1 0 0 0,0-1-1 0 0,0 1 1 0 0,0-1 0 0 0,0 1 0 0 0,0-1 0 0 0,0 1-1 0 0,1-1 1 0 0,-1 1-121 0 0,10 10-26 0 0,-6-12-2 0 0,-2 1 17 0 0,-1 0-50 0 0,0 0 0 0 0,0 0 0 0 0,0-1 0 0 0,0 1 0 0 0,0 0 1 0 0,0 0-1 0 0,0-1 0 0 0,0 1 0 0 0,0-1 0 0 0,0 1 0 0 0,0-1 0 0 0,0 1 61 0 0,4-3-780 0 0,5 1-869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7.711"/>
    </inkml:context>
    <inkml:brush xml:id="br0">
      <inkml:brushProperty name="width" value="0.05" units="cm"/>
      <inkml:brushProperty name="height" value="0.05" units="cm"/>
      <inkml:brushProperty name="color" value="#008C3A"/>
    </inkml:brush>
  </inkml:definitions>
  <inkml:trace contextRef="#ctx0" brushRef="#br0">123 1183 1376 0 0,'-14'1'136'0'0,"10"0"92"0"0,0 1 0 0 0,0 0-1 0 0,0 0 1 0 0,0 0 0 0 0,0 0 0 0 0,0 1 0 0 0,0 0-1 0 0,1 0 1 0 0,-1 1-228 0 0,-29 31 9323 0 0,1-1-4181 0 0,32-34-5041 0 0,0 0 0 0 0,0 1 0 0 0,0-1 0 0 0,0 0 0 0 0,0 0 0 0 0,0 0 0 0 0,0 0 0 0 0,0 0 0 0 0,0 0 0 0 0,0 0 0 0 0,0 0 0 0 0,0 0 0 0 0,0 0-1 0 0,-1 1 1 0 0,1-1 0 0 0,0 0 0 0 0,0 0 0 0 0,0 0 0 0 0,0 0 0 0 0,0 0 0 0 0,0 0 0 0 0,0 0 0 0 0,0 0 0 0 0,-1 0 0 0 0,1 0 0 0 0,0 0 0 0 0,0 0 0 0 0,0 0-1 0 0,0 0 1 0 0,0 0 0 0 0,0 0 0 0 0,0 0 0 0 0,-1 0 0 0 0,1 0 0 0 0,0 0 0 0 0,0 0 0 0 0,0 0 0 0 0,0 0 0 0 0,0 0 0 0 0,0 0 0 0 0,0 0 0 0 0,-1 0-1 0 0,1-1 1 0 0,0 1 0 0 0,0 0 0 0 0,0 0 0 0 0,0 0 0 0 0,0 0 0 0 0,0 0 0 0 0,0 0 0 0 0,0 0 0 0 0,0 0 0 0 0,0 0 0 0 0,0-1 0 0 0,0 1 0 0 0,0 0-1 0 0,0 0 1 0 0,-1 0 0 0 0,1 0-101 0 0,1-12 1457 0 0,7-18-753 0 0,40-69 1045 0 0,-10 24-866 0 0,14-51 16 0 0,10-46-899 0 0,-35 77 97 0 0,-4 15 11 0 0,-5 18-29 0 0,8-58-79 0 0,3-66 60 0 0,-20 122-55 0 0,6-65 6 0 0,-15 124 0 0 0,6-12 33 0 0,-4 12-33 0 0,-2 6-5 0 0,1-1 0 0 0,-1 0 0 0 0,0 0 0 0 0,1 0 0 0 0,-1 0 0 0 0,0 1 0 0 0,0-1 0 0 0,1 0 0 0 0,-1 0 0 0 0,0 1 0 0 0,0-1 0 0 0,0 0 0 0 0,1 1 0 0 0,-1-1 0 0 0,0 0 0 0 0,0 0 0 0 0,0 1 0 0 0,0-1 0 0 0,0 0 0 0 0,0 1 0 0 0,0-1 0 0 0,0 0 0 0 0,1 1 0 0 0,-1-1 0 0 0,0 0-6 0 0,16 51 203 0 0,1 1 47 0 0,1 10-250 0 0,0 7 203 0 0,6 6-203 0 0,18 64 213 0 0,28 140 187 0 0,-52-208-228 0 0,3-1 0 0 0,16 31-172 0 0,23 69 144 0 0,-15-49-395 0 0,-45-119-45 0 0,0-2-21 0 0,-1-1 182 0 0,-1 1-1 0 0,1-1 1 0 0,0 0 0 0 0,0 1-1 0 0,-1-1 1 0 0,1 0 0 0 0,0 0 0 0 0,0 0-1 0 0,0 1 1 0 0,-1-2 135 0 0,-3-2-408 0 0,-22-14-3593 0 0,-12-13 4001 0 0,-12-9-4479 0 0,14 12-3383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8.087"/>
    </inkml:context>
    <inkml:brush xml:id="br0">
      <inkml:brushProperty name="width" value="0.05" units="cm"/>
      <inkml:brushProperty name="height" value="0.05" units="cm"/>
      <inkml:brushProperty name="color" value="#008C3A"/>
    </inkml:brush>
  </inkml:definitions>
  <inkml:trace contextRef="#ctx0" brushRef="#br0">18 0 10136 0 0,'-3'4'131'0'0,"1"1"0"0"0,0-1 0 0 0,-1 0 0 0 0,1 1 0 0 0,1 0 0 0 0,-1-1 0 0 0,1 1 0 0 0,0 1-131 0 0,1 14 2653 0 0,9 4 6509 0 0,-7-20-8805 0 0,0 0 0 0 0,0-1 0 0 0,1 1-1 0 0,-1-1 1 0 0,1 0 0 0 0,0 0 0 0 0,0 0-1 0 0,0 0 1 0 0,0-1 0 0 0,0 1 0 0 0,1-1-1 0 0,-1 1 1 0 0,1-1 0 0 0,0 0-357 0 0,3 1 218 0 0,-1-1 0 0 0,1 0 0 0 0,-1 0 1 0 0,1 0-1 0 0,0-1 0 0 0,0 0 0 0 0,-1 0 0 0 0,4-1-218 0 0,9 0 143 0 0,0-1-1 0 0,0-1 0 0 0,0-1 1 0 0,0 0-1 0 0,14-6-142 0 0,232-55-1884 0 0,-248 62 1304 0 0,0 1 1 0 0,-1 0-1 0 0,16 1 580 0 0,33-1-2959 0 0,-27-1-3031 0 0,0 1-1721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8.475"/>
    </inkml:context>
    <inkml:brush xml:id="br0">
      <inkml:brushProperty name="width" value="0.05" units="cm"/>
      <inkml:brushProperty name="height" value="0.05" units="cm"/>
      <inkml:brushProperty name="color" value="#008C3A"/>
    </inkml:brush>
  </inkml:definitions>
  <inkml:trace contextRef="#ctx0" brushRef="#br0">473 679 17503 0 0,'-1'-1'803'0'0,"-7"-5"-558"0"0,1 0-1 0 0,-2 1 1 0 0,1 0-1 0 0,0 0 1 0 0,-1 1-1 0 0,0 0 1 0 0,0 1-1 0 0,-4-2-244 0 0,-7 1 1032 0 0,14 2-649 0 0,0 1 0 0 0,1-1 0 0 0,-1 1 0 0 0,0 1 0 0 0,0-1 0 0 0,1 1 0 0 0,-3 0-383 0 0,-1 1 192 0 0,0 0 0 0 0,1 0 0 0 0,-1 1 0 0 0,1 0 0 0 0,0 0 0 0 0,0 1 0 0 0,0 0 0 0 0,0 1 0 0 0,0-1 0 0 0,1 2 0 0 0,-1-1 0 0 0,1 1 0 0 0,0 0 0 0 0,0 0 0 0 0,1 1 0 0 0,0 0 0 0 0,-6 6-192 0 0,-4 7 215 0 0,-1 0-1 0 0,2 1 1 0 0,1 1 0 0 0,0 0-1 0 0,2 1 1 0 0,1 1 0 0 0,0 0-1 0 0,-1 6-214 0 0,6-10 82 0 0,-12 32 699 0 0,-3 17-781 0 0,17-51 285 0 0,1 0 0 0 0,0 1 0 0 0,1-1 1 0 0,1 1-1 0 0,1 0 0 0 0,0 1-285 0 0,0-16 1 0 0,0 1-1 0 0,1-1 1 0 0,-1 1 0 0 0,1-1 0 0 0,-1 1-1 0 0,1-1 1 0 0,0 0 0 0 0,0 1 0 0 0,1-1 0 0 0,-1 0-1 0 0,1 0 1 0 0,-1 0 0 0 0,1 0 0 0 0,0 0 0 0 0,0 0-1 0 0,0-1 1 0 0,1 1 0 0 0,-1-1 0 0 0,1 1 0 0 0,-1-1-1 0 0,1 0 1 0 0,0 0 0 0 0,0 0 0 0 0,0 0 0 0 0,0-1-1 0 0,0 1 1 0 0,0-1 0 0 0,0 0 0 0 0,1 0 0 0 0,-1 0-1 0 0,0 0 1 0 0,1 0 0 0 0,-1-1 0 0 0,1 1-1 0 0,-1-1 1 0 0,1 0 0 0 0,2 0-1 0 0,3-1 9 0 0,0 0 0 0 0,0 0 0 0 0,0 0 0 0 0,-1-1 0 0 0,1-1 0 0 0,0 0 0 0 0,-1 0 0 0 0,1 0 0 0 0,-1-1 0 0 0,0 0 0 0 0,-1-1 0 0 0,1 1 0 0 0,-1-2 0 0 0,1 1 0 0 0,-2-1 0 0 0,3-2-9 0 0,1-2 0 0 0,5-4 0 0 0,0 0 0 0 0,3-1 0 0 0,-11 10-31 0 0,-1-1 1 0 0,1-1-1 0 0,-1 1 1 0 0,0-1-1 0 0,-1 0 0 0 0,0 0 1 0 0,0-1-1 0 0,4-7 31 0 0,4-13-244 0 0,-1 1 0 0 0,-1-1 244 0 0,-2 4-136 0 0,10-25-444 0 0,-2 0 1 0 0,6-34 579 0 0,-9 22-258 0 0,-3-1 1 0 0,-3 0-1 0 0,-3-1 0 0 0,-2-1 258 0 0,-3 45-139 0 0,-9-285-551 0 0,8 265 750 0 0,2 33-44 0 0,-1-1 0 0 0,0 0 0 0 0,0 0 0 0 0,-1 0 0 0 0,0 0-1 0 0,0 0 1 0 0,0 0 0 0 0,-1 1 0 0 0,0-1 0 0 0,-3-4-16 0 0,5 10 26 0 0,-1 0-1 0 0,1 0 1 0 0,-1 0 0 0 0,0 0 0 0 0,0 0-1 0 0,1 1 1 0 0,-1-1 0 0 0,0 0 0 0 0,0 0-1 0 0,0 1 1 0 0,0-1 0 0 0,0 0 0 0 0,0 1-1 0 0,-1-1-25 0 0,1 1 46 0 0,1 0-9 0 0,-1 0-1 0 0,0 1 1 0 0,1-1-1 0 0,-1 1 1 0 0,1-1-1 0 0,-1 1 0 0 0,1-1 1 0 0,-1 1-1 0 0,1-1 1 0 0,-1 1-1 0 0,1 0 0 0 0,-1-1 1 0 0,1 1-1 0 0,-1 0 1 0 0,1-1-1 0 0,0 1 1 0 0,0 0-1 0 0,-1-1 0 0 0,1 1 1 0 0,0 0-37 0 0,0-1 31 0 0,-3 9 41 0 0,1-1 0 0 0,0 1 0 0 0,0 0-1 0 0,1 0 1 0 0,0-1 0 0 0,0 1 0 0 0,1 9-72 0 0,2 16-78 0 0,4 15 78 0 0,-3-20 38 0 0,32 182 335 0 0,-6-36 602 0 0,-21-115-776 0 0,57 353 670 0 0,-33-275-789 0 0,-29-130-198 0 0,0 1 0 0 0,0-1 0 0 0,1 0 0 0 0,2 4 118 0 0,-5-10-57 0 0,1 1 0 0 0,-1 0-1 0 0,1-1 1 0 0,0 1 0 0 0,0-1-1 0 0,0 1 1 0 0,0-1 0 0 0,0 0-1 0 0,1 0 1 0 0,-1 0-1 0 0,1 0 1 0 0,-1 0 0 0 0,2 0 57 0 0,-3-2-123 0 0,0-1-1 0 0,0 1 1 0 0,0 0 0 0 0,0 0 0 0 0,0-1-1 0 0,0 1 1 0 0,0 0 0 0 0,0-1 0 0 0,0 1 0 0 0,0-1-1 0 0,0 0 1 0 0,0 1 0 0 0,0-1 0 0 0,0 0 0 0 0,-1 1-1 0 0,1-1 1 0 0,0 0 0 0 0,0 0 0 0 0,-1 0 0 0 0,1 0 122 0 0,-1 1-164 0 0,20-24-3189 0 0,-7 8 1635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8.827"/>
    </inkml:context>
    <inkml:brush xml:id="br0">
      <inkml:brushProperty name="width" value="0.05" units="cm"/>
      <inkml:brushProperty name="height" value="0.05" units="cm"/>
      <inkml:brushProperty name="color" value="#008C3A"/>
    </inkml:brush>
  </inkml:definitions>
  <inkml:trace contextRef="#ctx0" brushRef="#br0">347 478 23039 0 0,'0'2'528'0'0,"0"-1"-469"0"0,1 1-1 0 0,-1-1 1 0 0,-1 1-1 0 0,1-1 1 0 0,0 0-1 0 0,0 1 1 0 0,0-1-1 0 0,-1 0 1 0 0,1 1-1 0 0,0-1 0 0 0,-1 0 1 0 0,0 0-1 0 0,1 1 1 0 0,-1-1-1 0 0,0 0 1 0 0,1 0-1 0 0,-1 0 1 0 0,0 0-1 0 0,0 0 1 0 0,0 0-1 0 0,0 0 1 0 0,0 0-1 0 0,0 0 1 0 0,0 0-1 0 0,0-1 1 0 0,-1 1-1 0 0,1 0 1 0 0,0-1-1 0 0,0 1 0 0 0,0-1 1 0 0,-1 1-1 0 0,1-1 1 0 0,0 0-59 0 0,-7 2 47 0 0,1-2 0 0 0,0 1 0 0 0,-1-1 0 0 0,1 0 0 0 0,0-1 0 0 0,-3 0-47 0 0,1 0 409 0 0,0 1 1 0 0,-1 0-1 0 0,-3 0-409 0 0,5 2 137 0 0,-1 0 1 0 0,1 1-1 0 0,0 0 0 0 0,-1 0 0 0 0,2 1 0 0 0,-1 0 0 0 0,0 1 1 0 0,1-1-1 0 0,-1 1 0 0 0,1 1 0 0 0,1-1 0 0 0,-1 1 0 0 0,1 1 1 0 0,0-1-1 0 0,0 1 0 0 0,1 0 0 0 0,-2 3-137 0 0,-2 4 142 0 0,0 0 27 0 0,0 0 1 0 0,1 1 0 0 0,1-1 0 0 0,0 1-1 0 0,1 1 1 0 0,-3 13-170 0 0,-3 32 610 0 0,2 1 0 0 0,0 36-610 0 0,9-83 0 0 0,1 0 0 0 0,1 1 0 0 0,0-1 0 0 0,1 0 0 0 0,1 0 0 0 0,0 0 0 0 0,2 3 0 0 0,-4-14 0 0 0,1 0 0 0 0,-1 0 0 0 0,1 0 0 0 0,0-1 0 0 0,0 1 0 0 0,1-1 0 0 0,-1 1 0 0 0,1-1 0 0 0,-1 0 0 0 0,1 0 0 0 0,0 0 0 0 0,0 0 0 0 0,1 0 0 0 0,-1-1 0 0 0,0 1 0 0 0,1-1 0 0 0,0 0 0 0 0,-1 0 0 0 0,1 0 0 0 0,0-1 0 0 0,0 1 0 0 0,0-1 0 0 0,0 0 0 0 0,0 0 0 0 0,0-1 0 0 0,1 1 0 0 0,-1-1 0 0 0,0 0 0 0 0,0 0 0 0 0,0 0 0 0 0,1 0 0 0 0,-1-1 0 0 0,0 0 0 0 0,0 0 0 0 0,0 0 0 0 0,3-1 0 0 0,8-4 4 0 0,0 0 0 0 0,0-1 0 0 0,0 0 0 0 0,-1-1 0 0 0,-1-1 0 0 0,1 0 0 0 0,-1-1 0 0 0,-1 0 0 0 0,0-1 0 0 0,0-1 0 0 0,-1 1 0 0 0,-1-2 0 0 0,0 0 0 0 0,0 0 0 0 0,-1-1 0 0 0,-1 0 0 0 0,-1 0 0 0 0,1-2-4 0 0,1-6 44 0 0,-1 0 0 0 0,-1-1 0 0 0,0 0 0 0 0,-1-7-44 0 0,13-97 36 0 0,-17 112-45 0 0,3-46-70 0 0,-4 0 1 0 0,-5-55 78 0 0,2 55-35 0 0,-5-30 19 0 0,-4 1 0 0 0,-10-32 16 0 0,13 92-93 0 0,6 24 49 0 0,1-1-1 0 0,-1 1 1 0 0,1-1-1 0 0,0 0 1 0 0,0-1 44 0 0,1 8-1 0 0,0 0-1 0 0,0 0 0 0 0,0 0 1 0 0,0 0-1 0 0,0 0 1 0 0,0 0-1 0 0,0-1 1 0 0,0 1-1 0 0,0 0 1 0 0,0 0-1 0 0,0 0 1 0 0,0 0-1 0 0,0 0 1 0 0,0 0-1 0 0,0 0 1 0 0,0 0-1 0 0,0 0 1 0 0,0-1-1 0 0,0 1 1 0 0,0 0-1 0 0,0 0 1 0 0,0 0-1 0 0,0 0 1 0 0,0 0-1 0 0,0 0 0 0 0,0 0 1 0 0,0 0-1 0 0,0 0 1 0 0,0 0-1 0 0,0 0 1 0 0,0 0-1 0 0,0-1 1 0 0,0 1-1 0 0,-1 0 1 0 0,1 0-1 0 0,0 0 1 0 0,0 0-1 0 0,0 0 1 0 0,0 0-1 0 0,0 0 1 0 0,0 0-1 0 0,0 0 1 0 0,0 0-1 0 0,0 0 1 0 0,0 0-1 0 0,-1 0 1 0 0,1 0-1 0 0,0 0 0 0 0,0 0 1 0 0,0 0-1 0 0,0 0 1 0 0,0 0-1 0 0,0 0 1 0 0,0 0-1 0 0,0 0 1 0 0,0 0-1 0 0,-1 0 2 0 0,1 0 1 0 0,-1 0 0 0 0,0 0 0 0 0,0 0 0 0 0,0 1 1 0 0,1-1-1 0 0,-1 0 0 0 0,0 0 0 0 0,0 0 0 0 0,0 1 0 0 0,1-1 0 0 0,-1 0 0 0 0,0 1 0 0 0,1-1 0 0 0,-1 1 0 0 0,0-1 0 0 0,1 1 0 0 0,-1-1 0 0 0,0 1 0 0 0,1-1 0 0 0,-1 1 0 0 0,1 0-1 0 0,-1 0 5 0 0,0 1 0 0 0,0 0 0 0 0,0 0 1 0 0,0 0-1 0 0,0 0 0 0 0,1-1 0 0 0,-1 1 0 0 0,1 0 1 0 0,-1 0-1 0 0,1 2-5 0 0,-2 19 48 0 0,0 0 0 0 0,2 0 1 0 0,2 21-49 0 0,12 68 120 0 0,0 6 36 0 0,-9-76-40 0 0,6 21-116 0 0,2 26 12 0 0,30 180-32 0 0,-37-235 185 0 0,-1-4-111 0 0,2 1 0 0 0,1-1 0 0 0,1 0 0 0 0,2 0 0 0 0,1-1 0 0 0,1-1 0 0 0,5 6-54 0 0,-17-32-86 0 0,0 0 0 0 0,1 1 0 0 0,-1-1 0 0 0,1 0 0 0 0,-1 0 0 0 0,1 0 0 0 0,0 0 0 0 0,0 0 0 0 0,0 0 0 0 0,0-1 0 0 0,0 1 1 0 0,0 0-1 0 0,1-1 0 0 0,-1 0 0 0 0,0 0 0 0 0,1 0 0 0 0,-1 0 0 0 0,1 0 0 0 0,-1 0 0 0 0,1 0 0 0 0,0-1 0 0 0,-1 1 0 0 0,1-1 0 0 0,0 0 0 0 0,-1 0 1 0 0,1 0-1 0 0,0 0 0 0 0,-1 0 0 0 0,1-1 0 0 0,-1 1 0 0 0,1-1 0 0 0,0 0 0 0 0,-1 0 0 0 0,1 1 0 0 0,-1-2 0 0 0,0 1 0 0 0,1 0 0 0 0,0-1 86 0 0,9-7-1152 0 0,1 0-1 0 0,-2 0 0 0 0,0-2 0 0 0,0 1 1 0 0,5-8 1152 0 0,17-21-2102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1.367"/>
    </inkml:context>
    <inkml:brush xml:id="br0">
      <inkml:brushProperty name="width" value="0.1" units="cm"/>
      <inkml:brushProperty name="height" value="0.1" units="cm"/>
      <inkml:brushProperty name="color" value="#333333"/>
    </inkml:brush>
  </inkml:definitions>
  <inkml:trace contextRef="#ctx0" brushRef="#br0">37 14 19895 0 0,'-15'-8'880'0'0,"12"3"184"0"0,-7 5-848 0 0,6 0-216 0 0,4 0 0 0 0,0 0 0 0 0,-5 0 168 0 0,5 0-8 0 0,0 0 0 0 0,0 0 0 0 0,0 0-48 0 0,0 0-16 0 0,0 0 0 0 0,0 0 0 0 0,0 0-608 0 0,14 5-128 0 0,-1 3-32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4.616"/>
    </inkml:context>
    <inkml:brush xml:id="br0">
      <inkml:brushProperty name="width" value="0.1" units="cm"/>
      <inkml:brushProperty name="height" value="0.1" units="cm"/>
      <inkml:brushProperty name="color" value="#333333"/>
    </inkml:brush>
  </inkml:definitions>
  <inkml:trace contextRef="#ctx0" brushRef="#br0">205 1 18575 0 0,'-14'0'358'0'0,"0"2"0"0"0,0-1-1 0 0,0 2 1 0 0,0 0-1 0 0,1 0 1 0 0,-12 6-358 0 0,18-6 362 0 0,0 0 0 0 0,0 1 1 0 0,0 1-1 0 0,1-1 0 0 0,0 1 1 0 0,0 0-1 0 0,0 0 0 0 0,0 1 1 0 0,1 0-1 0 0,-1 0-362 0 0,3-2 106 0 0,0 0 0 0 0,0 0 0 0 0,1 0 0 0 0,-1 0 0 0 0,1 1 1 0 0,0-1-1 0 0,0 0 0 0 0,1 1 0 0 0,-1 0 0 0 0,1-1 0 0 0,0 1 0 0 0,0 0 1 0 0,0 0-1 0 0,1 0 0 0 0,0-1 0 0 0,0 6-106 0 0,1-2 59 0 0,0-1 1 0 0,0 1-1 0 0,0 0 0 0 0,1-1 1 0 0,1 1-1 0 0,-1-1 0 0 0,1 0 1 0 0,1 1-60 0 0,9 17 128 0 0,1-1 0 0 0,1 0 0 0 0,1-1 0 0 0,1-1 0 0 0,7 6-128 0 0,63 55 389 0 0,26 16-389 0 0,-101-90-2 0 0,4 5 19 0 0,1 0 1 0 0,-2 1-1 0 0,0 0 1 0 0,-1 2-1 0 0,6 7-17 0 0,-16-18-6 0 0,1 2-38 0 0,0-1 0 0 0,0 1 0 0 0,-1 1 0 0 0,0-1 1 0 0,2 7 43 0 0,-5-13-100 0 0,0 0 0 0 0,-1 0 1 0 0,0 0-1 0 0,1 0 1 0 0,-1 0-1 0 0,0 0 0 0 0,0 0 1 0 0,0 0-1 0 0,0 0 1 0 0,0 0-1 0 0,0 0 1 0 0,-1 1-1 0 0,1-1 0 0 0,-1 0 1 0 0,0 0-1 0 0,1 0 1 0 0,-1-1-1 0 0,0 1 1 0 0,0 0-1 0 0,0 0 0 0 0,0 0 1 0 0,-1-1-1 0 0,1 1 1 0 0,0 0-1 0 0,-1-1 1 0 0,-1 2 99 0 0,-6 4-1448 0 0,-4-6-58 0 0</inkml:trace>
  <inkml:trace contextRef="#ctx0" brushRef="#br0" timeOffset="1">227 474 9216 0 0,'0'0'816'0'0,"0"0"-656"0"0,14-12-160 0 0,1 3 0 0 0,-2-6 1424 0 0,4-2 248 0 0,7 6 56 0 0,-1-6-1 0 0,-1-12-1135 0 0,5 6-232 0 0,10 2-40 0 0,-10-7-16 0 0,0 4-1128 0 0,2-4-224 0 0,29-21-39 0 0,-7 12-17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9.190"/>
    </inkml:context>
    <inkml:brush xml:id="br0">
      <inkml:brushProperty name="width" value="0.05" units="cm"/>
      <inkml:brushProperty name="height" value="0.05" units="cm"/>
      <inkml:brushProperty name="color" value="#008C3A"/>
    </inkml:brush>
  </inkml:definitions>
  <inkml:trace contextRef="#ctx0" brushRef="#br0">1 25 21887 0 0,'1'-23'1150'0'0,"-1"23"-1127"0"0,0 0 0 0 0,0 0 0 0 0,0 0 0 0 0,0 0 0 0 0,0 0 0 0 0,0 0 0 0 0,0 0 0 0 0,0 0 0 0 0,0 0 0 0 0,0 0 0 0 0,0 0 0 0 0,0 0 0 0 0,0 0 0 0 0,0 0-1 0 0,0 0 1 0 0,0 0 0 0 0,0 0 0 0 0,1 0 0 0 0,-1 0 0 0 0,0 0 0 0 0,0 0 0 0 0,0 0 0 0 0,0-1 0 0 0,0 1 0 0 0,0 0 0 0 0,0 0 0 0 0,0 0 0 0 0,0 0 0 0 0,0 0 0 0 0,0 0 0 0 0,0 0-1 0 0,0 0 1 0 0,0 0 0 0 0,0 0 0 0 0,0 0 0 0 0,0 0 0 0 0,0 0 0 0 0,0 0 0 0 0,0 0 0 0 0,0 0 0 0 0,0 0 0 0 0,0 0 0 0 0,0 0-23 0 0,2 13 231 0 0,17 112 1811 0 0,2 16 916 0 0,-9-22-70 0 0,24 93-2888 0 0,-32-195 139 0 0,2-1 1 0 0,2 6-140 0 0,5 12 76 0 0,-9-22-76 0 0,-3-10-49 0 0,0 0 1 0 0,0 0-1 0 0,0 0 1 0 0,-1 0-1 0 0,1 0 1 0 0,-1 0-1 0 0,0 0 1 0 0,1 2 48 0 0,-1-3-286 0 0,0-1-499 0 0,0 0-219 0 0,0-3-1177 0 0,-1-10-4780 0 0,-3-6-2044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9.533"/>
    </inkml:context>
    <inkml:brush xml:id="br0">
      <inkml:brushProperty name="width" value="0.05" units="cm"/>
      <inkml:brushProperty name="height" value="0.05" units="cm"/>
      <inkml:brushProperty name="color" value="#008C3A"/>
    </inkml:brush>
  </inkml:definitions>
  <inkml:trace contextRef="#ctx0" brushRef="#br0">37 150 23095 0 0,'-13'-20'1024'0'0,"13"20"208"0"0,-5 4-984 0 0,5 12-248 0 0,-10 5 0 0 0,10-1 0 0 0,-4-5 480 0 0,-1-2 40 0 0,5-6 16 0 0,0 1 0 0 0,0 1-352 0 0,0-9-72 0 0,0 0-16 0 0,14 3-7568 0 0,-1 2-1519 0 0</inkml:trace>
  <inkml:trace contextRef="#ctx0" brushRef="#br0" timeOffset="1">446 1 27215 0 0,'1'10'604'0'0,"0"1"1"0"0,0 0-1 0 0,1 2-604 0 0,0-3 306 0 0,0 1-1 0 0,-1-1 0 0 0,-1 3-305 0 0,5 55 254 0 0,0-23-253 0 0,1 18 1144 0 0,4 5-1145 0 0,5 46 848 0 0,17 191-1265 0 0,-5-71 417 0 0,-26-222 15 0 0,0-1-12 0 0,0 1 0 0 0,1 0 0 0 0,0-1-1 0 0,1 1 1 0 0,1-1 0 0 0,-1 0 0 0 0,2 1-3 0 0,-4-11-623 0 0,0-4-38 0 0,1-22-1121 0 0,0-1 1 0 0,-2 1 0 0 0,-2-19 1781 0 0,-1 18-1639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9.865"/>
    </inkml:context>
    <inkml:brush xml:id="br0">
      <inkml:brushProperty name="width" value="0.05" units="cm"/>
      <inkml:brushProperty name="height" value="0.05" units="cm"/>
      <inkml:brushProperty name="color" value="#008C3A"/>
    </inkml:brush>
  </inkml:definitions>
  <inkml:trace contextRef="#ctx0" brushRef="#br0">15 522 23959 0 0,'-2'2'547'0'0,"1"-1"-436"0"0,0 1 1 0 0,-1 0 0 0 0,1 0-1 0 0,0 0 1 0 0,0-1-1 0 0,0 1 1 0 0,0 0-1 0 0,0 0 1 0 0,1 1-1 0 0,-1-1 1 0 0,1 0-1 0 0,-1 0 1 0 0,1 0-1 0 0,0 0 1 0 0,0 0-1 0 0,0 1 1 0 0,0-1-1 0 0,0 2-111 0 0,0 0 52 0 0,1 0 0 0 0,-1-1 0 0 0,1 1 0 0 0,0 0-1 0 0,0-1 1 0 0,0 1 0 0 0,0-1 0 0 0,1 1 0 0 0,-1-1-1 0 0,1 1 1 0 0,1 0-52 0 0,6 9 569 0 0,-8-11-477 0 0,0 1-1 0 0,1-1 1 0 0,-1 0-1 0 0,1 0 1 0 0,0 0-1 0 0,0 0 0 0 0,0 0 1 0 0,0 0-1 0 0,0 0 1 0 0,0-1-1 0 0,1 1 1 0 0,1 0-92 0 0,7 3 132 0 0,2 0 0 0 0,-1-1 0 0 0,0 0 0 0 0,1-1-1 0 0,-1-1 1 0 0,1 0 0 0 0,0-1 0 0 0,0 0 0 0 0,-1-1 0 0 0,1 0 0 0 0,7-2-132 0 0,16-2-465 0 0,-1-3 1 0 0,1 0-1 0 0,14-7 465 0 0,-41 11-465 0 0,1-1 0 0 0,-1 0 0 0 0,8-4 465 0 0,-3 0-791 0 0,14-2-1119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5.888"/>
    </inkml:context>
    <inkml:brush xml:id="br0">
      <inkml:brushProperty name="width" value="0.05" units="cm"/>
      <inkml:brushProperty name="height" value="0.05" units="cm"/>
      <inkml:brushProperty name="color" value="#008C3A"/>
    </inkml:brush>
  </inkml:definitions>
  <inkml:trace contextRef="#ctx0" brushRef="#br0">0 81 10592 0 0,'0'-6'345'0'0,"0"0"0"0"0,1 0 1 0 0,-1-1-1 0 0,1 1 0 0 0,1 0 0 0 0,-1 0 1 0 0,2-2-346 0 0,4-7 3478 0 0,4 2 3561 0 0,-11 13-6953 0 0,1-1-1 0 0,0 1 1 0 0,-1 0 0 0 0,1 0-1 0 0,0 0 1 0 0,-1 0 0 0 0,1 0-1 0 0,0-1 1 0 0,-1 1 0 0 0,1 0-1 0 0,0 1 1 0 0,-1-1 0 0 0,1 0-1 0 0,-1 0 1 0 0,1 0 0 0 0,0 0-1 0 0,-1 0 1 0 0,1 1 0 0 0,0-1-1 0 0,-1 0 1 0 0,1 1 0 0 0,-1-1-1 0 0,1 0 1 0 0,-1 1 0 0 0,1-1-1 0 0,-1 0 1 0 0,1 1 0 0 0,-1-1-1 0 0,1 1 1 0 0,-1-1 0 0 0,0 1-1 0 0,1 0-85 0 0,0 0 222 0 0,5 5-46 0 0,-1 0 1 0 0,0 0-1 0 0,0 1 1 0 0,0-1-1 0 0,-1 1 1 0 0,0 1-1 0 0,0-1 1 0 0,-1 0-1 0 0,0 1 1 0 0,0 0 0 0 0,0 0-1 0 0,0 7-176 0 0,2 14 389 0 0,-1 1-1 0 0,1 27-388 0 0,-4-34 188 0 0,7 90 378 0 0,-1 25-184 0 0,-3-44-295 0 0,-4-88-95 0 0,0-5 2 0 0,0 1 1 0 0,0-1-1 0 0,0 1 0 0 0,0-1 0 0 0,0 0 0 0 0,0 1 0 0 0,1-1 0 0 0,-1 1 1 0 0,0-1-1 0 0,1 0 0 0 0,-1 1 0 0 0,1-1 0 0 0,0 0 0 0 0,-1 0 0 0 0,1 1 0 0 0,0-1 1 0 0,0 0-1 0 0,0 0 6 0 0,0 1-583 0 0,-1-2-181 0 0,0 0-32 0 0,-5-37-3777 0 0,5 16 2562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6.220"/>
    </inkml:context>
    <inkml:brush xml:id="br0">
      <inkml:brushProperty name="width" value="0.05" units="cm"/>
      <inkml:brushProperty name="height" value="0.05" units="cm"/>
      <inkml:brushProperty name="color" value="#008C3A"/>
    </inkml:brush>
  </inkml:definitions>
  <inkml:trace contextRef="#ctx0" brushRef="#br0">0 1 19407 0 0,'0'0'424'0'0,"0"0"88"0"0,0 0 24 0 0,0 0 8 0 0,0 0-432 0 0,0 0-112 0 0,0 0 0 0 0,0 0 0 0 0,0 0 416 0 0,0 0 64 0 0,0 0 16 0 0,0 0 0 0 0,0 0-784 0 0,0 0-152 0 0,0 0-32 0 0,0 0-8463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6.594"/>
    </inkml:context>
    <inkml:brush xml:id="br0">
      <inkml:brushProperty name="width" value="0.05" units="cm"/>
      <inkml:brushProperty name="height" value="0.05" units="cm"/>
      <inkml:brushProperty name="color" value="#008C3A"/>
    </inkml:brush>
  </inkml:definitions>
  <inkml:trace contextRef="#ctx0" brushRef="#br0">1 111 11520 0 0,'0'2'528'0'0,"0"22"240"0"0,0 0 0 0 0,2 0 1 0 0,1 0-1 0 0,5 20-768 0 0,26 84 9444 0 0,-5-18-6579 0 0,-16-51-2119 0 0,-9-34-292 0 0,2 1 0 0 0,9 22-454 0 0,-6-21 240 0 0,-6-17-129 0 0,1 0 1 0 0,0 0-1 0 0,2 4-111 0 0,-5-10 53 0 0,8-35 75 0 0,-7 17-119 0 0,-1 1 0 0 0,-1-1 0 0 0,0 1-1 0 0,0 0 1 0 0,-2-1 0 0 0,0-3-9 0 0,-2-19 11 0 0,-12-77-120 0 0,14 45-169 0 0,3-1 1 0 0,7-36 277 0 0,-5 89-61 0 0,-1 0-1 0 0,2 0 1 0 0,0 1 0 0 0,1-1-1 0 0,0 1 1 0 0,2 0 0 0 0,-1 1-1 0 0,2-1 1 0 0,8-12 61 0 0,-14 24-4 0 0,0 0 0 0 0,0 1 0 0 0,0-1 0 0 0,1 0 0 0 0,-1 1 0 0 0,0 0 0 0 0,1-1 0 0 0,0 1 0 0 0,0 0 0 0 0,-1 1 0 0 0,1-1 0 0 0,0 0 0 0 0,0 1 0 0 0,0-1 0 0 0,1 1 0 0 0,-1 0 0 0 0,0 0 0 0 0,0 1 0 0 0,1-1 0 0 0,-1 0 0 0 0,1 1 0 0 0,-1 0 0 0 0,0 0 0 0 0,1 0 0 0 0,-1 0 0 0 0,0 1 0 0 0,1-1 0 0 0,-1 1 0 0 0,0 0 0 0 0,1 0 0 0 0,-1 0 0 0 0,0 0 0 0 0,0 1 0 0 0,0-1 0 0 0,2 2 4 0 0,4 4 49 0 0,-1 0 0 0 0,-1 1 0 0 0,1 0 0 0 0,-1 0 0 0 0,0 1 0 0 0,-1 0 0 0 0,0 0 1 0 0,-1 0-1 0 0,0 1 0 0 0,0 0 0 0 0,-1 0 0 0 0,3 10-49 0 0,4 18 190 0 0,-1 0 1 0 0,3 38-191 0 0,-4-24 90 0 0,-3-6-32 0 0,-2 0 0 0 0,-1 8-58 0 0,-1-8 76 0 0,8 43-76 0 0,-10-87-20 0 0,0 0 0 0 0,1 0 0 0 0,0 1 0 0 0,-1-1 0 0 0,1 0-1 0 0,0 0 1 0 0,0 0 0 0 0,0 0 0 0 0,0 0 0 0 0,0-1 0 0 0,1 1 0 0 0,-1 0 20 0 0,0-1-886 0 0,8-2-3075 0 0,1-6-5110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6.964"/>
    </inkml:context>
    <inkml:brush xml:id="br0">
      <inkml:brushProperty name="width" value="0.05" units="cm"/>
      <inkml:brushProperty name="height" value="0.05" units="cm"/>
      <inkml:brushProperty name="color" value="#008C3A"/>
    </inkml:brush>
  </inkml:definitions>
  <inkml:trace contextRef="#ctx0" brushRef="#br0">1 59 17967 0 0,'3'-17'1207'0'0,"-3"14"-1130"0"0,0 0-1 0 0,1 0 1 0 0,-1 0 0 0 0,1 0-1 0 0,0 0 1 0 0,0 0 0 0 0,0 0-1 0 0,0 0 1 0 0,1 0 0 0 0,0-1-77 0 0,-2 3 137 0 0,1 1 0 0 0,-1-1 0 0 0,1 1 0 0 0,-1-1-1 0 0,0 1 1 0 0,1-1 0 0 0,-1 1 0 0 0,1 0 0 0 0,-1-1 0 0 0,1 1 0 0 0,0 0 0 0 0,-1-1 0 0 0,1 1 0 0 0,-1 0 0 0 0,1 0 0 0 0,-1-1 0 0 0,1 1 0 0 0,0 0 0 0 0,-1 0 0 0 0,1 0 0 0 0,0 0 0 0 0,-1 0-1 0 0,1 0 1 0 0,0 0 0 0 0,-1 0 0 0 0,1 0 0 0 0,-1 0 0 0 0,1 0 0 0 0,0 0 0 0 0,-1 1 0 0 0,1-1 0 0 0,-1 0 0 0 0,1 0 0 0 0,0 1 0 0 0,-1-1 0 0 0,1 0 0 0 0,-1 1 0 0 0,1-1 0 0 0,-1 0 0 0 0,1 1 0 0 0,-1-1-1 0 0,1 1 1 0 0,-1-1 0 0 0,0 1 0 0 0,1-1 0 0 0,-1 1 0 0 0,0-1 0 0 0,1 1 0 0 0,-1 0-137 0 0,2 2 295 0 0,1 1-1 0 0,-1-1 1 0 0,0 1 0 0 0,-1-1-1 0 0,1 1 1 0 0,-1 0 0 0 0,1 0-295 0 0,16 53 1710 0 0,-11-25-1151 0 0,-3-9-171 0 0,0 0 0 0 0,0 15-388 0 0,-1 4 69 0 0,1 17 69 0 0,-3 0-1 0 0,-5 46-137 0 0,-9 89 128 0 0,9-113-128 0 0,3 7 0 0 0,1-68 0 0 0,3 55-5872 0 0,7 33 5872 0 0,-10-87-1912 0 0</inkml:trace>
  <inkml:trace contextRef="#ctx0" brushRef="#br0" timeOffset="1">54 1499 24879 0 0,'0'0'1142'0'0,"0"0"-29"0"0,2 1-716 0 0,2 3-71 0 0,0-1 0 0 0,-1 1 1 0 0,0 0-1 0 0,1-1 0 0 0,-1 2 0 0 0,-1-1 0 0 0,1 0 0 0 0,-1 0 0 0 0,1 2-326 0 0,1 1 889 0 0,-1-2-619 0 0,0-1 0 0 0,1 1 0 0 0,-1-1-1 0 0,1 0 1 0 0,3 3-270 0 0,-6-6 51 0 0,0-1-61 0 0,-1 1 1 0 0,0-1-1 0 0,0 0 0 0 0,0 1 0 0 0,1-1 1 0 0,-1 0-1 0 0,0 0 0 0 0,0 1 0 0 0,1-1 1 0 0,-1 0-1 0 0,0 0 0 0 0,1 0 0 0 0,-1 0 1 0 0,0 1-1 0 0,1-1 0 0 0,-1 0 0 0 0,0 0 1 0 0,1 0-1 0 0,-1 0 0 0 0,0 0 0 0 0,1 0 1 0 0,-1 0-1 0 0,0 0 0 0 0,1 0 0 0 0,-1 0 1 0 0,0 0-1 0 0,1 0 0 0 0,-1 0 0 0 0,0 0 1 0 0,1 0 9 0 0,2-5-256 0 0,-3 5 180 0 0,17-20-1408 0 0,-13 8 716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8.008"/>
    </inkml:context>
    <inkml:brush xml:id="br0">
      <inkml:brushProperty name="width" value="0.05" units="cm"/>
      <inkml:brushProperty name="height" value="0.05" units="cm"/>
      <inkml:brushProperty name="color" value="#333333"/>
    </inkml:brush>
  </inkml:definitions>
  <inkml:trace contextRef="#ctx0" brushRef="#br0">303 144 8288 0 0,'3'-3'137'0'0,"1"-2"-95"0"0,-2-12 941 0 0,-2 15 451 0 0,0 2 476 0 0,0 0 98 0 0,0 0-135 0 0,3 14 1277 0 0,9 4-1443 0 0,1 2-988 0 0,3 6-37 0 0,-13-22-544 0 0,0 0 0 0 0,0 1 0 0 0,-1-1 0 0 0,3 6-138 0 0,1 2 263 0 0,-4-8-182 0 0,-1-1 0 0 0,1 0-1 0 0,-1 1 1 0 0,0 0 0 0 0,1-1 0 0 0,-1 2-81 0 0,0 11 240 0 0,-1-13-201 0 0,0-1 0 0 0,0 1-1 0 0,0-1 1 0 0,0 0 0 0 0,0 1 0 0 0,1-1 0 0 0,-1 1-1 0 0,1-1 1 0 0,0 0 0 0 0,0 1 0 0 0,0-1 0 0 0,0 0-1 0 0,0 0 1 0 0,0 1 0 0 0,1-1 0 0 0,-1 0 0 0 0,2 1-39 0 0,-2-1 10 0 0,0-1 0 0 0,1 0 0 0 0,-1 1 0 0 0,0-1 0 0 0,0 1 0 0 0,0 0 0 0 0,0-1 0 0 0,-1 1 0 0 0,1 0 0 0 0,0-1 0 0 0,-1 1-10 0 0,4 14 67 0 0,0-2-42 0 0,-1-7-11 0 0,-2-6 50 0 0,-1-1 2 0 0,0 0-2 0 0,-3-3 26 0 0,-1-6-73 0 0,3 8-6 0 0,-8-18-6 0 0,1-1 0 0 0,-4-18-5 0 0,-7-8 1 0 0,13 32-7 0 0,0-1-1 0 0,-3-12 7 0 0,2 0-32 0 0,-1 0-1 0 0,-3-1 33 0 0,8 19 1 0 0,-2-1 0 0 0,1 1-1 0 0,-1 0 1 0 0,-1 0 0 0 0,0 1 0 0 0,0 0-1 0 0,-3-4 0 0 0,6 10 0 0 0,-1-1 0 0 0,1 0 0 0 0,0 1 0 0 0,-1-1 0 0 0,1 1 0 0 0,-1 0 0 0 0,0 0 0 0 0,1 1 0 0 0,-1-1-1 0 0,0 1 1 0 0,0 0 0 0 0,0 0 0 0 0,-1 0 0 0 0,1 0 0 0 0,0 1 0 0 0,-3-1 0 0 0,4 1 1 0 0,-1 0-1 0 0,1 0 1 0 0,0 1 0 0 0,-1-1 0 0 0,1 1-1 0 0,0-1 1 0 0,0 1 0 0 0,-1 0 0 0 0,1 0 0 0 0,0 1-1 0 0,0-1 1 0 0,0 1 0 0 0,0-1 0 0 0,1 1-1 0 0,-1 0 1 0 0,0 0 0 0 0,1 0 0 0 0,-1 1-1 0 0,1-1 1 0 0,0 0 0 0 0,-1 2-1 0 0,-11 19 113 0 0,2 0 1 0 0,0 1-1 0 0,-6 20-113 0 0,12-30 60 0 0,-5 18 74 0 0,0 0-1 0 0,2 1 1 0 0,1 5-134 0 0,-17 101 510 0 0,20-103-384 0 0,-2 12 505 0 0,-1 42-631 0 0,8-70 102 0 0,0-1 0 0 0,1 1 0 0 0,2-1 1 0 0,0 1-1 0 0,0-1 0 0 0,2 2-102 0 0,24 80 283 0 0,-27-95-277 0 0,0-1 0 0 0,0 1 0 0 0,1 0 0 0 0,0-1 0 0 0,0 0 0 0 0,0 0 0 0 0,1 0 0 0 0,0 0 0 0 0,0 0 0 0 0,0-1 0 0 0,0 1 0 0 0,1-1 0 0 0,0 0 0 0 0,0-1 0 0 0,0 1 0 0 0,0-1 1 0 0,2 1-7 0 0,9 4 18 0 0,1 0 1 0 0,1-1 0 0 0,-1 0 0 0 0,1-2 0 0 0,1 1-19 0 0,-13-5 4 0 0,0 0 0 0 0,0 0 0 0 0,0 0 0 0 0,0-1 0 0 0,0 0 0 0 0,1 0 0 0 0,-1 0 0 0 0,4-2-4 0 0,6-1-12 0 0,0-1 0 0 0,8-3 12 0 0,-15 4-33 0 0,10-2-256 0 0,-16 4 154 0 0,0 1 0 0 0,0-1 0 0 0,0 0 0 0 0,0 1 0 0 0,0-1 0 0 0,-1-1 0 0 0,1 1 0 0 0,0 0 0 0 0,-1-1-1 0 0,1 1 1 0 0,-1-1 0 0 0,1 0 0 0 0,-1 0 0 0 0,0 0 0 0 0,1 0 0 0 0,-1 0 0 0 0,0 0 0 0 0,0-2 135 0 0,14-24-2584 0 0,-10 21 2015 0 0,9-13-2127 0 0,-6 6 682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8.428"/>
    </inkml:context>
    <inkml:brush xml:id="br0">
      <inkml:brushProperty name="width" value="0.05" units="cm"/>
      <inkml:brushProperty name="height" value="0.05" units="cm"/>
      <inkml:brushProperty name="color" value="#333333"/>
    </inkml:brush>
  </inkml:definitions>
  <inkml:trace contextRef="#ctx0" brushRef="#br0">205 21 10136 0 0,'0'0'464'0'0,"0"-12"168"0"0,0 5-479 0 0,0 5 640 0 0,-12 10 2466 0 0,7-7-2903 0 0,0 0 1 0 0,1 0-1 0 0,-1 1 0 0 0,1 0 0 0 0,-1 0 1 0 0,1 0-1 0 0,-1 0 0 0 0,-1 2-356 0 0,0 0 276 0 0,-1 0 0 0 0,1 1-1 0 0,1-1 1 0 0,-1 1 0 0 0,1 0-1 0 0,0 1 1 0 0,0-1-1 0 0,0 1 1 0 0,1 0 0 0 0,0 0-1 0 0,-1 2-275 0 0,-9 20 645 0 0,1 1 0 0 0,1 1 0 0 0,2 0 1 0 0,1 0-1 0 0,-3 17-645 0 0,6-19 477 0 0,3-20-388 0 0,1 1 0 0 0,0-1 0 0 0,1 0-1 0 0,0 1 1 0 0,0-1 0 0 0,0 1 0 0 0,1-1 0 0 0,1 2-89 0 0,2 15 7 0 0,10 51-38 0 0,-10-63 206 0 0,1-1 0 0 0,0 0 0 0 0,1 0 0 0 0,0 0 1 0 0,4 6-176 0 0,-6-13 27 0 0,1 0 0 0 0,-1 0 1 0 0,1 0-1 0 0,0 0 1 0 0,0-1-1 0 0,0 0 1 0 0,1 0-1 0 0,0 0 0 0 0,-1 0 1 0 0,1-1-1 0 0,1 1 1 0 0,-1-1-1 0 0,0-1 1 0 0,1 1-1 0 0,0-1 0 0 0,-1 0 1 0 0,1 0-1 0 0,3 0-27 0 0,-2 0 7 0 0,0-1 0 0 0,0 0-1 0 0,0 0 1 0 0,0 0 0 0 0,1-1 0 0 0,-1 0-1 0 0,0-1 1 0 0,0 0 0 0 0,0 0 0 0 0,0 0-1 0 0,0-1 1 0 0,0 0 0 0 0,-1 0-1 0 0,1-1 1 0 0,0 0 0 0 0,2-1-7 0 0,16-10 39 0 0,-17 10-28 0 0,-1 0 0 0 0,1 0 0 0 0,-1-1 1 0 0,0 0-1 0 0,0 0 0 0 0,0-1 0 0 0,-1 0 0 0 0,6-5-11 0 0,-5 2 15 0 0,-1 1-1 0 0,1-1 1 0 0,-2-1 0 0 0,1 1 0 0 0,-1-1-1 0 0,0 1 1 0 0,-1-2 0 0 0,0 1 0 0 0,-1 0 0 0 0,0-1-1 0 0,-1 1 1 0 0,1-11-15 0 0,3-21 43 0 0,-4 33-35 0 0,-1 1-1 0 0,0 0 1 0 0,0-1-1 0 0,-1 1 0 0 0,0-1 1 0 0,-1 1-1 0 0,1 0 1 0 0,-2-5-8 0 0,-5-19 45 0 0,5 19-37 0 0,0 0-1 0 0,-1 0 1 0 0,-1 0 0 0 0,0 1-1 0 0,0-1 1 0 0,-2 1 0 0 0,1 0-1 0 0,-4-4-7 0 0,-1 0 11 0 0,6 9-11 0 0,-1 0 0 0 0,1 0 0 0 0,-1 1 0 0 0,0-1 0 0 0,-1 1 0 0 0,1 1 0 0 0,-4-3 0 0 0,-10-10 0 0 0,17 15 0 0 0,0 1 0 0 0,0-1 0 0 0,-1 1 0 0 0,1 0 0 0 0,-1 0 0 0 0,1 0 0 0 0,-1 0 0 0 0,0 0 0 0 0,0 1 0 0 0,0-1 0 0 0,0 1 0 0 0,-9-4-154 0 0,-2 0-584 0 0,13 5-239 0 0,1 0-996 0 0,0 0-4017 0 0,0 0-1721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9.001"/>
    </inkml:context>
    <inkml:brush xml:id="br0">
      <inkml:brushProperty name="width" value="0.05" units="cm"/>
      <inkml:brushProperty name="height" value="0.05" units="cm"/>
      <inkml:brushProperty name="color" value="#333333"/>
    </inkml:brush>
  </inkml:definitions>
  <inkml:trace contextRef="#ctx0" brushRef="#br0">426 540 8752 0 0,'-1'-1'77'0'0,"-17"-5"533"0"0,18 6-602 0 0,-1 0 0 0 0,1 0 0 0 0,0-1 0 0 0,-1 1 0 0 0,1 0 0 0 0,-1-1 0 0 0,1 1 0 0 0,-1 0 0 0 0,1-1 0 0 0,0 1 0 0 0,-1-1 0 0 0,1 1 0 0 0,0 0 0 0 0,0-1 0 0 0,-1 1 0 0 0,1-1 0 0 0,0 1 0 0 0,0-1 0 0 0,-1 1 0 0 0,1-1 0 0 0,0 1 0 0 0,0-1 0 0 0,0 1 0 0 0,0-1 1 0 0,0 1-1 0 0,0-1 0 0 0,0 0 0 0 0,0 1 0 0 0,0-1 0 0 0,0 1 0 0 0,0-1-8 0 0,1-2 237 0 0,0 1 1 0 0,-1-1 0 0 0,0 0 0 0 0,0 0-1 0 0,1 1 1 0 0,-2-1 0 0 0,1 0-1 0 0,0 0 1 0 0,0 1 0 0 0,-1-1-1 0 0,0 0 1 0 0,1 0 0 0 0,-1 1 0 0 0,0-1-1 0 0,0 1 1 0 0,-1-1 0 0 0,1 1-1 0 0,0-1 1 0 0,-1 1 0 0 0,0 0 0 0 0,0-1-238 0 0,0 1 220 0 0,1 0 0 0 0,0 0 1 0 0,0 0-1 0 0,0 0 1 0 0,1 0-1 0 0,-1 0 1 0 0,0 0-1 0 0,1 0 1 0 0,-1 0-1 0 0,1-2-220 0 0,0 2 103 0 0,0 1-1 0 0,-1-1 0 0 0,1 0 0 0 0,-1 0 0 0 0,1 1 1 0 0,-1-1-1 0 0,0 0 0 0 0,1 1 0 0 0,-1-1 1 0 0,0 0-1 0 0,-1 0-102 0 0,-6-7 442 0 0,-1 1 1 0 0,1 0 0 0 0,-2 0-1 0 0,1 1 1 0 0,-4-2-443 0 0,11 8 82 0 0,0 0 0 0 0,-1 0 0 0 0,1 0 1 0 0,-1 0-1 0 0,1 1 0 0 0,-1-1 0 0 0,0 1 0 0 0,1-1 0 0 0,-1 1 0 0 0,0 0 1 0 0,1 0-1 0 0,-1 0 0 0 0,0 0 0 0 0,1 1 0 0 0,-2 0-82 0 0,-18 0 769 0 0,18-1-660 0 0,0 1 0 0 0,1-1 0 0 0,-1 1-1 0 0,0-1 1 0 0,0 1 0 0 0,1 1 0 0 0,-1-1 0 0 0,1 0-1 0 0,-1 1 1 0 0,1-1 0 0 0,0 1 0 0 0,-1 0 0 0 0,1 0-1 0 0,0 1 1 0 0,-1 1-109 0 0,-6 5 383 0 0,1 0 0 0 0,0 1 1 0 0,-6 10-384 0 0,1-1 389 0 0,-6 8-245 0 0,2 0-1 0 0,2 2 1 0 0,0 0 0 0 0,2 0 0 0 0,-6 19-144 0 0,13-29 180 0 0,1 0 0 0 0,1 0 1 0 0,1 1-1 0 0,1 0 0 0 0,0-1 1 0 0,2 1-1 0 0,0 13-180 0 0,1-28 13 0 0,0 1-1 0 0,1-1 1 0 0,-1 1-1 0 0,2-1 0 0 0,-1 0 1 0 0,0 1-1 0 0,1-1 1 0 0,0 0-1 0 0,0 0 1 0 0,0 0-1 0 0,1 0 1 0 0,0 0-1 0 0,1 1-12 0 0,-2-3 3 0 0,1 0 0 0 0,-1-1-1 0 0,0 1 1 0 0,1-1 0 0 0,-1 0-1 0 0,1 1 1 0 0,0-1 0 0 0,0 0-1 0 0,0-1 1 0 0,0 1 0 0 0,0 0 0 0 0,0-1-1 0 0,0 0 1 0 0,1 0 0 0 0,-1 0-1 0 0,0 0 1 0 0,1 0 0 0 0,-1-1-1 0 0,1 1 1 0 0,2-1-3 0 0,2-1 0 0 0,0 0 0 0 0,-1 0 0 0 0,1-1 0 0 0,0 0 0 0 0,-1-1 0 0 0,0 0 0 0 0,0 0 0 0 0,5-3 0 0 0,18-6 0 0 0,-22 9-10 0 0,1-1 0 0 0,-1 1 0 0 0,0-2 0 0 0,0 1 1 0 0,-1-1-1 0 0,1 0 0 0 0,-1 0 0 0 0,0-1 0 0 0,0 0 10 0 0,11-11-95 0 0,-11 12 60 0 0,0-1-1 0 0,0 0 1 0 0,-1 0 0 0 0,0 0-1 0 0,-1-1 1 0 0,1 0-1 0 0,-1 0 1 0 0,-1 0 0 0 0,1 0-1 0 0,-1-1 1 0 0,1-4 35 0 0,4-11-38 0 0,1 1 0 0 0,2 1 38 0 0,-6 10-72 0 0,0-1 0 0 0,0 1 1 0 0,-1-1-1 0 0,-1 0 0 0 0,0 0 0 0 0,-1-1 0 0 0,0 1 0 0 0,-1-1 0 0 0,1-6 72 0 0,-3 2-110 0 0,1-3-121 0 0,0-1 0 0 0,4-14 231 0 0,0 12-43 0 0,-2 13 41 0 0,-1-1 1 0 0,-1 1 0 0 0,1 0-1 0 0,-1-1 1 0 0,-1 1-1 0 0,0-2 2 0 0,-5-21 0 0 0,4 23 3 0 0,-1 0 0 0 0,1-1-1 0 0,1 1 1 0 0,0-9-3 0 0,1 9 8 0 0,0 0 25 0 0,1 0-1 0 0,-2 0 1 0 0,1-1-1 0 0,-1 1 1 0 0,-1 0-1 0 0,0 0 1 0 0,-1-1-1 0 0,1 1 1 0 0,-2 0-1 0 0,-1-2-32 0 0,-1-5 14 0 0,1 0 1 0 0,0 0-1 0 0,0-5-14 0 0,-6-23-275 0 0,4 32 149 0 0,6 12 127 0 0,0 1 1 0 0,-1-1-1 0 0,1 1 1 0 0,0-1-1 0 0,-1 1 1 0 0,1 0-1 0 0,-1-1 1 0 0,1 1-1 0 0,-1 0 1 0 0,1-1 0 0 0,0 1-1 0 0,-1 0 1 0 0,1-1-1 0 0,-1 1 1 0 0,1 0-1 0 0,-1 0 1 0 0,1 0-1 0 0,-1-1 1 0 0,0 1-1 0 0,1 0 1 0 0,-1 0 0 0 0,1 0-1 0 0,-1 0 1 0 0,1 0-1 0 0,-1 0-1 0 0,0 1 22 0 0,0-1-1 0 0,0 1 1 0 0,0-1-1 0 0,0 1 1 0 0,0-1 0 0 0,1 1-1 0 0,-1 0 1 0 0,0-1-1 0 0,0 1 1 0 0,0 0-1 0 0,1 0 1 0 0,-1 0 0 0 0,1 0-1 0 0,-1 0 1 0 0,0 0-1 0 0,1-1 1 0 0,0 1-1 0 0,-1 0 1 0 0,1 0-1 0 0,-1 1 1 0 0,1-1 0 0 0,0 0-1 0 0,0 0 1 0 0,0 0-1 0 0,0 0 1 0 0,0 0-1 0 0,0 0-21 0 0,-1 7 275 0 0,2 0 0 0 0,-1 0 0 0 0,2 7-275 0 0,0 7 332 0 0,-2-7-278 0 0,0 7-80 0 0,0 1 0 0 0,2-1 0 0 0,1 5 26 0 0,2 0 8 0 0,-2-1 0 0 0,-1 1 0 0 0,-2 23-8 0 0,0-45 11 0 0,-1 14 30 0 0,0-1 0 0 0,2 1 0 0 0,0 0-1 0 0,1 4-40 0 0,3 0 15 0 0,-2-10-15 0 0,-1 1 0 0 0,0-1 0 0 0,-1 0 0 0 0,0 12 0 0 0,-4 6 0 0 0,2-20 0 0 0,0 1 0 0 0,0-1 0 0 0,1 1 0 0 0,2 8 0 0 0,4 11 0 0 0,-3-22 0 0 0,-1 0 0 0 0,-1 0 0 0 0,0 0 0 0 0,0 5 0 0 0,-2 16 26 0 0,0-24 0 0 0,0 0 0 0 0,1 0 1 0 0,0 0-1 0 0,0 0 0 0 0,1 0 0 0 0,-1 0 0 0 0,1-1 0 0 0,1 1 0 0 0,0 1-26 0 0,15 43 572 0 0,-16-49-564 0 0,0 0-1 0 0,-1 1 1 0 0,1-1-1 0 0,-1 1 1 0 0,1-1-1 0 0,-1 0 0 0 0,0 1 1 0 0,1-1-1 0 0,-1 1 1 0 0,0-1-1 0 0,0 1 1 0 0,0-1-1 0 0,0 1 0 0 0,0-1 1 0 0,-1 1-1 0 0,1-1 1 0 0,0 0-1 0 0,-1 2-7 0 0,0-1-31 0 0,1-2 22 0 0,0 0-1 0 0,0 1 1 0 0,0-1 0 0 0,0 0-1 0 0,0 0 1 0 0,0 1 0 0 0,0-1-1 0 0,0 0 1 0 0,0 1 0 0 0,0-1-1 0 0,0 0 1 0 0,0 1 0 0 0,0-1-1 0 0,0 0 1 0 0,1 0 0 0 0,-1 1-1 0 0,0-1 1 0 0,0 0 0 0 0,0 1-1 0 0,0-1 1 0 0,0 0 0 0 0,1 0-1 0 0,-1 0 1 0 0,0 1 0 0 0,0-1-1 0 0,0 0 1 0 0,1 0 0 0 0,-1 1-1 0 0,0-1 1 0 0,0 0-1 0 0,1 0 1 0 0,-1 0 0 0 0,0 0 9 0 0,12 4-136 0 0,-12-5 106 0 0,1 1-1 0 0,0 0 1 0 0,-1 0 0 0 0,1 0 0 0 0,-1 1 0 0 0,1-1 0 0 0,0 0 0 0 0,-1 0 0 0 0,1 0 0 0 0,-1 0 0 0 0,1 0-1 0 0,-1 1 1 0 0,1-1 0 0 0,0 0 0 0 0,-1 1 0 0 0,1-1 0 0 0,-1 0 0 0 0,1 1 0 0 0,-1-1 0 0 0,0 0 0 0 0,1 1 0 0 0,-1-1-1 0 0,1 1 1 0 0,-1-1 0 0 0,0 1 0 0 0,1-1 0 0 0,-1 1 0 0 0,0-1 0 0 0,0 1 30 0 0,15-4-1011 0 0,-12 2 663 0 0,1 0 0 0 0,-1 0 0 0 0,0 0-1 0 0,1-1 1 0 0,-1 1 0 0 0,0-1 0 0 0,0 0-1 0 0,0 0 1 0 0,0 0 0 0 0,0 0 0 0 0,0 0 0 0 0,-1-1-1 0 0,1 1 1 0 0,-1-1 0 0 0,0 0 0 0 0,0 0-1 0 0,2-2 349 0 0,6-14-7551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4.955"/>
    </inkml:context>
    <inkml:brush xml:id="br0">
      <inkml:brushProperty name="width" value="0.1" units="cm"/>
      <inkml:brushProperty name="height" value="0.1" units="cm"/>
      <inkml:brushProperty name="color" value="#333333"/>
    </inkml:brush>
  </inkml:definitions>
  <inkml:trace contextRef="#ctx0" brushRef="#br0">120 0 6912 0 0,'-7'3'377'0'0,"0"0"0"0"0,-1 1 0 0 0,2 0 1 0 0,-1 0-1 0 0,-1 2-377 0 0,3-2 704 0 0,1-1 0 0 0,0 1 0 0 0,0 1 0 0 0,0-1 0 0 0,0 0 0 0 0,1 1 0 0 0,0 0 0 0 0,0 0 0 0 0,0 0 0 0 0,0 0 0 0 0,0 2-704 0 0,-3 6 612 0 0,1 0 1 0 0,1 0-1 0 0,-1 0 0 0 0,2 1 1 0 0,0-1-1 0 0,1 1 0 0 0,0 0 1 0 0,1 10-613 0 0,0 8 453 0 0,0-20-261 0 0,0 0 0 0 0,2-1-1 0 0,-1 1 1 0 0,2 0 0 0 0,-1-1 0 0 0,3 8-192 0 0,2 2 298 0 0,1 1 0 0 0,1-1 0 0 0,0 0 0 0 0,2 0-298 0 0,16 31 357 0 0,-8-16 520 0 0,21 33-877 0 0,-10-28 217 0 0,1-1 0 0 0,3-2 0 0 0,1-1 0 0 0,1-1 1 0 0,40 30-218 0 0,-36-42-171 0 0,-24-15-184 0 0,-14-8-781 0 0,-1-10-3156 0 0,-5-3-3383 0 0</inkml:trace>
  <inkml:trace contextRef="#ctx0" brushRef="#br0" timeOffset="1">16 582 9216 0 0,'0'0'421'0'0,"1"-1"-12"0"0,5-4-372 0 0,0 1 0 0 0,0 1 0 0 0,0-1 0 0 0,1 1 0 0 0,6-3-37 0 0,2 0 357 0 0,67-36 7065 0 0,18-8-2619 0 0,-26 9-3266 0 0,-40 23-1872 0 0,0-1 1 0 0,-2-2-1 0 0,12-10 335 0 0,-26 18-2216 0 0,0 1-5498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9.393"/>
    </inkml:context>
    <inkml:brush xml:id="br0">
      <inkml:brushProperty name="width" value="0.05" units="cm"/>
      <inkml:brushProperty name="height" value="0.05" units="cm"/>
      <inkml:brushProperty name="color" value="#333333"/>
    </inkml:brush>
  </inkml:definitions>
  <inkml:trace contextRef="#ctx0" brushRef="#br0">0 355 10592 0 0,'1'-1'716'0'0,"8"-2"-1146"0"0,-6 0 7425 0 0,1 9-4001 0 0,12 3-2190 0 0,-9-7-663 0 0,1 0 0 0 0,-1-1-1 0 0,1 0 1 0 0,-1 0-1 0 0,1-1 1 0 0,0 0 0 0 0,-1 0-1 0 0,1-1 1 0 0,0 0-1 0 0,-1 0 1 0 0,1-1 0 0 0,-1 0-1 0 0,2 0-140 0 0,56-16 20 0 0,-50 13-27 0 0,-9 3 78 0 0,0 0 0 0 0,0-1 0 0 0,0 1 0 0 0,0-1 0 0 0,0 0 0 0 0,-1-1 0 0 0,4-1-71 0 0,13-11 268 0 0,10-8 20 0 0,-30 23-281 0 0,0-1 0 0 0,0 0 0 0 0,-1 1 0 0 0,1-1-1 0 0,0 0 1 0 0,-1 0 0 0 0,0 0 0 0 0,1-1 0 0 0,-1 1 0 0 0,0 0-1 0 0,0 0 1 0 0,0-2-7 0 0,1-10 53 0 0,-2 12-50 0 0,0 1-1 0 0,0 0 1 0 0,0-1-1 0 0,0 1 1 0 0,1-1-1 0 0,-1 1 1 0 0,0 0-1 0 0,1-1 1 0 0,-1 1-1 0 0,1 0 1 0 0,-1 0 0 0 0,1-1-1 0 0,0 1 1 0 0,-1 0-1 0 0,1 0 1 0 0,0-1-3 0 0,8-7 27 0 0,-7 7-23 0 0,-1 0 1 0 0,1 0-1 0 0,-1 1 0 0 0,1-1 1 0 0,-1 0-1 0 0,1 0 1 0 0,-1 0-1 0 0,0 0 0 0 0,0-1 1 0 0,0 1-1 0 0,0 0 1 0 0,-1 0-1 0 0,1-1 1 0 0,-1 1-1 0 0,1 0 0 0 0,-1-1 1 0 0,0 1-1 0 0,1 0 1 0 0,-1-1-1 0 0,-1 1 1 0 0,1-1-5 0 0,2-25 47 0 0,-1 25-39 0 0,0 0 0 0 0,-1 1 1 0 0,1-1-1 0 0,-1 0 0 0 0,0 1 0 0 0,0-1 1 0 0,0 0-1 0 0,0 0 0 0 0,-1 1 0 0 0,1-1 0 0 0,-1 0 1 0 0,1 1-1 0 0,-1-1 0 0 0,0 1 0 0 0,-1-2-8 0 0,-4-8 43 0 0,0 1 0 0 0,0-1-1 0 0,1-1-42 0 0,4 11 3 0 0,0 0 1 0 0,0 0-1 0 0,-1 0 0 0 0,1 1 0 0 0,0-1 1 0 0,-1 0-1 0 0,1 1 0 0 0,-1-1 0 0 0,0 1 1 0 0,1 0-1 0 0,-1-1 0 0 0,0 1 0 0 0,0 0 1 0 0,0 0-1 0 0,0 0 0 0 0,0 0-3 0 0,-1 0 3 0 0,0 0-1 0 0,0-1 1 0 0,0 2-1 0 0,0-1 1 0 0,0 0 0 0 0,0 0-1 0 0,0 1 1 0 0,0 0-1 0 0,0-1 1 0 0,0 1-1 0 0,-1 1-2 0 0,-4 1 35 0 0,0 0 1 0 0,1 0-1 0 0,0 1 0 0 0,0 0 0 0 0,0 1 0 0 0,0 0 0 0 0,0 0 0 0 0,1 0 0 0 0,0 1 1 0 0,-1 0-1 0 0,2 0 0 0 0,-1 1 0 0 0,1-1 0 0 0,0 1 0 0 0,0 0 0 0 0,0 1 1 0 0,0 0-36 0 0,-7 13 219 0 0,1 1 0 0 0,0 0 1 0 0,2 1-1 0 0,0-1 1 0 0,-3 15-220 0 0,-7 19 286 0 0,11-34-135 0 0,1-1 0 0 0,1 2 0 0 0,1-1 0 0 0,0 2-151 0 0,0 6 215 0 0,2-1-1 0 0,1 0 1 0 0,1 1-1 0 0,1 0 1 0 0,2-1-1 0 0,2 12-214 0 0,-2-26 85 0 0,-2-9-69 0 0,0-1 1 0 0,1 1 0 0 0,0-1-1 0 0,0 1 1 0 0,0-1-1 0 0,0 0 1 0 0,0 1 0 0 0,1-1-1 0 0,0 0 1 0 0,0 0 0 0 0,0 0-1 0 0,1 0 1 0 0,-1 0-1 0 0,2 1-16 0 0,3 0 13 0 0,0 1-1 0 0,0-1 0 0 0,1-1 1 0 0,0 1-1 0 0,0-1 0 0 0,0-1 1 0 0,1 1-1 0 0,-1-1 0 0 0,1-1 1 0 0,-1 0-1 0 0,1 0 0 0 0,0 0 1 0 0,0-1-1 0 0,0-1 0 0 0,0 1 1 0 0,0-2-1 0 0,1 1-12 0 0,4-1-46 0 0,1-1 1 0 0,0 0-1 0 0,0 0 0 0 0,0-2 0 0 0,-1 0 0 0 0,0-1 0 0 0,0 0 1 0 0,0-1-1 0 0,12-7 46 0 0,-17 7-191 0 0,0-1 1 0 0,0-1-1 0 0,-1 1 1 0 0,0-1 0 0 0,6-8 190 0 0,17-15-627 0 0,-12 14 60 0 0,-10 10-72 0 0,0-1 0 0 0,-1 0 0 0 0,7-8 639 0 0,1-10-1396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29.826"/>
    </inkml:context>
    <inkml:brush xml:id="br0">
      <inkml:brushProperty name="width" value="0.05" units="cm"/>
      <inkml:brushProperty name="height" value="0.05" units="cm"/>
      <inkml:brushProperty name="color" value="#333333"/>
    </inkml:brush>
  </inkml:definitions>
  <inkml:trace contextRef="#ctx0" brushRef="#br0">0 0 7368 0 0,'0'0'568'0'0,"0"0"14"0"0,0 0 1452 0 0,0 0 668 0 0,0 0 136 0 0,2 2-185 0 0,3 6-1615 0 0,0 0 0 0 0,0 0 0 0 0,-1 1 0 0 0,0 0 0 0 0,-1-1 0 0 0,1 2 0 0 0,0 7-1038 0 0,4 12 697 0 0,-2 1 0 0 0,-1 0 0 0 0,-1 0 0 0 0,-2 1-697 0 0,1 123 1236 0 0,-3-132-1120 0 0,5 274 716 0 0,-5-281-832 0 0,0-5 0 0 0,0 0 0 0 0,0 0 0 0 0,1 0 0 0 0,0 0 0 0 0,0 0 0 0 0,1 0 0 0 0,1-1 0 0 0,2 7 0 0 0,-1 7 11 0 0,-4-21-18 0 0,1 1 0 0 0,-1 0 1 0 0,0-1-1 0 0,1 1 0 0 0,0-1 1 0 0,0 1-1 0 0,-1-1 0 0 0,2 2 7 0 0,-1-2-78 0 0,0 1 0 0 0,1-1-1 0 0,-1 0 1 0 0,1 0-1 0 0,-1 0 1 0 0,1 0-1 0 0,0 0 1 0 0,-1 0 0 0 0,1-1-1 0 0,0 1 1 0 0,1 0 78 0 0,-2-2-86 0 0,0 1 0 0 0,0-1 0 0 0,0 1 0 0 0,0-1 0 0 0,0 0 0 0 0,0 1 0 0 0,0-1 0 0 0,0 0-1 0 0,1 0 1 0 0,-1 0 0 0 0,0 0 0 0 0,0 0 0 0 0,0 0 0 0 0,0 0 0 0 0,0-1 0 0 0,1 1 0 0 0,-1 0 0 0 0,0 0 0 0 0,0-1 0 0 0,0 1 0 0 0,0-1 0 0 0,0 1 0 0 0,0-1 0 0 0,0 0 0 0 0,0 1 0 0 0,0-1 0 0 0,0 0 86 0 0,20-14-8524 0 0,-10 4 221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0.337"/>
    </inkml:context>
    <inkml:brush xml:id="br0">
      <inkml:brushProperty name="width" value="0.05" units="cm"/>
      <inkml:brushProperty name="height" value="0.05" units="cm"/>
      <inkml:brushProperty name="color" value="#333333"/>
    </inkml:brush>
  </inkml:definitions>
  <inkml:trace contextRef="#ctx0" brushRef="#br0">9 1 5984 0 0,'-3'12'106'0'0,"1"15"329"0"0,7 4 6453 0 0,-6 38 1813 0 0,-3 34-5740 0 0,2 12-1359 0 0,1-15-577 0 0,0-40-463 0 0,3 0-1 0 0,5 16-561 0 0,-3-26 94 0 0,-3-30-84 0 0,0-3 17 0 0,1 0 0 0 0,2 6-27 0 0,-2-7-118 0 0,-1-11-38 0 0,-1-1-1 0 0,1 1 1 0 0,0-1-1 0 0,1 1 1 0 0,-1-1 0 0 0,1 1-1 0 0,0-1 1 0 0,0 1 156 0 0,-2-4-1245 0 0,2-2 958 0 0,-1 0 1 0 0,1 0 0 0 0,-1 0-1 0 0,0 0 1 0 0,1 0 0 0 0,-1 0-1 0 0,0 0 1 0 0,0-1 0 0 0,0 1-1 0 0,0 0 1 0 0,0-1 0 0 0,0 1 0 0 0,0-1 286 0 0,2-2-869 0 0,9-12-1190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0.687"/>
    </inkml:context>
    <inkml:brush xml:id="br0">
      <inkml:brushProperty name="width" value="0.05" units="cm"/>
      <inkml:brushProperty name="height" value="0.05" units="cm"/>
      <inkml:brushProperty name="color" value="#333333"/>
    </inkml:brush>
  </inkml:definitions>
  <inkml:trace contextRef="#ctx0" brushRef="#br0">376 1 15664 0 0,'0'0'718'0'0,"0"0"-19"0"0,1 1-691 0 0,-1-1 1 0 0,1 0-1 0 0,-1 1 1 0 0,0-1-1 0 0,1 1 1 0 0,-1-1-1 0 0,0 0 1 0 0,1 1-1 0 0,-1-1 1 0 0,0 1-1 0 0,0-1 1 0 0,0 1-1 0 0,1-1 1 0 0,-1 1-1 0 0,0-1 0 0 0,0 1 1 0 0,0-1-1 0 0,0 1 1 0 0,0-1-1 0 0,0 1 1 0 0,0-1-1 0 0,0 1 1 0 0,0 0-1 0 0,0-1 1 0 0,0 1-1 0 0,0-1 1 0 0,0 1-1 0 0,-1-1 1 0 0,1 1-1 0 0,0-1 1 0 0,0 0-1 0 0,-1 1 1 0 0,1-1-1 0 0,0 1 1 0 0,0-1-1 0 0,-1 1-8 0 0,-1 2 181 0 0,1 6 326 0 0,-1 2 936 0 0,0 0 1 0 0,-1 0-1 0 0,-1-1 0 0 0,-3 9-1443 0 0,0-1 662 0 0,5-14-441 0 0,0 1-1 0 0,0 0 1 0 0,0-1 0 0 0,-1 1 0 0 0,-2 3-221 0 0,-5 4 184 0 0,-1-1 0 0 0,1 0 1 0 0,-2 0-1 0 0,-7 5-184 0 0,-32 28 221 0 0,38-32-185 0 0,-1 0 1 0 0,0-1-1 0 0,-1 0 1 0 0,-1 0-37 0 0,1-2 24 0 0,-1 0 0 0 0,0-1 1 0 0,0-1-1 0 0,-1-1 1 0 0,0 0-1 0 0,-9 2-24 0 0,22-7 0 0 0,3-1 0 0 0,-1 1-1 0 0,0-1 1 0 0,1 0 0 0 0,-1 0 0 0 0,0 1 0 0 0,1-1-1 0 0,-1 0 1 0 0,1-1 0 0 0,-1 1 0 0 0,0 0 0 0 0,1 0 0 0 0,-2-1 0 0 0,11 3-3 0 0,-1 1 0 0 0,0 0 0 0 0,0 0 0 0 0,0 1 0 0 0,0 0 0 0 0,0 0 0 0 0,1 2 3 0 0,2 1 43 0 0,1-1-1 0 0,0 0 0 0 0,3 0-42 0 0,6 3 96 0 0,0 1 0 0 0,0 0-1 0 0,-1 1 1 0 0,0 1 0 0 0,-1 1-1 0 0,-1 1 1 0 0,0 0 0 0 0,-1 1-1 0 0,7 9-95 0 0,12 10 35 0 0,0-2 0 0 0,27 18-35 0 0,-60-48-91 0 0,1 0 0 0 0,-1-1 1 0 0,0 0-1 0 0,1 1 0 0 0,-1-1 0 0 0,1 0 1 0 0,0 0-1 0 0,-1 0 0 0 0,1 0 0 0 0,0-1 0 0 0,-1 1 1 0 0,1-1-1 0 0,0 0 0 0 0,0 0 0 0 0,-1 0 1 0 0,1 0-1 0 0,0 0 0 0 0,0 0 0 0 0,0-1 1 0 0,-1 1-1 0 0,1-1 0 0 0,1 0 91 0 0,0-1-504 0 0,0 1 1 0 0,-1-1-1 0 0,1 0 0 0 0,0 0 0 0 0,-1-1 0 0 0,3-1 504 0 0,-1 1-1733 0 0,-1-1 1 0 0,0 0-1 0 0,0-1 1 0 0,3-3 1732 0 0,8-11-6892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1.079"/>
    </inkml:context>
    <inkml:brush xml:id="br0">
      <inkml:brushProperty name="width" value="0.05" units="cm"/>
      <inkml:brushProperty name="height" value="0.05" units="cm"/>
      <inkml:brushProperty name="color" value="#333333"/>
    </inkml:brush>
  </inkml:definitions>
  <inkml:trace contextRef="#ctx0" brushRef="#br0">0 37 5528 0 0,'0'0'249'0'0,"0"-2"-1"0"0,0-3 351 0 0,1 15 7440 0 0,2 2-3453 0 0,1 8-2014 0 0,1 20-226 0 0,2-1 0 0 0,2 3-2346 0 0,3 13 969 0 0,10 62 524 0 0,-21-114-1173 0 0,0 5-179 0 0,2 2-631 0 0,-3 6 478 0 0,0-13 39 0 0,0-11-13 0 0,1-15-75 0 0,1 1 1 0 0,2 0-1 0 0,0 0 1 0 0,3-5 60 0 0,-1 1-54 0 0,-1 6-35 0 0,2 1-1 0 0,1 0 1 0 0,0 0 0 0 0,1 1 0 0 0,8-12 89 0 0,1-4-146 0 0,-14 28 126 0 0,0-1 0 0 0,0 0 0 0 0,0 1-1 0 0,1 0 1 0 0,0 0 0 0 0,0 1 0 0 0,0-1 0 0 0,1 1-1 0 0,0 0 1 0 0,0 0 0 0 0,0 1 0 0 0,1 0 0 0 0,-1 0-1 0 0,1 1 1 0 0,0-1 0 0 0,0 1 0 0 0,0 1 0 0 0,1 0 0 0 0,-1 0-1 0 0,0 0 1 0 0,2 0 20 0 0,-5 2 0 0 0,0 1 0 0 0,0-1 0 0 0,0 0 0 0 0,-1 1 0 0 0,1 0 0 0 0,0 0 0 0 0,-1 0 0 0 0,1 0 0 0 0,0 1 0 0 0,-1-1 0 0 0,0 1 0 0 0,1 0 0 0 0,-1 0 0 0 0,0 0 0 0 0,0 0 0 0 0,1 2 0 0 0,3 2 0 0 0,0 0 0 0 0,0 1 0 0 0,-1 0 0 0 0,0 0 0 0 0,-1 1 0 0 0,2 0 0 0 0,2 8 9 0 0,0 1 0 0 0,-1 0 0 0 0,-1 0 0 0 0,0 0 0 0 0,-1 1-1 0 0,1 9-8 0 0,1 9 91 0 0,-1 1 0 0 0,0 29-91 0 0,0 101 957 0 0,-7-163-958 0 0,1 12-186 0 0,0 0-1 0 0,1 0 1 0 0,1 0 0 0 0,1-1-1 0 0,0 1 1 0 0,2 4 187 0 0,-5-19-120 0 0,-1-1 0 0 0,0 1 0 0 0,0-1 0 0 0,1 1 0 0 0,-1-1-1 0 0,0 1 1 0 0,1-1 0 0 0,-1 1 0 0 0,1-1 0 0 0,-1 1 0 0 0,1-1 0 0 0,-1 0 0 0 0,1 1 0 0 0,-1-1 0 0 0,1 0 0 0 0,-1 1 0 0 0,1-1 0 0 0,-1 0 0 0 0,1 0 0 0 0,0 0 0 0 0,-1 0 0 0 0,1 1 0 0 0,-1-1-1 0 0,1 0 1 0 0,0 0 0 0 0,-1 0 0 0 0,1 0 0 0 0,-1 0 0 0 0,1 0 0 0 0,0 0 0 0 0,-1-1 0 0 0,1 1 0 0 0,0 0 120 0 0,17-8-1953 0 0,-4-4-199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1.441"/>
    </inkml:context>
    <inkml:brush xml:id="br0">
      <inkml:brushProperty name="width" value="0.05" units="cm"/>
      <inkml:brushProperty name="height" value="0.05" units="cm"/>
      <inkml:brushProperty name="color" value="#333333"/>
    </inkml:brush>
  </inkml:definitions>
  <inkml:trace contextRef="#ctx0" brushRef="#br0">336 43 13272 0 0,'-7'-2'202'0'0,"-8"-1"797"0"0,8-4-760 0 0,0 2 482 0 0,-1 1 0 0 0,1 0 0 0 0,-1 0 0 0 0,0 1 0 0 0,0 0 0 0 0,-7-2-721 0 0,12 4 181 0 0,-1 1 0 0 0,1-1-1 0 0,0 1 1 0 0,-1-1 0 0 0,1 1 0 0 0,0 0 0 0 0,0 0-1 0 0,-1 1 1 0 0,1-1 0 0 0,0 1 0 0 0,0 0 0 0 0,-1-1-1 0 0,1 1 1 0 0,0 1 0 0 0,0-1 0 0 0,0 0 0 0 0,0 1-1 0 0,0 0 1 0 0,1-1 0 0 0,-2 2-181 0 0,-4 3 434 0 0,0 1 0 0 0,0 1 0 0 0,0-1-1 0 0,1 1 1 0 0,-5 7-434 0 0,-14 22 1064 0 0,16-24-756 0 0,1 0-1 0 0,0 1 0 0 0,1 0 0 0 0,1 0 0 0 0,-6 15-307 0 0,-3 15 472 0 0,8-26-281 0 0,2 0 0 0 0,0 1 0 0 0,1-1 0 0 0,1 4-191 0 0,3-15 29 0 0,2 0 1 0 0,-1 0-1 0 0,1 0 0 0 0,0 0 0 0 0,1 0 0 0 0,-1 0 0 0 0,2 0 1 0 0,-1 0-1 0 0,1-1 0 0 0,2 6-29 0 0,-4-11 5 0 0,1 5-3 0 0,1 0-1 0 0,0-1 0 0 0,0 0 1 0 0,0 0-1 0 0,1 0 0 0 0,0 0 1 0 0,0-1-1 0 0,3 3-1 0 0,-5-4 1 0 0,1-1 0 0 0,0 1-1 0 0,0-1 1 0 0,1 0 0 0 0,-1 0 0 0 0,0 0-1 0 0,1-1 1 0 0,-1 1 0 0 0,1-1 0 0 0,0 0 0 0 0,-1 0-1 0 0,1 0 1 0 0,0 0 0 0 0,2 0-1 0 0,26 3 49 0 0,-18-2-48 0 0,-1 0 0 0 0,10-1-1 0 0,-18 0 6 0 0,-1-2-1 0 0,1 1 1 0 0,0-1-1 0 0,-1 1 1 0 0,1-1-1 0 0,-1-1 1 0 0,1 1-1 0 0,-1-1 1 0 0,1 1-1 0 0,-1-2-5 0 0,42-22 10 0 0,-18 8 44 0 0,21-8-54 0 0,-45 23 1 0 0,0 1 0 0 0,-1-1-1 0 0,1 0 1 0 0,-1 0-1 0 0,1 0 1 0 0,-1 0-1 0 0,0-1 1 0 0,0 1-1 0 0,0-1 1 0 0,0 0-1 0 0,0 0 1 0 0,-1 0-1 0 0,1 0 1 0 0,-1 0-1 0 0,0-1 1 0 0,0 1 0 0 0,0-1-1 0 0,-1 0 1 0 0,1 1-1 0 0,0-4 0 0 0,1-1-1 0 0,1-7-11 0 0,1 0-1 0 0,-1-7 13 0 0,-3 17-5 0 0,-1 0 1 0 0,1 0-1 0 0,-1 0 1 0 0,0 1-1 0 0,-1-1 1 0 0,1 0-1 0 0,-1 0 1 0 0,0 0-1 0 0,-1-2 5 0 0,-1-7-97 0 0,0 0-1 0 0,1 0 0 0 0,0-1 98 0 0,1 3-182 0 0,-1 0 0 0 0,-1 0 0 0 0,1 0 0 0 0,-2-1 182 0 0,0 4-106 0 0,0-1 0 0 0,-1 1 0 0 0,0 0 0 0 0,-3-3 106 0 0,-12-23-69 0 0,18 33 0 0 0,1 0 1 0 0,0 0 0 0 0,-1 0-1 0 0,0 1 1 0 0,1-1-1 0 0,-1 0 1 0 0,0 1 0 0 0,0 0-1 0 0,1-1 1 0 0,-1 1-1 0 0,0 0 1 0 0,-1 0 0 0 0,1 0-1 0 0,-1 0 69 0 0,-8-5-850 0 0,9 5-137 0 0,-5 1-902 0 0,5 0-1574 0 0,2 3 1967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1.940"/>
    </inkml:context>
    <inkml:brush xml:id="br0">
      <inkml:brushProperty name="width" value="0.05" units="cm"/>
      <inkml:brushProperty name="height" value="0.05" units="cm"/>
      <inkml:brushProperty name="color" value="#333333"/>
    </inkml:brush>
  </inkml:definitions>
  <inkml:trace contextRef="#ctx0" brushRef="#br0">17 163 11056 0 0,'3'-4'262'0'0,"-1"3"-194"0"0,-1-1 0 0 0,0 1 0 0 0,1-1-1 0 0,-1 1 1 0 0,0-1 0 0 0,0 1 0 0 0,0-1 0 0 0,0 0-1 0 0,-1 0 1 0 0,1 0 0 0 0,0 1 0 0 0,-1-1 0 0 0,1-1-68 0 0,-4-4 376 0 0,2 5 1405 0 0,0 4 603 0 0,-1 0-1866 0 0,1 0 1 0 0,-1 0-1 0 0,1 0 1 0 0,0 0-1 0 0,0 0 1 0 0,0 0-1 0 0,0 1 1 0 0,0-1-1 0 0,0 0 1 0 0,0 1-1 0 0,0 1-518 0 0,-3 32 1875 0 0,2-22-1187 0 0,-2 13 328 0 0,3-21-900 0 0,0 1 0 0 0,0-1 1 0 0,0 0-1 0 0,1 0 0 0 0,0 1 0 0 0,0-1 1 0 0,1 1-117 0 0,1 8 192 0 0,-1-9-84 0 0,1 0 1 0 0,-2 0-1 0 0,1 1 0 0 0,-1-1 0 0 0,0 4-108 0 0,-1-2 92 0 0,0 0 0 0 0,0 0 0 0 0,1 1 0 0 0,1-1 1 0 0,-1 0-1 0 0,1 0 0 0 0,0 0 0 0 0,1 0 0 0 0,1 4-92 0 0,4 9 218 0 0,8 20 67 0 0,-13-38-267 0 0,-1-1 0 0 0,1 1 0 0 0,0 0 1 0 0,0 0-1 0 0,0-1 0 0 0,0 1 0 0 0,0-1 0 0 0,1 0 0 0 0,-1 1 1 0 0,1-1-1 0 0,1 1-18 0 0,-2-2 4 0 0,1 1 1 0 0,-1 0-1 0 0,1-1 1 0 0,-1 1-1 0 0,1-1 0 0 0,0 0 1 0 0,-1 0-1 0 0,1 0 1 0 0,0 0-1 0 0,0-1 1 0 0,0 1-1 0 0,0-1 1 0 0,0 1-1 0 0,0-1 0 0 0,-1 0 1 0 0,1 0-1 0 0,0-1 1 0 0,0 1-1 0 0,0 0 1 0 0,0-1-1 0 0,1 0-4 0 0,5-1 13 0 0,1-1 11 0 0,-1 1 1 0 0,1-1-1 0 0,-1-1 0 0 0,0 1 1 0 0,8-6-25 0 0,-4 1 19 0 0,0-2 0 0 0,-1 0 0 0 0,0 0 0 0 0,0-1 0 0 0,-1 0 0 0 0,4-7-19 0 0,-9 12-13 0 0,-1-1 0 0 0,0-1 0 0 0,0 1-1 0 0,-1-1 1 0 0,0 0 0 0 0,0 0 0 0 0,-1 0 0 0 0,0 0 0 0 0,-1-1 0 0 0,1 0 0 0 0,-2 1 0 0 0,1-5 13 0 0,6-30-103 0 0,-6 35 104 0 0,-1 0 0 0 0,1 0-1 0 0,-1 0 1 0 0,-1-1 0 0 0,1 1-1 0 0,-1 0 1 0 0,-1 0 0 0 0,0-4-1 0 0,0 6 60 0 0,1-1 1 0 0,0 1-1 0 0,0-1 1 0 0,0 0-1 0 0,1 1 1 0 0,1-6-61 0 0,1-16-51 0 0,-2 15-160 0 0,-1 6 150 0 0,-4 14 254 0 0,3-6-186 0 0,1 0 0 0 0,0 0 0 0 0,0 0 1 0 0,0 0-1 0 0,0 0 0 0 0,0 0 0 0 0,0 0 0 0 0,0 0 0 0 0,0 0 0 0 0,0 0 0 0 0,0 0 0 0 0,1 0 1 0 0,-1 0-1 0 0,0 0 0 0 0,1 0 0 0 0,-1 0 0 0 0,0-1 0 0 0,1 1 0 0 0,-1 0 0 0 0,1 0-7 0 0,2 7-66 0 0,-2-5 31 0 0,-1 0 1 0 0,1 0-1 0 0,-1 0 0 0 0,0 0 0 0 0,-1 0 0 0 0,1 0 1 0 0,0 0-1 0 0,-1 0 0 0 0,1 0 0 0 0,-2 2 35 0 0,1-1-39 0 0,0-1 0 0 0,1 1-1 0 0,-1 0 1 0 0,1 0-1 0 0,0 0 1 0 0,0 2 39 0 0,10 46-36 0 0,-8-30 148 0 0,2 0 0 0 0,0-1 0 0 0,1 1 0 0 0,1-1 0 0 0,2 1-112 0 0,-1 10 173 0 0,-7-29-171 0 0,1 1-1 0 0,-1 0 1 0 0,1-1-1 0 0,0 1 1 0 0,0 0 0 0 0,0-1-1 0 0,0 1 1 0 0,1-1-1 0 0,-1 0 1 0 0,1 1 0 0 0,0-1-1 0 0,0 0 1 0 0,0 0-1 0 0,0 0 1 0 0,1 0 0 0 0,-1 0-1 0 0,2 1-1 0 0,15 8 0 0 0,-13-10 0 0 0,0 1 0 0 0,0-1 0 0 0,0 0 0 0 0,1 0 0 0 0,-1-1 0 0 0,4 1 0 0 0,20 5 0 0 0,-24-4 0 0 0,1-1 0 0 0,-1 0 0 0 0,1 0 0 0 0,0-1 0 0 0,0 0 0 0 0,0 0 0 0 0,0 0 0 0 0,0-1 0 0 0,0 0 0 0 0,0-1 0 0 0,2 0 0 0 0,7 0-1 0 0,-2-1-2 0 0,0 0 1 0 0,-1 0-1 0 0,1-2 0 0 0,9-2 3 0 0,-2-4-30 0 0,0 0 0 0 0,17-13 30 0 0,-33 20 7 0 0,0-1 0 0 0,0 0-1 0 0,-1 0 1 0 0,1-1 0 0 0,-1 1 0 0 0,0-1-1 0 0,3-5-6 0 0,11-12 17 0 0,-12 15-17 0 0,1 0 0 0 0,-2-1 0 0 0,1 0 0 0 0,-1 0 0 0 0,0 0 0 0 0,-1-1 0 0 0,0 0 0 0 0,0 1 0 0 0,-1-1 0 0 0,0-1 0 0 0,-1 1 0 0 0,0 0 0 0 0,0-1 0 0 0,0-5 0 0 0,5-22 0 0 0,-5 30 0 0 0,0 0 0 0 0,-1-1 0 0 0,0 1 0 0 0,0 0 0 0 0,-1-1 0 0 0,0 1 0 0 0,0-2 0 0 0,-14-57 0 0 0,14 61-51 0 0,-1 1-1 0 0,1 0 0 0 0,-1 0 1 0 0,1 0-1 0 0,-1 0 1 0 0,0-1-1 0 0,-1 1 0 0 0,1 0 1 0 0,-1 1-1 0 0,0-1 1 0 0,0 0-1 0 0,0 0 0 0 0,-2-2 52 0 0,-4-8-887 0 0,7 13 667 0 0,1-1 0 0 0,-1 0 0 0 0,0 1-1 0 0,0-1 1 0 0,1 1 0 0 0,-1 0 0 0 0,0-1 0 0 0,0 1 0 0 0,0 0 0 0 0,0 0 0 0 0,-1-1 0 0 0,1 1 0 0 0,0 0 0 0 0,0 0 0 0 0,-1 0 0 0 0,1 0 0 0 0,-1 1 0 0 0,1-1 0 0 0,-1 0 0 0 0,1 0 0 0 0,-1 1 0 0 0,1-1-1 0 0,-1 1 1 0 0,1 0 0 0 0,-1-1 0 0 0,-1 1 220 0 0,-24 2-2193 0 0,25-1 1992 0 0,1-1 1 0 0,-1 1-1 0 0,1 0 1 0 0,-1-1-1 0 0,1 1 0 0 0,0 0 1 0 0,-1 0-1 0 0,1 0 1 0 0,0 0-1 0 0,0 0 0 0 0,-1 2 201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2.691"/>
    </inkml:context>
    <inkml:brush xml:id="br0">
      <inkml:brushProperty name="width" value="0.05" units="cm"/>
      <inkml:brushProperty name="height" value="0.05" units="cm"/>
      <inkml:brushProperty name="color" value="#333333"/>
    </inkml:brush>
  </inkml:definitions>
  <inkml:trace contextRef="#ctx0" brushRef="#br0">89 115 8752 0 0,'0'0'673'0'0,"0"0"-49"0"0,0 0 1415 0 0,0 0 663 0 0,0 0 135 0 0,0 0-230 0 0,0 0-1094 0 0,0 0-479 0 0,0 0-98 0 0,-1 6 486 0 0,-12 25-462 0 0,10-24-852 0 0,0-1 0 0 0,0 1 0 0 0,1 0 0 0 0,0 0 0 0 0,0-1 0 0 0,0 4-108 0 0,1 1 111 0 0,-1 0 1 0 0,0-1-1 0 0,-1 1 0 0 0,0 0 0 0 0,0-1-111 0 0,-1 2 118 0 0,2-1-1 0 0,-1 1 1 0 0,1 0-1 0 0,1 8-117 0 0,-7 29 314 0 0,5-34-212 0 0,-13 65 382 0 0,14-68-424 0 0,1 1 1 0 0,0-1-1 0 0,1 1 1 0 0,0-1-1 0 0,2 6-60 0 0,7 46 165 0 0,-9-60-157 0 0,1 1-1 0 0,-1-1 1 0 0,1 0-1 0 0,0 0 1 0 0,0 1-1 0 0,1-1 1 0 0,0 0-1 0 0,-1 0 0 0 0,1 0 1 0 0,0 0-1 0 0,1-1 1 0 0,1 4-8 0 0,-2-5 3 0 0,0 0 1 0 0,0 0 0 0 0,0 0-1 0 0,0 0 1 0 0,0 0 0 0 0,0-1-1 0 0,1 1 1 0 0,-1-1 0 0 0,1 1-1 0 0,-1-1 1 0 0,1 0 0 0 0,-1 0-1 0 0,1 0 1 0 0,0 0 0 0 0,-1 0-1 0 0,1-1 1 0 0,0 1 0 0 0,0-1-1 0 0,-1 0 1 0 0,2 0-4 0 0,1 0 2 0 0,0 0 1 0 0,0-1-1 0 0,0 0 0 0 0,0 0 1 0 0,0 0-1 0 0,-1-1 0 0 0,1 1 0 0 0,0-1 1 0 0,-1 0-1 0 0,2-1-2 0 0,7-5 17 0 0,0 0 1 0 0,7-7-18 0 0,2 0 6 0 0,-8 4-5 0 0,-1-1-1 0 0,1 1 1 0 0,-2-2 0 0 0,0 0-1 0 0,0 0 1 0 0,-1-1 0 0 0,7-13-1 0 0,1-5-38 0 0,-1 0 1 0 0,-1-1-1 0 0,0-7 38 0 0,-11 21-15 0 0,0 1 0 0 0,-2-1 0 0 0,0 0-1 0 0,-1-1 1 0 0,-1 1 0 0 0,-1-16 15 0 0,1 10 56 0 0,-2 10 21 0 0,-1-1 0 0 0,0 0 0 0 0,-1 0-1 0 0,-1-4-76 0 0,-1-9 99 0 0,2 18-92 0 0,0 0 0 0 0,-1 0 0 0 0,0 1 0 0 0,-1-2-7 0 0,-2-6-3 0 0,4 15-48 0 0,1-1 1 0 0,-1 1-1 0 0,0 0 0 0 0,0 0 1 0 0,0-1-1 0 0,-1 1 51 0 0,-7-5-222 0 0,10 8 218 0 0,0 0 0 0 0,-1 0-1 0 0,1 0 1 0 0,0-1 0 0 0,-1 1 0 0 0,1 0 0 0 0,0 0 0 0 0,-1 0 0 0 0,1 0 0 0 0,0 0 0 0 0,-1 1 0 0 0,1-1 0 0 0,0 0 0 0 0,0 0 0 0 0,-1 0 0 0 0,1 0 0 0 0,0 0 0 0 0,-1 0 0 0 0,1 0 0 0 0,0 1 0 0 0,0-1 0 0 0,-1 0 0 0 0,1 0-1 0 0,0 0 1 0 0,0 1 0 0 0,-1-1 0 0 0,1 0 0 0 0,0 0 0 0 0,0 1 0 0 0,0-1 0 0 0,-1 0 0 0 0,1 1 4 0 0,-5 7-4 0 0,1 1 0 0 0,0 0 0 0 0,0 0 1 0 0,1 1-1 0 0,0-1 0 0 0,1 1 0 0 0,0 0 0 0 0,0 0 0 0 0,1 4 4 0 0,-2 25 4 0 0,1 27-4 0 0,2-63-1 0 0,2 28 1 0 0,4 29 0 0 0,-4-39 0 0 0,4 9 10 0 0,1 0 0 0 0,1-1 0 0 0,6 12-10 0 0,-9-26 23 0 0,-1-5-20 0 0,0-1 0 0 0,0 0-1 0 0,1 0 1 0 0,0 0 0 0 0,1-1-1 0 0,0 1 1 0 0,1 0-3 0 0,15 15 52 0 0,13 12-52 0 0,-32-33 4 0 0,2 3-2 0 0,1-1-1 0 0,0-1 0 0 0,1 1 1 0 0,-1-1-1 0 0,1 0 1 0 0,0-1-1 0 0,0 0 0 0 0,0 0 1 0 0,0 0-1 0 0,0-1 1 0 0,1 0-1 0 0,-1 0 0 0 0,1-1 1 0 0,0 0-1 0 0,-1 0 1 0 0,1-1-1 0 0,0 0 0 0 0,-1 0 1 0 0,8-2-2 0 0,-5 1 10 0 0,-1-1 0 0 0,1 0 1 0 0,-1-1-1 0 0,1 0 0 0 0,-1 0 1 0 0,0-1-1 0 0,-1 0 0 0 0,1-1 1 0 0,-1 0-1 0 0,1 0 0 0 0,-2-1 1 0 0,1 0-1 0 0,-1 0 0 0 0,1-1 0 0 0,4-6-10 0 0,1-1 22 0 0,-1-2-1 0 0,0 0 0 0 0,-1 0 1 0 0,-1-1-1 0 0,0 0 0 0 0,-1-3-21 0 0,-2 4 11 0 0,-1 2 0 0 0,0 0 0 0 0,-1 0 0 0 0,-1-1-1 0 0,0 0 1 0 0,-1 1 0 0 0,-1-1 0 0 0,0-5-11 0 0,-3-10 33 0 0,0-13-6 0 0,1 35-27 0 0,0-1 0 0 0,0 1 0 0 0,0-1 0 0 0,-1 1 0 0 0,-1 0 0 0 0,1-1 0 0 0,-1 1 0 0 0,-1 0 0 0 0,0 0 0 0 0,-2-6 0 0 0,-6-17-15 0 0,10 25 7 0 0,-1 0 0 0 0,0-1 0 0 0,-1 1-1 0 0,1 0 1 0 0,-1 0 0 0 0,0 0 0 0 0,-1 1-1 0 0,1-1 1 0 0,-1 1 0 0 0,-2-2 8 0 0,-7-7-72 0 0,9 8-31 0 0,-1 1 1 0 0,1 0 0 0 0,-1 1-1 0 0,-1-1 1 0 0,1 1-1 0 0,-6-4 103 0 0,10 8-56 0 0,0-1 1 0 0,0 1-1 0 0,-1 0 0 0 0,1 0 1 0 0,0-1-1 0 0,0 1 0 0 0,-1 0 0 0 0,1 0 1 0 0,0 0-1 0 0,0 0 0 0 0,0 0 0 0 0,-1 1 1 0 0,1-1-1 0 0,0 0 0 0 0,0 1 1 0 0,0-1-1 0 0,-1 0 0 0 0,1 1 0 0 0,0 0 1 0 0,0-1-1 0 0,-1 1 56 0 0,-20 18-5377 0 0,16-14 1256 0 0,-3 7-3690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3.077"/>
    </inkml:context>
    <inkml:brush xml:id="br0">
      <inkml:brushProperty name="width" value="0.05" units="cm"/>
      <inkml:brushProperty name="height" value="0.05" units="cm"/>
      <inkml:brushProperty name="color" value="#333333"/>
    </inkml:brush>
  </inkml:definitions>
  <inkml:trace contextRef="#ctx0" brushRef="#br0">245 128 8288 0 0,'31'-11'381'0'0,"-31"11"-371"0"0,1 0 0 0 0,-1 0-1 0 0,0-1 1 0 0,1 1 0 0 0,-1 0-1 0 0,0 0 1 0 0,1 0 0 0 0,-1 0 0 0 0,0 0-1 0 0,1-1 1 0 0,-1 1 0 0 0,0 0 0 0 0,0 0-1 0 0,1 0 1 0 0,-1-1 0 0 0,0 1-1 0 0,0 0 1 0 0,1 0 0 0 0,-1-1 0 0 0,0 1-1 0 0,0 0 1 0 0,0-1 0 0 0,0 1 0 0 0,1 0-1 0 0,-1-1 1 0 0,0 1 0 0 0,0 0 0 0 0,0-1-1 0 0,0 1 1 0 0,0 0 0 0 0,0-1-1 0 0,0 1 1 0 0,0 0 0 0 0,0-1 0 0 0,0 1-1 0 0,0 0 1 0 0,0-1 0 0 0,0 1 0 0 0,0 0-1 0 0,0-1 1 0 0,0 1 0 0 0,-1 0-1 0 0,1-1 1 0 0,0 1 0 0 0,0 0 0 0 0,0 0-1 0 0,0-1 1 0 0,-1 1 0 0 0,1 0 0 0 0,0-1-10 0 0,0 1 21 0 0,-1 0-22 0 0,1-1 0 0 0,0 1 0 0 0,-1-1 0 0 0,1 0 0 0 0,0 1 0 0 0,-1-1 1 0 0,1 1-1 0 0,0-1 0 0 0,0 0 0 0 0,0 1 0 0 0,0-1 0 0 0,0 0 0 0 0,0 1 0 0 0,0-1 0 0 0,0 0 0 0 0,0 1 0 0 0,0-1 0 0 0,0 1 0 0 0,0-1 0 0 0,0 0 0 0 0,0 1 1 0 0,1-1-1 0 0,-1 0 0 0 0,0 1 0 0 0,0-1 0 0 0,1 1 0 0 0,-1-1 1 0 0,5-14 489 0 0,-5 13-97 0 0,1 0 0 0 0,-1 1-1 0 0,0-1 1 0 0,0 0 0 0 0,0 1 0 0 0,0-1-1 0 0,0 0 1 0 0,0 1 0 0 0,-1-1 0 0 0,1 0-1 0 0,0 1 1 0 0,-1-1 0 0 0,0 1-1 0 0,1-1 1 0 0,-1 1 0 0 0,0-1 0 0 0,0 1-1 0 0,1-1 1 0 0,-1 1 0 0 0,-1-1-392 0 0,-1-2 966 0 0,-1-8 2715 0 0,4 11-3580 0 0,0 0-1 0 0,0 1 1 0 0,0-1-1 0 0,0 0 1 0 0,-1 0-1 0 0,1 0 1 0 0,0 0-1 0 0,-1 0 1 0 0,1 0-1 0 0,0 1 0 0 0,-1-1 1 0 0,1 0-1 0 0,-1 0 1 0 0,1 1-1 0 0,-1-1 1 0 0,0 0-1 0 0,1 1 1 0 0,-1-1-1 0 0,0 0 1 0 0,0 1-1 0 0,1-1 1 0 0,-1 1-1 0 0,0-1 1 0 0,0 1-1 0 0,0 0-100 0 0,0-1 34 0 0,1 1 0 0 0,-1-1 0 0 0,0 1 0 0 0,0 0 0 0 0,0 0 0 0 0,0 0 0 0 0,0-1 0 0 0,0 1 0 0 0,0 0 0 0 0,0 0 0 0 0,0 0-1 0 0,0 0 1 0 0,0 1 0 0 0,0-1 0 0 0,0 0 0 0 0,0 0 0 0 0,1 0 0 0 0,-1 1 0 0 0,0-1 0 0 0,0 1 0 0 0,0-1 0 0 0,0 0 0 0 0,0 1 0 0 0,1 0 0 0 0,-2 0-34 0 0,-8 4 51 0 0,2-2-59 0 0,5-2 14 0 0,1 0 1 0 0,-1 0-1 0 0,1 0 1 0 0,-1 0-1 0 0,1 0 1 0 0,-1 1-1 0 0,1-1 1 0 0,0 1-1 0 0,0-1 1 0 0,0 1-1 0 0,0 0 1 0 0,0 0-1 0 0,-1 1-6 0 0,-39 70 1396 0 0,21-44-1113 0 0,11-16-202 0 0,1 0 0 0 0,0 0 1 0 0,1 0-1 0 0,-2 6-81 0 0,-43 91 303 0 0,49-99-174 0 0,1 0 0 0 0,0 1 1 0 0,0-1-1 0 0,1 1 0 0 0,0-1 1 0 0,1 1-1 0 0,1 0 0 0 0,0 0-129 0 0,-1 15 120 0 0,0-22-102 0 0,1-1-1 0 0,0 0 0 0 0,0 0 0 0 0,1 0 0 0 0,-1 0 0 0 0,1 0 0 0 0,0-1 0 0 0,0 1 0 0 0,0 0 0 0 0,1 0 0 0 0,-1 0 0 0 0,3 3-17 0 0,1 0 27 0 0,0 1 0 0 0,1-1 0 0 0,0 1 0 0 0,4 2-27 0 0,17 22 63 0 0,-23-27-56 0 0,0-1 0 0 0,0 1 0 0 0,0-1 0 0 0,0 0 0 0 0,1-1 0 0 0,0 1-1 0 0,0-1 1 0 0,0 0 0 0 0,0 0 0 0 0,0 0 0 0 0,0-1 0 0 0,1 0-1 0 0,-1 0 1 0 0,1 0 0 0 0,4 0-7 0 0,2 0 8 0 0,0 0 0 0 0,0 0 0 0 0,0-2 0 0 0,0 1 0 0 0,1-2 0 0 0,-1 1 0 0 0,1-2-8 0 0,-7 1 3 0 0,1-1 0 0 0,-1 1-1 0 0,0-2 1 0 0,1 1 0 0 0,-1 0 0 0 0,-1-1-1 0 0,1-1 1 0 0,0 1 0 0 0,-1-1 0 0 0,1 1-1 0 0,-1-1 1 0 0,0-1-3 0 0,14-12 44 0 0,-1-1-1 0 0,8-12-43 0 0,-4 5 19 0 0,32-32 87 0 0,-52 54-102 0 0,-1 0 0 0 0,1 0 0 0 0,-1 0 0 0 0,1-1 0 0 0,-1 1 0 0 0,0 0-1 0 0,0-1 1 0 0,-1 1 0 0 0,1-1 0 0 0,-1 0 0 0 0,0 1 0 0 0,1-1 0 0 0,-2 1 0 0 0,1-1-1 0 0,0 0-3 0 0,2-26 17 0 0,1 15-13 0 0,-1 10 3 0 0,-1 0-1 0 0,1 0 0 0 0,-2 0 0 0 0,1-1 0 0 0,0 1 0 0 0,-1 0 0 0 0,0-1 0 0 0,0-1-6 0 0,-6-28 20 0 0,-7-20-20 0 0,0-9-118 0 0,12 62 107 0 0,0-1-1 0 0,0 0 1 0 0,0 1 0 0 0,0-1-1 0 0,0 1 1 0 0,-1-1 0 0 0,1 1 0 0 0,-1 0-1 0 0,1-1 1 0 0,-1 1 0 0 0,0 0 0 0 0,0 0-1 0 0,0 0 1 0 0,-2 0 11 0 0,3 0-16 0 0,-1 1-1 0 0,0-1 1 0 0,1 1 0 0 0,-1-1-1 0 0,1 1 1 0 0,0-1-1 0 0,-1 0 1 0 0,1 0 0 0 0,0 0-1 0 0,0 0 1 0 0,0 1-1 0 0,0-1 1 0 0,0-1-1 0 0,1 1 1 0 0,-1 0 0 0 0,1 0-1 0 0,-1 0 1 0 0,1 0-1 0 0,0-1 17 0 0,-1 2-17 0 0,1 0 0 0 0,-1 0-1 0 0,1 0 1 0 0,-1 0 0 0 0,0-1 0 0 0,1 1-1 0 0,-1 0 1 0 0,0 0 0 0 0,1 0-1 0 0,-1 1 1 0 0,0-1 0 0 0,0 0-1 0 0,0 0 1 0 0,0 0 0 0 0,0 1-1 0 0,0-1 1 0 0,0 0 0 0 0,0 1-1 0 0,-1-1 1 0 0,1 1 0 0 0,0-1-1 0 0,0 1 1 0 0,-1-1 17 0 0,-8-4-267 0 0,0-1-662 0 0,-19-11-7891 0 0,22 16 630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3.437"/>
    </inkml:context>
    <inkml:brush xml:id="br0">
      <inkml:brushProperty name="width" value="0.05" units="cm"/>
      <inkml:brushProperty name="height" value="0.05" units="cm"/>
      <inkml:brushProperty name="color" value="#333333"/>
    </inkml:brush>
  </inkml:definitions>
  <inkml:trace contextRef="#ctx0" brushRef="#br0">1 1 20815 0 0,'0'0'472'0'0,"0"1"68"0"0,1 2-438 0 0,0 0-1 0 0,0 0 0 0 0,-1 0 0 0 0,0 0 1 0 0,1-1-1 0 0,-1 1 0 0 0,0 1-101 0 0,0-1 63 0 0,0 0 0 0 0,0 0 0 0 0,0-1 0 0 0,1 1 0 0 0,-1 0 0 0 0,1 0 0 0 0,0 0 0 0 0,0-1 0 0 0,1 2-63 0 0,1 4-12 0 0,-1-6 25 0 0,-1 0 0 0 0,0 1 0 0 0,1-1 0 0 0,-1 0-1 0 0,0 1 1 0 0,0 0 0 0 0,-1-1 0 0 0,1 1 0 0 0,-1-1 0 0 0,1 1-1 0 0,-1 0 1 0 0,0 0 0 0 0,0 0-13 0 0,-3 14 483 0 0,2-14-310 0 0,0 1 0 0 0,0 0 0 0 0,1 0 0 0 0,0-1 0 0 0,-1 1 0 0 0,1 0 0 0 0,1 0 0 0 0,-1 2-173 0 0,9 35 1368 0 0,-5-24-624 0 0,0 0 1 0 0,0 15-745 0 0,-3-17 251 0 0,1-1 1 0 0,0 0-1 0 0,0 0 1 0 0,2 0 0 0 0,0 0-1 0 0,1 2-251 0 0,-1-4 29 0 0,0 0-1 0 0,-1 0 1 0 0,0 1 0 0 0,-1-1-1 0 0,-1 0 1 0 0,1 13-29 0 0,-2-22 19 0 0,0 1 0 0 0,1-1 0 0 0,0 0 0 0 0,0 1-1 0 0,0-1 1 0 0,0 0 0 0 0,0 0 0 0 0,0 0 0 0 0,1 0 0 0 0,0 0 0 0 0,-1 0-1 0 0,1 0 1 0 0,0 0 0 0 0,1-1 0 0 0,-1 1 0 0 0,0-1-19 0 0,6 7 141 0 0,-7-7-107 0 0,0 0 0 0 0,0-1 0 0 0,0 1 0 0 0,0-1 0 0 0,-1 1 1 0 0,1 0-1 0 0,0 0 0 0 0,-1-1 0 0 0,1 1 0 0 0,-1 0 0 0 0,0 0 0 0 0,0 0 1 0 0,0 0-1 0 0,0-1 0 0 0,0 1 0 0 0,0 0 0 0 0,0 0 0 0 0,0 0 0 0 0,-1 0 1 0 0,1-1-1 0 0,-1 1 0 0 0,1 0 0 0 0,-1 0 0 0 0,0-1 0 0 0,1 1 0 0 0,-2 1-34 0 0,1-2 27 0 0,0 1 0 0 0,1-1 0 0 0,-1 1 0 0 0,0-1 0 0 0,1 1 0 0 0,-1 0 0 0 0,1-1 0 0 0,0 1 0 0 0,-1 0 0 0 0,1 0 0 0 0,0-1 0 0 0,0 1 0 0 0,0 0 0 0 0,0 0 0 0 0,0-1 0 0 0,1 1 0 0 0,-1 0 0 0 0,0-1 0 0 0,1 1 0 0 0,-1 0 0 0 0,1-1 0 0 0,0 1 0 0 0,0 0 0 0 0,-1-1 0 0 0,1 1 0 0 0,1 0-27 0 0,-1-1 4 0 0,0 0-3 0 0,0 0 0 0 0,-1 0-1 0 0,1 0 1 0 0,0 0-1 0 0,0 0 1 0 0,-1 0 0 0 0,1 0-1 0 0,-1 0 1 0 0,1 0-1 0 0,-1 0 1 0 0,1 0-1 0 0,-1 0 1 0 0,0 1 0 0 0,0-1-1 0 0,1 0 1 0 0,-1 0-1 0 0,0 0 1 0 0,0 1-1 0 0,0-1 1 0 0,0 1-1 0 0,-1-2 0 0 0,1 0 0 0 0,0 0 0 0 0,0-1 0 0 0,0 1 0 0 0,0 0 0 0 0,0 0 0 0 0,0 0 0 0 0,0 0 0 0 0,0 0 0 0 0,0 0 0 0 0,0 0 0 0 0,-1 0 0 0 0,1 0 0 0 0,0 0 0 0 0,0 0 0 0 0,0 0 0 0 0,0 0 0 0 0,0 0 0 0 0,0 0 0 0 0,0 0 0 0 0,-1 0 0 0 0,1 0 0 0 0,0 0 0 0 0,0 0 0 0 0,0 0 0 0 0,0 0 0 0 0,0 0 0 0 0,0 0 0 0 0,0 0 0 0 0,-1 0 0 0 0,1 0 0 0 0,0 0 0 0 0,0 0 0 0 0,0 0 0 0 0,0 0 0 0 0,0 0 0 0 0,0 0 0 0 0,0 0 0 0 0,0 0 0 0 0,0 1 0 0 0,-1-1 0 0 0,1 0 0 0 0,0 0 0 0 0,0 0 0 0 0,0 0 0 0 0,0 0 0 0 0,0 0 0 0 0,0 0 0 0 0,0 0 0 0 0,0 0 0 0 0,0 1 0 0 0,0-1 0 0 0,0 0 0 0 0,0 0 0 0 0,0 0 0 0 0,0 0 0 0 0,0 0 0 0 0,0 0 0 0 0,0 0 0 0 0,0 1 0 0 0,0-1 0 0 0,0 0 0 0 0,0 0 0 0 0,0 0 0 0 0,0 0 0 0 0,0 0 0 0 0,0 0 0 0 0,0 0 0 0 0,-5-6 0 0 0,5 6 0 0 0,-1-1 0 0 0,0 0 0 0 0,1 0 0 0 0,-1-1 0 0 0,1 1 0 0 0,-1 0 0 0 0,1-1 0 0 0,-1 1 0 0 0,1 0 0 0 0,0-1 0 0 0,0 1 0 0 0,-1 0 0 0 0,1-1 0 0 0,0 1 0 0 0,0-1 0 0 0,1 1 0 0 0,-1 0 0 0 0,0-1 0 0 0,0 1 0 0 0,1 0 0 0 0,-1-1 0 0 0,1 1 0 0 0,-1-1 0 0 0,1 0 0 0 0,-1 1 0 0 0,0-1 0 0 0,1 0 0 0 0,-1 0 0 0 0,0 1 0 0 0,0-1 0 0 0,0 0 0 0 0,0 0 0 0 0,-1 0 0 0 0,1 1 0 0 0,0-1 0 0 0,-1 0 0 0 0,0 0 0 0 0,-14-20 0 0 0,-2-5 0 0 0,16 26 0 0 0,0-1 0 0 0,1 1 0 0 0,-1-1 0 0 0,1 0 0 0 0,-1 1 0 0 0,1-1 0 0 0,0 0 0 0 0,-1 0 0 0 0,1 1 0 0 0,0-1 0 0 0,0 0 0 0 0,1 0 0 0 0,-1 1 0 0 0,0-1 0 0 0,0 0 0 0 0,1-1 0 0 0,3-12 0 0 0,0 1 0 0 0,0-10 0 0 0,1-7 0 0 0,-2 19 0 0 0,1 0 0 0 0,1 0 0 0 0,-1 1 0 0 0,5-7 0 0 0,9-26 0 0 0,-10 19 0 0 0,-7 17 0 0 0,1 1 0 0 0,1-1 0 0 0,-1 1 0 0 0,2 0 0 0 0,2-7 0 0 0,36-39 0 0 0,-38 45-51 0 0,1 1 0 0 0,-1 0-1 0 0,1 1 1 0 0,1-1 0 0 0,0 0 51 0 0,-4 5-29 0 0,1 0 0 0 0,0-1 0 0 0,0 1 0 0 0,0 0 0 0 0,0 0 1 0 0,0 1-1 0 0,0-1 0 0 0,0 1 0 0 0,1-1 0 0 0,-1 1 0 0 0,0 0 0 0 0,1 0 0 0 0,2 0 29 0 0,-2 0-37 0 0,1 1 1 0 0,0-1-1 0 0,0 1 1 0 0,0 0-1 0 0,0 0 1 0 0,0 1-1 0 0,0 0 1 0 0,0-1-1 0 0,0 2 1 0 0,0-1-1 0 0,-1 0 0 0 0,3 2 37 0 0,51 25-2154 0 0,-31-17-1802 0 0,-9-5-2168 0 0,0-2-1826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6.079"/>
    </inkml:context>
    <inkml:brush xml:id="br0">
      <inkml:brushProperty name="width" value="0.1" units="cm"/>
      <inkml:brushProperty name="height" value="0.1" units="cm"/>
      <inkml:brushProperty name="color" value="#333333"/>
    </inkml:brush>
  </inkml:definitions>
  <inkml:trace contextRef="#ctx0" brushRef="#br0">19 174 10136 0 0,'-3'-5'277'0'0,"1"0"-183"0"0,-1 1 0 0 0,1 0 1 0 0,1 0-1 0 0,-1-1 0 0 0,1 1 0 0 0,-1-1 0 0 0,1 1 0 0 0,0-1 0 0 0,1 0 0 0 0,-1-2-94 0 0,1-109 7644 0 0,9 147-6124 0 0,-5 0-1063 0 0,-2 0 1 0 0,-1 1-1 0 0,-1-1 1 0 0,-3 21-458 0 0,0 1 797 0 0,2 2-797 0 0,10 311 2009 0 0,14 343 444 0 0,28 76-932 0 0,-47-726-1453 0 0,24 428 367 0 0,-15-175-221 0 0,5 125-20 0 0,18 548 94 0 0,-11-593-139 0 0,-8-152-110 0 0,45 349 90 0 0,-34-368-123 0 0,5 42 47 0 0,-10-122-53 0 0,-20-119-93 0 0,4 36 237 0 0,-5-19-1314 0 0,-5-42 552 0 0,-8-12-443 0 0,1-1 0 0 0,1 0-1 0 0,0-1 1 0 0,-4-11 1061 0 0,-5-15-7426 0 0,5 14-45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3.795"/>
    </inkml:context>
    <inkml:brush xml:id="br0">
      <inkml:brushProperty name="width" value="0.05" units="cm"/>
      <inkml:brushProperty name="height" value="0.05" units="cm"/>
      <inkml:brushProperty name="color" value="#333333"/>
    </inkml:brush>
  </inkml:definitions>
  <inkml:trace contextRef="#ctx0" brushRef="#br0">9 1 13824 0 0,'0'0'1061'0'0,"-1"2"-692"0"0,0 0-333 0 0,0-2-23 0 0,0 1 1 0 0,1 0 0 0 0,-1 0-1 0 0,0 0 1 0 0,1 0 0 0 0,-1 0-1 0 0,1 0 1 0 0,-1 0 0 0 0,1 0 0 0 0,0 0-1 0 0,0 0 1 0 0,-1 0 0 0 0,1 0-1 0 0,0 0 1 0 0,0 1 0 0 0,0-1-1 0 0,0 0 1 0 0,0 0 0 0 0,0 0-1 0 0,0 0 1 0 0,1 0 0 0 0,-1 0 0 0 0,0 0-1 0 0,1 0-13 0 0,3 8 643 0 0,-2-6-347 0 0,-1-1-1 0 0,0 0 1 0 0,0 1 0 0 0,0-1 0 0 0,0 1 0 0 0,0-1 0 0 0,0 1 0 0 0,-1-1 0 0 0,1 1 0 0 0,-1-1-1 0 0,0 2-295 0 0,1 44 4467 0 0,5 25-2152 0 0,-4-43-1566 0 0,-1 0 1 0 0,-1 1 0 0 0,-3 7-750 0 0,3-18 306 0 0,1 1 0 0 0,1 4-306 0 0,-1-9 151 0 0,0-1 1 0 0,-1 1 0 0 0,0 0-1 0 0,-1-1-151 0 0,0-13 12 0 0,-2 17 127 0 0,1 0-1 0 0,0-1 1 0 0,2 1-1 0 0,0 0 1 0 0,1 0-1 0 0,2 9-138 0 0,6 34 331 0 0,-7-43-267 0 0,1 1 0 0 0,0-1-1 0 0,2 0 1 0 0,0 0-1 0 0,5 9-63 0 0,-4-12 5 0 0,-1 0-1 0 0,-1 1 1 0 0,2 7-5 0 0,-4-12 1 0 0,-1-9-1 0 0,0-1 0 0 0,0 1 0 0 0,1 0 0 0 0,-1-1 0 0 0,0 1 0 0 0,1-1 0 0 0,0 1 0 0 0,-1-1 0 0 0,1 0 0 0 0,0 0 0 0 0,0 0 0 0 0,3 2 0 0 0,-3-2 0 0 0,1 1 0 0 0,0 0 0 0 0,-1 0 0 0 0,0-1 0 0 0,1 2 0 0 0,0 1 0 0 0,-2-4-60 0 0,0-1-1 0 0,0 0 1 0 0,0 0 0 0 0,0 1 0 0 0,0-1-1 0 0,0 0 1 0 0,0 0 0 0 0,0 0-1 0 0,0 0 1 0 0,0 0 0 0 0,0 0-1 0 0,0 0 1 0 0,0-1 60 0 0,0 1-74 0 0,-1-1 0 0 0,0 1 0 0 0,0 0 0 0 0,1-1 0 0 0,-1 1 0 0 0,0-1 0 0 0,0 1 0 0 0,1-1 0 0 0,-1 0 0 0 0,0 1 0 0 0,0-1 0 0 0,0 1 0 0 0,0-1 0 0 0,0 1 0 0 0,0-1 0 0 0,0 1 0 0 0,0-1 0 0 0,0 1 0 0 0,0-1 0 0 0,0 0 74 0 0,0-1-256 0 0,3-11-586 0 0,0 0 1 0 0,1 1-1 0 0,1 0 0 0 0,1-3 842 0 0,9-24-3299 0 0,-6 3-4890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4.136"/>
    </inkml:context>
    <inkml:brush xml:id="br0">
      <inkml:brushProperty name="width" value="0.05" units="cm"/>
      <inkml:brushProperty name="height" value="0.05" units="cm"/>
      <inkml:brushProperty name="color" value="#333333"/>
    </inkml:brush>
  </inkml:definitions>
  <inkml:trace contextRef="#ctx0" brushRef="#br0">433 0 22807 0 0,'0'0'522'0'0,"0"0"71"0"0,0 0 31 0 0,0 2-72 0 0,0 1-536 0 0,-1 0-1 0 0,1-1 1 0 0,-1 1 0 0 0,0 0-1 0 0,0-1 1 0 0,0 1 0 0 0,0-1-1 0 0,0 0 1 0 0,0 1 0 0 0,-1-1-1 0 0,1 0 1 0 0,-1 0 0 0 0,0 1-1 0 0,0-1 1 0 0,1 0 0 0 0,-1-1 0 0 0,-1 1-1 0 0,1 0 1 0 0,0-1 0 0 0,-1 1-16 0 0,-12 11 393 0 0,-6 7 567 0 0,-1-1 0 0 0,-6 2-960 0 0,0 1 1106 0 0,-8 8-1106 0 0,23-19 272 0 0,-1 0-1 0 0,-6 3-271 0 0,11-9 46 0 0,0 1 0 0 0,1 0 0 0 0,0 0 0 0 0,0 1 0 0 0,1 0 0 0 0,0 1 0 0 0,0-1 0 0 0,-3 6-46 0 0,5-6 4 0 0,1-1 1 0 0,-1-1-1 0 0,0 1 1 0 0,-6 4-5 0 0,8-7 1 0 0,-1 1 1 0 0,1-1-1 0 0,0 0 1 0 0,0 1-1 0 0,0-1 1 0 0,0 1-1 0 0,1 0 1 0 0,0 0-1 0 0,-1 0 1 0 0,2 0-1 0 0,-1 1 1 0 0,-1 2-2 0 0,2-3 25 0 0,-1 0-1 0 0,1 0 1 0 0,-1 0 0 0 0,0 0 0 0 0,0 0 0 0 0,-1-1-1 0 0,0 1-24 0 0,1-1 12 0 0,0 0 0 0 0,0 0-1 0 0,1 1 1 0 0,-1-1-1 0 0,0 0 1 0 0,1 1 0 0 0,0-1-1 0 0,0 0 1 0 0,0 1-1 0 0,0 0 1 0 0,0 0-12 0 0,1 1 0 0 0,-1-1 0 0 0,-1 1 0 0 0,1-1 0 0 0,-1 0 0 0 0,1 1 0 0 0,-1-1 0 0 0,-1 0 0 0 0,0 1 0 0 0,1-1 0 0 0,0 0 0 0 0,0-1 0 0 0,0 1 0 0 0,0 0 0 0 0,1 0 0 0 0,0 0 0 0 0,0 1 0 0 0,0-1 0 0 0,0 0 0 0 0,0 0 0 0 0,1 1 0 0 0,-3 40 53 0 0,3-45-52 0 0,0 1-1 0 0,0 0 1 0 0,0-1-1 0 0,0 1 1 0 0,0 0-1 0 0,0-1 1 0 0,0 1-1 0 0,0 0 1 0 0,0-1-1 0 0,0 1 1 0 0,1-1-1 0 0,-1 1 1 0 0,0 0-1 0 0,0-1 1 0 0,1 1-1 0 0,-1-1 0 0 0,0 1 1 0 0,1 0-1 0 0,-1-1 1 0 0,0 1-1 0 0,1-1 1 0 0,-1 1-1 0 0,1-1 1 0 0,-1 0-1 0 0,1 1 1 0 0,-1-1-1 0 0,1 1 1 0 0,0-1-1 0 0,-1 1 0 0 0,1-1-1 0 0,0 1 1 0 0,0 0 0 0 0,-1-1 0 0 0,1 1 0 0 0,0 0 0 0 0,-1 0-1 0 0,1-1 1 0 0,0 1 0 0 0,-1 0 0 0 0,1 0 0 0 0,-1 0 0 0 0,0 0-1 0 0,1 0 1 0 0,-1 0 0 0 0,0 0 0 0 0,0 0-9 0 0,1 1-1 0 0,-1-1 1 0 0,0 1 0 0 0,1-1 0 0 0,-1 1-1 0 0,1-1 1 0 0,-1 0 0 0 0,1 1-1 0 0,-1-1 1 0 0,1 0 0 0 0,0 1 0 0 0,0-1-1 0 0,0 0 1 0 0,0 0 0 0 0,0 0-1 0 0,0 0 1 0 0,0 0 0 0 0,0 0 0 0 0,0 0-1 0 0,0 0 1 0 0,1 0 0 0 0,-1-1-1 0 0,0 1 1 0 0,0 0 0 0 0,1-1 0 0 0,-1 1-1 0 0,1-1 1 0 0,-1 1 0 0 0,0-1-1 0 0,1 0 1 0 0,1 0 9 0 0,20 8-76 0 0,-11-4 176 0 0,0 0 1 0 0,0-1 0 0 0,1 0 0 0 0,-1-1-1 0 0,1 0 1 0 0,1-1-101 0 0,81-8 43 0 0,-74 6-26 0 0,-1-1 0 0 0,1-1 1 0 0,5-1-18 0 0,21-4-52 0 0,-36 6-94 0 0,0-1 1 0 0,-1 0-1 0 0,1 0 1 0 0,7-5 145 0 0,23-7-920 0 0,61-18-2658 0 0,-76 26 274 0 0,17-7 3304 0 0,-15 5-996 0 0,23-5-1203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4.539"/>
    </inkml:context>
    <inkml:brush xml:id="br0">
      <inkml:brushProperty name="width" value="0.05" units="cm"/>
      <inkml:brushProperty name="height" value="0.05" units="cm"/>
      <inkml:brushProperty name="color" value="#333333"/>
    </inkml:brush>
  </inkml:definitions>
  <inkml:trace contextRef="#ctx0" brushRef="#br0">414 127 4608 0 0,'0'-10'135'0'0,"0"1"1"0"0,-1-1 0 0 0,-1 1-1 0 0,-1-6-135 0 0,-4-5 3324 0 0,6 18-2298 0 0,0 0 0 0 0,0 0 0 0 0,-1 0 0 0 0,1 0 0 0 0,-1 0 0 0 0,1 0 0 0 0,-1 1 0 0 0,0-1-1 0 0,1 0 1 0 0,-1 1 0 0 0,-2-1-1026 0 0,-22-13 3754 0 0,19 12-3272 0 0,-1 0 1 0 0,1 1 0 0 0,0-1-1 0 0,-1 2 1 0 0,1-1 0 0 0,-1 1-1 0 0,0 0 1 0 0,-6 0-483 0 0,-9 2 687 0 0,0 1-1 0 0,-8 2-686 0 0,20-3 201 0 0,-11 0 119 0 0,19-1-284 0 0,0-1 0 0 0,0 1-1 0 0,0 1 1 0 0,0-1 0 0 0,0 0-1 0 0,0 1 1 0 0,0-1 0 0 0,0 1-1 0 0,0 0 1 0 0,0 0 0 0 0,0 0-1 0 0,0 0 1 0 0,0 1 0 0 0,1-1-1 0 0,-1 1 1 0 0,-1 1-36 0 0,-37 35 373 0 0,40-37-368 0 0,0 0-1 0 0,0 0 0 0 0,1 0 0 0 0,-1 0 1 0 0,0 0-1 0 0,0 0 0 0 0,0 0 1 0 0,1 0-1 0 0,-1 0 0 0 0,1 1 0 0 0,-1-1 1 0 0,1 0-1 0 0,-1 0 0 0 0,1 1 0 0 0,0-1 1 0 0,-1 0-1 0 0,1 1 0 0 0,0-1 0 0 0,0 0 1 0 0,0 2-5 0 0,1 0 1 0 0,-1-1 0 0 0,1 0 0 0 0,-1 1 1 0 0,1-1-1 0 0,0 1 0 0 0,0-1 0 0 0,0 0 0 0 0,1 0 1 0 0,-1 0-1 0 0,0 1 0 0 0,1-1-1 0 0,2 3-1 0 0,1 1 0 0 0,0-1 0 0 0,0 0-1 0 0,1 0 1 0 0,-1 0 0 0 0,1-1 0 0 0,1 1 1 0 0,14 8 0 0 0,-9-4 0 0 0,0-1 0 0 0,1-1 0 0 0,0-1 0 0 0,6 3 0 0 0,-3-4-13 0 0,1-1 0 0 0,10 2 13 0 0,-17-5-47 0 0,0 1 0 0 0,0 1 0 0 0,0 0 1 0 0,-1 0-1 0 0,1 1 0 0 0,-1 0 0 0 0,0 0 0 0 0,2 2 47 0 0,1 3 34 0 0,0 0 1 0 0,0 1 0 0 0,-1 0-1 0 0,-1 1 1 0 0,1 1 0 0 0,-2 0-1 0 0,1 0 1 0 0,0 4-35 0 0,15 25 557 0 0,19 43-557 0 0,-34-64 24 0 0,-3-6 36 0 0,-1 1-1 0 0,0-1 0 0 0,-1 1 1 0 0,-1 0-1 0 0,-1 0 0 0 0,0 0 1 0 0,0 10-60 0 0,-2-17 26 0 0,0-1 0 0 0,-1 1 0 0 0,0 0-1 0 0,-1 0 1 0 0,0-1 0 0 0,0 1 0 0 0,-1-1 0 0 0,0 1 0 0 0,0-1 0 0 0,0 1 0 0 0,-1-1 0 0 0,-1 0 0 0 0,1 0 0 0 0,-1 0 0 0 0,0-1 0 0 0,-2 2-26 0 0,1-1 23 0 0,0-1 1 0 0,-1-1-1 0 0,0 1 1 0 0,0-1-1 0 0,0 0 1 0 0,-1 0-1 0 0,0-1 1 0 0,-5 4-24 0 0,-1-2 29 0 0,-1-1 1 0 0,1 0 0 0 0,-1 0 0 0 0,-7 0-30 0 0,16-4 1 0 0,0 0 1 0 0,0-1-1 0 0,0 0 1 0 0,0 1 0 0 0,0-2-1 0 0,0 1 1 0 0,0-1-1 0 0,0 1 1 0 0,1-2-1 0 0,-1 1 1 0 0,0 0-1 0 0,0-1 1 0 0,1 0 0 0 0,-1 0-1 0 0,-1-1-1 0 0,-22-8 10 0 0,-8-3-629 0 0,1-3 1 0 0,0 0-1 0 0,-11-9 619 0 0,-13-6-1767 0 0,1 1-6314 0 0,29 13-642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5.045"/>
    </inkml:context>
    <inkml:brush xml:id="br0">
      <inkml:brushProperty name="width" value="0.05" units="cm"/>
      <inkml:brushProperty name="height" value="0.05" units="cm"/>
      <inkml:brushProperty name="color" value="#333333"/>
    </inkml:brush>
  </inkml:definitions>
  <inkml:trace contextRef="#ctx0" brushRef="#br0">54 138 6912 0 0,'-2'-7'172'0'0,"0"1"0"0"0,0-1 1 0 0,1 0-1 0 0,0 0 0 0 0,0 0 1 0 0,1 0-1 0 0,0 0 0 0 0,0 0-172 0 0,-4-35 5335 0 0,4 39-4897 0 0,0 1 1 0 0,0-1-1 0 0,0 1 1 0 0,0-1-1 0 0,0 1 1 0 0,0-1-1 0 0,0 1 0 0 0,1-1 1 0 0,-1 1-1 0 0,1-1 1 0 0,0 1-1 0 0,0 0-438 0 0,0 0 879 0 0,-1 2-249 0 0,0 0-107 0 0,0 3-19 0 0,-5 102 1153 0 0,-4 110 487 0 0,2 51-548 0 0,-1 11-545 0 0,5 789 1099 0 0,-3-733-2350 0 0,2-133 143 0 0,1 495 860 0 0,11 228 302 0 0,18-457-1647 0 0,-21-391 428 0 0,6 91 348 0 0,11 142-45 0 0,-1-107-99 0 0,-24-155-726 0 0,2-47 592 0 0,0 0 0 0 0,0 0 0 0 0,0 0-1 0 0,1 0 1 0 0,-1-1 0 0 0,0 1 0 0 0,1 0-1 0 0,-1-1 1 0 0,1 1 0 0 0,0 0 0 0 0,-1-1-1 0 0,1 1 1 0 0,0-1 0 0 0,0 0 44 0 0,-3-7-114 0 0,-9-34-2974 0 0,-2-19 3088 0 0,6 16-1560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5.935"/>
    </inkml:context>
    <inkml:brush xml:id="br0">
      <inkml:brushProperty name="width" value="0.05" units="cm"/>
      <inkml:brushProperty name="height" value="0.05" units="cm"/>
      <inkml:brushProperty name="color" value="#333333"/>
    </inkml:brush>
  </inkml:definitions>
  <inkml:trace contextRef="#ctx0" brushRef="#br0">1 349 10592 0 0,'0'0'488'0'0,"0"0"-12"0"0,0 0-100 0 0,1 1 713 0 0,0 2-667 0 0,1 0 0 0 0,0-1 0 0 0,0 1 0 0 0,1-1 0 0 0,-1 0 0 0 0,0 0 0 0 0,1 0 0 0 0,0 0 0 0 0,-1 0 0 0 0,1-1 0 0 0,0 1 0 0 0,0-1 0 0 0,0 1 0 0 0,2 0-422 0 0,8 1 851 0 0,-1 1-1 0 0,1-2 1 0 0,3 1-851 0 0,13 2 986 0 0,34 4 171 0 0,-21-3-466 0 0,7-2 426 0 0,0-1 0 0 0,36-4-1117 0 0,-24 0 458 0 0,864-11 1811 0 0,-366-14-1135 0 0,-82-1-960 0 0,-147 6-92 0 0,171-11 39 0 0,-188 4-61 0 0,-150 13-48 0 0,261-39 49 0 0,-256 30-51 0 0,373-58 54 0 0,-346 53-4 0 0,226-26 61 0 0,-371 51-121 0 0,4-1 0 0 0,0 2 0 0 0,34 3 0 0 0,-34 9 64 0 0,-53-9-52 0 0,0 0 1 0 0,0 1-1 0 0,0-1 1 0 0,1 1-1 0 0,-1-1 1 0 0,0 1-1 0 0,0-1 0 0 0,0 1 1 0 0,0 0-1 0 0,0 0 1 0 0,0-1-1 0 0,0 1 0 0 0,0 0 1 0 0,-1 0-1 0 0,1 0 1 0 0,0 0-1 0 0,0 0 0 0 0,-1 0 1 0 0,1 0-1 0 0,-1 0 1 0 0,1 0-1 0 0,-1 1 1 0 0,1-1-1 0 0,-1 0 0 0 0,0 0 1 0 0,1 1-13 0 0,0 4 90 0 0,0 0 0 0 0,-1 0 0 0 0,1 0 1 0 0,-1 6-91 0 0,0-7 12 0 0,-3 26 32 0 0,2-22-20 0 0,0 0 0 0 0,1 0 1 0 0,0 0-1 0 0,0 3-24 0 0,41 462 476 0 0,-37-401-480 0 0,2 156 72 0 0,-3-59-58 0 0,47 842 131 0 0,-40-856-141 0 0,10 121 0 0 0,-6-52 0 0 0,-2-16 0 0 0,23 193 0 0 0,-28-300 5 0 0,15 180-45 0 0,-1-52-382 0 0,-2-14 18 0 0,0-7 693 0 0,-14-169-189 0 0,10 112 276 0 0,1 94-280 0 0,-9-154-193 0 0,0-12-263 0 0,-4 2 360 0 0,-10 136-339 0 0,5-8 920 0 0,3-120-1078 0 0,-2-69 364 0 0,-3 21 133 0 0,1-21 525 0 0,1 19-525 0 0,2 20 273 0 0,0-58-514 0 0,0-2-82 0 0,0 0-18 0 0,0 0-103 0 0,0 0-420 0 0,-3-3-2997 0 0,2 2-5874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6.633"/>
    </inkml:context>
    <inkml:brush xml:id="br0">
      <inkml:brushProperty name="width" value="0.05" units="cm"/>
      <inkml:brushProperty name="height" value="0.05" units="cm"/>
      <inkml:brushProperty name="color" value="#333333"/>
    </inkml:brush>
  </inkml:definitions>
  <inkml:trace contextRef="#ctx0" brushRef="#br0">1 268 16615 0 0,'0'0'762'0'0,"0"0"-18"0"0,2 0-479 0 0,28 7 535 0 0,0-2 0 0 0,0-2 0 0 0,0 0 0 0 0,15-2-800 0 0,125-9 3739 0 0,-124 5-3117 0 0,264-29 2102 0 0,-124 10-1852 0 0,-90 11-491 0 0,79-6 381 0 0,9 6-762 0 0,138-1 393 0 0,67 0-57 0 0,741-8 456 0 0,-625 8-624 0 0,-111 2-96 0 0,-368 10-71 0 0,489-12 142 0 0,-385 7-110 0 0,99-3 33 0 0,311-19 11 0 0,-449 23-77 0 0,-44 2 0 0 0,36-5 0 0 0,-54 2 0 0 0,13-1 0 0 0,0 1 0 0 0,18 1 0 0 0,130 1 0 0 0,-185 3 0 0 0,0 1 0 0 0,0-1 0 0 0,0 1 0 0 0,-1 0 0 0 0,1 0 0 0 0,1 1 0 0 0,16 3 0 0 0,-12-4-15 0 0,-22-9-155 0 0,4 6 48 0 0,-4-2-2376 0 0,-1-4-3943 0 0,-7-11-3664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39.183"/>
    </inkml:context>
    <inkml:brush xml:id="br0">
      <inkml:brushProperty name="width" value="0.05" units="cm"/>
      <inkml:brushProperty name="height" value="0.05" units="cm"/>
      <inkml:brushProperty name="color" value="#333333"/>
    </inkml:brush>
  </inkml:definitions>
  <inkml:trace contextRef="#ctx0" brushRef="#br0">0 2545 3680 0 0,'5'14'301'0'0,"-5"-7"7498"0"0,0-7-7117 0 0,13 3 820 0 0,-7-1-1026 0 0,1 0 1 0 0,-1 0 0 0 0,1-1 0 0 0,0 0 0 0 0,-1-1 0 0 0,1 1-1 0 0,0-1 1 0 0,-1 0 0 0 0,1-1 0 0 0,0 0 0 0 0,-1 0 0 0 0,1 0 0 0 0,0-1-1 0 0,1-1-476 0 0,19-3 1268 0 0,-17 4-744 0 0,-1-1 0 0 0,0 1 0 0 0,0-1 0 0 0,-1-1 0 0 0,2 0-524 0 0,40-26 867 0 0,-1-2 0 0 0,-2-2-1 0 0,3-5-866 0 0,-47 36 31 0 0,117-98 775 0 0,-5 3 285 0 0,21-11-351 0 0,165-128 23 0 0,-202 167 231 0 0,83-42-994 0 0,-72 46-8 0 0,160-93-408 0 0,130-83 776 0 0,41-41-456 0 0,-217 138 143 0 0,206-141 225 0 0,-387 256-272 0 0,278-193 0 0 0,7 10 0 0 0,-318 206 0 0 0,-4 4 0 0 0,0-1 0 0 0,0 1 0 0 0,0 0 0 0 0,0 0 0 0 0,1 1 0 0 0,4-2 0 0 0,1 1-13 0 0,-10 2-51 0 0,-2 1-3 0 0,0 0-110 0 0,0 0-477 0 0,2 2-576 0 0,-1 0 0 0 0,0 0 0 0 0,0 0 0 0 0,0 0 0 0 0,0 0 0 0 0,0 0-1 0 0,0 0 1 0 0,0 2 1230 0 0,-1 5-9007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1.801"/>
    </inkml:context>
    <inkml:brush xml:id="br0">
      <inkml:brushProperty name="width" value="0.05" units="cm"/>
      <inkml:brushProperty name="height" value="0.05" units="cm"/>
      <inkml:brushProperty name="color" value="#333333"/>
    </inkml:brush>
  </inkml:definitions>
  <inkml:trace contextRef="#ctx0" brushRef="#br0">73 212 11776 0 0,'-2'-21'171'0'0,"-2"-50"916"0"0,1 62-884 0 0,3 9-45 0 0,0 0 0 0 0,0 0 0 0 0,0 0 1 0 0,0 0-1 0 0,0 0 0 0 0,0 1 0 0 0,0-1 0 0 0,0 0 0 0 0,0 0 0 0 0,0 0 1 0 0,0 0-1 0 0,0 0 0 0 0,0 0 0 0 0,0 0 0 0 0,0 0 0 0 0,0 0 0 0 0,-1 0 1 0 0,1 0-1 0 0,0 0 0 0 0,0 0 0 0 0,0 0 0 0 0,0 0 0 0 0,0 0 0 0 0,0 0 1 0 0,0 0-1 0 0,0 0 0 0 0,0 0 0 0 0,0 0 0 0 0,0 0 0 0 0,-1 0 1 0 0,1 0-1 0 0,0 0 0 0 0,0 0 0 0 0,0 0 0 0 0,0 0 0 0 0,0 0 0 0 0,0 0 1 0 0,0 0-1 0 0,0 0 0 0 0,0 0 0 0 0,0 0 0 0 0,0 0 0 0 0,-1 0 0 0 0,1 0 1 0 0,0 0-1 0 0,0 0 0 0 0,0 0 0 0 0,0 0 0 0 0,0 0 0 0 0,0 0 0 0 0,0 0 1 0 0,0 0-1 0 0,0-1 0 0 0,0 1 0 0 0,0 0 0 0 0,0 0 0 0 0,0 0 0 0 0,0 0 1 0 0,0 0-1 0 0,0 0-158 0 0,-2 14 2034 0 0,3 23-1816 0 0,2-10 196 0 0,15 106 952 0 0,-15-109-1132 0 0,-1-1 1 0 0,-1 2-235 0 0,4 33 298 0 0,3 58 208 0 0,2 10-138 0 0,-5-70-416 0 0,-2 49 48 0 0,-3-104 224 0 0,0-13-128 0 0,0 11-96 0 0,0-44 0 0 0,-4-32 0 0 0,-5-28-45 0 0,4 40-65 0 0,-4-12 110 0 0,-40-167-106 0 0,28 126 35 0 0,1 17-1 0 0,20 90 49 0 0,9 22-30 0 0,13 16 53 0 0,-12-16 0 0 0,-1 0 0 0 0,-1 0 0 0 0,0 1 0 0 0,3 6 0 0 0,152 287 64 0 0,-131-253-39 0 0,-20-35-12 0 0,-2 0-1 0 0,0 1 1 0 0,-1 0 0 0 0,5 12-13 0 0,-7-9 26 0 0,2 0-1 0 0,0-1 1 0 0,1-1 0 0 0,9 12-26 0 0,5 4 106 0 0,24 27-106 0 0,-33-44 40 0 0,31 35 35 0 0,-40-47-58 0 0,0-1-1 0 0,1 1 1 0 0,-1-1-1 0 0,1 0 0 0 0,0 0 1 0 0,7 2-17 0 0,-11-6 8 0 0,0 0 1 0 0,-1-1 0 0 0,1 1-1 0 0,0-1 1 0 0,-1 1 0 0 0,1-1 0 0 0,0 0-1 0 0,0 0 1 0 0,2-1-9 0 0,2 1 28 0 0,-6 0-21 0 0,0-1-1 0 0,0 1 0 0 0,0 0 0 0 0,0-1 0 0 0,0 1 0 0 0,0-1 0 0 0,0 1 0 0 0,0-1 1 0 0,0 1-1 0 0,-1-1 0 0 0,1 1 0 0 0,0-1 0 0 0,0 0 0 0 0,-1 0 0 0 0,1 1 0 0 0,-1-1 0 0 0,1 0 1 0 0,0 0-1 0 0,-1 0 0 0 0,0 0 0 0 0,1 1 0 0 0,-1-1 0 0 0,1 0 0 0 0,-1 0 0 0 0,0-1-6 0 0,9-30 125 0 0,-8 25-100 0 0,3-16 55 0 0,0 0 1 0 0,-2 0-1 0 0,-1 0 0 0 0,-1 0 0 0 0,-2-11-80 0 0,-5-104 144 0 0,-5-70-64 0 0,5 43-69 0 0,6 150-9 0 0,1 0 0 0 0,2-15-2 0 0,1-32-20 0 0,-3 60-56 0 0,0 2 0 0 0,0 0 4 0 0,0 0-120 0 0,5 2-328 0 0,-1 0 1 0 0,1 0-1 0 0,-1 0 0 0 0,1 1 1 0 0,-1 0-1 0 0,0 0 0 0 0,0 0 1 0 0,0 1-1 0 0,0 0 520 0 0,12 9-2103 0 0,-3-2 403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2.656"/>
    </inkml:context>
    <inkml:brush xml:id="br0">
      <inkml:brushProperty name="width" value="0.05" units="cm"/>
      <inkml:brushProperty name="height" value="0.05" units="cm"/>
      <inkml:brushProperty name="color" value="#333333"/>
    </inkml:brush>
  </inkml:definitions>
  <inkml:trace contextRef="#ctx0" brushRef="#br0">9 633 10592 0 0,'0'0'488'0'0,"0"0"-12"0"0,8-1 40 0 0,5-2 1518 0 0,-1-1 511 0 0,0 0-1 0 0,1 2 0 0 0,1-1-2544 0 0,-9 2 161 0 0,-1-1-1 0 0,1 0 0 0 0,-1 1 1 0 0,0-2-1 0 0,0 1 0 0 0,1 0 1 0 0,-2-1-1 0 0,1 0 0 0 0,0 0 0 0 0,0 0 1 0 0,-1 0-161 0 0,16-12 16 0 0,-7 8-69 0 0,-4 2 246 0 0,1 1 1 0 0,-1-2-1 0 0,-1 1 1 0 0,1-1 0 0 0,-1-1-1 0 0,0 1 1 0 0,0-1 0 0 0,-1 0-1 0 0,0-1 1 0 0,2-2-194 0 0,-3 2 18 0 0,0-1 0 0 0,-1 0 0 0 0,0 0 0 0 0,0 0 0 0 0,-1 0 0 0 0,0 0 0 0 0,-1-1 0 0 0,0 1 0 0 0,0-1 0 0 0,-1-1-18 0 0,0 5-1 0 0,-1 1 0 0 0,0-1 0 0 0,-1 1 0 0 0,1-1 1 0 0,-1 1-1 0 0,0-1 0 0 0,0 1 0 0 0,-1-1 0 0 0,1 1 1 0 0,-1 0-1 0 0,-1-1 0 0 0,1 1 0 0 0,-1 0 0 0 0,0 1 1 0 0,0-1-1 0 0,0 0 0 0 0,0 1 0 0 0,-2-2 1 0 0,-10-10 0 0 0,8 7 0 0 0,-1 1 0 0 0,-1-1 0 0 0,0 1 0 0 0,0 1 0 0 0,-7-5 0 0 0,8 6 0 0 0,-8-6 0 0 0,15 11 0 0 0,1 1 0 0 0,-1 0 0 0 0,1-1 0 0 0,-1 1 0 0 0,1 0 0 0 0,-1 0 0 0 0,0 0 0 0 0,1 0 0 0 0,-1-1 0 0 0,1 1 0 0 0,-1 0 0 0 0,1 0 0 0 0,-1 0 0 0 0,1 0 0 0 0,-1 0 0 0 0,0 0 0 0 0,1 0 0 0 0,-1 0 0 0 0,1 1 0 0 0,-1-1 0 0 0,1 0 0 0 0,-1 0 0 0 0,1 0 0 0 0,-1 1 0 0 0,1-1 0 0 0,-1 0 0 0 0,1 0 0 0 0,-1 1 0 0 0,-63 54 931 0 0,59-51-869 0 0,1 1 0 0 0,0 0 1 0 0,0 1-1 0 0,0-1 0 0 0,1 1 0 0 0,0 0 1 0 0,0-1-1 0 0,0 1 0 0 0,1 1 0 0 0,0-1 1 0 0,0 1-64 0 0,-3 11 146 0 0,1 1-1 0 0,1-1 0 0 0,-1 8-144 0 0,2-3-1 0 0,-3 14 10 0 0,2 1-1 0 0,2-1 1 0 0,1 0-1 0 0,3 9-8 0 0,0-14 101 0 0,-2-17-28 0 0,1 1 1 0 0,0 0 0 0 0,1-1 0 0 0,0 0 0 0 0,2 1-1 0 0,0-1 1 0 0,0-1 0 0 0,2 2-74 0 0,-3-9-37 0 0,-2-2-10 0 0,0 0 1 0 0,1 0-1 0 0,0 0 0 0 0,0 0 0 0 0,0 0 1 0 0,1-1-1 0 0,0 1 0 0 0,0-1 1 0 0,0 0-1 0 0,0 0 0 0 0,0-1 1 0 0,1 1-1 0 0,1 0 47 0 0,9 5 0 0 0,-13-8 0 0 0,0 1 0 0 0,0-1 0 0 0,0 1 0 0 0,0-1 0 0 0,0 0 0 0 0,0 0 0 0 0,0 0 0 0 0,1-1 0 0 0,-1 1 0 0 0,0 0 0 0 0,0-1 0 0 0,1 1 0 0 0,-1-1 0 0 0,0 0 0 0 0,1 0 0 0 0,-1 0 0 0 0,1 0 0 0 0,-1 0 0 0 0,0 0 0 0 0,3-1 0 0 0,28-6-115 0 0,-20 5-25 0 0,0-1 1 0 0,-1 0-1 0 0,1 0 0 0 0,-1-1 1 0 0,0-1-1 0 0,2-1 140 0 0,15-9-444 0 0,-19 11-42 0 0,-1 0-1 0 0,1-1 0 0 0,-1-1 1 0 0,0 1-1 0 0,0-2 0 0 0,-1 1 0 0 0,0-1 1 0 0,0 0-1 0 0,6-8 487 0 0,18-25-2173 0 0,-19 26 1272 0 0,-1-1 0 0 0,0-1-1 0 0,-2 0 1 0 0,1-1-1 0 0,-2 0 1 0 0,1-3 901 0 0,-1-4-701 0 0,-1-1-1 0 0,-2 0 1 0 0,4-20 701 0 0,7-79-1537 0 0,-11 78 1121 0 0,0-18 1155 0 0,-4 41 2717 0 0,-2 18 944 0 0,0 6 2478 0 0,5 96-4595 0 0,9 44-2283 0 0,-14-136 29 0 0,3 21 172 0 0,1 0 1 0 0,1-1-1 0 0,3 10-201 0 0,-6-28 23 0 0,1 0 0 0 0,0 0 0 0 0,0 0 0 0 0,0 0 0 0 0,1 0 0 0 0,0-1 0 0 0,0 0 0 0 0,1 1-1 0 0,-1-1 1 0 0,1-1 0 0 0,1 1 0 0 0,-1-1 0 0 0,6 3-23 0 0,-5-3 1 0 0,1 1 6 0 0,1 0 0 0 0,0-1 0 0 0,0 0-1 0 0,1-1 1 0 0,1 1-7 0 0,-7-4 2 0 0,-1 0-1 0 0,1 0 0 0 0,0 0 1 0 0,-1-1-1 0 0,1 1 1 0 0,-1-1-1 0 0,1 0 0 0 0,0 0 1 0 0,-1 0-1 0 0,1 0 0 0 0,0 0 1 0 0,-1 0-1 0 0,1-1 1 0 0,0 1-1 0 0,-1-1 0 0 0,1 0 1 0 0,-1 0-1 0 0,1 0 0 0 0,-1 0 1 0 0,1 0-1 0 0,0-1-1 0 0,7-5-5 0 0,0-1 0 0 0,0 0-1 0 0,-1 0 1 0 0,0-1 0 0 0,0 0 0 0 0,4-7 5 0 0,11-17-58 0 0,7-14 58 0 0,-15 23-15 0 0,-1-3-59 0 0,-1 1 1 0 0,-1-1-1 0 0,0-6 74 0 0,0 4-40 0 0,-5 6 12 0 0,-1-1 1 0 0,0-1 0 0 0,-2 1-1 0 0,-1-1 1 0 0,1-15 27 0 0,-1 8-2 0 0,2-13 2 0 0,-7 40 0 0 0,0 5 0 0 0,-1 6 0 0 0,0 42 67 0 0,1-23-3 0 0,1 0 1 0 0,3 18-65 0 0,1 26 81 0 0,-4-53-63 0 0,1-1 0 0 0,1 0-1 0 0,0 1 1 0 0,1-1 0 0 0,0 0-1 0 0,2 0 1 0 0,-1-1 0 0 0,7 12-18 0 0,2 2 38 0 0,-9-18-21 0 0,1 0 0 0 0,0 0 0 0 0,1 0 0 0 0,1 1-17 0 0,-1-3 7 0 0,-1 0 0 0 0,0 0 1 0 0,1-1 0 0 0,0 0-1 0 0,1 0 1 0 0,-1 0-1 0 0,1-1 1 0 0,0 0 0 0 0,1-1-1 0 0,3 3-7 0 0,7 3 4 0 0,-15-9-1 0 0,0 1 0 0 0,1-1 0 0 0,-1 0 0 0 0,1 0 0 0 0,0 0 0 0 0,-1-1-1 0 0,1 1 1 0 0,0-1 0 0 0,0 0 0 0 0,0 0 0 0 0,0 0 0 0 0,0 0 0 0 0,0-1 0 0 0,0 0 0 0 0,0 0 0 0 0,0 0-1 0 0,2 0-2 0 0,-6 0 1 0 0,8-1 10 0 0,-1 0 0 0 0,1-1 1 0 0,-1 0-1 0 0,0 0 0 0 0,1-1 1 0 0,-1 0-1 0 0,0 0 0 0 0,1-1-11 0 0,6-6 39 0 0,1 0-1 0 0,-1-1 0 0 0,-1-1 1 0 0,0 0-1 0 0,0-1 1 0 0,-1 0-1 0 0,-1-1 0 0 0,0 0 1 0 0,-1-1-1 0 0,5-11-38 0 0,-10 16 21 0 0,0 0 1 0 0,-1 0-1 0 0,-1 0 0 0 0,0 0 1 0 0,2-7-22 0 0,7-55 66 0 0,-10 58-63 0 0,0-8 15 0 0,-1 0 0 0 0,-1 0 0 0 0,-1 0 0 0 0,-1 0 0 0 0,-1 0 0 0 0,-1 0-1 0 0,-5-17-17 0 0,-10-19 14 0 0,17 53-15 0 0,0 0 1 0 0,0 0 0 0 0,-1 0 0 0 0,0 0-1 0 0,0 0 1 0 0,0 1 0 0 0,-1-1-1 0 0,0 1 1 0 0,-1-2 0 0 0,-9-5-75 0 0,5 3-135 0 0,0 0 0 0 0,0 0 0 0 0,1-1 0 0 0,-3-3 210 0 0,-9-9-671 0 0,19 20 447 0 0,0 0 1 0 0,-1-1-1 0 0,1 1 0 0 0,-1 0 1 0 0,1 0-1 0 0,-1 0 1 0 0,0 0-1 0 0,0 1 0 0 0,1-1 1 0 0,-1 0-1 0 0,0 1 0 0 0,0-1 1 0 0,0 1 223 0 0,0 0-1419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3.390"/>
    </inkml:context>
    <inkml:brush xml:id="br0">
      <inkml:brushProperty name="width" value="0.05" units="cm"/>
      <inkml:brushProperty name="height" value="0.05" units="cm"/>
      <inkml:brushProperty name="color" value="#333333"/>
    </inkml:brush>
  </inkml:definitions>
  <inkml:trace contextRef="#ctx0" brushRef="#br0">406 165 16096 0 0,'-4'-4'135'0'0,"1"1"-1"0"0,-1-1 1 0 0,1 0 0 0 0,0 0 0 0 0,0 0 0 0 0,0-1 0 0 0,0 1 0 0 0,1-1 0 0 0,0 0 0 0 0,0 1 0 0 0,0-1 0 0 0,0-4-135 0 0,1 5 119 0 0,1 0-1 0 0,-1 1 0 0 0,0-1 0 0 0,-1 0 0 0 0,1 1 0 0 0,-1-1 1 0 0,1 1-1 0 0,-1-1 0 0 0,0 1 0 0 0,0 0 0 0 0,0-1 0 0 0,-1 1 1 0 0,1 0-1 0 0,-1 1 0 0 0,0-1 0 0 0,0 0 0 0 0,0 1 0 0 0,0 0 1 0 0,0-1-1 0 0,0 1 0 0 0,0 1 0 0 0,-1-1 0 0 0,1 0 0 0 0,-1 1 1 0 0,0-1-1 0 0,1 1 0 0 0,-1 0 0 0 0,0 1 0 0 0,0-1 0 0 0,0 0 0 0 0,1 1 1 0 0,-2 0-119 0 0,-3 0 308 0 0,1 0 1 0 0,-1 0 0 0 0,0 0 0 0 0,0 1-1 0 0,1 0 1 0 0,-1 1 0 0 0,1 0 0 0 0,-1 0-1 0 0,1 1 1 0 0,0 0 0 0 0,0 0 0 0 0,0 0-1 0 0,0 1 1 0 0,-3 2-309 0 0,-2 3 190 0 0,0 1 0 0 0,1 0 0 0 0,0 0 0 0 0,0 1 0 0 0,1 1 0 0 0,0 0 0 0 0,1 0 0 0 0,1 1 0 0 0,0 0 0 0 0,0 0 0 0 0,1 1 0 0 0,1 0 0 0 0,1 0 0 0 0,-2 5-190 0 0,-2 7 212 0 0,2 1 0 0 0,1-1-1 0 0,1 2-211 0 0,2-13 60 0 0,2 0-1 0 0,0 1 0 0 0,1-1 0 0 0,0 1 1 0 0,1-1-1 0 0,2 5-59 0 0,0-1 19 0 0,1-1 1 0 0,1 0-1 0 0,0 0 1 0 0,1-1-1 0 0,9 17-19 0 0,-10-25 6 0 0,0 0 0 0 0,1 0 0 0 0,0 0 0 0 0,0 0-1 0 0,1-1 1 0 0,0-1 0 0 0,1 1 0 0 0,0-1 0 0 0,0 0-1 0 0,0-1 1 0 0,3 2-6 0 0,1-1 0 0 0,1 0 0 0 0,-1-1 0 0 0,1 0 0 0 0,1-1 0 0 0,-1 0 0 0 0,1-1 0 0 0,-1-1 0 0 0,1 0 0 0 0,0-1 0 0 0,1 0 0 0 0,-1-1 0 0 0,0-1 0 0 0,0 0 0 0 0,0-1 0 0 0,0-1 0 0 0,1 0 0 0 0,-4-1-109 0 0,0 0 1 0 0,0-1-1 0 0,-1 0 0 0 0,1 0 1 0 0,-1-1-1 0 0,8-6 109 0 0,5-3-450 0 0,-1-2 0 0 0,6-6 450 0 0,-5 2-476 0 0,-2-1 1 0 0,-1-1-1 0 0,0 0 0 0 0,-2-2 0 0 0,0 0 1 0 0,6-15 475 0 0,-8 12-339 0 0,-1 0 1 0 0,-1-2-1 0 0,-2 1 1 0 0,0-2-1 0 0,-3 1 1 0 0,0-1-1 0 0,-2-1 1 0 0,-1 0-1 0 0,0-11 339 0 0,1 5-133 0 0,-5 30 634 0 0,0-1 0 0 0,-1 1 1 0 0,0-1-1 0 0,0-7-501 0 0,-5 26 988 0 0,0-4-747 0 0,1 6 26 0 0,1 1 0 0 0,1-1-1 0 0,0 1 1 0 0,0-1 0 0 0,1 1-1 0 0,1-1 1 0 0,1 1-1 0 0,0-1 1 0 0,0 1-267 0 0,1-4 119 0 0,-1-4-23 0 0,-1 0 1 0 0,0 0 0 0 0,0 0 0 0 0,0 0 0 0 0,-1 3-97 0 0,2 7 169 0 0,-1 0 0 0 0,2 0 0 0 0,0 0 1 0 0,3 8-170 0 0,2 8 215 0 0,-2-8 256 0 0,7 18-471 0 0,3 10 278 0 0,-14-44-245 0 0,1-1-1 0 0,-1 1 1 0 0,1-1 0 0 0,1 0-1 0 0,0 0 1 0 0,0 0 0 0 0,0 0-1 0 0,0-1 1 0 0,1 0 0 0 0,1 1-33 0 0,-6-6 2 0 0,1-1 0 0 0,0 1 0 0 0,-1 0 1 0 0,1-1-1 0 0,-1 1 0 0 0,1 0 0 0 0,0-1 0 0 0,0 1 1 0 0,-1-1-1 0 0,1 1 0 0 0,0-1 0 0 0,0 0 0 0 0,0 1 1 0 0,0-1-1 0 0,-1 0 0 0 0,1 0 0 0 0,0 1 1 0 0,0-1-1 0 0,0 0 0 0 0,0 0 0 0 0,0 0-2 0 0,1 0 6 0 0,-1 0-1 0 0,1 0 1 0 0,-1 1-1 0 0,0-1 1 0 0,1 0-1 0 0,-1 1 1 0 0,0-1-1 0 0,1 1 0 0 0,-1-1 1 0 0,0 1-1 0 0,1 0-5 0 0,4 2 23 0 0,-4-8 25 0 0,4-10-13 0 0,-5 13-30 0 0,1 0-1 0 0,-1 0 1 0 0,0-1-1 0 0,-1 1 1 0 0,1 0-1 0 0,0-1 0 0 0,-1 1 1 0 0,1-1-1 0 0,-1 1 1 0 0,0-1-1 0 0,0 0-4 0 0,0-231 0 0 0,0 210 0 0 0,2 0 0 0 0,0 1 0 0 0,2-1 0 0 0,0 1 0 0 0,2 0 0 0 0,0 0 0 0 0,1 0 0 0 0,2 1 0 0 0,0 0 0 0 0,5-5 0 0 0,-6 10-9 0 0,-6 12 0 0 0,0 0 0 0 0,1 1 1 0 0,0-1-1 0 0,0 0 0 0 0,1-1 9 0 0,25-15-11 0 0,-28 19 8 0 0,1-1-18 0 0,12 0-22 0 0,-8 2-7 0 0,1 1 0 0 0,0 1 0 0 0,-1-1 0 0 0,1 1 0 0 0,-1 0 0 0 0,1 0 0 0 0,-1 1 0 0 0,2 0 50 0 0,52 22-1355 0 0,-27-9 470 0 0,22 9-5178 0 0,25 17 6063 0 0,-53-28-2027 0 0,-3-2-48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6.464"/>
    </inkml:context>
    <inkml:brush xml:id="br0">
      <inkml:brushProperty name="width" value="0.1" units="cm"/>
      <inkml:brushProperty name="height" value="0.1" units="cm"/>
      <inkml:brushProperty name="color" value="#333333"/>
    </inkml:brush>
  </inkml:definitions>
  <inkml:trace contextRef="#ctx0" brushRef="#br0">41 73 15120 0 0,'-6'-2'167'0'0,"3"1"4"0"0,0 0 0 0 0,0 0 0 0 0,0 0 0 0 0,0-1-1 0 0,1 1 1 0 0,-1-1 0 0 0,0 0 0 0 0,1 0 0 0 0,-1 0-1 0 0,1 0 1 0 0,-2-2-171 0 0,3 4 444 0 0,1 0 17 0 0,0 0 13 0 0,0 0 39 0 0,10 4 556 0 0,0 2-711 0 0,0 1 1 0 0,-1 0-1 0 0,1 0 0 0 0,-1 1 0 0 0,-1 0 0 0 0,1 1 0 0 0,-2 0 0 0 0,1 0 0 0 0,0 2-358 0 0,15 23 815 0 0,-2 0 0 0 0,-1 3-815 0 0,5 7 549 0 0,20 40 151 0 0,-24-42 102 0 0,22 31-802 0 0,62 96 1152 0 0,-93-151-1016 0 0,-1-1-89 0 0,0 0 1 0 0,1-1-1 0 0,1 0 0 0 0,3 2-47 0 0,-13-16 5 0 0,-1 0 0 0 0,0 1 0 0 0,0 0 0 0 0,-1-1 0 0 0,1 1 0 0 0,0 0 0 0 0,-1 1-5 0 0,0-3 2 0 0,0 1 0 0 0,-1-1 0 0 0,1 1 0 0 0,0-1 0 0 0,0 1 0 0 0,0-1 0 0 0,0 1 0 0 0,0-1-1 0 0,0 0 1 0 0,0 0 0 0 0,0 0 0 0 0,0 1 0 0 0,1-1 0 0 0,-1 0 0 0 0,1-1 0 0 0,-1 1 0 0 0,0 0-1 0 0,1 0 1 0 0,0-1 0 0 0,-1 1 0 0 0,2 0-2 0 0,-2-1 3 0 0,0-1 0 0 0,0 1 0 0 0,0-1 0 0 0,0 1 0 0 0,0-1 0 0 0,0 1 0 0 0,0-1-1 0 0,0 1 1 0 0,0-1 0 0 0,0 0 0 0 0,0 0 0 0 0,0 0 0 0 0,-1 1 0 0 0,1-1 0 0 0,0 0 0 0 0,0 0 0 0 0,-1 0 0 0 0,1-1-3 0 0,0 1 7 0 0,4-7 8 0 0,0 0 1 0 0,-1 0-1 0 0,0 0 0 0 0,0-1 0 0 0,-1 1 1 0 0,-1-1-1 0 0,1 0 0 0 0,-1 0 0 0 0,0 0 1 0 0,-1-5-16 0 0,8-29 40 0 0,1 5 0 0 0,8-33 51 0 0,-1-10-91 0 0,14-65 0 0 0,-16 85-7 0 0,3 1-1 0 0,3-3 8 0 0,10-22-692 0 0,-18 59-1527 0 0,-11 14 905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3.831"/>
    </inkml:context>
    <inkml:brush xml:id="br0">
      <inkml:brushProperty name="width" value="0.05" units="cm"/>
      <inkml:brushProperty name="height" value="0.05" units="cm"/>
      <inkml:brushProperty name="color" value="#333333"/>
    </inkml:brush>
  </inkml:definitions>
  <inkml:trace contextRef="#ctx0" brushRef="#br0">396 187 10136 0 0,'2'0'464'0'0,"0"-2"-406"0"0,-1 1 0 0 0,1-1 0 0 0,0 1 0 0 0,-1-1 0 0 0,1 0 0 0 0,-1 1 0 0 0,1-1 0 0 0,-1 0 0 0 0,0 0 0 0 0,0 0 0 0 0,0 0 0 0 0,0 0 0 0 0,0-1 1 0 0,0 1-1 0 0,0 0 0 0 0,-1 0 0 0 0,1 0 0 0 0,-1-1 0 0 0,0 1 0 0 0,0 0 0 0 0,1-1 0 0 0,-2-1-58 0 0,1 0 426 0 0,0 1 1 0 0,0-1-1 0 0,-1 1 1 0 0,0-1-1 0 0,1 1 0 0 0,-1-1 1 0 0,-1 1-1 0 0,1-1 0 0 0,0 1 1 0 0,-1 0-1 0 0,0 0 1 0 0,1 0-1 0 0,-1 0 0 0 0,-1 0 1 0 0,1 0-427 0 0,-2-2 713 0 0,-1 0 1 0 0,0 1 0 0 0,1 0-1 0 0,-2 0 1 0 0,1 0 0 0 0,-4-2-714 0 0,6 5 144 0 0,0-1 1 0 0,-1 1-1 0 0,1 0 1 0 0,0 0-1 0 0,0 0 1 0 0,-1 0 0 0 0,1 0-1 0 0,0 1 1 0 0,-1 0-1 0 0,1 0 1 0 0,-1 0-1 0 0,1 0 1 0 0,-3 0-145 0 0,-6 3 220 0 0,0 0-1 0 0,0 0 1 0 0,0 1 0 0 0,0 0 0 0 0,1 1 0 0 0,-1 1-1 0 0,1 0 1 0 0,1 0 0 0 0,-1 1 0 0 0,1 1 0 0 0,0-1-1 0 0,-7 9-219 0 0,0 1 219 0 0,0 1-1 0 0,1 1 0 0 0,0 1 0 0 0,2 0 0 0 0,1 1 0 0 0,-1 2-218 0 0,5-4 122 0 0,0 0-1 0 0,1 0 0 0 0,1 0 1 0 0,1 1-1 0 0,1 0 0 0 0,1 1 1 0 0,0-1-1 0 0,1 8-121 0 0,3-15 50 0 0,1 0-1 0 0,0 0 1 0 0,0-1 0 0 0,1 1-1 0 0,1 0 1 0 0,0-1 0 0 0,1 0-1 0 0,4 10-49 0 0,-6-18 10 0 0,0 1 0 0 0,1-1 0 0 0,-1 0 0 0 0,1 0 0 0 0,0 0 0 0 0,0 0-1 0 0,0 0 1 0 0,1-1 0 0 0,1 2-10 0 0,4 3 10 0 0,0-1-1 0 0,0 0 1 0 0,3 0-10 0 0,-6-3 6 0 0,0-1 1 0 0,0 0-1 0 0,1-1 1 0 0,-1 0-1 0 0,1 0 1 0 0,0 0 0 0 0,0 0-1 0 0,0-1 1 0 0,0-1-1 0 0,0 1 1 0 0,0-1-1 0 0,0 0-6 0 0,17-1 23 0 0,0-2-1 0 0,20-4-22 0 0,-29 5 5 0 0,-8 0 0 0 0,0 1 1 0 0,0-1-1 0 0,0 0 1 0 0,0 0-1 0 0,0-1 0 0 0,0 0 1 0 0,-1 0-1 0 0,0 0 1 0 0,1-1-1 0 0,-1 0 1 0 0,-1 0-1 0 0,5-4-5 0 0,5-5 30 0 0,-4 5-59 0 0,-1 0-1 0 0,0-1 1 0 0,-1-1-1 0 0,0 0 1 0 0,7-9 29 0 0,-4-1-20 0 0,0-1-1 0 0,-1 0 1 0 0,-1-1 0 0 0,-1 0 0 0 0,0 0-1 0 0,-2-1 1 0 0,-1 0 0 0 0,-1-1 0 0 0,-1 1-1 0 0,-1-1 1 0 0,-1-5 20 0 0,0-8 0 0 0,-1 1 0 0 0,-3-1 0 0 0,-3-19 0 0 0,4 45 0 0 0,0 1 0 0 0,-1-1 0 0 0,0 1 0 0 0,-1 0 0 0 0,-1-1 0 0 0,1 1 0 0 0,-2-1 0 0 0,5 10 0 0 0,0 1 0 0 0,0 0 0 0 0,-1 0 0 0 0,1-1 0 0 0,0 1 0 0 0,0 0 0 0 0,0 0 0 0 0,0-1 0 0 0,0 1 0 0 0,0 0 0 0 0,-1 0 0 0 0,1 0 0 0 0,0-1 0 0 0,0 1 0 0 0,0 0 0 0 0,-1 0 0 0 0,1 0 0 0 0,0-1 0 0 0,0 1 0 0 0,-1 0 0 0 0,1 0 0 0 0,0 0 0 0 0,0 0 0 0 0,-1 0 0 0 0,1 0 0 0 0,0 0 0 0 0,0 0 0 0 0,-1-1 0 0 0,1 1 0 0 0,0 0 0 0 0,-2 1 0 0 0,1 1 0 0 0,0-1-1 0 0,0 0 1 0 0,0 0 0 0 0,-1 1 0 0 0,1-1 0 0 0,1 0-1 0 0,-1 1 1 0 0,0-1 0 0 0,0 1 0 0 0,0-1 0 0 0,1 1-1 0 0,-1-1 1 0 0,1 1 0 0 0,-1 0 0 0 0,1-1 0 0 0,0 1-1 0 0,0 0 1 0 0,-1 1 0 0 0,-1 36 20 0 0,3 65 177 0 0,1-81-153 0 0,0 0 0 0 0,4 16-44 0 0,-2-20 14 0 0,-2-9 4 0 0,0 1 0 0 0,1-1-1 0 0,4 9-17 0 0,1 1-23 0 0,18 48-254 0 0,-20-53 245 0 0,-2-7 60 0 0,0-1-1 0 0,0 1 0 0 0,0-1 1 0 0,1 0-1 0 0,-1 0 1 0 0,2 0-1 0 0,-1-1 1 0 0,1 0-1 0 0,0 0 1 0 0,0 0-1 0 0,1-1 0 0 0,0 0 1 0 0,0 0-1 0 0,0-1 1 0 0,0 1-1 0 0,1-2 1 0 0,3 2-28 0 0,-6-3-182 0 0,0-1 0 0 0,-1 0 0 0 0,1 0 0 0 0,0-1 0 0 0,0 1 0 0 0,0-1 0 0 0,0 0 0 0 0,0-1 0 0 0,0 1 182 0 0,43-9-2309 0 0,-26 2 729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4.239"/>
    </inkml:context>
    <inkml:brush xml:id="br0">
      <inkml:brushProperty name="width" value="0.05" units="cm"/>
      <inkml:brushProperty name="height" value="0.05" units="cm"/>
      <inkml:brushProperty name="color" value="#333333"/>
    </inkml:brush>
  </inkml:definitions>
  <inkml:trace contextRef="#ctx0" brushRef="#br0">108 28 5064 0 0,'-24'-20'389'0'0,"23"19"-306"0"0,-1 0 0 0 0,1 0 0 0 0,-1 0 0 0 0,1 1 0 0 0,-1-1 1 0 0,0 0-1 0 0,1 1 0 0 0,-1 0 0 0 0,0-1 0 0 0,0 1 0 0 0,1 0 0 0 0,-1 0 0 0 0,0 0 0 0 0,0 0 0 0 0,1 0 0 0 0,-1 0 0 0 0,0 1 0 0 0,1-1 0 0 0,-1 0 0 0 0,0 1 1 0 0,1-1-1 0 0,-1 1 0 0 0,0 0 0 0 0,1 0 0 0 0,-2 0-83 0 0,0 1 1062 0 0,-1 0 0 0 0,1 0 0 0 0,0 0 0 0 0,0 1 0 0 0,0-1 0 0 0,1 1 0 0 0,-1-1 0 0 0,1 1 0 0 0,-1 0 0 0 0,0 1-1062 0 0,2-1 438 0 0,0 0 0 0 0,0-1 0 0 0,0 1-1 0 0,0 0 1 0 0,0 0 0 0 0,0 0 0 0 0,1 0 0 0 0,-1 0 0 0 0,1 0-1 0 0,0 0 1 0 0,0 0 0 0 0,0 0 0 0 0,1 0-438 0 0,-1-1 89 0 0,2-1 0 0 0,-1 0 1 0 0,0 0-1 0 0,0 1 0 0 0,0-1 0 0 0,0 0 0 0 0,1 0 1 0 0,-1 0-1 0 0,1-1 0 0 0,-1 1 0 0 0,0 0 0 0 0,1 0 1 0 0,-1-1-1 0 0,2 1-89 0 0,8 5 499 0 0,-7-4-388 0 0,0 0 0 0 0,1-1 0 0 0,-1 1 0 0 0,0-1 0 0 0,1 0 0 0 0,-1 0 0 0 0,1 0 0 0 0,0-1 0 0 0,2 1-111 0 0,43-1 359 0 0,-44-1-292 0 0,23-2 646 0 0,24-5-713 0 0,-3-1 255 0 0,40-6 261 0 0,-42 6 116 0 0,3 2-632 0 0,-8 2 212 0 0,-1-1 0 0 0,6-3-212 0 0,-48 9 2 0 0,1 0 0 0 0,-1 0 0 0 0,0 0 0 0 0,1 0 0 0 0,-1 0 0 0 0,0 0 0 0 0,1 0 0 0 0,-1 0 0 0 0,0 0 0 0 0,1 0 0 0 0,-1 0 0 0 0,0 1 0 0 0,1-1 0 0 0,-1 0 0 0 0,0 0 0 0 0,1 0 0 0 0,-1 0 0 0 0,0 1 0 0 0,0-1 0 0 0,1 0 0 0 0,-1 0 0 0 0,0 0 0 0 0,0 1 0 0 0,0-1 0 0 0,1 0 0 0 0,-1 0 0 0 0,0 1 0 0 0,0-1 0 0 0,0 0 0 0 0,1 1 0 0 0,-1-1 0 0 0,0 0 0 0 0,0 1 0 0 0,0-1 0 0 0,0 0 0 0 0,0 1 0 0 0,0-1 0 0 0,0 0 0 0 0,0 1-2 0 0,0 12 42 0 0,-2-7-33 0 0,-1-1-1 0 0,0 1 1 0 0,0 0 0 0 0,-1-1-1 0 0,1 0 1 0 0,-1 0-1 0 0,0 0-8 0 0,-15 21 24 0 0,11-14-9 0 0,-1 0 0 0 0,-1 0 0 0 0,0-1 0 0 0,-4 2-15 0 0,0 1 46 0 0,1 0 0 0 0,-3 6-46 0 0,-7 11 83 0 0,-3-1-1 0 0,-9 9-82 0 0,30-34 12 0 0,0 1-1 0 0,1-1 0 0 0,-1 1 0 0 0,1 0 1 0 0,0 0-1 0 0,1 0 0 0 0,0 0 0 0 0,0 1 1 0 0,-1 2-12 0 0,1-2 27 0 0,-1 0 1 0 0,0 0 0 0 0,0 0-1 0 0,-5 5-27 0 0,4-6 34 0 0,0 1 0 0 0,1 0-1 0 0,0 0 1 0 0,-3 7-34 0 0,3 0 53 0 0,0-1 1 0 0,1 1-1 0 0,1 0 1 0 0,0 1-1 0 0,1 6-53 0 0,-2 1 69 0 0,3-18-50 0 0,0 0 0 0 0,-1-1 0 0 0,1 1-1 0 0,1-1 1 0 0,-1 1 0 0 0,0 0 0 0 0,1-1 0 0 0,0 1-1 0 0,0-1 1 0 0,0 1 0 0 0,0-1 0 0 0,0 0 0 0 0,1 1-1 0 0,-1-1 1 0 0,1 0 0 0 0,0 0 0 0 0,0 0 0 0 0,1 0-19 0 0,5 14 168 0 0,-7-14-125 0 0,0 0 0 0 0,0 0 1 0 0,1 0-1 0 0,0 0 0 0 0,0 0 0 0 0,0 0 0 0 0,0 0 0 0 0,0-1 0 0 0,2 3-43 0 0,4 0-9 0 0,1 0 0 0 0,-1-1-1 0 0,1 0 1 0 0,0 0 0 0 0,1 0 0 0 0,-1-1 0 0 0,0-1 0 0 0,1 0 0 0 0,0 0 0 0 0,-1-1 0 0 0,5 0 9 0 0,-2-2-26 0 0,1 0 1 0 0,0-1-1 0 0,-1-1 0 0 0,0 0 1 0 0,0 0-1 0 0,0-2 1 0 0,0 1-1 0 0,0-1 0 0 0,-1-1 1 0 0,9-6 25 0 0,-13 8-46 0 0,-1-1 1 0 0,0 0-1 0 0,0 0 1 0 0,0 0 0 0 0,0-2 45 0 0,18-14-136 0 0,-12 10-387 0 0,1 0 0 0 0,-2-1-1 0 0,0-1 1 0 0,0 0 0 0 0,-1 0 0 0 0,-1-1-1 0 0,0 0 1 0 0,-1 0 0 0 0,2-5 523 0 0,-9 17-159 0 0,-1 0 0 0 0,1 1 1 0 0,0-1-1 0 0,-1 0 0 0 0,1 0 0 0 0,-1 0 1 0 0,0 0-1 0 0,0 0 0 0 0,1 0 0 0 0,-1 0 0 0 0,0 0 1 0 0,-1 0-1 0 0,1 0 0 0 0,0 0 0 0 0,-1-1 159 0 0,-1-3-734 0 0,0 1 0 0 0,0 0 0 0 0,-1 0 0 0 0,-2-4 734 0 0,-2-5-1637 0 0,-3-3-787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4.840"/>
    </inkml:context>
    <inkml:brush xml:id="br0">
      <inkml:brushProperty name="width" value="0.05" units="cm"/>
      <inkml:brushProperty name="height" value="0.05" units="cm"/>
      <inkml:brushProperty name="color" value="#333333"/>
    </inkml:brush>
  </inkml:definitions>
  <inkml:trace contextRef="#ctx0" brushRef="#br0">127 286 1376 0 0,'-44'11'107'0'0,"26"-7"-144"0"0,14-2 526 0 0,-1-1 0 0 0,0 0-1 0 0,0-1 1 0 0,1 1 0 0 0,-1-1 0 0 0,-1 0-489 0 0,-20 0 6666 0 0,23 1-2764 0 0,2 6-1801 0 0,0-7 688 0 0,6 0-2396 0 0,0 1 1 0 0,-1-1 0 0 0,1 1 0 0 0,0-1-1 0 0,-1 1 1 0 0,1 1 0 0 0,3 0-394 0 0,-7-1 38 0 0,0-1 1 0 0,0 1 0 0 0,0-1-1 0 0,0 0 1 0 0,0 0-1 0 0,0 1 1 0 0,0-1 0 0 0,0 0-1 0 0,0 0 1 0 0,0 0-1 0 0,0 0 1 0 0,0 0 0 0 0,0 0-1 0 0,0 0 1 0 0,0 0 0 0 0,0-1-1 0 0,0 1 1 0 0,0 0-39 0 0,4-2 97 0 0,84-14 45 0 0,69-4-142 0 0,-109 9-136 0 0,-10 2-22 0 0,57-7-516 0 0,-79 13 368 0 0,0-1 0 0 0,4-3 306 0 0,32-6-1116 0 0,-38 10 709 0 0,33-7-474 0 0,-43 9 839 0 0,-1-1 0 0 0,1 0 1 0 0,-1 0-1 0 0,0 0 0 0 0,0 0 1 0 0,0-1-1 0 0,0 0 0 0 0,0 0 0 0 0,1-1 42 0 0,-3 3-8 0 0,0-1-1 0 0,1 0 1 0 0,-1 1-1 0 0,1 0 1 0 0,0-1-1 0 0,0 1 1 0 0,1 0 8 0 0,13-7 115 0 0,-17 7-109 0 0,0 1 0 0 0,0 0-1 0 0,1 0 1 0 0,-1-1 0 0 0,0 1-1 0 0,0 0 1 0 0,0 0-1 0 0,0 0 1 0 0,1-1 0 0 0,-1 1-1 0 0,0 0 1 0 0,0-1-1 0 0,0 1 1 0 0,0 0 0 0 0,0 0-1 0 0,0-1 1 0 0,1 1 0 0 0,-1 0-1 0 0,0-1 1 0 0,0 1-1 0 0,0 0 1 0 0,0-1 0 0 0,0 1-1 0 0,0 0-5 0 0,2-6 120 0 0,10-1 268 0 0,-9 5 100 0 0,-3 2 21 0 0,0 0 57 0 0,0 0 224 0 0,0 0 105 0 0,0 1-840 0 0,1-1-1 0 0,-1 0 1 0 0,0 1 0 0 0,0-1-1 0 0,0 0 1 0 0,0 0 0 0 0,0 1 0 0 0,0-1-1 0 0,0 0 1 0 0,0 0 0 0 0,0 1-1 0 0,0-1 1 0 0,0 0 0 0 0,0 1 0 0 0,0-1-1 0 0,0 0 1 0 0,0 0 0 0 0,0 1-1 0 0,-1-1 1 0 0,1 0 0 0 0,0 0-1 0 0,0 1 1 0 0,0-1 0 0 0,0 0 0 0 0,0 0-1 0 0,-1 1 1 0 0,1-1 0 0 0,0 0-1 0 0,0 0 1 0 0,0 0 0 0 0,-1 0 0 0 0,1 1-1 0 0,0-1-54 0 0,-5 4 335 0 0,5-4-297 0 0,-1 1 0 0 0,0-1 1 0 0,1 0-1 0 0,-1 1 0 0 0,1-1 1 0 0,-1 1-1 0 0,1 0 1 0 0,-1-1-1 0 0,1 1 0 0 0,-1-1 1 0 0,1 1-1 0 0,-1 0 0 0 0,1 0 1 0 0,0-1-1 0 0,-1 1 0 0 0,1 0 1 0 0,0-1-1 0 0,0 1 0 0 0,-1 0 1 0 0,1 0-1 0 0,0 0 0 0 0,0-1 1 0 0,0 1-1 0 0,0 0 0 0 0,0 0 1 0 0,0-1-1 0 0,0 1 1 0 0,0 0-1 0 0,1 0-38 0 0,4 11 419 0 0,-4-10-349 0 0,0 0 0 0 0,0 0 0 0 0,0-1-1 0 0,0 1 1 0 0,-1 1 0 0 0,1-1 0 0 0,0 0 0 0 0,-1 0 0 0 0,0 0 0 0 0,1 0 0 0 0,-1 0 0 0 0,0 0 0 0 0,0 1-70 0 0,-6 19 467 0 0,4-18-385 0 0,1 0 0 0 0,0 0 0 0 0,0 0 0 0 0,0 0 0 0 0,0 0-1 0 0,1 3-81 0 0,2 24 443 0 0,0-23-308 0 0,-2 1-1 0 0,1-1 1 0 0,-1 0 0 0 0,0 0-1 0 0,-1 1-134 0 0,0-3 58 0 0,0 0-1 0 0,1 1 0 0 0,-1-1 1 0 0,1 0-1 0 0,1 1 0 0 0,-1-1 1 0 0,1 0-1 0 0,0 0 0 0 0,0 1 1 0 0,1-1-1 0 0,2 5-57 0 0,32 72 480 0 0,-33-77-450 0 0,0 0 1 0 0,1 0-1 0 0,0-1 1 0 0,0 0-1 0 0,1 1 1 0 0,0-2-1 0 0,0 1 1 0 0,0 0-1 0 0,0-1 0 0 0,0 0 1 0 0,1 0-1 0 0,0-1 1 0 0,0 0-1 0 0,0 0 1 0 0,0 0-1 0 0,0-1 0 0 0,1 1 1 0 0,-1-1-1 0 0,1-1 1 0 0,-1 0-1 0 0,1 0 1 0 0,0 0-1 0 0,1 0-30 0 0,3-1-21 0 0,0-1 0 0 0,0 0 1 0 0,0 0-1 0 0,0-1 0 0 0,0 0 0 0 0,6-3 21 0 0,-11 3-5 0 0,-1 0-1 0 0,0-1 1 0 0,1 1-1 0 0,-1-1 1 0 0,-1 0-1 0 0,1-1 1 0 0,0 1-1 0 0,-1-1 1 0 0,1 0-1 0 0,-1 0 1 0 0,0 0 0 0 0,-1 0-1 0 0,4-5 6 0 0,18-26-23 0 0,-10 16-25 0 0,-2 0-1 0 0,0-1 1 0 0,6-14 48 0 0,-9 12-69 0 0,-1 0 1 0 0,-1-1-1 0 0,-1 0 1 0 0,-1 0-1 0 0,-1 0 1 0 0,0-1-1 0 0,-1-11 69 0 0,-2 3-103 0 0,1 0 1 0 0,5-21 102 0 0,-6 44-20 0 0,-1 1 0 0 0,-1-1 1 0 0,0 1-1 0 0,0-5 20 0 0,0 5-17 0 0,0 0 0 0 0,0 0 0 0 0,1 1 0 0 0,0-4 17 0 0,-1 4 0 0 0,-7 7 0 0 0,7 0 3 0 0,-1 1 1 0 0,0 0-1 0 0,1-1 0 0 0,-1 1 0 0 0,1-1 1 0 0,0 1-1 0 0,-1 0 0 0 0,1 0 0 0 0,-1-1 1 0 0,1 1-1 0 0,0 0 0 0 0,0 0 1 0 0,-1-1-1 0 0,1 1 0 0 0,0 0 0 0 0,0 0 1 0 0,0-1-1 0 0,0 1 0 0 0,0 0 0 0 0,0 0 1 0 0,0 0-1 0 0,0 0-3 0 0,0 5 36 0 0,-11 83 232 0 0,10-80-237 0 0,1 1 1 0 0,0-1-1 0 0,1 1 1 0 0,0 0-1 0 0,0-1 0 0 0,2 4-31 0 0,3 29 96 0 0,-5-21-41 0 0,1 0 0 0 0,1 1 0 0 0,1-1 0 0 0,5 17-55 0 0,3 7 176 0 0,-1 10-176 0 0,-4-19 140 0 0,2-1 0 0 0,11 32-140 0 0,-13-47 58 0 0,0 1-1 0 0,-1 0 1 0 0,-1 0-1 0 0,-2 0 1 0 0,2 21-58 0 0,-2-25 40 0 0,0-1 0 0 0,1 0 0 0 0,0 1 0 0 0,7 14-40 0 0,-8-24 13 0 0,-1 1 0 0 0,0-1-1 0 0,-1 1 1 0 0,0-1 0 0 0,0 1 0 0 0,0 0 0 0 0,-1-1-1 0 0,0 1 1 0 0,0 0 0 0 0,-1 1-13 0 0,0 8 3 0 0,1-1-1 0 0,1 13-2 0 0,1-18-52 0 0,-2 0 0 0 0,1 0 0 0 0,-2 0 0 0 0,1 0-1 0 0,-2 0 1 0 0,1 0 0 0 0,-3 7 52 0 0,-4 5 125 0 0,-1-1 1 0 0,-1 1-1 0 0,-9 15-125 0 0,16-34-5 0 0,-1 0 1 0 0,1 0-1 0 0,-1-1 0 0 0,0 1 1 0 0,0-1-1 0 0,0 0 0 0 0,0 0 1 0 0,0 0-1 0 0,-1 0 0 0 0,1-1 1 0 0,-1 1-1 0 0,0-1 0 0 0,-3 1 5 0 0,-21 10-252 0 0,20-8 279 0 0,0-1 0 0 0,0-1 1 0 0,-1 1-1 0 0,0-2 1 0 0,0 1-1 0 0,1-1 0 0 0,-6 0-27 0 0,-4 0 134 0 0,0-1-1 0 0,1-1 1 0 0,-14-1-134 0 0,30 1-40 0 0,-1 0 1 0 0,1 0-1 0 0,-1-1 1 0 0,1 1-1 0 0,-1-1 1 0 0,1 1-1 0 0,0-1 1 0 0,-1 0-1 0 0,1 0 1 0 0,0 0-1 0 0,0 0 1 0 0,-1 0-1 0 0,1-1 1 0 0,0 1 0 0 0,0 0-1 0 0,1-1 1 0 0,-1 0-1 0 0,0 1 1 0 0,0-1-1 0 0,1 0 1 0 0,-1 0-1 0 0,1 0 1 0 0,-1-1 39 0 0,0 0-201 0 0,-1 1 1 0 0,1-1 0 0 0,-1 0-1 0 0,0 1 1 0 0,0 0-1 0 0,0-1 1 0 0,0 1 0 0 0,-2-1 200 0 0,3 2-941 0 0,-1-1 1 0 0,0 0-1 0 0,1 0 1 0 0,-1 0-1 0 0,1 0 1 0 0,-1 0-1 0 0,1 0 1 0 0,0-1-1 0 0,-1-1 941 0 0,2 2-1165 0 0,0 0 0 0 0,0 0 1 0 0,0 0-1 0 0,1 0 0 0 0,-1 0 0 0 0,1-1 0 0 0,-1 1 1 0 0,1 0 1164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5.584"/>
    </inkml:context>
    <inkml:brush xml:id="br0">
      <inkml:brushProperty name="width" value="0.05" units="cm"/>
      <inkml:brushProperty name="height" value="0.05" units="cm"/>
      <inkml:brushProperty name="color" value="#333333"/>
    </inkml:brush>
  </inkml:definitions>
  <inkml:trace contextRef="#ctx0" brushRef="#br0">614 235 4608 0 0,'0'-7'168'0'0,"-1"-1"0"0"0,0 1 0 0 0,0-1 1 0 0,-1 1-1 0 0,0-1 0 0 0,0 1 0 0 0,-1 0 1 0 0,0-1-169 0 0,-2-4 2579 0 0,-1 1 0 0 0,0 0 0 0 0,-1 1 0 0 0,-5-7-2579 0 0,8 13 319 0 0,0 0 0 0 0,0 1-1 0 0,-1 0 1 0 0,1 0 0 0 0,-1 0 0 0 0,0 1-1 0 0,0-1 1 0 0,0 1 0 0 0,0 0 0 0 0,0 0-1 0 0,0 1 1 0 0,-1 0-319 0 0,-17-7 882 0 0,10 2-295 0 0,0 0 0 0 0,1-1-1 0 0,-1 0 1 0 0,1-1 0 0 0,-8-6-587 0 0,17 11 88 0 0,0 1 0 0 0,-1 0-1 0 0,1 1 1 0 0,-1-1 0 0 0,1 0 0 0 0,-1 1-1 0 0,0 0 1 0 0,0 0 0 0 0,1 0-1 0 0,-1 1 1 0 0,0-1 0 0 0,0 1 0 0 0,0 0-1 0 0,0 0 1 0 0,0 0 0 0 0,0 0-1 0 0,0 1 1 0 0,-1 0-88 0 0,-11 2 200 0 0,1 2-1 0 0,-1 0 1 0 0,2 0-1 0 0,-2 2-199 0 0,-8 2 245 0 0,12-3-196 0 0,0 0 1 0 0,0 0-1 0 0,0 1 1 0 0,1 1-1 0 0,0 0 1 0 0,0 0-1 0 0,1 1 1 0 0,0 0-1 0 0,1 1 1 0 0,0 0-1 0 0,0 1 1 0 0,1 0 0 0 0,-6 9-50 0 0,12-15 0 0 0,-1 0 1 0 0,1-1-1 0 0,0 1 1 0 0,0 0-1 0 0,1 0 1 0 0,0 0-1 0 0,-1 0 1 0 0,1 0-1 0 0,1 0 1 0 0,-1 0-1 0 0,1 1 1 0 0,0-1-1 0 0,0 0 1 0 0,1 0-1 0 0,-1 0 1 0 0,1 0-1 0 0,0 1 1 0 0,1-1-1 0 0,-1 0 1 0 0,1-1-1 0 0,0 1 1 0 0,0 0 0 0 0,1 0-1 0 0,-1-1 1 0 0,1 0-1 0 0,0 1 1 0 0,0-1-1 0 0,2 2 0 0 0,12 12 0 0 0,1-1 0 0 0,0-1 0 0 0,1 0 0 0 0,1-2 0 0 0,1 0 0 0 0,0-1 0 0 0,45 33 0 0 0,3 2 77 0 0,-36-25 8 0 0,0 1 0 0 0,-1 2-1 0 0,-2 0 1 0 0,13 17-85 0 0,-33-33-14 0 0,-1 1-1 0 0,0 1 1 0 0,-1-1 0 0 0,7 14 14 0 0,-12-20 31 0 0,-1 0 0 0 0,0 0 0 0 0,-1 0 0 0 0,1 0 0 0 0,-1 0 0 0 0,0 0 0 0 0,0 0 0 0 0,-1 1 0 0 0,0-1 0 0 0,1 0 0 0 0,-2 1 0 0 0,1-1 0 0 0,-1 0 0 0 0,0 0 0 0 0,0 2-31 0 0,0-3 42 0 0,-1 0-1 0 0,1-1 0 0 0,-1 1 1 0 0,0-1-1 0 0,0 1 1 0 0,0-1-1 0 0,-1 0 0 0 0,1 0 1 0 0,-1 0-1 0 0,1 0 1 0 0,-1 0-1 0 0,0-1 0 0 0,0 1 1 0 0,0-1-1 0 0,-1 0 1 0 0,0 1-42 0 0,-6 2 89 0 0,1 1 1 0 0,-1-1-1 0 0,-1-1 1 0 0,1 0 0 0 0,-3 0-90 0 0,-5 1 67 0 0,0-2 1 0 0,-1-1-1 0 0,1 0 1 0 0,0-1 0 0 0,-1-1-1 0 0,-13-1-67 0 0,15-2 13 0 0,-1 0 0 0 0,1-1 0 0 0,0-1 0 0 0,0 0 0 0 0,0-1 0 0 0,-15-8-13 0 0,-27-10-31 0 0,42 17-303 0 0,1 0 0 0 0,1-1 0 0 0,0 0 0 0 0,0-2 0 0 0,0 1 0 0 0,-10-11 334 0 0,22 18-607 0 0,0-1 0 0 0,0 0 0 0 0,1 0 0 0 0,-1-1 0 0 0,0 1 0 0 0,1 0 0 0 0,-2-4 607 0 0,-1-8-8613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6.064"/>
    </inkml:context>
    <inkml:brush xml:id="br0">
      <inkml:brushProperty name="width" value="0.05" units="cm"/>
      <inkml:brushProperty name="height" value="0.05" units="cm"/>
      <inkml:brushProperty name="color" value="#333333"/>
    </inkml:brush>
  </inkml:definitions>
  <inkml:trace contextRef="#ctx0" brushRef="#br0">1 108 8288 0 0,'0'0'638'0'0,"0"3"-414"0"0,6 20 1248 0 0,-3 20 5010 0 0,1 2-149 0 0,23 121-2178 0 0,47 222-2968 0 0,-34-147-999 0 0,-41-235-188 0 0,1 0 1 0 0,8 13-21 0 0,-6-17-66 0 0,-2-2-90 0 0,0 0-402 0 0,-4-113-5027 0 0,4 58 3135 0 0,-4 0 0 0 0,-1 0 0 0 0,-4-7 2470 0 0,-33-201-2491 0 0,37 238 2409 0 0,-8-45 367 0 0,2-1-1 0 0,4 0 1 0 0,2-6-285 0 0,6 69 489 0 0,-1 0-1 0 0,1-1 1 0 0,0 1 0 0 0,1 0-1 0 0,0 0 1 0 0,0 0 0 0 0,1 0-1 0 0,0 1 1 0 0,2-4-489 0 0,-4 7 168 0 0,1 1 0 0 0,0 0 0 0 0,0 0 0 0 0,0 0 0 0 0,0 0 0 0 0,0 0 0 0 0,0 1 0 0 0,1-1 0 0 0,0 1 0 0 0,-1-1 0 0 0,1 1 0 0 0,0 0 0 0 0,0 0 0 0 0,0 0 0 0 0,0 1 0 0 0,0-1 0 0 0,1 1 0 0 0,-1-1 1 0 0,1 1-1 0 0,-1 0 0 0 0,0 1 0 0 0,2-1-168 0 0,7 0 382 0 0,1 1 0 0 0,-1 1 1 0 0,1 0-1 0 0,0 0 0 0 0,-1 1 1 0 0,0 1-1 0 0,0 0 0 0 0,11 5-382 0 0,19 3 541 0 0,-32-9-396 0 0,-1 1 0 0 0,1 0 0 0 0,5 2-145 0 0,-6-1 85 0 0,-1-1 0 0 0,0 0 0 0 0,0 0 1 0 0,0 1-1 0 0,-1 0 0 0 0,1 1 1 0 0,-1 0-1 0 0,0 0 0 0 0,0 0 0 0 0,-1 1 1 0 0,0 0-1 0 0,1 1-85 0 0,2 5 40 0 0,-2 0 1 0 0,0 0-1 0 0,0 1 1 0 0,-1-1-1 0 0,0 1 0 0 0,-2 1 1 0 0,1-1-1 0 0,0 8-40 0 0,-1-2 45 0 0,0 1-1 0 0,-2 0 0 0 0,-1-1 1 0 0,0 1-1 0 0,-2 14-44 0 0,0-20 31 0 0,-1-1-1 0 0,-1 1 1 0 0,0-1-1 0 0,-1 0 1 0 0,0 0-1 0 0,-1-1 1 0 0,-2 4-31 0 0,-2 4 54 0 0,-2 0 0 0 0,0-1 0 0 0,-15 17-54 0 0,13-20 44 0 0,0-2 1 0 0,-2 1-1 0 0,-10 6-44 0 0,-12 14 43 0 0,33-31-43 0 0,0-1 1 0 0,1 0-1 0 0,-1 0 0 0 0,-1-1 1 0 0,1 1-1 0 0,0-1 0 0 0,0 1 1 0 0,-1-1-1 0 0,1-1 0 0 0,-1 1 1 0 0,0-1-1 0 0,0 0 0 0 0,-1 1 0 0 0,2-2-1 0 0,1 1 0 0 0,0-1 0 0 0,-1 0 0 0 0,1 0 0 0 0,-1 0 0 0 0,1-1 0 0 0,0 1 0 0 0,-1-1 0 0 0,1 0 0 0 0,0 0 0 0 0,-1 0 0 0 0,1 0-1 0 0,0-1 1 0 0,0 1 0 0 0,0-1 0 0 0,0 1 0 0 0,0-1 0 0 0,1 0 0 0 0,-2-2 1 0 0,-4-3-126 0 0,1 0-1 0 0,0-1 0 0 0,0 0 1 0 0,1 0-1 0 0,0-1 0 0 0,0 0 1 0 0,1 0-1 0 0,-3-9 127 0 0,4 10-842 0 0,1-2-1 0 0,0 1 1 0 0,0 0-1 0 0,1-1 1 0 0,1 1-1 0 0,-1-2 843 0 0,1-17-7995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6.471"/>
    </inkml:context>
    <inkml:brush xml:id="br0">
      <inkml:brushProperty name="width" value="0.05" units="cm"/>
      <inkml:brushProperty name="height" value="0.05" units="cm"/>
      <inkml:brushProperty name="color" value="#333333"/>
    </inkml:brush>
  </inkml:definitions>
  <inkml:trace contextRef="#ctx0" brushRef="#br0">0 317 4608 0 0,'5'4'101'0'0,"0"2"56"0"0,7 14 60 0 0,-10-19 245 0 0,0 1 1 0 0,-1 0 0 0 0,1 0-1 0 0,0-1 1 0 0,0 1 0 0 0,0-1-1 0 0,0 0 1 0 0,0 1 0 0 0,0-1-1 0 0,0 0 1 0 0,1 0 0 0 0,-1 0-1 0 0,0-1 1 0 0,1 1 0 0 0,-1-1 0 0 0,0 1-1 0 0,1-1 1 0 0,-1 0 0 0 0,1 1-1 0 0,-1-1 1 0 0,1-1 0 0 0,-1 1-1 0 0,0 0 1 0 0,1-1 0 0 0,1 0-463 0 0,31-7 4065 0 0,-5-4-3302 0 0,-17 7-551 0 0,-1 0-1 0 0,0-1 1 0 0,0 0 0 0 0,0-1-1 0 0,-1 0 1 0 0,0-1 0 0 0,0 0 0 0 0,-1-1-1 0 0,7-8-211 0 0,37-50 1067 0 0,-7 10 50 0 0,-44 54-1117 0 0,-1 0 0 0 0,0 0 0 0 0,0 0 0 0 0,0-1 0 0 0,0 1 0 0 0,-1 0 0 0 0,1-1 0 0 0,-1 1 0 0 0,0-1 0 0 0,0 1 0 0 0,0-1 0 0 0,0 1 0 0 0,-1-1 0 0 0,0 0 0 0 0,1 0 0 0 0,-1 1 0 0 0,0-1 0 0 0,-1 0 0 0 0,1 1 0 0 0,-1-1 0 0 0,0 0 0 0 0,0 1 0 0 0,0-1 0 0 0,0 1 0 0 0,0-1 0 0 0,-1 1 0 0 0,0 0 0 0 0,1-1 0 0 0,-1 1 0 0 0,0 0 0 0 0,-1 0 0 0 0,1 0 0 0 0,0 1 0 0 0,-1-1 0 0 0,0 0 0 0 0,0 1 0 0 0,0 0 0 0 0,0 0 0 0 0,0 0 0 0 0,0 0 0 0 0,-2-1 0 0 0,1 1 0 0 0,1 1 0 0 0,-1 0 0 0 0,0 0 0 0 0,0 0 0 0 0,1 0 0 0 0,-1 0 0 0 0,0 1 0 0 0,0-1 0 0 0,0 1 0 0 0,0 0 0 0 0,0 0 0 0 0,0 1 0 0 0,0-1 0 0 0,1 1 0 0 0,-1 0 0 0 0,0 0 0 0 0,0 0 0 0 0,1 1 0 0 0,-1-1 0 0 0,0 1 0 0 0,1 0 0 0 0,0 0 0 0 0,-1 0 0 0 0,-1 1 0 0 0,-11 11 19 0 0,1 0 1 0 0,0 0-1 0 0,1 2 0 0 0,0-1 0 0 0,0 3-19 0 0,3-2 106 0 0,1 0 0 0 0,0 1 0 0 0,1 1-1 0 0,1-1 1 0 0,0 2 0 0 0,2-1 0 0 0,0 1-1 0 0,1-1 1 0 0,1 1 0 0 0,0 1 0 0 0,2-1 0 0 0,0 2-106 0 0,2-4 124 0 0,0 0 0 0 0,1 0 0 0 0,1 0 0 0 0,0 0 1 0 0,2-1-1 0 0,0 2-124 0 0,-3-13 17 0 0,1 0 1 0 0,0 0-1 0 0,0 0 1 0 0,1 0 0 0 0,-1 0-1 0 0,1 0 1 0 0,0-1-1 0 0,1 1 1 0 0,-1-1-18 0 0,9 12 19 0 0,-8-10-7 0 0,1 0 0 0 0,0 0 0 0 0,0-1 0 0 0,1 1 0 0 0,-1-1 0 0 0,3 1-12 0 0,7 6 8 0 0,-8-6-12 0 0,0 0 0 0 0,1-1 0 0 0,0-1 1 0 0,0 1-1 0 0,0-1 0 0 0,0-1 0 0 0,5 2 4 0 0,2 0-24 0 0,0 0 0 0 0,1-2 0 0 0,13 2 24 0 0,-19-4-195 0 0,1-1 0 0 0,0-1 0 0 0,-1 0 0 0 0,0 0 0 0 0,1-1 0 0 0,1-1 195 0 0,8-1-519 0 0,-12 3 179 0 0,1-1-1 0 0,-1 0 1 0 0,0-1-1 0 0,0 0 1 0 0,0 0-1 0 0,0-1 1 0 0,0 0-1 0 0,-1 0 1 0 0,0-1 0 0 0,0 0-1 0 0,0 0 1 0 0,0 0-1 0 0,-1-1 1 0 0,2-2 340 0 0,15-17-1550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6.873"/>
    </inkml:context>
    <inkml:brush xml:id="br0">
      <inkml:brushProperty name="width" value="0.05" units="cm"/>
      <inkml:brushProperty name="height" value="0.05" units="cm"/>
      <inkml:brushProperty name="color" value="#333333"/>
    </inkml:brush>
  </inkml:definitions>
  <inkml:trace contextRef="#ctx0" brushRef="#br0">1 248 6912 0 0,'0'0'314'0'0,"0"3"-6"0"0,4 7 196 0 0,0-1-1 0 0,1 1 0 0 0,0-1 0 0 0,0 0 0 0 0,4 5-503 0 0,-7-13 529 0 0,-1 1 0 0 0,1 0-1 0 0,0-1 1 0 0,0 1 0 0 0,0-1-1 0 0,0 1 1 0 0,0-1 0 0 0,0 0-1 0 0,0 0 1 0 0,0 0 0 0 0,1 0 0 0 0,-1 0-1 0 0,0 0 1 0 0,1-1-529 0 0,2 2 603 0 0,1-1 0 0 0,0 0 0 0 0,0 0 0 0 0,0-1 0 0 0,1 1-603 0 0,13-1 782 0 0,0-1 0 0 0,1-1 1 0 0,8-2-783 0 0,-20 2 140 0 0,1-1 1 0 0,-1 1 0 0 0,0-1-1 0 0,0-1 1 0 0,-1 0 0 0 0,1 0 0 0 0,-1-1-1 0 0,4-2-140 0 0,151-110 1955 0 0,-154 111-1974 0 0,-1-1-1 0 0,0 0 1 0 0,0-1 0 0 0,0 0-1 0 0,-1 0 1 0 0,0-1 0 0 0,0 0-1 0 0,-1 0 1 0 0,-1-1 0 0 0,1 1-1 0 0,-1-1 1 0 0,-1 0 0 0 0,0-1-1 0 0,0 0 20 0 0,0-5 0 0 0,-8 4 0 0 0,4 11 0 0 0,-1-1 0 0 0,0 1 0 0 0,0 0 0 0 0,0 0 0 0 0,0 0 0 0 0,0 0 0 0 0,0 0 0 0 0,0 0 0 0 0,0 1 0 0 0,0-1 0 0 0,0 0 0 0 0,0 0 0 0 0,-1 1 0 0 0,1-1 0 0 0,0 1 0 0 0,-1-1 0 0 0,1 1 0 0 0,0 0 0 0 0,-1-1 0 0 0,0 1 0 0 0,-30-1 0 0 0,23 1 0 0 0,2 0 0 0 0,0 1-1 0 0,-1 0 1 0 0,1 1-1 0 0,0 0 1 0 0,0 0 0 0 0,0 0-1 0 0,0 1 1 0 0,1 0-1 0 0,-1 0 1 0 0,1 1-1 0 0,0 0 1 0 0,0 0 0 0 0,-5 4 0 0 0,-3 3 176 0 0,1 1 0 0 0,0 0 1 0 0,1 2-1 0 0,1-1 0 0 0,-3 4-176 0 0,-1 3 262 0 0,1 1-1 0 0,0 0 0 0 0,2 0 0 0 0,0 1 1 0 0,1 1-1 0 0,2 0 0 0 0,0 1 1 0 0,-4 19-262 0 0,9-22 103 0 0,-11 56 313 0 0,13-66-357 0 0,2-1 0 0 0,-1 1-1 0 0,1 0 1 0 0,1-1 0 0 0,0 1 0 0 0,1 2-59 0 0,-1-9 17 0 0,1 7 54 0 0,0 0 0 0 0,1 0 0 0 0,2 4-71 0 0,-3-11 6 0 0,0 1-1 0 0,0-1 0 0 0,1 1 1 0 0,0-1-1 0 0,0 0 0 0 0,0 0 1 0 0,0 0-1 0 0,3 2-5 0 0,-1-1-1 0 0,1-1 0 0 0,-1 0 0 0 0,1 0 0 0 0,0 0-1 0 0,0 0 1 0 0,0-1 0 0 0,0 0 0 0 0,0 0 0 0 0,1-1 0 0 0,-1 0 0 0 0,1 0-1 0 0,0-1 1 0 0,0 1 0 0 0,0-1 1 0 0,9 1-240 0 0,0 0 1 0 0,1-1-1 0 0,-1-1 0 0 0,1-1 1 0 0,-1 0-1 0 0,1-1 0 0 0,-1-1 0 0 0,2 0 240 0 0,32-10-5243 0 0,44-19 5243 0 0,-83 28-524 0 0,30-10-1487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7.285"/>
    </inkml:context>
    <inkml:brush xml:id="br0">
      <inkml:brushProperty name="width" value="0.05" units="cm"/>
      <inkml:brushProperty name="height" value="0.05" units="cm"/>
      <inkml:brushProperty name="color" value="#333333"/>
    </inkml:brush>
  </inkml:definitions>
  <inkml:trace contextRef="#ctx0" brushRef="#br0">643 496 18399 0 0,'0'0'422'0'0,"0"-2"56"0"0,-1-2-393 0 0,0 1-1 0 0,1 0 0 0 0,-1 0 0 0 0,0 0 0 0 0,-1 0 1 0 0,1 0-1 0 0,0 0 0 0 0,-1 0 0 0 0,0 0 1 0 0,1 1-1 0 0,-1-1 0 0 0,0 1 0 0 0,-1-2-84 0 0,-3-3 5 0 0,-1 1 1 0 0,1-1-1 0 0,-1 1 0 0 0,-3-2-5 0 0,0 1 373 0 0,-1 0 1 0 0,0 1-1 0 0,0 0 0 0 0,0 1 0 0 0,-1 0 0 0 0,0 0 0 0 0,0 1 0 0 0,0 1 0 0 0,-1 0 0 0 0,1 1 1 0 0,-1 0-1 0 0,0 1 0 0 0,1 0 0 0 0,-1 1 0 0 0,0 1 0 0 0,0 0-373 0 0,-3 1 201 0 0,1 1 1 0 0,-1 0-1 0 0,1 1 1 0 0,0 1-1 0 0,0 0 0 0 0,0 1 1 0 0,1 1-1 0 0,0 0 1 0 0,0 1-1 0 0,1 1 0 0 0,0 0 1 0 0,-8 8-202 0 0,4-3 108 0 0,1 1 1 0 0,1 0-1 0 0,0 2 1 0 0,1-1-1 0 0,1 2 0 0 0,1 0 1 0 0,0 1-1 0 0,1 0 1 0 0,1 0-1 0 0,1 1 1 0 0,1 0-1 0 0,-3 12-108 0 0,3-3 141 0 0,2 1 0 0 0,-1 8-141 0 0,6-29 23 0 0,0 1 1 0 0,0-1 0 0 0,1 0 0 0 0,0 0 0 0 0,1 0 0 0 0,0 0-1 0 0,1 0 1 0 0,0 0 0 0 0,2 8-24 0 0,-2-13 4 0 0,0 0 0 0 0,1 0 0 0 0,-1 0 0 0 0,1 0 0 0 0,0-1 0 0 0,0 1 0 0 0,0-1 0 0 0,0 0 0 0 0,0 0 0 0 0,1 0 0 0 0,-1 0 0 0 0,1 0 0 0 0,0-1 0 0 0,0 0 0 0 0,0 0 0 0 0,0 0 0 0 0,1 0-4 0 0,3 1 2 0 0,-1 0-1 0 0,1-1 1 0 0,0 0 0 0 0,0 0-1 0 0,0-1 1 0 0,0 0-1 0 0,0 0 1 0 0,0-1 0 0 0,3 0-2 0 0,9-1 7 0 0,1-2 1 0 0,0 0 0 0 0,-1-1-1 0 0,0-1 1 0 0,0-1-1 0 0,0 0 1 0 0,1-3-8 0 0,-1 0-20 0 0,0-1 0 0 0,-1-1-1 0 0,-1-1 1 0 0,1-1 0 0 0,-2 0-1 0 0,0-2 1 0 0,-1 0 0 0 0,0 0 0 0 0,-1-1-1 0 0,-1-1 1 0 0,-1-1 0 0 0,0 0 0 0 0,-1-1-1 0 0,-1 0 1 0 0,0-3 20 0 0,9-20-94 0 0,-3-1 1 0 0,-1-1-1 0 0,-2 0 0 0 0,-2-2 1 0 0,-2 1-1 0 0,-2-1 0 0 0,1-35 94 0 0,-6 50-57 0 0,-1-1 0 0 0,-2 1 0 0 0,-2 0 0 0 0,0 0 0 0 0,-5-15 57 0 0,3 27-21 0 0,4 16 18 0 0,0 0-1 0 0,-1-1 1 0 0,1 1 0 0 0,-1 0-1 0 0,0 0 1 0 0,0-1 0 0 0,0 1 0 0 0,-1 0-1 0 0,1 0 1 0 0,-1 0 0 0 0,0 0 0 0 0,0 1-1 0 0,0-1 1 0 0,0 0 3 0 0,-1 0 2 0 0,1 1 8 0 0,0 0 0 0 0,1 0 0 0 0,-1 1 0 0 0,0-1-1 0 0,-1 0 1 0 0,1 1 0 0 0,0-1 0 0 0,-1 1-10 0 0,2 1 3 0 0,0-1 1 0 0,1 1-1 0 0,-1 0 0 0 0,0 0 1 0 0,1 0-1 0 0,-1 0 0 0 0,0 0 0 0 0,1 0 1 0 0,-1 0-1 0 0,0 0 0 0 0,1 1 1 0 0,-1-1-1 0 0,0 0 0 0 0,1 0 1 0 0,-1 0-1 0 0,0 1 0 0 0,1-1 1 0 0,-1 0-1 0 0,1 1 0 0 0,-1-1 0 0 0,1 1 1 0 0,-1-1-1 0 0,0 0 0 0 0,1 1 1 0 0,0-1-1 0 0,-1 1 0 0 0,1 0 1 0 0,-1-1-1 0 0,1 1 0 0 0,0-1 1 0 0,-1 1-1 0 0,1 0 0 0 0,0-1 0 0 0,-1 1-3 0 0,-5 12 65 0 0,1 0-1 0 0,0 0 0 0 0,1 0 0 0 0,0 0 0 0 0,1 1 1 0 0,-1 13-65 0 0,4-24 5 0 0,-3 21 87 0 0,1 1-1 0 0,2 1 0 0 0,2 23-91 0 0,0 8 134 0 0,0 3 202 0 0,6 27-336 0 0,-1-16 200 0 0,-4-32-87 0 0,-1 2 83 0 0,3 1-1 0 0,9 38-195 0 0,-1-12 139 0 0,-10-46-121 0 0,1 0-1 0 0,1-1 1 0 0,5 13-18 0 0,-5-23-12 0 0,-1 1-1 0 0,1-1 1 0 0,1 0 0 0 0,0-1-1 0 0,1 0 1 0 0,6 9 12 0 0,-11-16-80 0 0,0-1-1 0 0,0 0 1 0 0,0 1 0 0 0,0-1-1 0 0,1 0 1 0 0,-1 0 0 0 0,0 0-1 0 0,1-1 1 0 0,0 1 0 0 0,-1-1-1 0 0,1 1 1 0 0,0-1 0 0 0,0 0-1 0 0,0 0 1 0 0,0 0 0 0 0,0 0-1 0 0,0-1 1 0 0,0 1 0 0 0,0-1-1 0 0,0 0 1 0 0,0 0-1 0 0,0 0 1 0 0,0 0 0 0 0,0 0-1 0 0,0-1 1 0 0,0 0 0 0 0,0 1-1 0 0,0-1 1 0 0,2-1 80 0 0,18-9-2320 0 0,-1-3-4196 0 0,1-1-2283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7.826"/>
    </inkml:context>
    <inkml:brush xml:id="br0">
      <inkml:brushProperty name="width" value="0.05" units="cm"/>
      <inkml:brushProperty name="height" value="0.05" units="cm"/>
      <inkml:brushProperty name="color" value="#333333"/>
    </inkml:brush>
  </inkml:definitions>
  <inkml:trace contextRef="#ctx0" brushRef="#br0">13 41 1840 0 0,'-3'-28'133'0'0,"5"17"466"0"0,-1 9 2370 0 0,-2 8 2669 0 0,-1 4-1999 0 0,-1 3-850 0 0,-1 79 3189 0 0,1-26-4161 0 0,3-43-1189 0 0,1-1 0 0 0,0 1-628 0 0,2 25 805 0 0,-3-9-157 0 0,2 0-1 0 0,2 1-647 0 0,-1-20 182 0 0,1-1 1 0 0,0 1-1 0 0,2-1 0 0 0,6 16-182 0 0,-10-31 12 0 0,0 0 0 0 0,0-1 0 0 0,0 1-1 0 0,1-1 1 0 0,-1 0 0 0 0,1 0 0 0 0,0 0 0 0 0,0 0-1 0 0,0 0 1 0 0,0-1 0 0 0,0 1 0 0 0,0-1 0 0 0,1 0-1 0 0,1 1-11 0 0,1-1 2 0 0,0 0-1 0 0,0 0 0 0 0,1-1 1 0 0,-1 0-1 0 0,1 0 0 0 0,-1 0 1 0 0,1-1-1 0 0,4 0-1 0 0,-8-1-4 0 0,1 0 0 0 0,-1 0 0 0 0,1 0 0 0 0,-1 0-1 0 0,1-1 1 0 0,-1 0 0 0 0,0 1 0 0 0,1-1 0 0 0,-1 0 0 0 0,0-1 0 0 0,0 1 0 0 0,0-1 4 0 0,35-36-115 0 0,-19 18 55 0 0,-5 7 8 0 0,-1-2 1 0 0,-1 1-1 0 0,-1-1 0 0 0,0-1 0 0 0,-1 0 1 0 0,-1-1-1 0 0,2-4 52 0 0,10-29-262 0 0,13-52 262 0 0,-24 66-90 0 0,3-32 90 0 0,4-14-38 0 0,-16 76 50 0 0,-1 5 49 0 0,0 2 18 0 0,-1 11 94 0 0,-4 39 224 0 0,1-1-1 0 0,3 1 1 0 0,6 46-397 0 0,-5-80 65 0 0,3 35 304 0 0,2 0 1 0 0,7 28-370 0 0,-10-67 44 0 0,1-1 0 0 0,0 0 0 0 0,1 0 0 0 0,0-1 0 0 0,0 1 1 0 0,1-1-1 0 0,1 0 0 0 0,5 9-44 0 0,-8-16-35 0 0,-1 0 0 0 0,0 0-1 0 0,1-1 1 0 0,0 1 0 0 0,-1-1 0 0 0,1 1-1 0 0,0-1 1 0 0,0 0 0 0 0,1 0 0 0 0,-1 0 0 0 0,0 0-1 0 0,1-1 1 0 0,-1 1 0 0 0,1-1 0 0 0,-1 0 0 0 0,1 0-1 0 0,0 0 1 0 0,-1-1 0 0 0,1 1 0 0 0,0-1-1 0 0,-1 0 1 0 0,1 0 0 0 0,0 0 0 0 0,0 0 0 0 0,-1-1-1 0 0,1 0 1 0 0,0 1 0 0 0,-1-1 0 0 0,1-1 35 0 0,3 0-298 0 0,-1 0 0 0 0,1-1-1 0 0,-1 0 1 0 0,1-1 0 0 0,-1 1 0 0 0,0-1 0 0 0,-1 0 0 0 0,1-1 0 0 0,-1 1 0 0 0,4-5 298 0 0,2-4-1639 0 0,0 1 1 0 0,-1-2 0 0 0,-1 1-1 0 0,1-4 1639 0 0,9-15-7827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8.231"/>
    </inkml:context>
    <inkml:brush xml:id="br0">
      <inkml:brushProperty name="width" value="0.05" units="cm"/>
      <inkml:brushProperty name="height" value="0.05" units="cm"/>
      <inkml:brushProperty name="color" value="#333333"/>
    </inkml:brush>
  </inkml:definitions>
  <inkml:trace contextRef="#ctx0" brushRef="#br0">19 315 14832 0 0,'11'-10'678'0'0,"-8"8"-14"0"0,-3 21 898 0 0,2 0 0 0 0,1 5-1562 0 0,2 23 2045 0 0,-1-13-119 0 0,0 1 0 0 0,5 9-1926 0 0,-4-15 723 0 0,5 19 280 0 0,-3-16-225 0 0,-2 0 1 0 0,0 18-779 0 0,8 101 1404 0 0,-3-30-178 0 0,-5 12-1226 0 0,0-45 102 0 0,-4-77-85 0 0,1-8 0 0 0,-2-5-15 0 0,0 1 0 0 0,-1-1 0 0 0,1 0 0 0 0,0 1 0 0 0,0-1 0 0 0,-1 0-1 0 0,1 1 1 0 0,-1-1 0 0 0,0 1 0 0 0,0-2-2 0 0,-3-7 0 0 0,1 1 0 0 0,1-1 0 0 0,-2-6 0 0 0,-5-22 0 0 0,0 8 76 0 0,2 0-1 0 0,1 0 1 0 0,1-1 0 0 0,0-27-76 0 0,0-2 81 0 0,-4-59-402 0 0,6 61 139 0 0,1 20 50 0 0,1 1 0 0 0,1-1 0 0 0,4-12 132 0 0,35-177-297 0 0,-32 196 224 0 0,0 1 1 0 0,4-5 72 0 0,-7 23-30 0 0,1 1 0 0 0,0 0-1 0 0,0 0 1 0 0,2 0 0 0 0,-1 1 0 0 0,1 0 0 0 0,3-3 30 0 0,7-7-84 0 0,0 1 1 0 0,1 1-1 0 0,8-6 84 0 0,-20 19-12 0 0,1 0 0 0 0,0 0 0 0 0,1 0 0 0 0,-1 1-1 0 0,1 0 1 0 0,0 0 0 0 0,0 1 0 0 0,0 0 0 0 0,0 1 0 0 0,1-1 0 0 0,4 1 12 0 0,-1 0 0 0 0,0 1 0 0 0,-1 1 0 0 0,1 0-1 0 0,0 0 1 0 0,-1 1 0 0 0,1 1 0 0 0,-1 0 0 0 0,2 0 0 0 0,-8 0 1 0 0,1-1 0 0 0,-1 1 0 0 0,0 0 0 0 0,0 1-1 0 0,0-1 1 0 0,0 1 0 0 0,0 0 0 0 0,0 0 0 0 0,-1 0 0 0 0,0 1 0 0 0,1-1 0 0 0,-1 1 0 0 0,-1 0 0 0 0,1 0 0 0 0,0 1 0 0 0,-1-1 0 0 0,2 4-1 0 0,3 8 40 0 0,-1-1 1 0 0,-1 1-1 0 0,0 0 0 0 0,-1 1 1 0 0,0-1-1 0 0,-2 1 0 0 0,0 0 1 0 0,-1 0-1 0 0,0 0 0 0 0,-2 15-40 0 0,-1-9 33 0 0,-1 0 0 0 0,-1 0 0 0 0,-1 0 0 0 0,-1 0-1 0 0,-1 0 1 0 0,-1-1 0 0 0,-7 15-33 0 0,10-26 17 0 0,-7 16 30 0 0,-2 1 1 0 0,-1-2 0 0 0,-2 4-48 0 0,5-13 39 0 0,4-5-6 0 0,0 0 0 0 0,-1-1 0 0 0,0 0 0 0 0,-9 9-33 0 0,14-18 6 0 0,1 1 0 0 0,-1-1 0 0 0,1 0 0 0 0,-1 0-1 0 0,0 0 1 0 0,0 0 0 0 0,0 0 0 0 0,0-1 0 0 0,0 1 0 0 0,-1-1-1 0 0,1 0 1 0 0,0 0 0 0 0,-1 0 0 0 0,1-1 0 0 0,0 1-1 0 0,-1-1 1 0 0,1 1 0 0 0,-1-1 0 0 0,1 0 0 0 0,-1-1-1 0 0,-2 1-5 0 0,-12-4-93 0 0,1-1-1 0 0,-1-1 0 0 0,1 0 1 0 0,0-1-1 0 0,0-1 0 0 0,1 0 1 0 0,-9-7 93 0 0,4 1-511 0 0,1 0 1 0 0,1-1 0 0 0,1 0 0 0 0,0-2 0 0 0,-7-9 510 0 0,10 10-1058 0 0,2-1 1 0 0,0 0-1 0 0,1 0 0 0 0,0-2 1058 0 0,-2-10-1504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7.415"/>
    </inkml:context>
    <inkml:brush xml:id="br0">
      <inkml:brushProperty name="width" value="0.1" units="cm"/>
      <inkml:brushProperty name="height" value="0.1" units="cm"/>
      <inkml:brushProperty name="color" value="#333333"/>
    </inkml:brush>
  </inkml:definitions>
  <inkml:trace contextRef="#ctx0" brushRef="#br0">81 1359 15376 0 0,'0'0'348'0'0,"0"0"49"0"0,0 0 21 0 0,0 0-40 0 0,1-2-246 0 0,2-8 151 0 0,0 0 1 0 0,-1-1-1 0 0,0 0 1 0 0,0 1-1 0 0,-1-10-283 0 0,1 8 515 0 0,0 0 0 0 0,0 1 0 0 0,4-8-515 0 0,1-7 300 0 0,1-10 63 0 0,-2-1 0 0 0,2-37-363 0 0,-5 7 271 0 0,-4-1 1 0 0,-2 0 0 0 0,-3 1-1 0 0,-10-39-271 0 0,-3-9 86 0 0,-16-86 0 0 0,-10 4-178 0 0,39 166 67 0 0,2-1 0 0 0,2-1-1 0 0,0-4 26 0 0,2 35 7 0 0,1 0-1 0 0,-1 0 1 0 0,0 0-1 0 0,0 0 1 0 0,1 0-1 0 0,-1 0 1 0 0,1 0-1 0 0,-1 0 1 0 0,1 0-1 0 0,0 1 1 0 0,0-1-1 0 0,0 0 1 0 0,0 0-1 0 0,1-1-6 0 0,-1 2 11 0 0,-1 1 0 0 0,1-1 0 0 0,-1 1 0 0 0,1 0 0 0 0,0-1 0 0 0,-1 1 0 0 0,1 0 0 0 0,0-1 0 0 0,-1 1 0 0 0,1 0 0 0 0,0 0 0 0 0,-1-1 0 0 0,1 1 0 0 0,0 0 0 0 0,-1 0-1 0 0,1 0 1 0 0,0 0 0 0 0,0 0 0 0 0,-1 0 0 0 0,1 0 0 0 0,0 0 0 0 0,-1 0 0 0 0,1 1 0 0 0,0-1 0 0 0,-1 0 0 0 0,1 0 0 0 0,0 0 0 0 0,-1 1 0 0 0,1-1 0 0 0,0 0 0 0 0,-1 1 0 0 0,1-1 0 0 0,-1 1 0 0 0,1-1 0 0 0,-1 1 0 0 0,1-1 0 0 0,-1 1-1 0 0,1-1 1 0 0,-1 1 0 0 0,1-1 0 0 0,-1 1-11 0 0,9 10 145 0 0,-1 0-1 0 0,-1 0 0 0 0,1 1 1 0 0,-2 0-1 0 0,4 8-144 0 0,15 26 381 0 0,14 13 442 0 0,4-1-1 0 0,35 35-822 0 0,-45-52 499 0 0,0 4-499 0 0,-2-3 429 0 0,6 3-429 0 0,8 4 372 0 0,1-2 0 0 0,28 21-372 0 0,-42-45 81 0 0,1 0 0 0 0,1-3 1 0 0,29 14-82 0 0,-60-33 4 0 0,1 2-60 0 0,-3-3-10 0 0,0 1 1 0 0,0 0-1 0 0,0-1 0 0 0,1 1 1 0 0,-1-1-1 0 0,0 1 0 0 0,0-1 0 0 0,0 0 1 0 0,0 1-1 0 0,0-1 0 0 0,0 0 1 0 0,1 0-1 0 0,-1 0 0 0 0,0 0 66 0 0,-2-9-2438 0 0,-3-2-273 0 0,-4-2-5147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8.828"/>
    </inkml:context>
    <inkml:brush xml:id="br0">
      <inkml:brushProperty name="width" value="0.05" units="cm"/>
      <inkml:brushProperty name="height" value="0.05" units="cm"/>
      <inkml:brushProperty name="color" value="#333333"/>
    </inkml:brush>
  </inkml:definitions>
  <inkml:trace contextRef="#ctx0" brushRef="#br0">1 1 19639 0 0,'0'17'896'0'0,"0"-14"-13"0"0,0 0-568 0 0,1 36 3359 0 0,4 12-3674 0 0,2 29 2333 0 0,6 320 101 0 0,-8-306-2054 0 0,1 28 5 0 0,2 77-181 0 0,-3-120-412 0 0,-5-78-20 0 0,0-1-553 0 0,-5-9-1307 0 0,-14-20-1055 0 0,6 7 951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9.223"/>
    </inkml:context>
    <inkml:brush xml:id="br0">
      <inkml:brushProperty name="width" value="0.05" units="cm"/>
      <inkml:brushProperty name="height" value="0.05" units="cm"/>
      <inkml:brushProperty name="color" value="#333333"/>
    </inkml:brush>
  </inkml:definitions>
  <inkml:trace contextRef="#ctx0" brushRef="#br0">0 286 19351 0 0,'0'0'439'0'0,"0"0"62"0"0,1 2 33 0 0,1 3-420 0 0,1-1 1 0 0,0 1 0 0 0,-1-1 0 0 0,1 1 0 0 0,1-1-1 0 0,-1 0 1 0 0,1 0 0 0 0,-1-1 0 0 0,1 1-1 0 0,0-1 1 0 0,0 0 0 0 0,1 0 0 0 0,-1 0-1 0 0,1-1 1 0 0,-1 1 0 0 0,1-1 0 0 0,0 0-1 0 0,0 0 1 0 0,0-1 0 0 0,0 1 0 0 0,0-1 0 0 0,0-1-1 0 0,1 1 1 0 0,-1-1 0 0 0,0 1 0 0 0,2-1-115 0 0,165 5 2173 0 0,-133-5-1012 0 0,35 7-1161 0 0,-45-6 109 0 0,0-1 1 0 0,0-2-1 0 0,0 0 0 0 0,7-3-109 0 0,15-1 43 0 0,22 1-51 0 0,-31 2-31 0 0,1-1 1 0 0,5-3 38 0 0,126-34-347 0 0,-159 38 366 0 0,1-1 0 0 0,10-5-19 0 0,-21 7 6 0 0,0-1 1 0 0,0 1 0 0 0,0-1-1 0 0,0 0 1 0 0,0-1 0 0 0,0 1-1 0 0,-1-1 1 0 0,5-4-7 0 0,1-3 22 0 0,-1 2 28 0 0,-1 0-1 0 0,1-1 0 0 0,3-6-49 0 0,-10 11 25 0 0,1 0 1 0 0,-1 1-1 0 0,0-1 0 0 0,0 0 0 0 0,0 0 0 0 0,-1 0 0 0 0,1 0 0 0 0,-1 0 0 0 0,0-1 0 0 0,-1-2-25 0 0,1 1 36 0 0,-1 1-1 0 0,0 0 0 0 0,0-1 1 0 0,-1 1-1 0 0,1-1 0 0 0,-2 1 1 0 0,1 0-1 0 0,-1-1 0 0 0,0 1 1 0 0,0 0-1 0 0,-3-5-35 0 0,3 7 27 0 0,0 0 0 0 0,-1 0 0 0 0,0 1 0 0 0,0-1 0 0 0,0 1 0 0 0,0 0 0 0 0,0-1 0 0 0,-1 1 0 0 0,1 1 0 0 0,-1-1 0 0 0,0 0 0 0 0,0 1 0 0 0,0 0 0 0 0,0 0 0 0 0,0 0 0 0 0,-1 0 0 0 0,1 1-27 0 0,0 0 27 0 0,0 0 0 0 0,0 0 0 0 0,0 1 0 0 0,0-1 0 0 0,0 1 0 0 0,0 0 0 0 0,0 0 0 0 0,0 1 0 0 0,0-1 0 0 0,0 1 0 0 0,0 0 0 0 0,0 0 0 0 0,0 0 0 0 0,0 1 0 0 0,0-1 0 0 0,-1 2-27 0 0,-3 1 56 0 0,-1 1 0 0 0,1 0 0 0 0,-1 1-1 0 0,1 0 1 0 0,1 0 0 0 0,-2 2-56 0 0,-3 4 54 0 0,1 0-1 0 0,0 1 1 0 0,1 0 0 0 0,0 1-1 0 0,1 0 1 0 0,1 1 0 0 0,0 0 0 0 0,1 0-1 0 0,0 0 1 0 0,0 6-54 0 0,-3 8 74 0 0,3-12 0 0 0,1 1 0 0 0,1 0-1 0 0,1 0 1 0 0,-1 10-74 0 0,5-26 8 0 0,-5 39 267 0 0,3-1 0 0 0,2 36-275 0 0,1-64 35 0 0,0-1-1 0 0,0 0 0 0 0,1 0 1 0 0,1 0-1 0 0,0 0 1 0 0,0 0-1 0 0,1 0 0 0 0,0-1 1 0 0,1 0-1 0 0,0 0 1 0 0,1 0-1 0 0,5 7-34 0 0,-1-7 20 0 0,0 0-1 0 0,0-1 1 0 0,1 0-1 0 0,7 4-19 0 0,-14-10-2 0 0,0 0 3 0 0,1-1-1 0 0,-1 1 1 0 0,0-1 0 0 0,1 0-1 0 0,-1 0 1 0 0,1-1 0 0 0,0 1-1 0 0,-1-1 1 0 0,1 0 0 0 0,3 0-1 0 0,9 0-82 0 0,0 0 0 0 0,7-1 82 0 0,-8 0-155 0 0,9-2-352 0 0,-1 0 0 0 0,1-1 0 0 0,-1-1-1 0 0,0-1 1 0 0,0-2 0 0 0,0 0 0 0 0,-1-2 0 0 0,16-7 507 0 0,-21 9-837 0 0,0 0 1 0 0,1 2 0 0 0,0 0 836 0 0,-6 2-620 0 0,33-11-1602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49.657"/>
    </inkml:context>
    <inkml:brush xml:id="br0">
      <inkml:brushProperty name="width" value="0.05" units="cm"/>
      <inkml:brushProperty name="height" value="0.05" units="cm"/>
      <inkml:brushProperty name="color" value="#333333"/>
    </inkml:brush>
  </inkml:definitions>
  <inkml:trace contextRef="#ctx0" brushRef="#br0">479 50 16783 0 0,'-5'-3'359'0'0,"1"-1"0"0"0,-1 1-1 0 0,0-1 1 0 0,1 0 0 0 0,-2-3-359 0 0,4 5 2 0 0,1 1 0 0 0,-1-1 1 0 0,0 1-1 0 0,0-1 0 0 0,0 1 1 0 0,-1 0-1 0 0,1 0 0 0 0,0 0 0 0 0,0 0 1 0 0,-1 0-1 0 0,1 0 0 0 0,0 1 1 0 0,-1-1-3 0 0,-11-3 238 0 0,8 3 303 0 0,-1-1 1 0 0,1 1 0 0 0,-1 1-1 0 0,1-1 1 0 0,-1 1 0 0 0,0 1-1 0 0,1-1 1 0 0,-1 1-1 0 0,1 0 1 0 0,-1 0 0 0 0,1 1-1 0 0,0 0 1 0 0,-1 0-542 0 0,-2 1 227 0 0,1 1 0 0 0,0-1 0 0 0,0 1 0 0 0,0 0 0 0 0,-4 4-227 0 0,-14 8 474 0 0,4-3-236 0 0,1 2 0 0 0,0 1 0 0 0,1 0-1 0 0,1 1 1 0 0,1 2 0 0 0,0 0 0 0 0,1 0 0 0 0,1 2-238 0 0,13-16 10 0 0,-11 13 147 0 0,-10 19-157 0 0,20-31 13 0 0,1 1 0 0 0,0 0 0 0 0,0 0 0 0 0,0 0-1 0 0,1 0 1 0 0,0 1 0 0 0,0 5-13 0 0,2-12 11 0 0,0 1 0 0 0,-1 0 0 0 0,2 0 0 0 0,-1 0 0 0 0,0 0 0 0 0,0-1 0 0 0,1 1 0 0 0,-1 0 0 0 0,0 0 0 0 0,1-1 0 0 0,0 1 0 0 0,0 0 0 0 0,-1-1 0 0 0,1 1 0 0 0,0-1 0 0 0,0 1 0 0 0,0-1 0 0 0,0 1 0 0 0,1-1 0 0 0,-1 1 0 0 0,0-1 0 0 0,1 0 0 0 0,-1 0 0 0 0,1 0 0 0 0,-1 0 0 0 0,1 0 0 0 0,-1 0 0 0 0,1 0 0 0 0,0 0 0 0 0,-1-1 0 0 0,1 1 0 0 0,1 0-11 0 0,6 1 56 0 0,0 1 0 0 0,0-1-1 0 0,1 0 1 0 0,-1-1 0 0 0,4 0-56 0 0,40 1-427 0 0,51-5 427 0 0,-6 0 340 0 0,-76 3-274 0 0,21-1-168 0 0,1 2-1 0 0,-1 3 0 0 0,8 2 103 0 0,-39-4 28 0 0,1 1 0 0 0,0 0-1 0 0,-1 1 1 0 0,1 0 0 0 0,-1 1 0 0 0,-1 1 0 0 0,1 0 0 0 0,-1 0 0 0 0,0 1-1 0 0,0 1 1 0 0,0-1 0 0 0,5 8-28 0 0,-11-10 4 0 0,0 1-1 0 0,-1-1 1 0 0,0 1-1 0 0,-1 0 1 0 0,1 1 0 0 0,-1-1-1 0 0,0 0 1 0 0,-1 1-1 0 0,2 5-3 0 0,8 17-4 0 0,-11-26 9 0 0,1 1 1 0 0,-1-1-1 0 0,0 0 0 0 0,0 1 1 0 0,0-1-1 0 0,-1 0 0 0 0,1 1 1 0 0,-1-1-1 0 0,0 1 0 0 0,0-1 1 0 0,0 1-1 0 0,0-1 0 0 0,-1 1 1 0 0,1-1-1 0 0,-1 1 0 0 0,0-1 1 0 0,0 0-1 0 0,-1 4-5 0 0,-1-3 10 0 0,1 1 0 0 0,-1-1 0 0 0,0 1 0 0 0,0-1 0 0 0,-1 0 0 0 0,1 0 0 0 0,-1-1 0 0 0,1 1 0 0 0,-1-1 0 0 0,-1 0 0 0 0,1 0 0 0 0,-3 2-10 0 0,7-5-2 0 0,-14 9 195 0 0,0 0-1 0 0,-1-2 1 0 0,-15 7-193 0 0,11-7 18 0 0,0-1 0 0 0,-1-1 0 0 0,0-1 0 0 0,0 0 0 0 0,0-1 0 0 0,0-2 0 0 0,0 0 1 0 0,-1-1-1 0 0,1-1 0 0 0,0-1 0 0 0,-6-1-18 0 0,19 1-191 0 0,1 0 0 0 0,0-1 0 0 0,-1 1 0 0 0,1-1 0 0 0,0 0 0 0 0,0-1 1 0 0,1 1-1 0 0,-1-1 0 0 0,1-1 0 0 0,0 1 0 0 0,0-1 0 0 0,0 1 0 0 0,1-2 0 0 0,-1 1 1 0 0,1 0-1 0 0,0-1 0 0 0,1 0 0 0 0,0 1 0 0 0,0-1 0 0 0,0-1 0 0 0,0 1 1 0 0,1 0-1 0 0,0-1 0 0 0,0 1 0 0 0,0-5 191 0 0,2-12-1747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0.054"/>
    </inkml:context>
    <inkml:brush xml:id="br0">
      <inkml:brushProperty name="width" value="0.05" units="cm"/>
      <inkml:brushProperty name="height" value="0.05" units="cm"/>
      <inkml:brushProperty name="color" value="#333333"/>
    </inkml:brush>
  </inkml:definitions>
  <inkml:trace contextRef="#ctx0" brushRef="#br0">242 1 23039 0 0,'0'0'64'0'0,"-1"0"0"0"0,0 1-1 0 0,1-1 1 0 0,-1 1-1 0 0,1 0 1 0 0,-1-1 0 0 0,1 1-1 0 0,-1-1 1 0 0,1 1 0 0 0,-1 0-1 0 0,1-1 1 0 0,-1 1-1 0 0,1 0 1 0 0,0-1 0 0 0,-1 1-1 0 0,1 0 1 0 0,0 0 0 0 0,0 0-1 0 0,0-1 1 0 0,-1 1-64 0 0,2 1 88 0 0,-1-1 0 0 0,1 0 0 0 0,-1 0 0 0 0,1 0 1 0 0,-1 0-1 0 0,1 1 0 0 0,-1-1 0 0 0,1 0 0 0 0,0 0 0 0 0,0 0 0 0 0,-1-1 1 0 0,1 1-1 0 0,0 0 0 0 0,1 1-88 0 0,-1-1 2 0 0,0 0-1 0 0,-1 0 1 0 0,1 0 0 0 0,0 1-1 0 0,-1-1 1 0 0,1 0 0 0 0,-1 1-1 0 0,1-1 1 0 0,-1 0 0 0 0,0 1-1 0 0,0-1 1 0 0,1 1 0 0 0,-1-1-1 0 0,0 1-1 0 0,2 12 108 0 0,4 7 455 0 0,-1-1 0 0 0,-1 1 0 0 0,-1 0 0 0 0,-1 0 0 0 0,-1 10-563 0 0,-3 63 1603 0 0,-6 17-1603 0 0,-1-10 539 0 0,5 0-1 0 0,4 0 1 0 0,9 60-539 0 0,-7-127 0 0 0,-1-20 0 0 0,0 0 0 0 0,1 0 0 0 0,0 1 0 0 0,1-1 0 0 0,0-1 0 0 0,2 1 0 0 0,4 13 0 0 0,-4-18-12 0 0,-1-1-47 0 0,-1-2 0 0 0,1 1 1 0 0,1 0-1 0 0,0 0 59 0 0,-4-6-29 0 0,0 1-1 0 0,0-1 1 0 0,0 0 0 0 0,1 1 0 0 0,-1-1 0 0 0,0 0 0 0 0,1 0 0 0 0,-1 0 0 0 0,1 0 0 0 0,-1 0 0 0 0,1-1 0 0 0,-1 1-1 0 0,1 0 1 0 0,0-1 0 0 0,-1 1 0 0 0,1-1 0 0 0,0 0 0 0 0,0 1 0 0 0,-1-1 0 0 0,1 0 29 0 0,0 0-954 0 0,-1-2-56 0 0,18-20-1881 0 0,-12 6 911 0 0</inkml:trace>
  <inkml:trace contextRef="#ctx0" brushRef="#br0" timeOffset="1">0 514 20991 0 0,'0'16'960'0'0,"0"-15"-919"0"0,1-1-1 0 0,-1 0 1 0 0,0 1-1 0 0,0-1 1 0 0,0 0-1 0 0,1 1 0 0 0,-1-1 1 0 0,0 0-1 0 0,0 0 1 0 0,1 1-1 0 0,-1-1 1 0 0,0 0-1 0 0,1 0 0 0 0,-1 0 1 0 0,0 0-1 0 0,1 1 1 0 0,-1-1-1 0 0,0 0 1 0 0,1 0-1 0 0,-1 0 1 0 0,0 0-1 0 0,1 0 0 0 0,-1 0 1 0 0,0 0-1 0 0,1 0 1 0 0,-1 0-1 0 0,0 0 1 0 0,1 0-1 0 0,-1 0-40 0 0,2 0 102 0 0,2 2-86 0 0,0-1 0 0 0,0 0 1 0 0,0-1-1 0 0,1 1 0 0 0,-1-1 0 0 0,0 0 0 0 0,0 0 1 0 0,1 0-1 0 0,-1 0 0 0 0,0-1 0 0 0,0 1 1 0 0,3-2-17 0 0,6-2 507 0 0,1-1 1 0 0,-1 0 0 0 0,3-2-508 0 0,-1 0 882 0 0,0 1 1 0 0,12-2-883 0 0,197-40 3045 0 0,-177 40-2835 0 0,129-21 340 0 0,-80 17-1068 0 0,-57 6-854 0 0,-12 4-3089 0 0,-17 2 936 0 0,10-1-5361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0.691"/>
    </inkml:context>
    <inkml:brush xml:id="br0">
      <inkml:brushProperty name="width" value="0.05" units="cm"/>
      <inkml:brushProperty name="height" value="0.05" units="cm"/>
      <inkml:brushProperty name="color" value="#333333"/>
    </inkml:brush>
  </inkml:definitions>
  <inkml:trace contextRef="#ctx0" brushRef="#br0">272 74 4144 0 0,'-25'-25'311'0'0,"-4"-3"724"0"0,5 13 3388 0 0,23 14-4142 0 0,0 0 0 0 0,0 1 0 0 0,-1-1 0 0 0,1 1 1 0 0,0-1-1 0 0,0 1 0 0 0,-1 0 0 0 0,1-1 0 0 0,0 1 0 0 0,-1 0 0 0 0,1 0 0 0 0,0 0 0 0 0,-1 0 0 0 0,1 0 1 0 0,0 0-1 0 0,-1 0 0 0 0,1 1 0 0 0,-1-1-281 0 0,1 1 136 0 0,0 0 0 0 0,0 0 0 0 0,0 0 0 0 0,0 0 0 0 0,0 0 0 0 0,0 0 0 0 0,0 0 0 0 0,1 0 0 0 0,-1 1 0 0 0,0-1 0 0 0,1 0 0 0 0,-1 0 0 0 0,1 1 0 0 0,0-1 0 0 0,-1 0 0 0 0,1 1 0 0 0,0-1 0 0 0,0 0 0 0 0,0 1 0 0 0,0 0-136 0 0,-6 50 1937 0 0,3 1 1 0 0,2 9-1938 0 0,7 109 2190 0 0,-2-82-1277 0 0,-1 8-28 0 0,8 341 1581 0 0,-18 17-881 0 0,-23 32-1585 0 0,14-263 300 0 0,-4 43-56 0 0,-21 232 121 0 0,18-224-216 0 0,-1 21 42 0 0,23-274-173 0 0,-7 180 172 0 0,7-127-16 0 0,8 50-174 0 0,3-11 84 0 0,12 96 89 0 0,-21-204-171 0 0,13 89 93 0 0,4-1 0 0 0,16 46-95 0 0,-25-112 0 0 0,-3-12 0 0 0,-1 0 0 0 0,-1 1 0 0 0,1 5 0 0 0,-5-21-7 0 0,0 0-1 0 0,1 1 1 0 0,-1-1-1 0 0,0 0 1 0 0,1 1-1 0 0,-1-1 1 0 0,1 0-1 0 0,0 0 1 0 0,-1 0-1 0 0,1 0 1 0 0,0 1-1 0 0,0-1 8 0 0,0 0-13 0 0,0 0 0 0 0,-1-1 0 0 0,1 1 0 0 0,0 0 0 0 0,-1 0-1 0 0,1 0 1 0 0,-1 0 0 0 0,0 0 0 0 0,1 0 0 0 0,-1 0 0 0 0,0 0 0 0 0,1 0-1 0 0,-1 0 1 0 0,0 0 0 0 0,0 0 0 0 0,0 0 13 0 0,-9-12-468 0 0,5 5 290 0 0,1 0 1 0 0,0 0-1 0 0,1 0 0 0 0,0-1 0 0 0,-1-2 178 0 0,-9-22-720 0 0,3 9-94 0 0,0-1 0 0 0,1-1 0 0 0,2 0 0 0 0,-3-15 814 0 0,-5-17-1911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2.326"/>
    </inkml:context>
    <inkml:brush xml:id="br0">
      <inkml:brushProperty name="width" value="0.05" units="cm"/>
      <inkml:brushProperty name="height" value="0.05" units="cm"/>
      <inkml:brushProperty name="color" value="#333333"/>
    </inkml:brush>
  </inkml:definitions>
  <inkml:trace contextRef="#ctx0" brushRef="#br0">0 377 14336 0 0,'0'0'330'0'0,"14"8"782"0"0,-13-7-1065 0 0,2-1 1 0 0,11-5-9 0 0,36-12 3330 0 0,12-3-631 0 0,2 3 1 0 0,19-2-2739 0 0,-9 8 1235 0 0,1 2 1 0 0,29 3-1236 0 0,-58 3 345 0 0,78-3 227 0 0,63-5 377 0 0,30-11-949 0 0,-43 3 144 0 0,-40 6-144 0 0,753-89 980 0 0,-353 67-1241 0 0,-331 25 399 0 0,132-3 138 0 0,-75 5-33 0 0,206-4 148 0 0,-189 3-218 0 0,-81 2-73 0 0,-103 5-87 0 0,297-6-10 0 0,-135 7 1 0 0,390 9 104 0 0,-319 9 146 0 0,131 8-119 0 0,-18-6 129 0 0,41-20-264 0 0,-272-11 140 0 0,-12 1-25 0 0,-137 9-147 0 0,8 0-89 0 0,49 5 121 0 0,-68 1 68 0 0,-1 0-31 0 0,46 9-37 0 0,-24 7-49 0 0,-27-4 124 0 0,-17-5-33 0 0,7 6 22 0 0,-27-16-58 0 0,-1 1 1 0 0,0 0-1 0 0,0 0 1 0 0,0 1-1 0 0,0-1 1 0 0,-1 1-1 0 0,1 0 1 0 0,-1-1-1 0 0,1 2 1 0 0,-1-1-1 0 0,0 0 1 0 0,0 1-1 0 0,-1 0-6 0 0,6 5 21 0 0,-2 2 0 0 0,0-1 0 0 0,0 1 0 0 0,0 2-21 0 0,7 15 17 0 0,-1 0-1 0 0,-1 1 1 0 0,-1 0 0 0 0,3 24-17 0 0,20 174 76 0 0,2 210-76 0 0,-24 230 57 0 0,-18-332-57 0 0,0 2 0 0 0,10 76 0 0 0,-5-176 0 0 0,1-199 0 0 0,-14 362 0 0 0,1-152 0 0 0,1 67 0 0 0,7-164 0 0 0,-3 108 0 0 0,9-135 0 0 0,7 9 0 0 0,-5-4 0 0 0,0-16 0 0 0,13 94 0 0 0,-2-149 0 0 0,-9-45 0 0 0,-3-11 0 0 0,0 0 0 0 0,-1 0 0 0 0,1 0 0 0 0,-1 1 0 0 0,1-1 0 0 0,-1 0 0 0 0,0 1 0 0 0,0-1 0 0 0,0 0 0 0 0,-1 2 0 0 0,-18 13 0 0 0,16-15 0 0 0,0 1 0 0 0,0-1 0 0 0,0 0 0 0 0,1 1 0 0 0,0 0 0 0 0,-1-1 0 0 0,1 1 0 0 0,0 0 0 0 0,-1 2 0 0 0,3-4 0 0 0,-1-1 0 0 0,1 0 0 0 0,-1 1 0 0 0,1-1 0 0 0,0 1 0 0 0,-1-1 0 0 0,1 0 0 0 0,-1 0 0 0 0,1 1 0 0 0,-1-1 0 0 0,1 0 0 0 0,-1 0 0 0 0,1 1 0 0 0,-1-1 0 0 0,0 0 0 0 0,1 0 0 0 0,-1 0 0 0 0,1 0 0 0 0,-1 0 0 0 0,1 0 0 0 0,-1 0 0 0 0,1 0 0 0 0,-1 0 0 0 0,0 1 0 0 0,1-1 0 0 0,-1 0 0 0 0,1 0 0 0 0,-1 0 0 0 0,1 1 0 0 0,-1-1 0 0 0,1 0 0 0 0,-1 1 0 0 0,1-1 0 0 0,-1 0 0 0 0,1 1 0 0 0,0-1 0 0 0,-1 1 0 0 0,1-1 0 0 0,0 0 0 0 0,-1 1 0 0 0,1-1 0 0 0,0 1 0 0 0,-3 2 0 0 0,0 0 0 0 0,-1-1 0 0 0,1 1 0 0 0,0-1 0 0 0,-1 0 0 0 0,0 0 0 0 0,1 0 0 0 0,-1 0 0 0 0,0-1 0 0 0,-3 1 0 0 0,-3 3 0 0 0,6-3 0 0 0,0-1 0 0 0,1 1 0 0 0,0-1 0 0 0,-1 1 0 0 0,1-1 0 0 0,-1 0 0 0 0,-2 0 0 0 0,-2 0 0 0 0,0-1 0 0 0,0 2 0 0 0,0-1 0 0 0,-3 2 0 0 0,3-1 0 0 0,-1 0 0 0 0,1-1 0 0 0,-1 0 0 0 0,-2 0 0 0 0,-43-3 0 0 0,-7-3 0 0 0,10 0 0 0 0,-8 3 0 0 0,37 1 0 0 0,0-1 0 0 0,-12-3 0 0 0,-3-1 0 0 0,-72-8 0 0 0,28 6 0 0 0,-16 0 0 0 0,-53-4 0 0 0,-193-8 0 0 0,246 13 0 0 0,-88-5 0 0 0,10 2 0 0 0,-10 1 0 0 0,42 7 0 0 0,-132-3 0 0 0,-164-6 0 0 0,-51-2 0 0 0,87-5 0 0 0,217 3 0 0 0,-30 0 0 0 0,-285-3 0 0 0,184 9 0 0 0,69 3 0 0 0,-72-1 0 0 0,-157-11 0 0 0,178-1 0 0 0,208 15 0 0 0,-302-6 0 0 0,-20 19 0 0 0,177 2 0 0 0,-261 2 0 0 0,373-15 0 0 0,-62-3 0 0 0,-21 3 0 0 0,114 3 0 0 0,-2-4 0 0 0,86 3-17 0 0,8 0-69 0 0,1 0-11 0 0,0 0 1 0 0,0 0-116 0 0,0 0-487 0 0,0 0-210 0 0,0 0-1222 0 0,0 0-4971 0 0,0 0-2132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4.953"/>
    </inkml:context>
    <inkml:brush xml:id="br0">
      <inkml:brushProperty name="width" value="0.05" units="cm"/>
      <inkml:brushProperty name="height" value="0.05" units="cm"/>
      <inkml:brushProperty name="color" value="#333333"/>
    </inkml:brush>
  </inkml:definitions>
  <inkml:trace contextRef="#ctx0" brushRef="#br0">33 85 3680 0 0,'0'-2'167'0'0,"0"0"-153"0"0,0 1 0 0 0,-1-1 0 0 0,1 0 0 0 0,-1 1 0 0 0,1-1 0 0 0,-1 1 0 0 0,0-1 0 0 0,1 1 1 0 0,-1-1-1 0 0,0 1 0 0 0,0-1 0 0 0,-1 0-14 0 0,1 1 34 0 0,0 0 0 0 0,0-1-1 0 0,0 1 1 0 0,0-1 0 0 0,1 1 0 0 0,-1-1 0 0 0,0 1 0 0 0,1-1 0 0 0,-1 0 0 0 0,1 1 0 0 0,-1-1 0 0 0,1-1-34 0 0,-5-36 11777 0 0,5 38-10403 0 0,0 1-78 0 0,0 0-79 0 0,0 0-271 0 0,0 0-125 0 0,-1 1-683 0 0,0-1 0 0 0,1 1 0 0 0,-1 0 0 0 0,0 0 0 0 0,1 0 0 0 0,-1 0 0 0 0,1 0 0 0 0,-1 0 0 0 0,1 0 0 0 0,-1 0 0 0 0,1 0-138 0 0,0-1 34 0 0,-2 12 545 0 0,2 49 570 0 0,2 95 724 0 0,5 110-1265 0 0,-2-15 353 0 0,6 73 434 0 0,-2-150-1039 0 0,5-15-68 0 0,1 5-24 0 0,-12-69-119 0 0,9 148 163 0 0,-3 89 1 0 0,-5-61-166 0 0,3-14-37 0 0,-1-103-56 0 0,0 8 6 0 0,-5-120-42 0 0,4 15-14 0 0,0-14-3 0 0,-3 16 3 0 0,1-8 13 0 0,-2-31 7 0 0,0-1 0 0 0,-2 16-20 0 0,1-22 5 0 0,0-1-1 0 0,1 0 1 0 0,1 7-5 0 0,1 26-3 0 0,-2-32-3 0 0,-1-11 1 0 0,1-1 0 0 0,-1 1 1 0 0,0 0-1 0 0,0 0 0 0 0,0 0 1 0 0,0 0-1 0 0,0-1 0 0 0,-1 1 1 0 0,1 0-1 0 0,0 0 0 0 0,-1-1 1 0 0,1 1-1 0 0,-1 0 0 0 0,0 0 1 0 0,0-1-1 0 0,1 1 0 0 0,-1-1 1 0 0,0 1-1 0 0,0-1 0 0 0,-1 1 0 0 0,1-1 1 0 0,0 0-1 0 0,0 1 0 0 0,-1-1 1 0 0,1 0-1 0 0,-1 0 0 0 0,1 0 1 0 0,-1 0-1 0 0,1 0 0 0 0,-1 0 5 0 0,-9 13-362 0 0,-10-3-249 0 0,20-10 322 0 0,-6-2-1042 0 0,5 1 1642 0 0,2 0-445 0 0,-1 0 1 0 0,1 0-1 0 0,-1 0 1 0 0,1 0-1 0 0,0 0 1 0 0,-1-1-1 0 0,1 1 0 0 0,-1 0 1 0 0,1 0-1 0 0,-1 0 1 0 0,1 0-1 0 0,0-1 0 0 0,-1 1 1 0 0,1 0-1 0 0,-1-1 1 0 0,1 1-1 0 0,0 0 1 0 0,-1-1-1 0 0,1 1 0 0 0,0 0 1 0 0,0-1-1 0 0,-1 1 1 0 0,1 0-1 0 0,0-1 1 0 0,0 1-1 0 0,-1-1 0 0 0,1 1 1 0 0,0-1-1 0 0,0 1 1 0 0,0-1-1 0 0,0 1 1 0 0,0 0-1 0 0,0-1 0 0 0,0 1 1 0 0,0-1-1 0 0,0 1 1 0 0,0-1-1 0 0,0 1 1 0 0,0-1 133 0 0,-3-17-1794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0:57.540"/>
    </inkml:context>
    <inkml:brush xml:id="br0">
      <inkml:brushProperty name="width" value="0.05" units="cm"/>
      <inkml:brushProperty name="height" value="0.05" units="cm"/>
      <inkml:brushProperty name="color" value="#333333"/>
    </inkml:brush>
  </inkml:definitions>
  <inkml:trace contextRef="#ctx0" brushRef="#br0">21 231 11976 0 0,'0'-24'266'0'0,"0"19"44"0"0,0 5 15 0 0,-2 2-26 0 0,2-2-293 0 0,-1 1 0 0 0,1-1 0 0 0,-1 1 0 0 0,0 0 1 0 0,1 0-1 0 0,-1-1 0 0 0,1 1 0 0 0,0 0 1 0 0,-1 0-1 0 0,1-1 0 0 0,0 1 0 0 0,-1 0 0 0 0,1 0 1 0 0,0 0-1 0 0,0 0 0 0 0,0 0 0 0 0,-1 0 1 0 0,1 0-7 0 0,0-1 4 0 0,1 1 0 0 0,-1-1 1 0 0,0 1-1 0 0,0-1 1 0 0,-1 1-1 0 0,1-1 0 0 0,0 0 1 0 0,0 1-1 0 0,0-1 0 0 0,0 1 1 0 0,0-1-1 0 0,0 1 1 0 0,0-1-1 0 0,-1 0 0 0 0,1 1 1 0 0,0-1-1 0 0,0 0 1 0 0,-1 1-1 0 0,1-1 0 0 0,0 0 1 0 0,-1 1-1 0 0,1-1 0 0 0,0 0 1 0 0,-1 1-1 0 0,1-1 1 0 0,0 0-1 0 0,-1 0 0 0 0,1 1 1 0 0,0-1-1 0 0,-1 0 1 0 0,0 0-5 0 0,0 1 704 0 0,1-1 237 0 0,0 0 47 0 0,0 0-886 0 0,-1 0 0 0 0,1 0-1 0 0,0 1 1 0 0,0-1 0 0 0,-1 0 0 0 0,1 0 0 0 0,0 1-1 0 0,0-1 1 0 0,0 0 0 0 0,-1 0 0 0 0,1 1 0 0 0,0-1 0 0 0,0 0-1 0 0,0 1 1 0 0,0-1 0 0 0,0 0 0 0 0,0 1 0 0 0,0-1 0 0 0,0 0-1 0 0,-1 1 1 0 0,1-1 0 0 0,0 0 0 0 0,0 1 0 0 0,0-1 0 0 0,1 0-1 0 0,-1 1 1 0 0,0-1 0 0 0,0 0 0 0 0,0 1 0 0 0,0-1 0 0 0,0 0-1 0 0,0 1-101 0 0,6 2 390 0 0,-1 0-1 0 0,1-1 0 0 0,-1 1 0 0 0,1-1 0 0 0,0 0 0 0 0,0 0 0 0 0,0-1 0 0 0,0 1 0 0 0,0-1 0 0 0,0-1 1 0 0,1 1-1 0 0,3-1-389 0 0,42-3 2027 0 0,0-1 1 0 0,30-9-2028 0 0,-49 8 86 0 0,78-9 1211 0 0,28 4-1297 0 0,114 2 412 0 0,-120 5-456 0 0,-2-1 39 0 0,16 0-31 0 0,-46 1 116 0 0,109-1 231 0 0,-100 4-173 0 0,724-35 82 0 0,-462 16-141 0 0,17 4 41 0 0,-8 0 2 0 0,-38 10-2 0 0,184 8 11 0 0,-303-4-70 0 0,236 0 3 0 0,-285-2-51 0 0,42 0 45 0 0,129 11-47 0 0,137 2 43 0 0,234-10 45 0 0,-426-18-99 0 0,-149 6 0 0 0,121-14 1 0 0,-162 14-17 0 0,31-7 24 0 0,-77 9 19 0 0,0 2 1 0 0,49 1-28 0 0,224 16-80 0 0,-159-6 88 0 0,-142-3 7 0 0,83 5 829 0 0,-95-4-834 0 0,0 0 1 0 0,0 0 0 0 0,0 2-1 0 0,0 0 1 0 0,10 3-11 0 0,-8 0 0 0 0,0 0 0 0 0,-1 1 0 0 0,13 7 0 0 0,-21-9 0 0 0,1 0 0 0 0,-2 1 0 0 0,1-1 0 0 0,-1 2 0 0 0,0-1 0 0 0,0 1 0 0 0,0 0 0 0 0,0 1 0 0 0,-5-4 0 0 0,0 0 0 0 0,0-1 0 0 0,0 1 0 0 0,0 0 0 0 0,0 0 0 0 0,0 2 0 0 0,4 11 0 0 0,7 20 71 0 0,-6-13-6 0 0,1 0-20 0 0,-2 1 1 0 0,0-1-1 0 0,0 17-45 0 0,5 75 3 0 0,-3 136 114 0 0,-3 63-61 0 0,3-8-91 0 0,-6 90-690 0 0,-3-211 517 0 0,2-61 208 0 0,-3 159 0 0 0,-5 137 0 0 0,4-318 0 0 0,2 52 0 0 0,4-61 0 0 0,6 106 0 0 0,-2-70 0 0 0,-3-43 0 0 0,3 1 0 0 0,11 145 0 0 0,-18-215 0 0 0,33 409 0 0 0,-27-340-7 0 0,-4-44 41 0 0,4 13-34 0 0,-1-10 721 0 0,-2 15-721 0 0,1 10-240 0 0,2 27 264 0 0,-6 28-24 0 0,0-69-24 0 0,0 22-484 0 0,9 56 764 0 0,-9-120-276 0 0,0 16 30 0 0,-1 0 0 0 0,-3 6-10 0 0,3-7-148 0 0,1-23 132 0 0,0 0 1 0 0,0 0 0 0 0,-1 0-1 0 0,0 0 1 0 0,-1 0-1 0 0,1 0 1 0 0,-2 2 15 0 0,2-6 0 0 0,0 0 0 0 0,0 0 0 0 0,1 0 0 0 0,-1 0 0 0 0,1-1 0 0 0,-1 1 0 0 0,1 0 0 0 0,0 3 0 0 0,-3 25 0 0 0,3-10 0 0 0,-1-12 0 0 0,-2-1 0 0 0,2 0 0 0 0,-1-1 0 0 0,-6-2 27 0 0,6-5-10 0 0,1 1 1 0 0,-1-1 0 0 0,0 1 0 0 0,1-1 0 0 0,-1 0-1 0 0,0 1 1 0 0,1-1 0 0 0,-1 0 0 0 0,0 0-1 0 0,1 0 1 0 0,-1 0 0 0 0,0-1 0 0 0,1 1-1 0 0,-1 0 1 0 0,0-1 0 0 0,1 1 0 0 0,-1-1-18 0 0,-27-15 469 0 0,7 4-299 0 0,3 6-170 0 0,1 0 0 0 0,-2 1 0 0 0,1 1 0 0 0,0 1 0 0 0,-1 0 0 0 0,-10 1 0 0 0,20 1 0 0 0,-31-3 0 0 0,11 0 0 0 0,-22 1 0 0 0,-125-5 0 0 0,85 7 0 0 0,-131 4 0 0 0,55 3 0 0 0,-59-2 0 0 0,148-4 0 0 0,-330-18 0 0 0,212 6 0 0 0,79 3 0 0 0,-42-2 0 0 0,-3 2 0 0 0,4-1 0 0 0,41 7 0 0 0,-387-14 0 0 0,254 5-13 0 0,58 2-61 0 0,-29-3 134 0 0,-281-16-113 0 0,39 28 78 0 0,249 1-50 0 0,-42 6 86 0 0,-156-5-122 0 0,175-8 125 0 0,-1-1-117 0 0,-156-3 43 0 0,284 6 9 0 0,-310-7 1 0 0,390 11 4 0 0,-49-3 56 0 0,-13-4-60 0 0,-37-4-26 0 0,62 7-12 0 0,-27-7 38 0 0,38 5-42 0 0,-36 0 42 0 0,-4 0-22 0 0,61 3 35 0 0,-97-13 107 0 0,81 9-106 0 0,-18 2-14 0 0,21 2-3 0 0,-25-7 3 0 0,-17-1 0 0 0,26 3 0 0 0,12 3 0 0 0,-1 2 0 0 0,-29 3 0 0 0,-33-8 0 0 0,97 8 0 0 0,0 0 0 0 0,-2-2 0 0 0,1 0 0 0 0,1 1 0 0 0,-3 1 0 0 0,16 0-5 0 0,-1 0-1 0 0,1 0 1 0 0,0 0 0 0 0,1-1-1 0 0,-1 1 1 0 0,-3-3 5 0 0,4 2-5 0 0,-1 0-1 0 0,0 1 1 0 0,0-1 0 0 0,0 1-1 0 0,0 0 1 0 0,-2 0 5 0 0,-10-3 0 0 0,12 3 0 0 0,0 0 0 0 0,0 0 0 0 0,0 0 0 0 0,-6 1 0 0 0,-1 0 0 0 0,11-2 0 0 0,-11-4 0 0 0,-3-2 3 0 0,0 3-19 0 0,7 1-48 0 0,1 0 8 0 0,5 3 59 0 0,0 0 0 0 0,1-1 0 0 0,-1 0 0 0 0,1 0 0 0 0,0 1-1 0 0,-1-1 1 0 0,1-1 0 0 0,0 1 0 0 0,0 0 0 0 0,0 0 0 0 0,1-1 0 0 0,-1 1 0 0 0,1-1 0 0 0,-1 0-3 0 0,-8-11 12 0 0,4 4-12 0 0,0-1 0 0 0,1 1 0 0 0,0-1 0 0 0,-2-4 0 0 0,4 7 0 0 0,3 7 0 0 0,0 0 0 0 0,0 0 0 0 0,-1 0 0 0 0,1 0 0 0 0,-1 0 0 0 0,1 0 0 0 0,-1 0 0 0 0,1 1 0 0 0,-1-1 0 0 0,0 0 0 0 0,1 0 0 0 0,-1 0 0 0 0,0 1 0 0 0,0-2 0 0 0,0-6 0 0 0,1-6 0 0 0,-4-9-24 0 0,3 19 17 0 0,1 1 0 0 0,-1 0 1 0 0,1 0-1 0 0,-1 0 0 0 0,1-1 0 0 0,0 1 0 0 0,0 0 0 0 0,1 0 1 0 0,-1-1 6 0 0,0 2-8 0 0,1-1 1 0 0,-1 0 0 0 0,0 0 0 0 0,0 1-1 0 0,-1-1 1 0 0,1 0 0 0 0,-1-2 7 0 0,-1-11-16 0 0,2 0 16 0 0,-2 14 0 0 0,0-1 0 0 0,-17-78 0 0 0,15 64 0 0 0,3 12 0 0 0,0 1 0 0 0,0-1 0 0 0,-1 1 0 0 0,0-1 0 0 0,-1-3 0 0 0,-1 0 0 0 0,1 0 0 0 0,0-1 0 0 0,0 0 0 0 0,-1-7 0 0 0,2 7 0 0 0,0 0 0 0 0,-1 0 0 0 0,0 0 0 0 0,-2-2 0 0 0,2 5 0 0 0,1-1 0 0 0,0 0 0 0 0,0 0 0 0 0,0-1 0 0 0,1 1 0 0 0,0-1 0 0 0,0 0 0 0 0,0 1 0 0 0,-1 0 0 0 0,0 0 0 0 0,0 0 0 0 0,0 0 0 0 0,-2-1 0 0 0,3 6 0 0 0,0-1 0 0 0,1 1 0 0 0,-1-1 0 0 0,0 0 0 0 0,1 1 0 0 0,-1-1 0 0 0,1-1 0 0 0,-3-15 0 0 0,1 14 0 0 0,-3-8 0 0 0,1 0 0 0 0,0 0 0 0 0,1 0 0 0 0,1-1 0 0 0,0 1 0 0 0,0-9 0 0 0,2 13 0 0 0,-1 0 0 0 0,-1 0 0 0 0,1 0 0 0 0,-3-7 0 0 0,1 7 0 0 0,1-1 0 0 0,0 0 0 0 0,0 0 0 0 0,1-8 0 0 0,-1 11 0 0 0,1 5 0 0 0,1 0 0 0 0,-1 0 0 0 0,1 0 0 0 0,-1 0 0 0 0,1 0 0 0 0,-1 0 0 0 0,1 0 0 0 0,0 0 0 0 0,0 0 0 0 0,0 0 0 0 0,0 0 0 0 0,0 0 0 0 0,1 0 0 0 0,-1-32-720 0 0,-9 19-5188 0 0,9 15-3527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7.200"/>
    </inkml:context>
    <inkml:brush xml:id="br0">
      <inkml:brushProperty name="width" value="0.05" units="cm"/>
      <inkml:brushProperty name="height" value="0.05" units="cm"/>
      <inkml:brushProperty name="color" value="#333333"/>
    </inkml:brush>
  </inkml:definitions>
  <inkml:trace contextRef="#ctx0" brushRef="#br0">1 940 1376 0 0,'2'9'40'0'0,"-1"-5"39"0"0,-1-1 0 0 0,1 0 1 0 0,-1 0-1 0 0,1 1 0 0 0,-1-1 0 0 0,0 1 1 0 0,0-1-80 0 0,0-2 2381 0 0,0-1 829 0 0,0-3 166 0 0,4-7-1115 0 0,0 0 0 0 0,1 1-1 0 0,5-9-2260 0 0,-4 7 712 0 0,0 0 0 0 0,0 0 0 0 0,-2-1-1 0 0,1 0-711 0 0,33-87 2818 0 0,-11-10-653 0 0,2-33-2165 0 0,-9 40 17 0 0,12-68 559 0 0,-18 93-451 0 0,-8 38-79 0 0,2 0 1 0 0,2 0-1 0 0,1 0-46 0 0,-10 38 4 0 0,-1 0-1 0 0,0 1 1 0 0,0-1 0 0 0,0 0-1 0 0,0 0 1 0 0,1 1-1 0 0,-1-1 1 0 0,0 0 0 0 0,0 1-1 0 0,1-1 1 0 0,-1 1-1 0 0,1-1 1 0 0,-1 0 0 0 0,0 1-1 0 0,1-1 1 0 0,-1 1-1 0 0,1-1 1 0 0,-1 1 0 0 0,1-1-1 0 0,0 1 1 0 0,-1 0 0 0 0,1-1-1 0 0,-1 1 1 0 0,1 0-1 0 0,0-1-3 0 0,0 2 11 0 0,-1-1-1 0 0,1 0 0 0 0,-1 1 0 0 0,1-1 0 0 0,-1 1 0 0 0,1-1 1 0 0,-1 1-1 0 0,1-1 0 0 0,-1 1 0 0 0,1-1 0 0 0,-1 1 0 0 0,0-1 1 0 0,1 1-1 0 0,-1-1 0 0 0,0 1 0 0 0,1 0 0 0 0,-1-1 1 0 0,0 1-1 0 0,0 0 0 0 0,0 0-10 0 0,9 38 345 0 0,-8-39-344 0 0,24 139 1019 0 0,8 8-1020 0 0,-23-106 153 0 0,-1-3 117 0 0,2-1-1 0 0,9 21-269 0 0,6 12 491 0 0,-2 5-491 0 0,-1-2 338 0 0,4 0-338 0 0,1 7 101 0 0,-18-51-103 0 0,-7-21 2 0 0,1 0 0 0 0,-1-1 0 0 0,4 5 0 0 0,-3-6 0 0 0,-1 0 0 0 0,0 0 0 0 0,0 1 0 0 0,0-1 0 0 0,-1 1 0 0 0,-2-6 0 0 0,1 1 0 0 0,-1-1 0 0 0,1 1 0 0 0,-1-1 1 0 0,1 1-1 0 0,0-1 0 0 0,-1 1 0 0 0,1-1 0 0 0,0 0 0 0 0,0 1 0 0 0,9 14-13 0 0,0-25-704 0 0,-8 6 490 0 0,-1-1 1 0 0,0 0-1 0 0,0 0 1 0 0,0 1-1 0 0,0-1 1 0 0,-1 0-1 0 0,0-3 227 0 0,2-9-1241 0 0,-2 9 625 0 0,0 0 1 0 0,0 0-1 0 0,0 0 0 0 0,-1 1 0 0 0,0-1 1 0 0,-1 0-1 0 0,0 0 0 0 0,0 1 0 0 0,0-1 0 0 0,0 1 1 0 0,-1 0-1 0 0,0-1 0 0 0,-2-1 616 0 0,-8-8-1958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7.544"/>
    </inkml:context>
    <inkml:brush xml:id="br0">
      <inkml:brushProperty name="width" value="0.05" units="cm"/>
      <inkml:brushProperty name="height" value="0.05" units="cm"/>
      <inkml:brushProperty name="color" value="#333333"/>
    </inkml:brush>
  </inkml:definitions>
  <inkml:trace contextRef="#ctx0" brushRef="#br0">1 105 920 0 0,'0'0'633'0'0,"1"-1"2325"0"0,1 0-2028 0 0,-1 0 1 0 0,1 0 0 0 0,-1 0 0 0 0,1 0 0 0 0,-1 0 0 0 0,1 1 0 0 0,0-1 0 0 0,0 1 0 0 0,-1-1 0 0 0,2 1-931 0 0,14-6 4430 0 0,32-11-1945 0 0,-40 13-2317 0 0,0 1 0 0 0,1 1-1 0 0,-1 0 1 0 0,0 0-1 0 0,1 1 1 0 0,3 0-168 0 0,18-3 293 0 0,12-5-95 0 0,-27 5-132 0 0,1 1 1 0 0,16-2-67 0 0,16 1-413 0 0,24-7 413 0 0,1-1-4093 0 0,-47 7-2534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7.775"/>
    </inkml:context>
    <inkml:brush xml:id="br0">
      <inkml:brushProperty name="width" value="0.1" units="cm"/>
      <inkml:brushProperty name="height" value="0.1" units="cm"/>
      <inkml:brushProperty name="color" value="#333333"/>
    </inkml:brush>
  </inkml:definitions>
  <inkml:trace contextRef="#ctx0" brushRef="#br0">0 231 11056 0 0,'0'0'852'0'0,"0"0"-280"0"0,0 0 909 0 0,0 0 455 0 0,6-4 1938 0 0,7-3-2559 0 0,-1-1-1 0 0,8-6-1314 0 0,15-9 443 0 0,68-43-68 0 0,-59 36-1065 0 0,2 2 0 0 0,16-5 690 0 0,-24 15-1527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7.885"/>
    </inkml:context>
    <inkml:brush xml:id="br0">
      <inkml:brushProperty name="width" value="0.05" units="cm"/>
      <inkml:brushProperty name="height" value="0.05" units="cm"/>
      <inkml:brushProperty name="color" value="#333333"/>
    </inkml:brush>
  </inkml:definitions>
  <inkml:trace contextRef="#ctx0" brushRef="#br0">0 17 15664 0 0,'0'0'356'0'0,"0"0"49"0"0,1-1 21 0 0,0 0-309 0 0,-1 1-95 0 0,1-1 0 0 0,-1 1-1 0 0,0-1 1 0 0,1 1-1 0 0,-1-1 1 0 0,0 1-1 0 0,0-1 1 0 0,1 1-1 0 0,-1 0 1 0 0,0-1 0 0 0,0 1-1 0 0,0-1 1 0 0,1 0-1 0 0,-1 1 1 0 0,0-1-1 0 0,0 1 1 0 0,0-1 0 0 0,0 1-1 0 0,0-1 1 0 0,0 1-1 0 0,0-1 1 0 0,0 1-1 0 0,-1-1 1 0 0,1 1-1 0 0,0-1-21 0 0,0-1 735 0 0,0 2 234 0 0,1 1 45 0 0,2 1-830 0 0,0 0 0 0 0,-1 1 0 0 0,1-1-1 0 0,-1 0 1 0 0,0 1 0 0 0,0 0 0 0 0,0 0 0 0 0,0-1 0 0 0,0 1 0 0 0,0 0 0 0 0,-1 0 0 0 0,0 1 0 0 0,1-1 0 0 0,-1 3-184 0 0,4 9 446 0 0,-2 1 0 0 0,2 10-446 0 0,-3-13 235 0 0,14 98 1477 0 0,0 60-1712 0 0,5 27 1735 0 0,-21-186-1815 0 0,1 0 1 0 0,1 0-1 0 0,0 0 0 0 0,2 3 80 0 0,-3-3-77 0 0,-1-11-103 0 0,0-1-405 0 0,0 0-177 0 0,5-26-2468 0 0,-5 12 1491 0 0,0 2-48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8.230"/>
    </inkml:context>
    <inkml:brush xml:id="br0">
      <inkml:brushProperty name="width" value="0.05" units="cm"/>
      <inkml:brushProperty name="height" value="0.05" units="cm"/>
      <inkml:brushProperty name="color" value="#333333"/>
    </inkml:brush>
  </inkml:definitions>
  <inkml:trace contextRef="#ctx0" brushRef="#br0">1 284 17503 0 0,'0'0'399'0'0,"0"0"60"0"0,0 0 21 0 0,0 0-59 0 0,2 0-276 0 0,9-2 179 0 0,0 1 0 0 0,0-1 0 0 0,-1-1 0 0 0,1 0 0 0 0,9-4-324 0 0,-5 1 540 0 0,-3 2-264 0 0,1 0 0 0 0,-1 0 0 0 0,1 2 0 0 0,0-1 0 0 0,0 2 0 0 0,12-1-276 0 0,-2 1 82 0 0,1-2-1 0 0,15-3-81 0 0,-9 1-284 0 0,17 0 284 0 0,-24 4-239 0 0,0-1 0 0 0,1-1 0 0 0,-1-1 0 0 0,0-1-1 0 0,-1-1 1 0 0,3-2 239 0 0,-7 2-300 0 0,-8 3-341 0 0,0 0 0 0 0,-1-1 0 0 0,1 0 0 0 0,-1-1 0 0 0,1 0 0 0 0,-1-1 0 0 0,-1 1 0 0 0,1-2 0 0 0,-1 1 0 0 0,4-5 641 0 0,-9 8-227 0 0,1 0 61 0 0,-1-1-1 0 0,0 1 1 0 0,0-1 0 0 0,0 0-1 0 0,0 0 1 0 0,-1 0 0 0 0,1 0-1 0 0,-1-1 1 0 0,0 0 166 0 0,5-14-643 0 0,-5 17 611 0 0,-1-1 0 0 0,0 1-1 0 0,0-1 1 0 0,0 0 0 0 0,0 1 0 0 0,-1-1 0 0 0,1 0 0 0 0,-1 0-1 0 0,0 0 1 0 0,0 1 0 0 0,0-1 0 0 0,0 0 0 0 0,0-2 32 0 0,-3-17 1080 0 0,3 21-215 0 0,0 1 126 0 0,0 0 29 0 0,-1 0-799 0 0,1 0 0 0 0,0 0 0 0 0,-1 0 0 0 0,1 0 0 0 0,-1 0 0 0 0,1 0 0 0 0,-1 0 0 0 0,1 0 1 0 0,0 0-1 0 0,-1 0 0 0 0,1 1 0 0 0,-1-1 0 0 0,1 0 0 0 0,0 0 0 0 0,-1 0 0 0 0,1 1 1 0 0,0-1-1 0 0,-1 0 0 0 0,1 0 0 0 0,0 1 0 0 0,-1-1 0 0 0,1 0 0 0 0,0 1 0 0 0,-1-1 1 0 0,1 0-1 0 0,0 1-221 0 0,0 26 1412 0 0,2 1 1 0 0,4 18-1413 0 0,-3-18 901 0 0,0 24-901 0 0,1 21 547 0 0,3 3-73 0 0,-4-38-127 0 0,1 0 1 0 0,6 15-348 0 0,-1 1 236 0 0,-6-33-126 0 0,1 0 0 0 0,6 17-110 0 0,12 39-15 0 0,-22-77-47 0 0,1 0-1 0 0,-1 1 1 0 0,0-1-1 0 0,0 0 1 0 0,1 0-1 0 0,-1 0 1 0 0,0 0-1 0 0,0 0 1 0 0,1 1-1 0 0,-1-1 1 0 0,0 0-1 0 0,1 0 1 0 0,-1 0-1 0 0,0 0 1 0 0,1 0-1 0 0,-1 0 1 0 0,0 0-1 0 0,1 0 0 0 0,-1 0 1 0 0,0 0-1 0 0,1 0 1 0 0,-1 0-1 0 0,0 0 1 0 0,0 0-1 0 0,1-1 1 0 0,-1 1-1 0 0,0 0 1 0 0,1 0-1 0 0,-1 0 1 0 0,0 0-1 0 0,0-1 1 0 0,1 1-1 0 0,-1 0 1 0 0,0 0-1 0 0,0 0 1 0 0,1-1-1 0 0,-1 1 0 0 0,0 0 1 0 0,0 0 62 0 0,3-10-924 0 0,-2 7 441 0 0,0 0 0 0 0,0 0-1 0 0,-1 0 1 0 0,1-1 0 0 0,-1 1 0 0 0,1 0-1 0 0,-1-1 1 0 0,0 1 0 0 0,-1-2 483 0 0,-3-14-7449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9.004"/>
    </inkml:context>
    <inkml:brush xml:id="br0">
      <inkml:brushProperty name="width" value="0.05" units="cm"/>
      <inkml:brushProperty name="height" value="0.05" units="cm"/>
      <inkml:brushProperty name="color" value="#333333"/>
    </inkml:brush>
  </inkml:definitions>
  <inkml:trace contextRef="#ctx0" brushRef="#br0">1 162 6448 0 0,'0'0'498'0'0,"0"2"76"0"0,0-1-550 0 0,2 22 6764 0 0,-2-22-6558 0 0,1 0 0 0 0,-1 0 0 0 0,0 0 0 0 0,1 0 0 0 0,-1-1 0 0 0,1 1 0 0 0,-1 0 0 0 0,1 0 0 0 0,-1 0 1 0 0,1 0-1 0 0,-1-1 0 0 0,1 1 0 0 0,0 0 0 0 0,-1-1 0 0 0,1 1 0 0 0,0 0 0 0 0,0-1 0 0 0,0 1 0 0 0,-1-1 0 0 0,1 1 1 0 0,0-1-1 0 0,0 0 0 0 0,0 1 0 0 0,0-1 0 0 0,0 0 0 0 0,0 1-230 0 0,33 1 816 0 0,-1 0 1 0 0,1-2-1 0 0,30-4-816 0 0,-31 1 468 0 0,57-3-212 0 0,-70 4-256 0 0,-1-1-1 0 0,18-6 1 0 0,6 0 13 0 0,-1 4 60 0 0,-28 3-52 0 0,0 1-1 0 0,0-2 1 0 0,12-3-21 0 0,-17 4 17 0 0,0 0 1 0 0,0 0-1 0 0,5 1-17 0 0,-3 0 4 0 0,-1-1 0 0 0,0 0 0 0 0,5-1-4 0 0,10-4 71 0 0,17-6 127 0 0,-23 6-65 0 0,-14 5-73 0 0,0 0-1 0 0,1 0 0 0 0,-1 0 1 0 0,0-1-1 0 0,0 0 0 0 0,0 0 0 0 0,-1 0 1 0 0,1 0-1 0 0,-1-1 0 0 0,0 0 1 0 0,0 0-1 0 0,0 0 0 0 0,2-3-59 0 0,-2 2 35 0 0,-1-1 0 0 0,0 1-1 0 0,0-1 1 0 0,2-3-35 0 0,-5 7 56 0 0,-5-14 88 0 0,4 14-139 0 0,0 1 1 0 0,-1-1-1 0 0,1 1 0 0 0,0-1 1 0 0,-1 1-1 0 0,1 0 0 0 0,-1 0 1 0 0,0 0-1 0 0,1 0 0 0 0,-1 0 1 0 0,0 0-1 0 0,0 0 0 0 0,0 0 1 0 0,0 1-1 0 0,0-1 0 0 0,1 1 1 0 0,-1-1-1 0 0,0 1 0 0 0,0 0 1 0 0,0 0-1 0 0,0 0 0 0 0,0 0 1 0 0,0 0-1 0 0,0 0 0 0 0,0 1 1 0 0,0-1-1 0 0,0 0 0 0 0,0 1 1 0 0,-1 0-6 0 0,-15 3 60 0 0,15-4-53 0 0,1 0 0 0 0,-1 1 1 0 0,1-1-1 0 0,-1 1 0 0 0,1 0 1 0 0,-1 0-1 0 0,1 0 0 0 0,-1 0 1 0 0,1 0-1 0 0,-1 1-7 0 0,3-2 1 0 0,-8 4 24 0 0,0 1 1 0 0,1 0 0 0 0,0 1 0 0 0,0 0 0 0 0,0 0 0 0 0,0 0 0 0 0,1 1 0 0 0,-4 5-26 0 0,-2 6 95 0 0,0 0 0 0 0,1 0-1 0 0,1 1 1 0 0,1 0 0 0 0,1 0 0 0 0,0 1 0 0 0,2 1-1 0 0,0-1 1 0 0,-1 12-95 0 0,5-4 218 0 0,0 1-1 0 0,2-1 0 0 0,3 24-217 0 0,-2-43 13 0 0,1-1-1 0 0,-1 1 1 0 0,2-1-1 0 0,-1 1 1 0 0,1-1 0 0 0,0 0-1 0 0,1 0 1 0 0,-1 0-1 0 0,2 0 1 0 0,-1-1-1 0 0,1 0 1 0 0,0 0 0 0 0,1 0-1 0 0,0 0 1 0 0,0-1-1 0 0,0 0 1 0 0,1 0-1 0 0,-1-1 1 0 0,1 0 0 0 0,5 3-13 0 0,-5-4-26 0 0,0 0 0 0 0,0 0 0 0 0,1-1 0 0 0,-1 0 0 0 0,1 0 0 0 0,0-1 0 0 0,0 0 0 0 0,0 0 0 0 0,0-1 0 0 0,0 0 1 0 0,0 0-1 0 0,0-1 0 0 0,0 0 0 0 0,0 0 0 0 0,0-1 0 0 0,0 0 0 0 0,0-1 0 0 0,0 0 0 0 0,0 0 0 0 0,0 0 0 0 0,-1-1 0 0 0,2-1 27 0 0,-1 0-173 0 0,-1 0 0 0 0,0-1 0 0 0,1 0 0 0 0,-2-1 0 0 0,1 1 0 0 0,-1-1 0 0 0,0-1 0 0 0,0 1 0 0 0,0-1 172 0 0,11-17-1168 0 0,0 0 1 0 0,-1-2 1167 0 0,5-7-1257 0 0,-12 18 768 0 0,0-1 1 0 0,0 0 0 0 0,-1-1 0 0 0,-1 0 0 0 0,-1 0 0 0 0,-1 0-1 0 0,4-16 489 0 0,-5 13-271 0 0,-1 4-67 0 0,0 0 0 0 0,-1 0 0 0 0,0-9 338 0 0,3-45 183 0 0,-4 62 366 0 0,0 0-1 0 0,1 1 1 0 0,0-1 0 0 0,0 1 0 0 0,3-6-549 0 0,-4 11 890 0 0,-1 2-184 0 0,0 0-88 0 0,-1 2-11 0 0,-1 5-347 0 0,1-1 1 0 0,0 0-1 0 0,0 1 1 0 0,0-1-1 0 0,1 1 1 0 0,0-1-1 0 0,0 1 1 0 0,1-1-1 0 0,0 1 1 0 0,0-1-1 0 0,1 4-260 0 0,2 9 442 0 0,0 7-92 0 0,-1-7-18 0 0,-1 0 0 0 0,0 15-332 0 0,4 66 645 0 0,-3-56-418 0 0,1-9 116 0 0,4 15-343 0 0,4 26 256 0 0,-12-74-251 0 0,0 1 1 0 0,1-1-1 0 0,-1 0 1 0 0,1 0-1 0 0,-1 0 0 0 0,1 1 1 0 0,0-1-1 0 0,0 0 1 0 0,0 0-1 0 0,0 0 1 0 0,1 0-1 0 0,-1-1 0 0 0,1 2-5 0 0,-1-2 1 0 0,-1 0 0 0 0,1 0-1 0 0,-1 0 1 0 0,1-1 0 0 0,-1 1-1 0 0,1 0 1 0 0,0 0-1 0 0,0-1 1 0 0,-1 1 0 0 0,1 0-1 0 0,0-1 1 0 0,0 1-1 0 0,0-1 1 0 0,-1 1 0 0 0,1-1-1 0 0,0 1 1 0 0,0-1 0 0 0,0 0-1 0 0,0 1 0 0 0,0-2 0 0 0,-1 1 0 0 0,1 0 0 0 0,-1 0 0 0 0,0 0 0 0 0,1 0 0 0 0,-1 0 0 0 0,0 0-1 0 0,0-1 1 0 0,1 1 0 0 0,-1 0 0 0 0,0 0 0 0 0,1-1 0 0 0,-1 1 0 0 0,0 0 0 0 0,0 0 0 0 0,1-1 0 0 0,-1 1 0 0 0,0 0-1 0 0,0-1 1 0 0,0 1 0 0 0,0 0 0 0 0,1-1 0 0 0,0 0 1 0 0,2-2-10 0 0,0 0 0 0 0,0-1 0 0 0,0 1 0 0 0,0-1 0 0 0,-1 0 0 0 0,1 0 0 0 0,-1 0 0 0 0,0 0 0 0 0,0 0 0 0 0,1-4 9 0 0,0-4-67 0 0,0 0 0 0 0,-1 0 0 0 0,0-4 67 0 0,5-23-109 0 0,1-4-59 0 0,-3-1 0 0 0,0-17 168 0 0,-3 48-32 0 0,0 0-1 0 0,1 0 1 0 0,0 0-1 0 0,1 0 0 0 0,2-3 33 0 0,6-21-26 0 0,-8 24 6 0 0,0 1 0 0 0,1-1 1 0 0,0 1-1 0 0,1 0 0 0 0,0 1 1 0 0,1 0-1 0 0,0 0 0 0 0,6-7 20 0 0,-11 16-5 0 0,0 0 0 0 0,1 0 0 0 0,0 0 0 0 0,-1 0 0 0 0,1 0 0 0 0,0 0 0 0 0,0 1-1 0 0,0-1 1 0 0,0 1 0 0 0,0 0 0 0 0,0 0 0 0 0,0 0 0 0 0,2 0 5 0 0,-2 1-3 0 0,0-1 0 0 0,-1 1 0 0 0,1 0 1 0 0,-1 0-1 0 0,1 0 0 0 0,-1 0 0 0 0,1 0 0 0 0,0 0 0 0 0,-1 1 1 0 0,1-1-1 0 0,-1 1 0 0 0,1 0 0 0 0,-1 0 0 0 0,0 0 1 0 0,1 0-1 0 0,-1 0 0 0 0,0 1 0 0 0,2 0 3 0 0,2 3 18 0 0,-1 1 1 0 0,0 0-1 0 0,0 0 0 0 0,0 0 1 0 0,0 1-1 0 0,-1-1 0 0 0,0 1 1 0 0,0 1-19 0 0,9 21 214 0 0,4 12-214 0 0,-15-36 11 0 0,9 25 166 0 0,-2 1-1 0 0,-1 0 0 0 0,1 18-176 0 0,6 4 198 0 0,-11-41-137 0 0,0 0-1 0 0,-1 1 1 0 0,-1 0-1 0 0,1 5-60 0 0,-2-9 24 0 0,0 0-1 0 0,1 0 0 0 0,1-1 0 0 0,-1 1 1 0 0,3 5-24 0 0,6 18 38 0 0,-9-26-38 0 0,-1-7-2 0 0,0-6-12 0 0,0-10-70 0 0,1-1-1 0 0,1 1 1 0 0,1-1 0 0 0,2-2 84 0 0,0-8-103 0 0,0 7-20 0 0,0 0 0 0 0,5-6 123 0 0,-1-3-98 0 0,5-9-86 0 0,1 0 0 0 0,2 1 0 0 0,18-26 184 0 0,-30 54-36 0 0,2 1 0 0 0,-1 0 0 0 0,1 0 0 0 0,0 0 0 0 0,1 1 0 0 0,5-3 36 0 0,-13 10-3 0 0,0 0 1 0 0,0 1-1 0 0,0-1 0 0 0,0 1 0 0 0,0 0 1 0 0,0-1-1 0 0,0 1 0 0 0,1 0 0 0 0,-1-1 1 0 0,0 1-1 0 0,0 0 0 0 0,0 0 0 0 0,1 0 1 0 0,-1 0-1 0 0,0 0 0 0 0,0 0 0 0 0,0 0 1 0 0,0 1-1 0 0,1-1 0 0 0,-1 0 0 0 0,0 1 1 0 0,0-1-1 0 0,0 1 0 0 0,0-1 0 0 0,0 1 1 0 0,0-1-1 0 0,0 1 0 0 0,0 0 0 0 0,0 0 0 0 0,0-1 1 0 0,0 1-1 0 0,0 1 3 0 0,3 1 11 0 0,-1 0-1 0 0,0 0 1 0 0,0 1 0 0 0,0-1-1 0 0,-1 1 1 0 0,1 0 0 0 0,1 3-11 0 0,6 18 224 0 0,4 18-224 0 0,0-2 241 0 0,-10-27 9 0 0,0 1 0 0 0,2 15-250 0 0,-3-14 178 0 0,0 0 0 0 0,5 10-178 0 0,23 76 240 0 0,-21-68-199 0 0,-7-19-57 0 0,2 3-180 0 0,-4-17-68 0 0,-1-1-732 0 0,1 1 351 0 0,1-1-1 0 0,-1 0 0 0 0,1-1 0 0 0,-1 1 0 0 0,1 0 0 0 0,-1 0 0 0 0,1 0 0 0 0,-1-1 0 0 0,0 1 0 0 0,1-1 0 0 0,-1 1 0 0 0,1-1 0 0 0,-1 0 0 0 0,0 1 0 0 0,0-1 646 0 0,9-7-7707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9.453"/>
    </inkml:context>
    <inkml:brush xml:id="br0">
      <inkml:brushProperty name="width" value="0.05" units="cm"/>
      <inkml:brushProperty name="height" value="0.05" units="cm"/>
      <inkml:brushProperty name="color" value="#333333"/>
    </inkml:brush>
  </inkml:definitions>
  <inkml:trace contextRef="#ctx0" brushRef="#br0">1 191 16008 0 0,'0'0'730'0'0,"0"0"-9"0"0,1 2-465 0 0,1 6-144 0 0,0 0-1 0 0,0 0 1 0 0,0 0-1 0 0,-1 0 1 0 0,0 0 0 0 0,-1 1-1 0 0,0 6-111 0 0,2 31 1861 0 0,30 230 4628 0 0,9-42-4696 0 0,-35-192-1625 0 0,5 11-168 0 0,-10-46-16 0 0,-1-5-67 0 0,0-16-138 0 0,-5-70-326 0 0,1 38 331 0 0,-1-2-99 0 0,-2-1 315 0 0,0 6-321 0 0,0-31 321 0 0,6 27-102 0 0,-2-106-123 0 0,4 122 171 0 0,1-1 0 0 0,2 1 0 0 0,6-25 54 0 0,-7 43-17 0 0,0 0-1 0 0,1 1 0 0 0,0-1 1 0 0,1 1-1 0 0,0 0 0 0 0,1 0 1 0 0,1 0-1 0 0,5-7 18 0 0,-7 12-6 0 0,0 0 0 0 0,1-1 0 0 0,0 2 1 0 0,0-1-1 0 0,0 1 0 0 0,1 0 0 0 0,0 0 0 0 0,0 1 0 0 0,1 0 1 0 0,-1 0-1 0 0,2 0 6 0 0,-3 2-2 0 0,35-15-10 0 0,-38 17 18 0 0,0 0-1 0 0,0 1 1 0 0,0-1 0 0 0,0 1-1 0 0,1-1 1 0 0,-1 1-1 0 0,0 0 1 0 0,1 0-1 0 0,-1 0 1 0 0,0 1 0 0 0,0-1-1 0 0,2 1-5 0 0,2 1 25 0 0,0 1 0 0 0,0-1 0 0 0,0 2 1 0 0,0-1-1 0 0,-1 0 0 0 0,0 1 0 0 0,1 0 0 0 0,-1 1 0 0 0,-1 0 0 0 0,1 0 0 0 0,-1 0 0 0 0,4 4-25 0 0,-4-2 30 0 0,0 0 1 0 0,0 0-1 0 0,-1 1 0 0 0,1 0 1 0 0,-2 0-1 0 0,1 0 0 0 0,-1 0 1 0 0,0 1-1 0 0,-1-1 0 0 0,1 5-30 0 0,1 7 95 0 0,-1 0 0 0 0,0 1 0 0 0,-2-1 0 0 0,0 12-95 0 0,-2-22 15 0 0,0 0 1 0 0,0 0-1 0 0,-1 0 0 0 0,0 0 0 0 0,0-1 0 0 0,-1 1 1 0 0,-1-1-1 0 0,1 0 0 0 0,-1 0 0 0 0,-3 4-15 0 0,1-3 13 0 0,-10 18 199 0 0,-1-2 1 0 0,-5 5-213 0 0,16-23 38 0 0,-2 0 0 0 0,1 0 1 0 0,-1 0-1 0 0,0-1 0 0 0,0-1 1 0 0,-1 1-1 0 0,0-1 0 0 0,-4 2-38 0 0,8-6 4 0 0,-2 0-1 0 0,1 0 0 0 0,0-1 1 0 0,0 1-1 0 0,0-1 1 0 0,-1-1-1 0 0,1 1 1 0 0,-1-1-1 0 0,1 0 1 0 0,0-1-1 0 0,-1 1 1 0 0,1-1-1 0 0,0-1 0 0 0,-1 1 1 0 0,1-1-1 0 0,0 0 1 0 0,0 0-4 0 0,2 0-75 0 0,1-1 1 0 0,0 1-1 0 0,-1 0 1 0 0,1-1-1 0 0,0 0 1 0 0,1 0-1 0 0,-1 0 0 0 0,0 0 1 0 0,1 0-1 0 0,0 0 1 0 0,0-1-1 0 0,0 1 1 0 0,0-1-1 0 0,0 1 1 0 0,1-1-1 0 0,-1 0 1 0 0,1 0-1 0 0,0 0 0 0 0,-1-3 75 0 0,1-2-479 0 0,0-1-1 0 0,0 1 0 0 0,1 0 0 0 0,0 0 1 0 0,0 0-1 0 0,1 0 0 0 0,0 0 0 0 0,2-4 480 0 0,5-19-2068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09.835"/>
    </inkml:context>
    <inkml:brush xml:id="br0">
      <inkml:brushProperty name="width" value="0.05" units="cm"/>
      <inkml:brushProperty name="height" value="0.05" units="cm"/>
      <inkml:brushProperty name="color" value="#333333"/>
    </inkml:brush>
  </inkml:definitions>
  <inkml:trace contextRef="#ctx0" brushRef="#br0">0 1 21279 0 0,'0'0'488'0'0,"0"0"67"0"0,1 2 28 0 0,4 7-101 0 0,-4-7-459 0 0,0 0 0 0 0,0 0 0 0 0,0 0 0 0 0,0 1-1 0 0,-1-1 1 0 0,1 0 0 0 0,0 0 0 0 0,-1 0 0 0 0,0 1-1 0 0,1 1-22 0 0,-1 358 5075 0 0,0-321-4785 0 0,3 0 0 0 0,1-1-1 0 0,3 0 1 0 0,0 0 0 0 0,9 22-290 0 0,6-10 12 0 0,-22-50-70 0 0,1-1 0 0 0,-1 0 0 0 0,1 1 0 0 0,-1-1 0 0 0,1 0 1 0 0,0 0-1 0 0,0 0 0 0 0,-1 0 0 0 0,1 1 0 0 0,0-1 0 0 0,0 0 0 0 0,0-1 0 0 0,0 1 0 0 0,0 0 0 0 0,1 0 0 0 0,-1 0 0 0 0,0-1 0 0 0,0 1 58 0 0,0 0-46 0 0,0-1-538 0 0,-1 0-136 0 0,0 0-544 0 0,0 0-236 0 0,1-2-1377 0 0,3-7-5328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0.189"/>
    </inkml:context>
    <inkml:brush xml:id="br0">
      <inkml:brushProperty name="width" value="0.05" units="cm"/>
      <inkml:brushProperty name="height" value="0.05" units="cm"/>
      <inkml:brushProperty name="color" value="#333333"/>
    </inkml:brush>
  </inkml:definitions>
  <inkml:trace contextRef="#ctx0" brushRef="#br0">0 63 15664 0 0,'5'18'1206'0'0,"-5"-17"-1180"0"0,0 0 0 0 0,0 0 0 0 0,0-1 0 0 0,0 1 0 0 0,0 0 0 0 0,0-1 0 0 0,0 1 0 0 0,1 0 0 0 0,-1 0 0 0 0,0-1 0 0 0,1 1 0 0 0,-1 0 0 0 0,0-1 0 0 0,1 1 0 0 0,-1-1-1 0 0,1 1 1 0 0,-1-1 0 0 0,1 1 0 0 0,-1 0 0 0 0,1-1-26 0 0,6-1 79 0 0,-7 1 39 0 0,8-2 657 0 0,-1 0 0 0 0,1 0 0 0 0,-1-1 0 0 0,0 0 0 0 0,0-1 0 0 0,-1 1 0 0 0,3-3-775 0 0,2 0 1040 0 0,6-2-270 0 0,0 0 0 0 0,1 1 0 0 0,-1 1 0 0 0,1 0 0 0 0,19-2-770 0 0,4 1 208 0 0,1 2 1 0 0,5 2-209 0 0,-22 1-169 0 0,-13 1 29 0 0,0 0-1 0 0,0 0 1 0 0,0 2-1 0 0,2 0 141 0 0,8 0-1422 0 0,0 0 0 0 0,0-1 0 0 0,3-1 1422 0 0,7 0-8529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0.534"/>
    </inkml:context>
    <inkml:brush xml:id="br0">
      <inkml:brushProperty name="width" value="0.05" units="cm"/>
      <inkml:brushProperty name="height" value="0.05" units="cm"/>
      <inkml:brushProperty name="color" value="#333333"/>
    </inkml:brush>
  </inkml:definitions>
  <inkml:trace contextRef="#ctx0" brushRef="#br0">444 227 6912 0 0,'-4'-13'98'0'0,"2"9"-32"0"0,0-1-1 0 0,1 1 1 0 0,0-1-1 0 0,-1 0 1 0 0,2 0-1 0 0,-1 0 1 0 0,1 1-1 0 0,0-4-65 0 0,-1 4 46 0 0,0-1-1 0 0,0 0 1 0 0,0 0-1 0 0,-1 0 1 0 0,0 1-1 0 0,1-1 0 0 0,-2 1 1 0 0,1 0-1 0 0,0-1 1 0 0,-1 1-1 0 0,0 0 1 0 0,0 0-1 0 0,-2-1-45 0 0,-7-12 2057 0 0,7 9-219 0 0,-1 1 0 0 0,0-1 0 0 0,-1 1 0 0 0,-1 0-1838 0 0,-14-17 2767 0 0,20 21-2616 0 0,0 1 1 0 0,0 0 0 0 0,-1 0-1 0 0,1 0 1 0 0,0 0 0 0 0,-1 0-1 0 0,1 1 1 0 0,-1-1 0 0 0,1 1 0 0 0,-1-1-1 0 0,0 1 1 0 0,0 0 0 0 0,0 0-1 0 0,1 0 1 0 0,-1 0 0 0 0,0 1-1 0 0,0-1 1 0 0,0 1 0 0 0,-3 0-152 0 0,1 0 150 0 0,0 1 0 0 0,0-1 0 0 0,1 2 1 0 0,-1-1-1 0 0,0 0 0 0 0,1 1 1 0 0,-1 0-1 0 0,1 0 0 0 0,0 0 0 0 0,-1 0 1 0 0,1 1-1 0 0,-3 2-150 0 0,-3 2 202 0 0,1 1 1 0 0,0 1-1 0 0,1 0 1 0 0,-1 0-1 0 0,2 0 1 0 0,-1 1 0 0 0,1 1-203 0 0,-17 26 878 0 0,-5 16-878 0 0,1-3 437 0 0,16-26-158 0 0,1 0-1 0 0,1 1 1 0 0,-2 10-279 0 0,-1 1 268 0 0,10-26-188 0 0,1 1 0 0 0,-1 0 0 0 0,2 0 0 0 0,0 0 1 0 0,0 0-1 0 0,1 0 0 0 0,0 5-80 0 0,1-2 71 0 0,-1-12-67 0 0,0 0 0 0 0,0 1-1 0 0,1-1 1 0 0,-1 0 0 0 0,1 1 0 0 0,-1-1-1 0 0,1 0 1 0 0,0 0 0 0 0,0 0 0 0 0,0 0-1 0 0,0 0 1 0 0,1 0 0 0 0,-1 0-1 0 0,0 0 1 0 0,1 0 0 0 0,-1 0 0 0 0,1-1-1 0 0,0 1 1 0 0,0-1 0 0 0,0 1 0 0 0,-1-1-1 0 0,1 0 1 0 0,0 1 0 0 0,1-1 0 0 0,-1 0-1 0 0,0-1 1 0 0,0 1 0 0 0,0 0 0 0 0,1 0-1 0 0,-1-1 1 0 0,0 1-4 0 0,3 0 5 0 0,1 0-1 0 0,-1-1 1 0 0,1 1 0 0 0,-1-1-1 0 0,0 0 1 0 0,1 0-1 0 0,-1 0 1 0 0,1-1 0 0 0,-1 0-1 0 0,0 0 1 0 0,1 0-1 0 0,-1-1 1 0 0,3-1-5 0 0,6-3-29 0 0,0-1 0 0 0,0-1 0 0 0,0 0-1 0 0,-1-1 1 0 0,0-1 0 0 0,-1 0 0 0 0,0 0 0 0 0,0-1-1 0 0,4-6 30 0 0,-9 8-32 0 0,6-7-45 0 0,-1-1 0 0 0,-1 0 1 0 0,4-8 76 0 0,-13 21-9 0 0,7-12-43 0 0,-1-1-1 0 0,-1 0 1 0 0,0-1-1 0 0,0-4 53 0 0,0-3-48 0 0,0 0 12 0 0,3-24 36 0 0,-1 3-60 0 0,-5 27 63 0 0,-1 1 1 0 0,0-1-1 0 0,-2 0 0 0 0,0-2-3 0 0,-6 29 224 0 0,4-3-189 0 0,-1 0-1 0 0,1 0 1 0 0,-1 1-1 0 0,2-1 0 0 0,-1 0 1 0 0,0 0-1 0 0,1 1 1 0 0,0-1-1 0 0,0 0 1 0 0,1 0-1 0 0,-1 1 0 0 0,1-1 1 0 0,0 0-1 0 0,1 1-34 0 0,3 32 153 0 0,-3-25-63 0 0,0 0-1 0 0,3 12-89 0 0,4 17 108 0 0,8 61 108 0 0,-7-44-104 0 0,2-2 1 0 0,9 21-113 0 0,-19-70 1 0 0,1 0 0 0 0,1 0 0 0 0,0-1 0 0 0,2 4-1 0 0,5 11-23 0 0,-11-21 13 0 0,1 0-1 0 0,-1-1 1 0 0,1 1 0 0 0,-1 0-1 0 0,0-1 1 0 0,1 1-1 0 0,0-1 1 0 0,-1 1-1 0 0,1-1 1 0 0,-1 1-1 0 0,1-1 1 0 0,-1 1-1 0 0,1-1 1 0 0,0 0-1 0 0,-1 1 1 0 0,1-1-1 0 0,0 0 1 0 0,-1 0 10 0 0,4 2-112 0 0,-2 0-154 0 0,0 0-1 0 0,1-1 0 0 0,-1 0 0 0 0,0 1 1 0 0,1-1-1 0 0,-1 0 0 0 0,0 0 0 0 0,1 0 0 0 0,-1-1 1 0 0,1 1-1 0 0,2 0 267 0 0,-3-1-941 0 0,1 0 1 0 0,-1 0-1 0 0,1 0 1 0 0,-1-1-1 0 0,1 1 1 0 0,-1-1 0 0 0,1 1-1 0 0,0-1 941 0 0,16-7-8438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0.916"/>
    </inkml:context>
    <inkml:brush xml:id="br0">
      <inkml:brushProperty name="width" value="0.05" units="cm"/>
      <inkml:brushProperty name="height" value="0.05" units="cm"/>
      <inkml:brushProperty name="color" value="#333333"/>
    </inkml:brush>
  </inkml:definitions>
  <inkml:trace contextRef="#ctx0" brushRef="#br0">256 1 6448 0 0,'0'0'297'0'0,"0"0"-9"0"0,0 1-188 0 0,1 26 1404 0 0,5 40 13100 0 0,-3-36-11843 0 0,0 20 317 0 0,-2 39-3078 0 0,0-68 305 0 0,0 0 0 0 0,4 21-305 0 0,-2-19 345 0 0,0 26-345 0 0,-2-33 71 0 0,0 1 0 0 0,0-1 0 0 0,2 1 0 0 0,4 13-71 0 0,-5-18 14 0 0,1 1 1 0 0,-2-1-1 0 0,0 3-14 0 0,-1-7 6 0 0,1 0-1 0 0,0 0 0 0 0,1 0 0 0 0,-1 0 1 0 0,2 0-1 0 0,-1-1 0 0 0,4 8-5 0 0,-1-4 5 0 0,-5-9-9 0 0,1-1 1 0 0,0 1 0 0 0,0 0 0 0 0,0-1 0 0 0,0 1 0 0 0,1-1 0 0 0,-1 0 0 0 0,1 1 0 0 0,0-1 0 0 0,-1 0 0 0 0,1 0 0 0 0,2 2 3 0 0,3 1-308 0 0,13 9 63 0 0,-8-9-3798 0 0,-12-7-2402 0 0,-3-8-1889 0 0</inkml:trace>
  <inkml:trace contextRef="#ctx0" brushRef="#br0" timeOffset="1">1 283 23039 0 0,'0'0'528'0'0,"2"1"70"0"0,26 5 633 0 0,20-5-1067 0 0,-13-1-45 0 0,13 2 1360 0 0,0-3-1 0 0,6-3-1478 0 0,52-1 483 0 0,-74 6-783 0 0,-1-2 0 0 0,0-2-1 0 0,1 0 1 0 0,-1-2 0 0 0,22-7 300 0 0,-28 6-8349 0 0,-10 3 48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1.517"/>
    </inkml:context>
    <inkml:brush xml:id="br0">
      <inkml:brushProperty name="width" value="0.05" units="cm"/>
      <inkml:brushProperty name="height" value="0.05" units="cm"/>
      <inkml:brushProperty name="color" value="#333333"/>
    </inkml:brush>
  </inkml:definitions>
  <inkml:trace contextRef="#ctx0" brushRef="#br0">0 0 20647 0 0,'0'0'464'0'0,"0"0"68"0"0,0 0 35 0 0,0 0-63 0 0,0 0-235 0 0,1 2 226 0 0,6 11-1 0 0,-2 1 0 0 0,1 0 1 0 0,-2 0-1 0 0,0 1 0 0 0,-1-1 1 0 0,0 1-495 0 0,7 26 539 0 0,32 124 704 0 0,-3-14-262 0 0,11 13-981 0 0,-28-91 159 0 0,-13-41-58 0 0,2 0 1 0 0,1 0 0 0 0,2 2-102 0 0,-14-34 0 0 0,1 0 0 0 0,-1 1 0 0 0,0-1 0 0 0,0 0 0 0 0,1 1 0 0 0,-1-1 0 0 0,0 0 0 0 0,0 1 0 0 0,1-1 0 0 0,-1 0 0 0 0,0 1 0 0 0,1-1 0 0 0,-1 0 0 0 0,0 0 0 0 0,1 0 0 0 0,-1 1 0 0 0,1-1 0 0 0,-1 0 0 0 0,0 0 0 0 0,1 0 0 0 0,-1 0 0 0 0,1 0 0 0 0,-1 1 0 0 0,0-1 0 0 0,1 0 0 0 0,-1 0 0 0 0,1 0 0 0 0,-1 0 0 0 0,1 0 0 0 0,-1-1 0 0 0,0 1 0 0 0,1 0 0 0 0,-1 0 0 0 0,1 0 0 0 0,-1 0 0 0 0,1 0 0 0 0,0-1 1 0 0,0 1 0 0 0,0 0 0 0 0,0 0 1 0 0,0-1-1 0 0,0 1 0 0 0,0 0 0 0 0,0-1 0 0 0,0 1 0 0 0,0-1 0 0 0,0 1 0 0 0,0-1 0 0 0,0 0 0 0 0,0 1 1 0 0,0-1-1 0 0,0 0 0 0 0,0 0 0 0 0,-1 0 0 0 0,1 1 0 0 0,0-1 0 0 0,-1 0 0 0 0,1 0 0 0 0,-1 0 1 0 0,1 0-1 0 0,-1 0 0 0 0,1-1-1 0 0,9-31 39 0 0,-7 23-34 0 0,4-23-5 0 0,-1 0 0 0 0,0-27 0 0 0,-1 19 0 0 0,23-201 75 0 0,-19 169-101 0 0,-1 9-15 0 0,14-49 41 0 0,-15 89-56 0 0,-4 15-7 0 0,-1 0 0 0 0,0 0 0 0 0,0 0-1 0 0,0 0 1 0 0,-1-2 63 0 0,-1 10-221 0 0,1 1 127 0 0,0 1 0 0 0,0 0 0 0 0,-1-1 0 0 0,1 1 0 0 0,0 0 0 0 0,0-1 1 0 0,0 1-1 0 0,-1 0 0 0 0,1 0 0 0 0,0 0 0 0 0,-1 0 0 0 0,1 0 0 0 0,0 0 0 0 0,-1 0 0 0 0,0 0 0 0 0,1 0 94 0 0,0 0-192 0 0,4 13-1174 0 0,0 1-60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1.902"/>
    </inkml:context>
    <inkml:brush xml:id="br0">
      <inkml:brushProperty name="width" value="0.05" units="cm"/>
      <inkml:brushProperty name="height" value="0.05" units="cm"/>
      <inkml:brushProperty name="color" value="#333333"/>
    </inkml:brush>
  </inkml:definitions>
  <inkml:trace contextRef="#ctx0" brushRef="#br0">20 399 10136 0 0,'2'0'162'0'0,"1"1"0"0"0,0-1 1 0 0,-1 1-1 0 0,1-1 1 0 0,-1 1-1 0 0,1 0 0 0 0,-1 0 1 0 0,1 0-1 0 0,0 1-162 0 0,0-1 444 0 0,-1 0 0 0 0,1 0 0 0 0,-1 0 1 0 0,1 0-1 0 0,-1 0 0 0 0,1 0 0 0 0,-1-1 0 0 0,1 0 0 0 0,1 1-444 0 0,22-5 4604 0 0,11-10-2643 0 0,-21 8-1347 0 0,-3-1-299 0 0,0 1 0 0 0,-1-2 0 0 0,1 0 1 0 0,-2 0-1 0 0,1-1 0 0 0,-1-1 0 0 0,0 0 1 0 0,-1 0-1 0 0,1-3-315 0 0,-5 6 33 0 0,-1 0-1 0 0,-1-1 1 0 0,1 0 0 0 0,-1 0-1 0 0,-1-1 1 0 0,1 1 0 0 0,-1-1 0 0 0,0-2-33 0 0,6-15 39 0 0,-8 21-21 0 0,1-1 1 0 0,-1 0-1 0 0,0 0 0 0 0,0 0 0 0 0,0 0 0 0 0,-1 0 0 0 0,0-1 0 0 0,0 1 1 0 0,-1 0-1 0 0,0 0 0 0 0,0 0 0 0 0,0 0 0 0 0,-1 0 0 0 0,0 1 0 0 0,-2-7-18 0 0,-4-15 64 0 0,6 21-69 0 0,-1 1 0 0 0,0 0 0 0 0,0 0-1 0 0,0 0 1 0 0,0 0 0 0 0,-1 0 0 0 0,0 1 0 0 0,0 0-1 0 0,0 0 1 0 0,0 0 0 0 0,-1 0 5 0 0,3 2-29 0 0,0 0 0 0 0,0 1 1 0 0,0-1-1 0 0,0 1 0 0 0,-1 0 1 0 0,1-1-1 0 0,0 1 0 0 0,-1 0 1 0 0,1 1-1 0 0,-1-1 0 0 0,1 0 0 0 0,-1 1 1 0 0,0-1-1 0 0,1 1 0 0 0,-1 0 1 0 0,-2 0 28 0 0,1 0 67 0 0,0 1 0 0 0,0-1 0 0 0,0 1 0 0 0,0 0 0 0 0,0 1 0 0 0,0-1 1 0 0,0 1-1 0 0,0 0 0 0 0,1 0 0 0 0,-1 0-67 0 0,-9 7 247 0 0,0 0-1 0 0,1 1 1 0 0,0 0-1 0 0,1 1 1 0 0,-1 2-247 0 0,9-11-36 0 0,-2 5 38 0 0,0 0 0 0 0,0 0-1 0 0,1 0 1 0 0,0 1 0 0 0,0-1-1 0 0,1 1 1 0 0,0 0 0 0 0,0 0-1 0 0,1 0 1 0 0,-1 4-2 0 0,-2 5-1 0 0,-11 39 374 0 0,-9 56-373 0 0,20-82 104 0 0,2 1 0 0 0,1 0 0 0 0,1 0 0 0 0,3 15-104 0 0,6 2 121 0 0,1-2-12 0 0,-9-40-105 0 0,1 0 0 0 0,0-1-1 0 0,0 1 1 0 0,0 0 0 0 0,1-1 0 0 0,0 1 0 0 0,0-1 0 0 0,0 0 0 0 0,1 0 0 0 0,0 0 0 0 0,0 1-4 0 0,0-3-27 0 0,-1 0 1 0 0,1 0-1 0 0,0 0 1 0 0,0-1-1 0 0,0 1 1 0 0,0 0-1 0 0,0-1 1 0 0,0 0-1 0 0,1 0 1 0 0,-1 0-1 0 0,1 0 1 0 0,0-1-1 0 0,0 1 1 0 0,-1-1-1 0 0,1 0 1 0 0,2 0 25 0 0,6 1-187 0 0,-1-1-1 0 0,0 0 0 0 0,1-1 0 0 0,-1 0 0 0 0,0-1 0 0 0,1 0 0 0 0,-1-1 0 0 0,0 0 0 0 0,0 0 0 0 0,6-4 189 0 0,22-6-2440 0 0,0-1-1 0 0,-2-3 1 0 0,31-16 2440 0 0,-27 8-7130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8.107"/>
    </inkml:context>
    <inkml:brush xml:id="br0">
      <inkml:brushProperty name="width" value="0.1" units="cm"/>
      <inkml:brushProperty name="height" value="0.1" units="cm"/>
      <inkml:brushProperty name="color" value="#333333"/>
    </inkml:brush>
  </inkml:definitions>
  <inkml:trace contextRef="#ctx0" brushRef="#br0">378 616 8752 0 0,'-8'-6'569'0'0,"1"1"0"0"0,0 0 1 0 0,-1 0-1 0 0,0 0 0 0 0,-1 1 1 0 0,1 0-1 0 0,0 0 0 0 0,-1 1 1 0 0,-1 0-570 0 0,3 2 853 0 0,-1-1 1 0 0,1 1-1 0 0,-1 1 1 0 0,1 0 0 0 0,-1 0-1 0 0,1 0 1 0 0,0 1 0 0 0,-8 1-854 0 0,5 1 282 0 0,0 0 0 0 0,0 1 0 0 0,0 0 0 0 0,0 0 0 0 0,1 1 0 0 0,0 1 0 0 0,0-1 0 0 0,0 2 0 0 0,0-1 0 0 0,1 1 0 0 0,1 0 0 0 0,-1 1 0 0 0,1 0-282 0 0,-9 12 242 0 0,-3 4 366 0 0,-9 18-608 0 0,23-35 75 0 0,1 1 1 0 0,0 0 0 0 0,1 0 0 0 0,-1 0 0 0 0,2 0-1 0 0,-1 1 1 0 0,-1 6-76 0 0,4-10 22 0 0,-2 2 25 0 0,1 0 1 0 0,0 0-1 0 0,1 1 0 0 0,-1-1 0 0 0,1 0 1 0 0,1 1-1 0 0,0-1 0 0 0,0 1-47 0 0,1 8 0 0 0,-2-12 0 0 0,0-1 0 0 0,1 1 0 0 0,0 0 0 0 0,-1-1 0 0 0,1 1 0 0 0,0-1 0 0 0,1 1 0 0 0,-1-1 0 0 0,1 0 0 0 0,-1 0 0 0 0,3 3 0 0 0,0 0 1 0 0,0 0 6 0 0,0 0-1 0 0,0-1 0 0 0,1 1 1 0 0,-1-1-1 0 0,1 0 0 0 0,0 0 0 0 0,1-1 1 0 0,-1 1-1 0 0,1-1 0 0 0,4 2-6 0 0,-4-3 5 0 0,0 0 0 0 0,0-1 0 0 0,0 1 0 0 0,0-1 0 0 0,1-1 0 0 0,-1 1 0 0 0,0-1 0 0 0,1 0 0 0 0,-1-1-1 0 0,1 1 1 0 0,-1-1 0 0 0,1-1 0 0 0,3 0-5 0 0,2-1-6 0 0,0-1 0 0 0,0-1 0 0 0,0 0 0 0 0,-1-1 0 0 0,1 0 0 0 0,-1-1-1 0 0,-1 0 1 0 0,1-1 0 0 0,-1 0 0 0 0,0-1 0 0 0,0 1 0 0 0,-1-2 0 0 0,0 0 0 0 0,-1 0 0 0 0,0 0 0 0 0,0-1-1 0 0,-1 0 1 0 0,-1-1 0 0 0,1 1 0 0 0,-2-1 0 0 0,1-1 0 0 0,-1 1 0 0 0,-1-1 0 0 0,0 0 0 0 0,-1 0 0 0 0,1-6 6 0 0,0-3-93 0 0,-2 0 1 0 0,0 0 0 0 0,-1 0 0 0 0,-1 0-1 0 0,0 0 1 0 0,-4-17 92 0 0,-1 5-126 0 0,2 8-62 0 0,-1 1 0 0 0,-1 1 1 0 0,-6-17 187 0 0,-11-25-357 0 0,0 1-357 0 0,-6-8 714 0 0,2 14-344 0 0,-2 1-1 0 0,-23-32 345 0 0,48 84-12 0 0,-3-5-16 0 0,-1 0 1 0 0,0 0-1 0 0,-3-2 28 0 0,8 10 8 0 0,-1-1 0 0 0,1 1-1 0 0,-1 0 1 0 0,0 0 0 0 0,0 0 0 0 0,1 0 0 0 0,-1 0 0 0 0,-1 0-1 0 0,1 1 1 0 0,0 0 0 0 0,0-1 0 0 0,0 1 0 0 0,-3 0-8 0 0,6 1 13 0 0,-1 0 0 0 0,1 0 1 0 0,-1 0-1 0 0,1 0 0 0 0,-1 0 1 0 0,1 0-1 0 0,-1 0 1 0 0,0 0-1 0 0,1 0 0 0 0,-1 0 1 0 0,1 0-1 0 0,-1 0 0 0 0,1 1 1 0 0,-1-1-1 0 0,1 0 1 0 0,-1 0-1 0 0,1 0 0 0 0,-1 1 1 0 0,1-1-1 0 0,-1 0 0 0 0,1 1 1 0 0,-1-1-1 0 0,1 1 1 0 0,0-1-1 0 0,-1 0 0 0 0,1 1 1 0 0,-1-1-1 0 0,1 1 0 0 0,0-1 1 0 0,0 1-1 0 0,-1-1 1 0 0,1 1-1 0 0,0-1 0 0 0,0 1 1 0 0,-1 0-14 0 0,1 0 20 0 0,0 1 1 0 0,-1-1-1 0 0,1 1 1 0 0,0 0-1 0 0,0-1 1 0 0,0 1-1 0 0,0-1 1 0 0,0 1-1 0 0,0-1 1 0 0,0 2-21 0 0,5 20 249 0 0,-4-15-147 0 0,1 0 0 0 0,0 0 0 0 0,1 0 0 0 0,1 3-102 0 0,5 12 168 0 0,32 79 852 0 0,5-2 0 0 0,16 21-1020 0 0,-40-82 232 0 0,-9-14 32 0 0,1-1 0 0 0,16 19-264 0 0,-13-21 109 0 0,2 0 0 0 0,0-1 1 0 0,1-1-1 0 0,1-1 0 0 0,1-1 0 0 0,1-1 0 0 0,15 9-109 0 0,-26-19 22 0 0,-4-2-45 0 0,-1-1 0 0 0,1 0 0 0 0,0 0 0 0 0,0 0 0 0 0,0-1 0 0 0,6 1 23 0 0,-12-4-80 0 0,0 1-1 0 0,1-1 1 0 0,-1 0 0 0 0,1 0 0 0 0,-1 0-1 0 0,0 0 1 0 0,1 0 0 0 0,-1-1-1 0 0,0 1 1 0 0,1-1 0 0 0,-1 1-1 0 0,0-1 1 0 0,1 0 0 0 0,-1 0 0 0 0,0 0-1 0 0,0 0 1 0 0,0 0 0 0 0,0-1-1 0 0,0 1 1 0 0,0-1 0 0 0,0 1-1 0 0,-1-1 1 0 0,1 0 0 0 0,-1 1 0 0 0,1-1-1 0 0,0-2 81 0 0,6-4-694 0 0,-5 4 269 0 0,0 1-1 0 0,0-1 1 0 0,-1 0-1 0 0,1 1 1 0 0,0-4 425 0 0,4-16-1587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2.277"/>
    </inkml:context>
    <inkml:brush xml:id="br0">
      <inkml:brushProperty name="width" value="0.05" units="cm"/>
      <inkml:brushProperty name="height" value="0.05" units="cm"/>
      <inkml:brushProperty name="color" value="#333333"/>
    </inkml:brush>
  </inkml:definitions>
  <inkml:trace contextRef="#ctx0" brushRef="#br0">255 61 17503 0 0,'-12'-16'510'0'0,"10"13"-420"0"0,1 0-1 0 0,-1 1 0 0 0,0-1 0 0 0,0 1 0 0 0,0 0 1 0 0,0 0-1 0 0,0 0 0 0 0,0 0 0 0 0,-1 0 0 0 0,1 0 1 0 0,-1 0-1 0 0,1 1 0 0 0,-1-1 0 0 0,-1 0-89 0 0,-3-1 62 0 0,-1 1-1 0 0,1 0 1 0 0,0 0-1 0 0,-1 1 1 0 0,1 0-1 0 0,-7 0-61 0 0,14 1 100 0 0,-1 0-1 0 0,1 0 1 0 0,-1 0 0 0 0,1 0-1 0 0,-1 0 1 0 0,1 0-1 0 0,-1 1 1 0 0,1-1-1 0 0,-1 0 1 0 0,1 0-1 0 0,-1 1 1 0 0,1-1-1 0 0,0 0 1 0 0,-1 1-1 0 0,1-1 1 0 0,0 0-1 0 0,-1 1 1 0 0,1-1-1 0 0,0 0 1 0 0,-1 1-1 0 0,1-1-99 0 0,-1 2 438 0 0,-6 4 179 0 0,1-1 0 0 0,0 1 0 0 0,0 1-1 0 0,1-1 1 0 0,0 1 0 0 0,0 0-1 0 0,-3 7-616 0 0,-3 3 522 0 0,3-3-269 0 0,1 0-1 0 0,1 0 1 0 0,1 0 0 0 0,0 1 0 0 0,-2 9-253 0 0,0 1 217 0 0,-3 8-33 0 0,2 0 0 0 0,1 0 0 0 0,2 1 0 0 0,1 0 0 0 0,2-1 0 0 0,1 1 0 0 0,2 0 0 0 0,2 9-184 0 0,-1-20 63 0 0,-1-15-56 0 0,-1 1 0 0 0,2-1 1 0 0,-1 1-1 0 0,1-1 0 0 0,0 0 1 0 0,2 4-8 0 0,3 3 16 0 0,0-1 0 0 0,1 0 0 0 0,0 0 0 0 0,3 3-16 0 0,-6-11-110 0 0,1 1 1 0 0,-1-1 0 0 0,1-1 0 0 0,0 1 0 0 0,0-1 0 0 0,1 0-1 0 0,0 0 1 0 0,-1-1 0 0 0,4 2 109 0 0,-7-5-170 0 0,1 0 0 0 0,0 1 0 0 0,0-2-1 0 0,-1 1 1 0 0,1 0 0 0 0,0-1 0 0 0,0 0 0 0 0,0 1 0 0 0,-1-1-1 0 0,1-1 1 0 0,0 1 0 0 0,0-1 0 0 0,0 1 0 0 0,-1-1-1 0 0,1 0 1 0 0,0-1 0 0 0,0 1 170 0 0,8-4-798 0 0,0 0 1 0 0,0-1-1 0 0,0 0 0 0 0,5-4 798 0 0,-5 0-899 0 0,1 0 0 0 0,-1 0 0 0 0,-1-2 0 0 0,0 1 0 0 0,0-1-1 0 0,-1-1 1 0 0,-1 0 0 0 0,0-1 899 0 0,15-18-2046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2.658"/>
    </inkml:context>
    <inkml:brush xml:id="br0">
      <inkml:brushProperty name="width" value="0.05" units="cm"/>
      <inkml:brushProperty name="height" value="0.05" units="cm"/>
      <inkml:brushProperty name="color" value="#333333"/>
    </inkml:brush>
  </inkml:definitions>
  <inkml:trace contextRef="#ctx0" brushRef="#br0">0 29 5064 0 0,'4'-3'489'0'0,"-4"2"-1341"0"0,4-8 2632 0 0,3-6 3949 0 0,-3 14-536 0 0,4 2-4015 0 0,-8-1-478 0 0,1 1-543 0 0,0 0-1 0 0,0-1 1 0 0,0 1 0 0 0,0-1 0 0 0,0 1-1 0 0,-1 0 1 0 0,1 0 0 0 0,0 0 0 0 0,0-1-1 0 0,-1 1 1 0 0,1 0 0 0 0,-1 0 0 0 0,1 0-1 0 0,-1 0 1 0 0,1 0 0 0 0,-1 0 0 0 0,1 0-1 0 0,-1 0 1 0 0,0 0-157 0 0,2 4 455 0 0,14 45 2034 0 0,-13-43-2287 0 0,0 0 0 0 0,-1 1 0 0 0,1-1 0 0 0,-1 0 0 0 0,-1 1 0 0 0,0-1 0 0 0,0 1 0 0 0,0 3-202 0 0,2 24 775 0 0,2 1 1 0 0,2 7-776 0 0,-1-12 300 0 0,-1 0 0 0 0,-2 0 0 0 0,-1 4-300 0 0,1 21 790 0 0,7 43-790 0 0,0 1 336 0 0,-7-74-229 0 0,6 22-107 0 0,-4-20 56 0 0,1 16-56 0 0,1-14-4 0 0,-6-28-51 0 0,-1-1-1 0 0,1 1 1 0 0,-1 0 0 0 0,1-1 0 0 0,0 1-1 0 0,0-1 1 0 0,0 1 0 0 0,0 0 0 0 0,0-1-1 0 0,0 0 1 0 0,0 1 0 0 0,0-1-1 0 0,1 1 56 0 0,0-2-414 0 0,-2 0-62 0 0,0 0-226 0 0,0-14-1419 0 0,1 10 1480 0 0,-1 0 1 0 0,0 0-1 0 0,0 0 1 0 0,0 0-1 0 0,-1 0 1 0 0,1 0-1 0 0,-2-3 641 0 0,-5-8-2232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3.034"/>
    </inkml:context>
    <inkml:brush xml:id="br0">
      <inkml:brushProperty name="width" value="0.05" units="cm"/>
      <inkml:brushProperty name="height" value="0.05" units="cm"/>
      <inkml:brushProperty name="color" value="#333333"/>
    </inkml:brush>
  </inkml:definitions>
  <inkml:trace contextRef="#ctx0" brushRef="#br0">1 171 11056 0 0,'10'43'5348'0'0,"-10"-42"-5085"0"0,0 0 0 0 0,0 1 0 0 0,0-1 0 0 0,0 0 1 0 0,1 1-1 0 0,-1-1 0 0 0,0 0 0 0 0,1 1 1 0 0,-1-1-1 0 0,1 0 0 0 0,-1 0 0 0 0,1 0 1 0 0,0 0-1 0 0,-1 1 0 0 0,1-1 0 0 0,0 0 1 0 0,0 0-1 0 0,0 0 0 0 0,0 0 0 0 0,0 0-263 0 0,1 0 191 0 0,0 0-1 0 0,0 0 1 0 0,0 0-1 0 0,0 0 1 0 0,0 0-1 0 0,0 0 0 0 0,0 0 1 0 0,1 0-1 0 0,-1-1 1 0 0,0 1-1 0 0,1-1-190 0 0,7 1 240 0 0,0-1-1 0 0,0 0 1 0 0,0 0 0 0 0,9-2-240 0 0,-16 1 147 0 0,20-1-51 0 0,0-1 1 0 0,-1-1-1 0 0,0-1 1 0 0,0-1-1 0 0,13-6-96 0 0,28-11-69 0 0,17-7 273 0 0,-57 21-172 0 0,1 1 0 0 0,12-2-32 0 0,-12 3-67 0 0,0 0 1 0 0,5-4 66 0 0,0 0-16 0 0,-20 8 16 0 0,-1 0 0 0 0,1-1 0 0 0,0 0 0 0 0,-1 0-1 0 0,0-1 1 0 0,0 0 0 0 0,0 0 0 0 0,-1-1-1 0 0,0 0 1 0 0,3-3 0 0 0,-1-2 1 0 0,-6 7 1 0 0,0 0-1 0 0,0 1 1 0 0,1-1-1 0 0,-1 1 1 0 0,1-1-1 0 0,0 1 1 0 0,0 0 0 0 0,3-1-2 0 0,-5 3 73 0 0,-3 2-56 0 0,0-1 0 0 0,0 1 0 0 0,1 0 0 0 0,-1 0 0 0 0,0 0-1 0 0,1 0 1 0 0,-1 0 0 0 0,0 0 0 0 0,1 0 0 0 0,-1 0 0 0 0,1 0 0 0 0,0 0-17 0 0,-2 2 38 0 0,-12 19 320 0 0,2 0 0 0 0,0 1 1 0 0,1 1-1 0 0,-2 9-358 0 0,-3 6 406 0 0,6-11-137 0 0,1 0 1 0 0,2 1-1 0 0,0 0 1 0 0,2 0 0 0 0,1 0-1 0 0,2 1-269 0 0,1-16 56 0 0,1 0-1 0 0,1-1 1 0 0,0 1-1 0 0,1 0 1 0 0,0 0-1 0 0,1-1 1 0 0,1 1-1 0 0,0-1 1 0 0,1 0-1 0 0,0 0 1 0 0,1-1-1 0 0,0 1 1 0 0,1-1-1 0 0,6 7-55 0 0,-8-13 3 0 0,0-1-1 0 0,1 0 0 0 0,-1 0 0 0 0,1 0 1 0 0,0 0-1 0 0,0-1 0 0 0,1 0 0 0 0,0 0 0 0 0,-1-1 1 0 0,1 0-1 0 0,0 0 0 0 0,7 1-2 0 0,-8-3 7 0 0,0-1 1 0 0,0 0-1 0 0,1 0 0 0 0,-1-1 1 0 0,0 1-1 0 0,0-1 0 0 0,0-1 1 0 0,0 1-1 0 0,0-1 0 0 0,3-1-7 0 0,12-4 47 0 0,-13 5-44 0 0,0-1-1 0 0,0-1 1 0 0,-1 1-1 0 0,1-2 1 0 0,2-1-3 0 0,4-2 10 0 0,-9 5-7 0 0,-1 0 1 0 0,0-1-1 0 0,0 1 1 0 0,0-1-1 0 0,0 0 1 0 0,-1 0-1 0 0,0 0 1 0 0,1 0-1 0 0,-1-1 1 0 0,-1 1-1 0 0,1-1 1 0 0,-1 0-1 0 0,0 0 1 0 0,0 0-1 0 0,0 0 1 0 0,-1 0-1 0 0,1 0 1 0 0,-1 0-1 0 0,0-2-3 0 0,1-8 9 0 0,-1 1-1 0 0,0 0 1 0 0,-1-1-1 0 0,-1 1 1 0 0,0 0-1 0 0,-2-10-8 0 0,-2-1-1 0 0,-1 0-1 0 0,-1 1 1 0 0,-1 0-1 0 0,-1 0 1 0 0,-1 1-1 0 0,-1 0 1 0 0,-1 0-1 0 0,-1 2 1 0 0,-15-21 1 0 0,-23-20-159 0 0,42 53-25 0 0,1 0 0 0 0,-2 1 0 0 0,1 0 0 0 0,-1 1 0 0 0,-5-3 184 0 0,14 9-871 0 0,1 1-243 0 0,0 0-1037 0 0,0 0-4154 0 0,0 0-1777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3.394"/>
    </inkml:context>
    <inkml:brush xml:id="br0">
      <inkml:brushProperty name="width" value="0.05" units="cm"/>
      <inkml:brushProperty name="height" value="0.05" units="cm"/>
      <inkml:brushProperty name="color" value="#333333"/>
    </inkml:brush>
  </inkml:definitions>
  <inkml:trace contextRef="#ctx0" brushRef="#br0">1 73 8752 0 0,'1'3'304'0'0,"0"-1"0"0"0,1 1 0 0 0,-1 0 0 0 0,1 0 0 0 0,-1 0 0 0 0,1-1 0 0 0,0 1 0 0 0,0-1 0 0 0,0 1 0 0 0,0-1 0 0 0,1 0 0 0 0,-1 0 0 0 0,1 1-304 0 0,7 6 1790 0 0,-1 2 102 0 0,0 0-1 0 0,-1 1 0 0 0,0 0 1 0 0,3 8-1892 0 0,-2-2 1053 0 0,-1 1 0 0 0,0-1 0 0 0,-1 3-1053 0 0,3 17 850 0 0,-1 0 0 0 0,-2 0 0 0 0,-1 10-850 0 0,8 80 1314 0 0,-12-89-663 0 0,-3 18-651 0 0,1-16 196 0 0,0-40-143 0 0,0-2 0 0 0,1-22-49 0 0,2-1 0 0 0,0 1 0 0 0,1 0-4 0 0,2-8-1 0 0,13-61-43 0 0,3 2 0 0 0,8-10 44 0 0,-26 89-3 0 0,3-11-24 0 0,1 1 0 0 0,1 0-1 0 0,1 0 1 0 0,1 1-1 0 0,1 1 1 0 0,0 0-1 0 0,8-7 28 0 0,-13 17-70 0 0,-2 1-4 0 0,1 1 1 0 0,-1 0 0 0 0,2 1-1 0 0,-1 0 1 0 0,1 0 0 0 0,-1 0-1 0 0,2 0 1 0 0,3-1 73 0 0,-3 2-562 0 0,0 1 1 0 0,0-1-1 0 0,0 2 1 0 0,0-1-1 0 0,1 1 0 0 0,-1 1 1 0 0,1 0-1 0 0,0 0 1 0 0,3 0 561 0 0,-10 2-184 0 0,-1-1 1 0 0,0 1 0 0 0,0 0 0 0 0,1 1-1 0 0,-1-1 1 0 0,0 0 0 0 0,1 0 0 0 0,-1 0-1 0 0,0 1 1 0 0,0-1 0 0 0,1 1 0 0 0,-1-1 0 0 0,0 1-1 0 0,0-1 1 0 0,0 1 0 0 0,0 0 0 0 0,1-1-1 0 0,-1 1 1 0 0,0 0 183 0 0,2 2-953 0 0,10 1-6385 0 0</inkml:trace>
  <inkml:trace contextRef="#ctx0" brushRef="#br0" timeOffset="1">738 36 13824 0 0,'0'0'30'0'0,"2"1"40"0"0,-1 0-1 0 0,0 0 1 0 0,1 0 0 0 0,-1 0 0 0 0,0 0 0 0 0,0 0-1 0 0,0 0 1 0 0,0 1 0 0 0,0-1 0 0 0,0 0 0 0 0,0 1-1 0 0,-1-1 1 0 0,1 1 0 0 0,0-1 0 0 0,-1 1 0 0 0,1-1-1 0 0,-1 1 1 0 0,1-1 0 0 0,-1 1 0 0 0,0-1 0 0 0,0 2-70 0 0,2 27 2853 0 0,1-1 0 0 0,4 18-2853 0 0,4 37 4296 0 0,-8 13-1726 0 0,-2-49-280 0 0,6 45-2290 0 0,-4-68 199 0 0,-3-15-126 0 0,1 0-1 0 0,1 0 1 0 0,-1 0-1 0 0,2-1 1 0 0,-1 1 0 0 0,2-1-1 0 0,-1 0 1 0 0,2 2-73 0 0,5 8 41 0 0,0-25-818 0 0,-5 0 249 0 0,1 0 1 0 0,-1-1 0 0 0,0 1-1 0 0,-1-1 1 0 0,0 0 0 0 0,0 0 0 0 0,0 0-1 0 0,-1-1 1 0 0,0 1 0 0 0,0-1-1 0 0,-1 0 1 0 0,1-4 527 0 0,5-19-2107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3.798"/>
    </inkml:context>
    <inkml:brush xml:id="br0">
      <inkml:brushProperty name="width" value="0.05" units="cm"/>
      <inkml:brushProperty name="height" value="0.05" units="cm"/>
      <inkml:brushProperty name="color" value="#333333"/>
    </inkml:brush>
  </inkml:definitions>
  <inkml:trace contextRef="#ctx0" brushRef="#br0">23 0 21191 0 0,'0'0'464'0'0,"0"0"96"0"0,0 0 16 0 0,0 0 32 0 0,-9 0-488 0 0,1 0-120 0 0,3 3 0 0 0,5-3 0 0 0,0 0 432 0 0,0 0 64 0 0,0 0 16 0 0,0 0 0 0 0,0 0-416 0 0,0 0-96 0 0,0 0 0 0 0,13 0-6808 0 0,1-3-1383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4.204"/>
    </inkml:context>
    <inkml:brush xml:id="br0">
      <inkml:brushProperty name="width" value="0.05" units="cm"/>
      <inkml:brushProperty name="height" value="0.05" units="cm"/>
      <inkml:brushProperty name="color" value="#333333"/>
    </inkml:brush>
  </inkml:definitions>
  <inkml:trace contextRef="#ctx0" brushRef="#br0">0 88 12896 0 0,'0'0'997'0'0,"0"0"-409"0"0,0 0 724 0 0,0 0 384 0 0,2-1 80 0 0,19-10 1051 0 0,-16 8-2460 0 0,0 0 0 0 0,0 1 0 0 0,0-1 0 0 0,0 1 0 0 0,0 0 0 0 0,1 1-367 0 0,9-4 614 0 0,0 0 0 0 0,0-1 0 0 0,0 0-614 0 0,34-13 667 0 0,-31 14-390 0 0,1 1 0 0 0,-1 0 0 0 0,1 2 0 0 0,0 0 0 0 0,18 0-277 0 0,-29 2 98 0 0,0 1 1 0 0,0 0-1 0 0,0 0 0 0 0,0 1 1 0 0,0 0-1 0 0,0 0 0 0 0,-1 1 1 0 0,1 0-1 0 0,-1 0 0 0 0,1 0 1 0 0,-1 1-1 0 0,0 1 0 0 0,-1-1 1 0 0,1 1-1 0 0,-1 0-98 0 0,-4-3 0 0 0,0 0 0 0 0,0 0 0 0 0,-1 1 0 0 0,1-1 0 0 0,-1 0 0 0 0,0 1 0 0 0,0-1 0 0 0,0 1 0 0 0,0-1 0 0 0,0 1 0 0 0,0 0 0 0 0,-1-1 0 0 0,1 1 0 0 0,-1 0 0 0 0,0-1 0 0 0,1 1 0 0 0,-1 0 0 0 0,-1 0 0 0 0,1-1 0 0 0,0 1 0 0 0,-1 0 0 0 0,0 6 0 0 0,-1 0 0 0 0,0 0 0 0 0,-1 1 0 0 0,0-2 0 0 0,-1 3 0 0 0,-11 22 0 0 0,-2 0 0 0 0,-19 25 0 0 0,22-35 0 0 0,2-6 0 0 0,0 0 0 0 0,-7 5 0 0 0,-20 27 0 0 0,15-9 4 0 0,2 0 0 0 0,1 1 0 0 0,-5 20-4 0 0,22-51 15 0 0,2 0-1 0 0,0 0 1 0 0,0 1-1 0 0,1-1 0 0 0,0 1 1 0 0,1-1-1 0 0,0 1 1 0 0,1 2-15 0 0,-1 7 8 0 0,0-18-9 0 0,0 0 0 0 0,0 1-1 0 0,0-1 1 0 0,0 0 0 0 0,1 0 0 0 0,-1 1-1 0 0,1-1 1 0 0,-1 0 0 0 0,1 0 0 0 0,0 0-1 0 0,0 1 1 0 0,0-1 0 0 0,0 0 0 0 0,1 0-1 0 0,-1 0 1 0 0,0-1 0 0 0,1 1-1 0 0,-1 0 1 0 0,1 0 0 0 0,0-1 0 0 0,-1 1-1 0 0,2-1 2 0 0,3 3-7 0 0,0-1-1 0 0,0 0 0 0 0,0 0 1 0 0,1-1-1 0 0,-1 0 0 0 0,5 1 8 0 0,25 9-14 0 0,-31-10 35 0 0,0 0 1 0 0,0-1-1 0 0,0 0 1 0 0,0 0-1 0 0,0-1 0 0 0,0 1 1 0 0,1-1-1 0 0,-1 0 0 0 0,0 0 1 0 0,0-1-1 0 0,5 0-21 0 0,-2-1 37 0 0,1 0-1 0 0,0 0 0 0 0,-1-1 1 0 0,1 0-1 0 0,-1 0 0 0 0,6-4-36 0 0,-1 0-12 0 0,2-1-254 0 0,0 0 0 0 0,-1-2 0 0 0,0 1 0 0 0,0-1 0 0 0,10-11 266 0 0,-7 5-653 0 0,-14 14 411 0 0,0-1 1 0 0,0 0-1 0 0,0 0 1 0 0,0 0-1 0 0,-1 0 1 0 0,1 0-1 0 0,-1-1 1 0 0,0 1-1 0 0,0-1 1 0 0,1-1 241 0 0,5-15-1915 0 0</inkml:trace>
  <inkml:trace contextRef="#ctx0" brushRef="#br0" timeOffset="1">86 453 13360 0 0,'0'0'1026'0'0,"0"0"-359"0"0,0 0 974 0 0,0 0 499 0 0,2 0 100 0 0,24-1 1333 0 0,-18 1-3377 0 0,-1-1 0 0 0,0 0 0 0 0,0-1 0 0 0,5-1-196 0 0,22-8 140 0 0,24-8-136 0 0,-32 10-441 0 0,19-5 437 0 0,-22 8-618 0 0,1-2 0 0 0,12-6 618 0 0,33-18-7421 0 0,11-10 7421 0 0,-43 18-6297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4.620"/>
    </inkml:context>
    <inkml:brush xml:id="br0">
      <inkml:brushProperty name="width" value="0.05" units="cm"/>
      <inkml:brushProperty name="height" value="0.05" units="cm"/>
      <inkml:brushProperty name="color" value="#333333"/>
    </inkml:brush>
  </inkml:definitions>
  <inkml:trace contextRef="#ctx0" brushRef="#br0">1 260 18975 0 0,'0'0'432'0'0,"0"0"66"0"0,0 0 22 0 0,0 0-64 0 0,3 0-299 0 0,-3 0-148 0 0,2 1 60 0 0,1-1 0 0 0,-1 0 0 0 0,0 1 0 0 0,0-1 1 0 0,1 1-1 0 0,-1 0 0 0 0,0-1 0 0 0,0 1 1 0 0,0 0-1 0 0,0 0 0 0 0,0 1 0 0 0,0-1 1 0 0,0 0-1 0 0,-1 1 0 0 0,1-1 0 0 0,0 1 1 0 0,-1-1-1 0 0,1 1 0 0 0,-1 0 0 0 0,2 1-69 0 0,12 42 4238 0 0,-7-20-2969 0 0,-6-17-1015 0 0,0 1 0 0 0,-1-1 1 0 0,0 0-1 0 0,0 9-254 0 0,1 17 604 0 0,3 12 654 0 0,-2 15-1258 0 0,3 35 790 0 0,0-17-1046 0 0,-2 29 256 0 0,-5-104-2 0 0,1-3-2 0 0,0 0-1 0 0,0 0 1 0 0,0 0 0 0 0,0 0-1 0 0,0 0 1 0 0,0 0 0 0 0,1 0 0 0 0,-1 0-1 0 0,0 0 1 0 0,1 0 0 0 0,-1-1 0 0 0,0 1-1 0 0,1 0 1 0 0,-1 0 0 0 0,1 0-1 0 0,0 0 5 0 0,0 1-176 0 0,-1-2-462 0 0,0 0-201 0 0,8-12-1109 0 0,0-1 103 0 0,-2-2-334 0 0</inkml:trace>
  <inkml:trace contextRef="#ctx0" brushRef="#br0" timeOffset="1">78 1 13824 0 0,'-27'0'1061'0'0,"27"0"-816"0"0,-1 0 1 0 0,0 0-1 0 0,0 0 0 0 0,0 0 1 0 0,0 0-1 0 0,0 0 1 0 0,0 0-1 0 0,0 0 0 0 0,0 1 1 0 0,0-1-1 0 0,0 0 1 0 0,1 1-1 0 0,-1-1 0 0 0,0 1 1 0 0,0-1-1 0 0,0 1 1 0 0,1-1-1 0 0,-1 1 1 0 0,0-1-1 0 0,0 1 0 0 0,1 0 1 0 0,-1 0-1 0 0,1-1 1 0 0,-1 1-1 0 0,1 0 0 0 0,-1 0 1 0 0,1 0-246 0 0,-1 1 196 0 0,0 1 0 0 0,0-1 1 0 0,1 1-1 0 0,-1-1 0 0 0,1 1 1 0 0,0-1-1 0 0,0 1 0 0 0,0 0-196 0 0,-1 5 504 0 0,0 0-318 0 0,0-5-106 0 0,1-1 1 0 0,-1 1 0 0 0,1 0-1 0 0,0-1 1 0 0,0 1 0 0 0,0 0-1 0 0,0-1 1 0 0,0 1 0 0 0,0-1-1 0 0,1 1 1 0 0,-1 0 0 0 0,1-1-1 0 0,0 1 1 0 0,0-1 0 0 0,0 1-1 0 0,0-1 1 0 0,0 1 0 0 0,0-1-1 0 0,2 2-80 0 0,4 7-5 0 0,-6-10-7 0 0,-1 0 1 0 0,1 0 0 0 0,0 0 0 0 0,0 0-1 0 0,0 0 1 0 0,-1 0 0 0 0,1 0-1 0 0,0 0 1 0 0,0 0 0 0 0,0 0-1 0 0,0 0 1 0 0,1 0 0 0 0,-1-1 0 0 0,0 1-1 0 0,0 0 1 0 0,0-1 0 0 0,1 1-1 0 0,-1-1 1 0 0,0 1 0 0 0,0-1-1 0 0,1 0 1 0 0,-1 0 0 0 0,1 1 11 0 0,4 0-342 0 0,51 10-4143 0 0,-34-3-2998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5.011"/>
    </inkml:context>
    <inkml:brush xml:id="br0">
      <inkml:brushProperty name="width" value="0.05" units="cm"/>
      <inkml:brushProperty name="height" value="0.05" units="cm"/>
      <inkml:brushProperty name="color" value="#333333"/>
    </inkml:brush>
  </inkml:definitions>
  <inkml:trace contextRef="#ctx0" brushRef="#br0">1 188 5984 0 0,'2'11'213'0'0,"7"21"216"0"0,-3 1-1 0 0,0 2-428 0 0,-6-30 143 0 0,8 70 14394 0 0,11 40-14537 0 0,-6-48 3513 0 0,-7-43-1947 0 0,6 20 479 0 0,-10-56-1780 0 0,0 1 0 0 0,-1-1-1 0 0,0-6-264 0 0,0-20-45 0 0,1 0 0 0 0,2 0 1 0 0,2 1-1 0 0,1-1 0 0 0,2 1 0 0 0,8-18 45 0 0,-7 28-190 0 0,0 0 0 0 0,2 1 0 0 0,1 1 0 0 0,1 0 0 0 0,1 1 0 0 0,2 0 1 0 0,0 1-1 0 0,1 1 0 0 0,1 1 190 0 0,-12 15-89 0 0,0 0-1 0 0,0 0 1 0 0,0 1 0 0 0,1 0 0 0 0,0 0 89 0 0,-4 3-54 0 0,0-1 0 0 0,1 1 0 0 0,-1 0 0 0 0,1 0 0 0 0,0 1 0 0 0,-1-1 0 0 0,1 1 0 0 0,0 0 0 0 0,0 0 1 0 0,0 1 53 0 0,-1 0-1 0 0,-1 0 1 0 0,0 0-1 0 0,1 0 1 0 0,-1 0-1 0 0,0 1 1 0 0,1 0-1 0 0,-1 0 1 0 0,0 0-1 0 0,0 0 1 0 0,0 0-1 0 0,0 0 1 0 0,0 1-1 0 0,0 0 1 0 0,0-1-1 0 0,0 1 1 0 0,-1 0-1 0 0,1 0 1 0 0,-1 1-1 0 0,1-1 1 0 0,-1 0-1 0 0,0 1 1 0 0,0 0-1 0 0,0-1 1 0 0,1 3 0 0 0,2 5 104 0 0,0 1 0 0 0,0-1 1 0 0,-1 1-1 0 0,-1 0 1 0 0,0 0-1 0 0,1 4-104 0 0,5 19 358 0 0,-7-27-244 0 0,0 0 1 0 0,0 0 0 0 0,-1 0-1 0 0,1 2-114 0 0,16 212 1309 0 0,-16-199-1272 0 0,1-1 0 0 0,1 1-1 0 0,1-1 1 0 0,1 0-1 0 0,7 17-36 0 0,-12-35-28 0 0,0 0-1 0 0,1 0 1 0 0,-1 0 0 0 0,1-1-1 0 0,-1 1 1 0 0,1 0 0 0 0,0-1-1 0 0,0 1 1 0 0,0-1-1 0 0,0 0 1 0 0,1 0 0 0 0,-1 0-1 0 0,0 0 1 0 0,1 0 0 0 0,0-1-1 0 0,-1 1 1 0 0,1-1-1 0 0,1 1 29 0 0,8 4-290 0 0,-8-4 184 0 0,0 0 0 0 0,0-1 0 0 0,0 1 0 0 0,0-1 0 0 0,0 0 0 0 0,0 0 0 0 0,1 0 0 0 0,-1 0-1 0 0,0-1 1 0 0,0 1 0 0 0,4-2 106 0 0,10 0-1039 0 0,1-1-1 0 0,-1-1 0 0 0,9-3 1040 0 0,27-12-7283 0 0,-14 0-166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5.419"/>
    </inkml:context>
    <inkml:brush xml:id="br0">
      <inkml:brushProperty name="width" value="0.05" units="cm"/>
      <inkml:brushProperty name="height" value="0.05" units="cm"/>
      <inkml:brushProperty name="color" value="#333333"/>
    </inkml:brush>
  </inkml:definitions>
  <inkml:trace contextRef="#ctx0" brushRef="#br0">382 212 5064 0 0,'-4'-22'470'0'0,"1"0"-1"0"0,1-1 1 0 0,1 1 0 0 0,1-15-470 0 0,0 29 597 0 0,0 3-17 0 0,0 0 0 0 0,0-1 0 0 0,-1 1 0 0 0,0 0 0 0 0,0 0 1 0 0,0 0-1 0 0,-1 0 0 0 0,0 0-580 0 0,2 3 248 0 0,-1 1 1 0 0,0-1-1 0 0,0 0 0 0 0,0 0 1 0 0,0 1-1 0 0,-1-1 0 0 0,1 0 1 0 0,0 1-1 0 0,-1-1 0 0 0,1 1 1 0 0,-1 0-1 0 0,1-1 0 0 0,-1 1 1 0 0,0 0-1 0 0,0 0 0 0 0,1 0 1 0 0,-1 0-1 0 0,0 0 0 0 0,0 1 1 0 0,0-1-1 0 0,0 1 0 0 0,0-1 1 0 0,0 1-249 0 0,-2-1 299 0 0,0 0 0 0 0,0 1 0 0 0,0 0-1 0 0,0-1 1 0 0,0 1 0 0 0,0 1 0 0 0,0-1 0 0 0,0 1 0 0 0,0-1 0 0 0,0 1 0 0 0,0 1 0 0 0,1-1 0 0 0,-1 0-1 0 0,0 1 1 0 0,1 0 0 0 0,-4 1-299 0 0,-76 67 3958 0 0,68-56-3439 0 0,1 0 1 0 0,1 2 0 0 0,0 0-1 0 0,-3 7-519 0 0,1 1 336 0 0,1 0 1 0 0,1 1-1 0 0,1 1 0 0 0,1 0 1 0 0,2 1-1 0 0,1 0 0 0 0,0 0 0 0 0,2 0 1 0 0,-1 23-337 0 0,6-38 12 0 0,1 0 1 0 0,0 0-1 0 0,1 0 0 0 0,0 0 1 0 0,1 0-1 0 0,0 0 1 0 0,2 4-13 0 0,-2-10 7 0 0,0 1 0 0 0,0-1 1 0 0,1 0-1 0 0,0 0 0 0 0,0 0 0 0 0,0 0 1 0 0,1 0-1 0 0,-1-1 0 0 0,2 0 0 0 0,-1 1 1 0 0,0-2-1 0 0,1 1 0 0 0,4 3-7 0 0,-3-4-3 0 0,0 1 0 0 0,0-2 0 0 0,0 1 0 0 0,1-1-1 0 0,-1 0 1 0 0,1 0 0 0 0,0-1 0 0 0,0 0 0 0 0,0 0 0 0 0,0 0 0 0 0,0-1 0 0 0,0 0 0 0 0,0-1-1 0 0,0 0 1 0 0,1 0 0 0 0,-1 0 0 0 0,0-1 0 0 0,0 0 0 0 0,0 0 0 0 0,0-1 0 0 0,0 0 0 0 0,0 0-1 0 0,0 0 1 0 0,0-1 0 0 0,-1 0 0 0 0,0-1 0 0 0,1 1 0 0 0,-1-1 0 0 0,0-1 0 0 0,2-1 3 0 0,-2 0-26 0 0,1 0 0 0 0,-1-1 0 0 0,0 1 0 0 0,-1-1 1 0 0,1 0-1 0 0,-2-1 0 0 0,1 1 0 0 0,-1-1 0 0 0,3-6 26 0 0,5-16-113 0 0,-1 0 0 0 0,-1-1 113 0 0,-9 28-8 0 0,2-10-33 0 0,0 0 1 0 0,-1 0-1 0 0,0 0 1 0 0,-1-8 40 0 0,2-20-94 0 0,1 11 18 0 0,-1 1 0 0 0,-2-1 0 0 0,-1 1 0 0 0,-2-2 76 0 0,2 16-32 0 0,-1 0 0 0 0,2 0 0 0 0,0 0 0 0 0,2-2 32 0 0,-3 16-3 0 0,0 0 0 0 0,0-1 0 0 0,0 1 0 0 0,0-1 0 0 0,0 1 0 0 0,0 0 0 0 0,-1-1 0 0 0,1 1 0 0 0,0-1 0 0 0,-1 1-1 0 0,1 0 1 0 0,-1-1 0 0 0,1 1 0 0 0,-1 0 0 0 0,0 0 0 0 0,1 0 0 0 0,-2-1 3 0 0,1 0-8 0 0,3 41 236 0 0,-1-4-37 0 0,3 0 1 0 0,2 10-192 0 0,3 18 146 0 0,-5-36-25 0 0,1-1 0 0 0,8 25-121 0 0,4 15 142 0 0,-13-46-99 0 0,1 10 52 0 0,2-1-1 0 0,1 0 1 0 0,2 0-95 0 0,12 43 227 0 0,-3 0 0 0 0,-3 2 0 0 0,-1 10-227 0 0,-15-82 0 0 0,3 24 4 0 0,0 1 1 0 0,-2 19-5 0 0,1 19-2 0 0,-1-36 2 0 0,-1 0 0 0 0,-2 1 0 0 0,0-1 0 0 0,-3 0 0 0 0,0 0 0 0 0,-2 0 0 0 0,-5 14 0 0 0,8-32 0 0 0,1-1 0 0 0,-2 0 0 0 0,1 0 0 0 0,-1-1 0 0 0,-1 1 0 0 0,-4 5 0 0 0,-4 4 0 0 0,-1-1 0 0 0,-9 8 0 0 0,19-21-53 0 0,0-1 1 0 0,0-1-1 0 0,0 1 0 0 0,0 0 1 0 0,0-1-1 0 0,-1 0 0 0 0,1-1 1 0 0,-1 1-1 0 0,0-1 0 0 0,0 0 1 0 0,0 0-1 0 0,0-1 0 0 0,0 0 1 0 0,0 0-1 0 0,0 0 0 0 0,0-1 1 0 0,0 0-1 0 0,-3 0 53 0 0,3 0-97 0 0,0-1-1 0 0,0 0 1 0 0,0 0-1 0 0,0 0 1 0 0,0-1-1 0 0,1 1 1 0 0,-1-1-1 0 0,1-1 1 0 0,-1 1-1 0 0,1-1 1 0 0,0 0-1 0 0,0 0 1 0 0,0-1-1 0 0,0 1 1 0 0,1-1-1 0 0,-1 0 1 0 0,1 0 0 0 0,0-1-1 0 0,-1-1 98 0 0,-12-21-1904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6.331"/>
    </inkml:context>
    <inkml:brush xml:id="br0">
      <inkml:brushProperty name="width" value="0.05" units="cm"/>
      <inkml:brushProperty name="height" value="0.05" units="cm"/>
      <inkml:brushProperty name="color" value="#333333"/>
    </inkml:brush>
  </inkml:definitions>
  <inkml:trace contextRef="#ctx0" brushRef="#br0">1 89 4144 0 0,'0'0'319'0'0,"0"-1"-210"0"0,0-6-2300 0 0,0 0 3350 0 0,0-1 10339 0 0,4 12-5644 0 0,2 3-5311 0 0,-4-4-351 0 0,0 0-1 0 0,-1-1 0 0 0,1 2 0 0 0,0-1 0 0 0,-1 0 1 0 0,0 0-1 0 0,1 0 0 0 0,-1 2-191 0 0,8 17 832 0 0,-4-8-523 0 0,0 0 0 0 0,0 0 1 0 0,-1 0-1 0 0,-1 0 0 0 0,0 1-309 0 0,7 31 311 0 0,-1-15-96 0 0,-1 1-1 0 0,-2 0 1 0 0,-1 1 0 0 0,-2-1-1 0 0,-1 6-214 0 0,-1-16 176 0 0,1 0 0 0 0,4 15-176 0 0,-3-16 137 0 0,0 0 1 0 0,-1 14-138 0 0,-5-5 461 0 0,-2-113-304 0 0,9-46-103 0 0,-2 103-106 0 0,2 0 1 0 0,0 1-1 0 0,8-22 52 0 0,14-54-112 0 0,0 0 0 0 0,-23 92 103 0 0,0 1 0 0 0,0-1 0 0 0,1 1 1 0 0,0 0-1 0 0,0 0 0 0 0,1 0 0 0 0,0 1 0 0 0,1 0 0 0 0,2-3 9 0 0,-6 7-5 0 0,0 1 1 0 0,1 0-1 0 0,-1 0 0 0 0,1 0 0 0 0,-1 0 1 0 0,1 1-1 0 0,-1-1 0 0 0,1 1 1 0 0,0-1-1 0 0,0 1 0 0 0,-1 0 0 0 0,1 0 1 0 0,0 0-1 0 0,0 1 0 0 0,0-1 0 0 0,0 1 1 0 0,0-1-1 0 0,1 1 0 0 0,-1 0 0 0 0,0 0 1 0 0,0 0-1 0 0,0 1 0 0 0,0-1 0 0 0,0 1 1 0 0,0 0-1 0 0,0 0 0 0 0,0 0 1 0 0,0 0-1 0 0,-1 0 0 0 0,1 1 0 0 0,0-1 1 0 0,-1 1-1 0 0,1-1 0 0 0,-1 1 0 0 0,1 0 1 0 0,-1 0-1 0 0,0 0 0 0 0,2 2 5 0 0,5 11-1 0 0,0 0 0 0 0,0 1-1 0 0,-2 0 1 0 0,0 0 0 0 0,3 13 1 0 0,-5-15 5 0 0,5 17 62 0 0,-1-1-1 0 0,-1 1 1 0 0,-2 2-67 0 0,12 96 274 0 0,-10-68-104 0 0,-4-24 83 0 0,-2 13-253 0 0,1 20 144 0 0,-2-55-71 0 0,-1 0 0 0 0,-1 8-73 0 0,1-3 42 0 0,5-84-226 0 0,-2-8-290 0 0,4 0 0 0 0,8-28 474 0 0,-8 49-205 0 0,0 6-396 0 0,12-41 601 0 0,-13 66-99 0 0,1 0 0 0 0,0 1 1 0 0,1-1-1 0 0,2 2 0 0 0,4-8 99 0 0,-10 18-30 0 0,1 1-1 0 0,1 0 1 0 0,-1 0 0 0 0,1 0-1 0 0,2-1 31 0 0,-7 7 0 0 0,0-1-1 0 0,0 1 0 0 0,1 0 0 0 0,-1 0 1 0 0,0 0-1 0 0,1 0 0 0 0,-1 0 0 0 0,0 0 0 0 0,1 1 1 0 0,-1-1-1 0 0,1 0 0 0 0,-1 1 0 0 0,1-1 1 0 0,0 1-1 0 0,-1-1 0 0 0,1 1 0 0 0,-1 0 0 0 0,1 0 1 0 0,0 0-1 0 0,-1 0 0 0 0,1 0 0 0 0,0 0 1 0 0,-1 0-1 0 0,1 0 0 0 0,-1 1 0 0 0,1-1 0 0 0,0 1 1 0 0,-1-1-1 0 0,1 1 0 0 0,-1-1 0 0 0,1 1 1 0 0,-1 0-1 0 0,1 0 1 0 0,2 3 37 0 0,1 0 0 0 0,-1 1 0 0 0,0-1 1 0 0,0 1-1 0 0,0 0 0 0 0,-1 0 0 0 0,0 0 0 0 0,0 0 0 0 0,0 1 1 0 0,1 2-38 0 0,4 14 300 0 0,0 0-1 0 0,-1 3-299 0 0,2 2 270 0 0,4 16-63 0 0,-2 0 0 0 0,-1 1 0 0 0,2 38-207 0 0,-6-36 126 0 0,2 23 54 0 0,-6-53-157 0 0,1-1 0 0 0,1 0 1 0 0,0 0-1 0 0,0-1 0 0 0,2 1 1 0 0,2 5-24 0 0,5 3-1027 0 0,-12-21-33 0 0,8-12-7080 0 0,4-4 333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8.443"/>
    </inkml:context>
    <inkml:brush xml:id="br0">
      <inkml:brushProperty name="width" value="0.1" units="cm"/>
      <inkml:brushProperty name="height" value="0.1" units="cm"/>
      <inkml:brushProperty name="color" value="#333333"/>
    </inkml:brush>
  </inkml:definitions>
  <inkml:trace contextRef="#ctx0" brushRef="#br0">1 280 6448 0 0,'0'0'498'0'0,"6"3"1265"0"0,-3-1 4730 0 0,-1 0-5713 0 0,12 11 2099 0 0,0 0 1 0 0,5 3-2880 0 0,6 4 1232 0 0,-1 2 1 0 0,-1 1-1 0 0,8 10-1232 0 0,-1 0 1217 0 0,11 6-1217 0 0,-27-25 243 0 0,-1 0 0 0 0,0 1-1 0 0,5 7-242 0 0,-8-8 66 0 0,0-1 0 0 0,1-1 0 0 0,1 0 0 0 0,0 0-1 0 0,0-1 1 0 0,1-1 0 0 0,1 0 0 0 0,0-1-66 0 0,-13-8 4 0 0,-1-1 1 0 0,1 1 0 0 0,0-1-1 0 0,0 0 1 0 0,-1 1 0 0 0,1-1-1 0 0,0 0 1 0 0,0 1-1 0 0,0-1 1 0 0,0 0 0 0 0,-1 0-1 0 0,1 0 1 0 0,0 0-1 0 0,0 0 1 0 0,0 0 0 0 0,0 0-1 0 0,0 0 1 0 0,-1 0 0 0 0,1 0-1 0 0,0 0 1 0 0,0-1-1 0 0,0 1 1 0 0,0 0 0 0 0,-1-1-1 0 0,1 1 1 0 0,0 0-1 0 0,0-1 1 0 0,-1 1 0 0 0,1-1-1 0 0,0 1 1 0 0,-1-1 0 0 0,1 0-1 0 0,0 1 1 0 0,-1-1-1 0 0,1 0 1 0 0,-1 1 0 0 0,1-1-1 0 0,-1 0 1 0 0,1 0-5 0 0,2-4 18 0 0,-1 0 1 0 0,1 0-1 0 0,-1 0 1 0 0,0-1-1 0 0,1-3-18 0 0,0 0 42 0 0,0-3-27 0 0,0 0-1 0 0,-1 0 0 0 0,-1 0 0 0 0,0 0 0 0 0,-1 0 0 0 0,0 0 1 0 0,-1-9-15 0 0,0-12-5 0 0,-1-16 5 0 0,-6-30 0 0 0,-1-18 0 0 0,5 57-15 0 0,-5-26 15 0 0,3 34-1082 0 0,2-1 1 0 0,0-24 1081 0 0,5 55-479 0 0,-1 0 0 0 0,0 0 0 0 0,0-1 0 0 0,1 1 0 0 0,-1 0 1 0 0,1 1-1 0 0,-1-1 0 0 0,2-2 479 0 0,-1 0-8214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6.756"/>
    </inkml:context>
    <inkml:brush xml:id="br0">
      <inkml:brushProperty name="width" value="0.05" units="cm"/>
      <inkml:brushProperty name="height" value="0.05" units="cm"/>
      <inkml:brushProperty name="color" value="#333333"/>
    </inkml:brush>
  </inkml:definitions>
  <inkml:trace contextRef="#ctx0" brushRef="#br0">22 17 20359 0 0,'-2'5'158'0'0,"0"-3"-18"0"0,1 0 0 0 0,0 0 0 0 0,-1 1 1 0 0,1-1-1 0 0,0 0 0 0 0,1 1 0 0 0,-1-1 0 0 0,0 1 1 0 0,1-1-1 0 0,-1 1 0 0 0,1 0 0 0 0,0 0-140 0 0,-4 19 347 0 0,3-19-344 0 0,0 0 1 0 0,0 0 0 0 0,0 0-1 0 0,1 0 1 0 0,0 0-1 0 0,-1 2-3 0 0,7 156 3390 0 0,7-73-1688 0 0,-10-71-1584 0 0,0 1 0 0 0,1-2 0 0 0,1 1 0 0 0,1 0 0 0 0,0-1 0 0 0,8 14-118 0 0,-9-19 29 0 0,-3-6-18 0 0,1 0 0 0 0,0 0-1 0 0,0 1 1 0 0,1-2-1 0 0,0 1 1 0 0,-1 0 0 0 0,2-1-1 0 0,-1 0 1 0 0,0 0-1 0 0,1 0 1 0 0,0 0 0 0 0,0-1-1 0 0,0 1 1 0 0,0-1-1 0 0,0-1 1 0 0,5 3-11 0 0,-6-4-7 0 0,0 1 1 0 0,0-1-1 0 0,0 0 1 0 0,0-1-1 0 0,1 1 0 0 0,-1-1 1 0 0,0 1-1 0 0,0-1 0 0 0,0 0 1 0 0,0-1-1 0 0,1 1 1 0 0,-1-1-1 0 0,0 0 0 0 0,0 0 1 0 0,0 0-1 0 0,0 0 0 0 0,0-1 1 0 0,0 0-1 0 0,-1 1 1 0 0,1-1-1 0 0,0-1 0 0 0,-1 1 1 0 0,0 0-1 0 0,4-4 7 0 0,-3 2-16 0 0,2-1-25 0 0,0 0 0 0 0,-1 0 0 0 0,0 0 0 0 0,0-1 0 0 0,0 0 0 0 0,0 0 0 0 0,-1 0 0 0 0,0-1 0 0 0,1-3 41 0 0,18-46-671 0 0,8-29 671 0 0,-28 73-76 0 0,-1 0 0 0 0,0-1 0 0 0,0 1 0 0 0,-1-10 76 0 0,4-24-166 0 0,-1 19 88 0 0,0 1 1 0 0,-2-1 0 0 0,-1 0 0 0 0,-1 0 0 0 0,-1-8 77 0 0,0-13 19 0 0,1 46 73 0 0,0 2 13 0 0,-1 1-54 0 0,-1 1 1 0 0,1 0-1 0 0,0-1 0 0 0,1 1 0 0 0,-1 0 0 0 0,0 0 1 0 0,0 0-1 0 0,1-1 0 0 0,-1 1 0 0 0,0 2-51 0 0,0 10 178 0 0,0 0 0 0 0,1-1-1 0 0,1 5-177 0 0,-1 24 187 0 0,0-27-109 0 0,0 1 0 0 0,0 0 1 0 0,2 0-1 0 0,0-1 0 0 0,4 16-78 0 0,6 27 204 0 0,-3 1 0 0 0,-2 11-204 0 0,1 1 121 0 0,6 103 175 0 0,-13-164-278 0 0,8 61 329 0 0,-1 61-347 0 0,-7-83 37 0 0,0-28-5 0 0,0 0 1 0 0,-2 0-1 0 0,-1 1 0 0 0,0-1 1 0 0,-1 0-1 0 0,-5 14-32 0 0,7-33 2 0 0,1-1-1 0 0,0 0 1 0 0,-1 1 0 0 0,0-1 0 0 0,1 0-1 0 0,-1 0 1 0 0,0 0 0 0 0,0 1-1 0 0,0-1 1 0 0,1 0 0 0 0,-1 0-1 0 0,0 0 1 0 0,0 0 0 0 0,-1-1-1 0 0,1 1 1 0 0,0 0 0 0 0,0 0-1 0 0,0-1 1 0 0,0 1 0 0 0,-1 0 0 0 0,0-1-2 0 0,0 1 0 0 0,-1 0 1 0 0,0-1-1 0 0,0 1 1 0 0,0-1-1 0 0,0 0 1 0 0,0 0-1 0 0,0 0 1 0 0,0 0-1 0 0,0-1 1 0 0,-1 1-1 0 0,-6-3-41 0 0,-1 0 1 0 0,1 0-1 0 0,0-1 0 0 0,0 0 0 0 0,-3-3 41 0 0,0 1-271 0 0,1-2 0 0 0,0 0 0 0 0,0 0 0 0 0,1-1 0 0 0,0 0 0 0 0,-7-9 271 0 0,1-1-8548 0 0,-14-19 8548 0 0,8 9-8370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7.147"/>
    </inkml:context>
    <inkml:brush xml:id="br0">
      <inkml:brushProperty name="width" value="0.05" units="cm"/>
      <inkml:brushProperty name="height" value="0.05" units="cm"/>
      <inkml:brushProperty name="color" value="#333333"/>
    </inkml:brush>
  </inkml:definitions>
  <inkml:trace contextRef="#ctx0" brushRef="#br0">296 44 3680 0 0,'-5'-4'327'0'0,"-2"0"-984"0"0,-17-11 2772 0 0,17 12 478 0 0,0-1 0 0 0,0 1 0 0 0,0 0 1 0 0,-5-1-2594 0 0,9 3 754 0 0,0 0 0 0 0,0 1 1 0 0,0-1-1 0 0,0 1 1 0 0,0 0-1 0 0,0 0 1 0 0,0 0-1 0 0,1 0 1 0 0,-1 0-1 0 0,0 1 0 0 0,0 0 1 0 0,-2 0-755 0 0,2 0-23 0 0,1 0 0 0 0,-1 0 0 0 0,1 1 0 0 0,-1-1 0 0 0,1 0 0 0 0,0 1 0 0 0,0 0 0 0 0,0-1 0 0 0,0 1 0 0 0,0 1 23 0 0,-8 8 361 0 0,1 0 1 0 0,1 1 0 0 0,0 0-1 0 0,1 1 1 0 0,-5 9-362 0 0,-6 17 680 0 0,-1 10-680 0 0,4-7 259 0 0,3 1 0 0 0,1 0 0 0 0,2 1 0 0 0,1 0 0 0 0,3 0 0 0 0,2 3-259 0 0,2-29 70 0 0,2 0 1 0 0,0 0-1 0 0,0-1 0 0 0,2 1 0 0 0,0 0 0 0 0,1-1 1 0 0,1 1-1 0 0,1-1 0 0 0,3 5-70 0 0,-6-15-1 0 0,0-1 0 0 0,0 1 0 0 0,1-1-1 0 0,0 0 1 0 0,1 0 0 0 0,-1-1 0 0 0,1 1 0 0 0,0-1 0 0 0,0 0-1 0 0,1-1 1 0 0,3 3 1 0 0,2 1-146 0 0,1-1-1 0 0,1 0 1 0 0,-1-1-1 0 0,1 0 1 0 0,4 0 146 0 0,-8-3-203 0 0,-1-1 0 0 0,1 0 0 0 0,-1 0-1 0 0,1-1 1 0 0,0 0 0 0 0,-1-1 0 0 0,1 0 0 0 0,5-1 203 0 0,4 0-1690 0 0,-1-2-1 0 0,1 0 1 0 0,11-5 1690 0 0,8-3-8134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7.518"/>
    </inkml:context>
    <inkml:brush xml:id="br0">
      <inkml:brushProperty name="width" value="0.05" units="cm"/>
      <inkml:brushProperty name="height" value="0.05" units="cm"/>
      <inkml:brushProperty name="color" value="#333333"/>
    </inkml:brush>
  </inkml:definitions>
  <inkml:trace contextRef="#ctx0" brushRef="#br0">350 1 7832 0 0,'-9'32'356'0'0,"9"-31"-338"0"0,0 0 0 0 0,-1 0 0 0 0,1 0 1 0 0,-1 0-1 0 0,1 0 0 0 0,0 0 0 0 0,-1 0 0 0 0,0 0 1 0 0,1 0-1 0 0,-1-1 0 0 0,1 1 0 0 0,-1 0 0 0 0,0 0 1 0 0,0 0-1 0 0,0-1 0 0 0,1 1 0 0 0,-1 0 0 0 0,0-1 1 0 0,0 1-1 0 0,0-1 0 0 0,0 1 0 0 0,0-1 0 0 0,0 1 1 0 0,0-1-1 0 0,0 0 0 0 0,0 1 0 0 0,0-1 0 0 0,-1 0-18 0 0,-3 0-1 0 0,1 0 0 0 0,-1 0 0 0 0,1-1 0 0 0,-1 1 0 0 0,1-1 0 0 0,-3-1 1 0 0,3 1 582 0 0,0 0 0 0 0,-1 0 0 0 0,1 1 0 0 0,0 0 0 0 0,0-1 1 0 0,-2 1-583 0 0,-4 2 2232 0 0,0 0 0 0 0,0 1 0 0 0,0 0 0 0 0,0 1 0 0 0,0 0-2232 0 0,-1 1 779 0 0,1 0 0 0 0,-1 1 0 0 0,1 0 1 0 0,-2 2-780 0 0,2 1 157 0 0,0 0 0 0 0,1 0 1 0 0,0 0-1 0 0,1 1 0 0 0,0 1 1 0 0,1-1-1 0 0,0 1 1 0 0,0 0-1 0 0,1 1 0 0 0,1 0 1 0 0,0 0-1 0 0,-3 9-157 0 0,-3 17 209 0 0,1 1 0 0 0,2 1 0 0 0,-1 15-209 0 0,8-39 78 0 0,0 0-1 0 0,1 0 0 0 0,0 0 1 0 0,3 13-78 0 0,-3-25 17 0 0,1 2-12 0 0,0 0 1 0 0,0-1-1 0 0,0 0 0 0 0,1 1 0 0 0,-1-1 1 0 0,1 0-1 0 0,1 1 0 0 0,-1-1 0 0 0,1-1 1 0 0,0 1-1 0 0,0 0 0 0 0,0 0 0 0 0,0-1 1 0 0,1 0-1 0 0,0 0 0 0 0,0 0 0 0 0,0 0 1 0 0,1-1-1 0 0,-1 1 0 0 0,1-1 0 0 0,0 0 1 0 0,-1-1-1 0 0,1 1 0 0 0,1-1 0 0 0,-1 0 1 0 0,0 0-1 0 0,0 0 0 0 0,1-1 0 0 0,-1 0 1 0 0,1 0-1 0 0,-1 0 0 0 0,2-1-5 0 0,5 0-28 0 0,1 0-1 0 0,-1-1 1 0 0,0-1 0 0 0,0 0 0 0 0,0 0-1 0 0,0-1 1 0 0,0-1 0 0 0,0 0-1 0 0,-1 0 1 0 0,0-1 0 0 0,0-1-1 0 0,0 0 1 0 0,7-6 28 0 0,-11 7-27 0 0,1 0 0 0 0,0 1-1 0 0,7-4 28 0 0,-10 7-9 0 0,-1-1 0 0 0,1 0 0 0 0,-1-1 0 0 0,0 1-1 0 0,0-1 1 0 0,0 0 0 0 0,0 0 0 0 0,0 0 0 0 0,-1 0-1 0 0,1-1 1 0 0,-1 0 0 0 0,3-3 9 0 0,-1-2 0 0 0,0 0 0 0 0,-1-1 0 0 0,0 0 0 0 0,0 0 0 0 0,-1 0 0 0 0,0 0 0 0 0,-1-1 0 0 0,0 1 0 0 0,0-1 0 0 0,0-6 0 0 0,0-1 0 0 0,-1 1 0 0 0,-1 0 0 0 0,-1-1 0 0 0,0 1 0 0 0,-1-1 0 0 0,-1 1 0 0 0,0 0 0 0 0,-3-5 0 0 0,-22-90 0 0 0,25 102-100 0 0,1 0 1 0 0,-1 0-1 0 0,-1 0 0 0 0,0 0 1 0 0,0 1-1 0 0,-1 0 0 0 0,0 0 1 0 0,-1 0-1 0 0,-3-3 100 0 0,3 4-327 0 0,5 7 213 0 0,0 0 1 0 0,1 0-1 0 0,-1 0 1 0 0,0 0-1 0 0,0 0 1 0 0,0 0-1 0 0,0 0 1 0 0,0 0-1 0 0,0 0 1 0 0,-1 0 113 0 0,1 1-112 0 0,0 0 1 0 0,1 0 0 0 0,-1 0-1 0 0,1 0 1 0 0,-1 0 0 0 0,1 0-1 0 0,-1 0 1 0 0,0 0-1 0 0,1 0 1 0 0,-1 1 0 0 0,1-1-1 0 0,-1 0 1 0 0,1 0 0 0 0,-1 0-1 0 0,1 1 1 0 0,-1-1-1 0 0,1 0 1 0 0,-1 1 0 0 0,1-1-1 0 0,-1 0 1 0 0,1 1 0 0 0,0-1-1 0 0,-1 1 1 0 0,1-1-1 0 0,-1 1 1 0 0,1-1 0 0 0,0 1-1 0 0,0-1 1 0 0,-1 1 111 0 0,-7 13-8530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7.994"/>
    </inkml:context>
    <inkml:brush xml:id="br0">
      <inkml:brushProperty name="width" value="0.05" units="cm"/>
      <inkml:brushProperty name="height" value="0.05" units="cm"/>
      <inkml:brushProperty name="color" value="#333333"/>
    </inkml:brush>
  </inkml:definitions>
  <inkml:trace contextRef="#ctx0" brushRef="#br0">417 534 10592 0 0,'2'-1'47'0'0,"-1"1"1"0"0,1-1 0 0 0,-1 0 0 0 0,0 0 0 0 0,1 0 0 0 0,-1 0-1 0 0,0 0 1 0 0,0 0 0 0 0,0 0 0 0 0,0-1 0 0 0,0 1 0 0 0,0 0-1 0 0,0 0 1 0 0,0-1 0 0 0,0 1 0 0 0,-1-1 0 0 0,1 1-1 0 0,0-1 1 0 0,-1 1 0 0 0,0-1 0 0 0,1 1 0 0 0,-1-1 0 0 0,0 1-1 0 0,0-1 1 0 0,1 0 0 0 0,-1 1 0 0 0,-1-1 0 0 0,1 1-1 0 0,0-1 1 0 0,0 0-48 0 0,-1-5 640 0 0,-1 1 0 0 0,0 0-1 0 0,0 0 1 0 0,0 0 0 0 0,-1 0-1 0 0,0 0 1 0 0,0 0 0 0 0,0 1-1 0 0,-1-1 1 0 0,1 1 0 0 0,-3-2-640 0 0,-14-22 2376 0 0,13 19-1775 0 0,0 1-1 0 0,-1 0 1 0 0,0 1 0 0 0,-1 0-1 0 0,0 0 1 0 0,0 1-1 0 0,-10-7-600 0 0,14 11 64 0 0,0 0 0 0 0,0 1 0 0 0,-1-1 0 0 0,1 1 0 0 0,0 0 0 0 0,-1 0 0 0 0,1 1 0 0 0,-1 0 0 0 0,0 0 0 0 0,0 0 0 0 0,1 0 0 0 0,-1 1 0 0 0,0 0 0 0 0,0 0 0 0 0,-5 2-64 0 0,3-1 85 0 0,1 0 1 0 0,-1 1-1 0 0,1 0 0 0 0,-1 1 0 0 0,1-1 0 0 0,0 1 1 0 0,0 1-1 0 0,0-1 0 0 0,0 1 0 0 0,1 1 0 0 0,-4 2-85 0 0,3 0 85 0 0,0-1-1 0 0,0 2 1 0 0,0-1-1 0 0,1 1 1 0 0,0 0-1 0 0,-4 8-84 0 0,-5 12-6 0 0,-6 15 6 0 0,15-29-77 0 0,-1 1 83 0 0,2 0-1 0 0,0 1 0 0 0,1 0 1 0 0,0-1-1 0 0,1 1 0 0 0,0 12-5 0 0,1 4 594 0 0,1 1 0 0 0,4 27-594 0 0,-2-50 37 0 0,0 0-1 0 0,0-1 1 0 0,2 1-1 0 0,-1 0 1 0 0,1-1-1 0 0,0 0 1 0 0,1 1-1 0 0,0-2 1 0 0,1 1-1 0 0,0 0 1 0 0,4 5-37 0 0,-7-10 1 0 0,1-1-1 0 0,0 1 1 0 0,0-1 0 0 0,0 0 0 0 0,1 0 0 0 0,-1 0-1 0 0,1-1 1 0 0,-1 1 0 0 0,1-1 0 0 0,0 0 0 0 0,0 0-1 0 0,0 0 1 0 0,0 0 0 0 0,1-1 0 0 0,-1 0-1 0 0,0 1 1 0 0,0-2 0 0 0,1 1 0 0 0,-1 0 0 0 0,1-1-1 0 0,-1 0 1 0 0,1 0 0 0 0,-1 0 0 0 0,0-1 0 0 0,1 1-1 0 0,-1-1 1 0 0,1 0-1 0 0,5-2 1 0 0,0 0-1 0 0,0-1 1 0 0,0 0 0 0 0,-1 0-1 0 0,1-1 1 0 0,-1 0-1 0 0,0-1 1 0 0,-1 0 0 0 0,1-1-1 0 0,15-13-31 0 0,-1-2 0 0 0,7-9 31 0 0,-26 27-11 0 0,4-5-2 0 0,0-1 0 0 0,-1 0-1 0 0,-1 0 1 0 0,0 0 0 0 0,0-1-1 0 0,-1 0 1 0 0,0 0 0 0 0,3-11 13 0 0,3-17-167 0 0,7-38 167 0 0,-15 59-1 0 0,9-55-324 0 0,-3-1 0 0 0,-1-32 325 0 0,-8 64-620 0 0,-2-17 620 0 0,-1-13-277 0 0,2 44 288 0 0,0 18 17 0 0,1-1 0 0 0,0 1 0 0 0,1 0 0 0 0,0 0 0 0 0,0-2-28 0 0,2 7 196 0 0,-1 7 58 0 0,0 9-19 0 0,-1 3-117 0 0,-1 1 0 0 0,-1-1 1 0 0,-2 14-119 0 0,1-12 89 0 0,1 0-1 0 0,0 0 1 0 0,1 5-89 0 0,8 51 479 0 0,5 9-479 0 0,-9-46 0 0 0,0 21 0 0 0,-1-18 0 0 0,2 11 0 0 0,5 39 0 0 0,2 11 0 0 0,0-14 115 0 0,-7-39-143 0 0,3 0 0 0 0,3 7 28 0 0,-11-52-147 0 0,1 1-1 0 0,-1-1 1 0 0,1 1 0 0 0,0-1 0 0 0,-1 0 0 0 0,1 0 0 0 0,0 1 0 0 0,0-1-1 0 0,0 0 1 0 0,0 0 0 0 0,0 0 0 0 0,0 0 0 0 0,0 0 0 0 0,0 0-1 0 0,0 0 1 0 0,0 0 0 0 0,1 0 0 0 0,-1-1 0 0 0,0 1 0 0 0,1 0 0 0 0,-1-1-1 0 0,0 1 1 0 0,1-1 0 0 0,-1 0 0 0 0,1 1 0 0 0,-1-1 0 0 0,1 0-1 0 0,-1 0 1 0 0,0 0 0 0 0,1 0 0 0 0,-1 0 0 0 0,1 0 0 0 0,-1 0 0 0 0,1-1-1 0 0,-1 1 1 0 0,1 0 0 0 0,-1-1 0 0 0,1 1 147 0 0,11-8-1979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8.393"/>
    </inkml:context>
    <inkml:brush xml:id="br0">
      <inkml:brushProperty name="width" value="0.05" units="cm"/>
      <inkml:brushProperty name="height" value="0.05" units="cm"/>
      <inkml:brushProperty name="color" value="#333333"/>
    </inkml:brush>
  </inkml:definitions>
  <inkml:trace contextRef="#ctx0" brushRef="#br0">1 372 22831 0 0,'0'0'522'0'0,"0"0"71"0"0,0 2 31 0 0,0 1-425 0 0,0-2-185 0 0,0-1 1 0 0,0 0-1 0 0,0 0 1 0 0,0 1-1 0 0,0-1 1 0 0,0 0-1 0 0,0 0 1 0 0,0 1-1 0 0,0-1 1 0 0,0 0-1 0 0,0 0 1 0 0,0 1-1 0 0,0-1 0 0 0,0 0 1 0 0,0 0-1 0 0,0 1 1 0 0,0-1-1 0 0,0 0 1 0 0,1 0-1 0 0,-1 0 1 0 0,0 1-1 0 0,0-1 1 0 0,0 0-1 0 0,0 0 1 0 0,1 0-1 0 0,-1 1 1 0 0,0-1-1 0 0,0 0-14 0 0,21 13 161 0 0,-17-10-48 0 0,0-1 0 0 0,0 0 0 0 0,0 0 0 0 0,0 0 0 0 0,0 0 0 0 0,0-1 0 0 0,1 0 0 0 0,-1 0 0 0 0,1 0 0 0 0,-1 0 0 0 0,1-1 0 0 0,-1 0 0 0 0,1 0 0 0 0,-1 0 0 0 0,1 0 0 0 0,-1-1 0 0 0,1 1-1 0 0,1-2-112 0 0,40-5-31 0 0,-9 2 584 0 0,-1-2 0 0 0,0-1 0 0 0,8-4-553 0 0,-33 8 56 0 0,0 0-1 0 0,0-1 1 0 0,0 0-1 0 0,-1-1 1 0 0,0 0 0 0 0,0-1-1 0 0,0 0 1 0 0,-1-1-1 0 0,0 0 1 0 0,0 0-1 0 0,-1 0 1 0 0,1-2-56 0 0,-4 3 0 0 0,-1 1 0 0 0,0-1 0 0 0,0 0 0 0 0,-1-1 0 0 0,0 1 0 0 0,0 0 0 0 0,-1-1 0 0 0,0 0 0 0 0,0 1 0 0 0,0-1 0 0 0,-1 0 0 0 0,-1 0 0 0 0,1 0 0 0 0,-1 0 0 0 0,0 0 0 0 0,-1 0 0 0 0,0 0 0 0 0,0 0 0 0 0,-1 1 0 0 0,0-1 0 0 0,0 0 0 0 0,-3-3 0 0 0,4 9 0 0 0,-3-10 0 0 0,-2 0 0 0 0,0 1 0 0 0,-3-6 0 0 0,6 13 0 0 0,0 1 0 0 0,0-1 0 0 0,0 0 0 0 0,0 1 0 0 0,-1 0 0 0 0,0 0 0 0 0,1 0 0 0 0,-1 0 0 0 0,0 0 0 0 0,-1 1 0 0 0,1-1 0 0 0,2 3 0 0 0,-3-3 0 0 0,-1 0 0 0 0,0 0 0 0 0,-1 1 0 0 0,1 0 0 0 0,-1 0 0 0 0,5 2 0 0 0,0-1 0 0 0,-1 1 0 0 0,1 0 0 0 0,0 0 0 0 0,0 0 0 0 0,-1 0 0 0 0,1 0 0 0 0,0 1 0 0 0,0-1 0 0 0,0 1 0 0 0,-1-1 0 0 0,1 1 0 0 0,0 0 0 0 0,0 0 0 0 0,0 0 0 0 0,0 0 0 0 0,0 0 0 0 0,-10 7 0 0 0,1-1 0 0 0,0 1 0 0 0,1 1 0 0 0,0 0 0 0 0,0 0 0 0 0,1 1 0 0 0,0 0 0 0 0,1 1 0 0 0,0 0 0 0 0,0 0 0 0 0,1 1 0 0 0,-2 6 0 0 0,-1 2 49 0 0,1 1 0 0 0,2 0 1 0 0,0 1-1 0 0,1 0 0 0 0,1 0 0 0 0,1 0 0 0 0,1 0 1 0 0,1 1-1 0 0,1 8-49 0 0,1-1 306 0 0,1-1 0 0 0,1 1 0 0 0,3 10-306 0 0,-3-31 58 0 0,0 0-1 0 0,0-1 0 0 0,1 1 0 0 0,0 0 0 0 0,1-1 1 0 0,0 1-1 0 0,0-1 0 0 0,1 0 0 0 0,0-1 1 0 0,0 1-1 0 0,1-1 0 0 0,6 6-57 0 0,-6-7 0 0 0,0 0 0 0 0,1-1 0 0 0,0 0 0 0 0,0 0 0 0 0,0-1 0 0 0,0 0 0 0 0,1 0 0 0 0,0 0 0 0 0,0-1 0 0 0,6 1 0 0 0,2 0 0 0 0,0-1 0 0 0,-1-1 0 0 0,1 0 0 0 0,0-1 0 0 0,7-1 0 0 0,2 1-93 0 0,-1-2 0 0 0,1-1 0 0 0,0-1 0 0 0,0 0 0 0 0,21-8 93 0 0,-41 10-134 0 0,6-2-504 0 0,0-1 1 0 0,1 0-1 0 0,-2 0 1 0 0,1-1-1 0 0,-1-1 0 0 0,0 0 1 0 0,0 0-1 0 0,0-1 1 0 0,0-1 637 0 0,5-8-1463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19.507"/>
    </inkml:context>
    <inkml:brush xml:id="br0">
      <inkml:brushProperty name="width" value="0.05" units="cm"/>
      <inkml:brushProperty name="height" value="0.05" units="cm"/>
      <inkml:brushProperty name="color" value="#333333"/>
    </inkml:brush>
  </inkml:definitions>
  <inkml:trace contextRef="#ctx0" brushRef="#br0">1 1 9672 0 0,'0'0'748'0'0,"0"3"-244"0"0,0-3 808 0 0,0 0 404 0 0,0 0 78 0 0,0 0-90 0 0,10 10 593 0 0,13 14-771 0 0,8 9 1232 0 0,19 26-2758 0 0,-44-51 172 0 0,74 98 3547 0 0,6-1-3719 0 0,-8-16 786 0 0,-16-16-128 0 0,4-4-1 0 0,16 12-657 0 0,139 127 816 0 0,22 20-265 0 0,-155-152-394 0 0,221 196 175 0 0,-124-113-210 0 0,-51-45 47 0 0,10 20-169 0 0,-56-46 113 0 0,87 91 90 0 0,-117-118-125 0 0,2-3 0 0 0,5-1-78 0 0,17 13 36 0 0,215 175 53 0 0,-109-91-89 0 0,-29-26 0 0 0,-142-115 0 0 0,72 51 0 0 0,45 23 0 0 0,-57-39 0 0 0,33 22 0 0 0,121 80 0 0 0,-186-120 0 0 0,19 6 0 0 0,-14-7 0 0 0,95 52 0 0 0,-102-54 0 0 0,13 12 0 0 0,-23-15 0 0 0,-17-11 0 0 0,0 0 0 0 0,5 7 0 0 0,-6-6 0 0 0,1 0 0 0 0,0 0 0 0 0,-5-5 0 0 0,0 0 0 0 0,0 2 0 0 0,6 7 0 0 0,3 4 0 0 0,-16-16 0 0 0,-1-1 0 0 0,-8-4-80 0 0,4-1-54 0 0,0-1 0 0 0,-1 0 0 0 0,1 1 0 0 0,0-1 0 0 0,0 0 0 0 0,0 0 0 0 0,0 1 0 0 0,0-1 0 0 0,0 0 0 0 0,0 0 0 0 0,0 0 0 0 0,0 0 0 0 0,0 0 0 0 0,1 0 0 0 0,-1-1 1 0 0,0 1-1 0 0,1 0 0 0 0,-1 0 0 0 0,1 0 0 0 0,-1-1 134 0 0,1 2-124 0 0,-6-16-7222 0 0,1-4-2352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22.218"/>
    </inkml:context>
    <inkml:brush xml:id="br0">
      <inkml:brushProperty name="width" value="0.05" units="cm"/>
      <inkml:brushProperty name="height" value="0.05" units="cm"/>
      <inkml:brushProperty name="color" value="#333333"/>
    </inkml:brush>
  </inkml:definitions>
  <inkml:trace contextRef="#ctx0" brushRef="#br0">9 4319 14512 0 0,'0'0'662'0'0,"0"0"-11"0"0,0 0-270 0 0,0 0 398 0 0,-2 1 223 0 0,-4 3 7239 0 0,12-14-6591 0 0,15-14-1729 0 0,-12 14 345 0 0,0-1-1 0 0,-1 0 0 0 0,-1-1 1 0 0,3-4-266 0 0,8-13 314 0 0,60-77 558 0 0,-28 37-182 0 0,44-46-690 0 0,-41 52 159 0 0,21-25-22 0 0,89-111 165 0 0,-78 95-81 0 0,-7 8 118 0 0,5-16-339 0 0,194-265 319 0 0,-123 172-206 0 0,-16 4-74 0 0,-48 67-2 0 0,39-56 37 0 0,174-240 56 0 0,-233 330-67 0 0,-1-8-63 0 0,-30 46 9 0 0,13-17-4 0 0,20-35 47 0 0,5-18-52 0 0,-33 50 16 0 0,3 2-1 0 0,17-17-15 0 0,9-7 0 0 0,40-54 0 0 0,37-61 0 0 0,-142 207 0 0 0,13-22 0 0 0,4-6 0 0 0,4 0 0 0 0,39-54 0 0 0,-67 92 0 0 0,1 0 0 0 0,0 1 0 0 0,-1-1 0 0 0,1 1 0 0 0,0-1 0 0 0,0 1 0 0 0,0-1 0 0 0,1 1 0 0 0,-1 0 0 0 0,-1 0 0 0 0,1 0 0 0 0,0 0 0 0 0,0-1 0 0 0,-1 1 0 0 0,1 0 0 0 0,-1-1 0 0 0,1 0 0 0 0,-1 1 0 0 0,0-1 0 0 0,1 0 0 0 0,1-4 0 0 0,1 1 0 0 0,0-1 0 0 0,0 1 0 0 0,1 0 0 0 0,-1 1 0 0 0,1-1 0 0 0,0 1 0 0 0,0 0 0 0 0,3-1 0 0 0,-5 2 0 0 0,11-6 0 0 0,-7 2 0 0 0,-7 5-42 0 0,1 1 1 0 0,-1-1-1 0 0,0 1 1 0 0,0-1-1 0 0,1 1 1 0 0,-1 0-1 0 0,0-1 1 0 0,0 1-1 0 0,0-1 1 0 0,-1 1-1 0 0,1-1 1 0 0,0 1-1 0 0,0-1 1 0 0,-1 1-1 0 0,1 0 1 0 0,-1-1-1 0 0,0 1 1 0 0,0-1 41 0 0,-13-22-4008 0 0,10 18-6197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23.081"/>
    </inkml:context>
    <inkml:brush xml:id="br0">
      <inkml:brushProperty name="width" value="0.05" units="cm"/>
      <inkml:brushProperty name="height" value="0.05" units="cm"/>
      <inkml:brushProperty name="color" value="#333333"/>
    </inkml:brush>
  </inkml:definitions>
  <inkml:trace contextRef="#ctx0" brushRef="#br0">29 8 7832 0 0,'0'0'602'0'0,"-1"0"-395"0"0,0 0-224 0 0,1 0 0 0 0,-1-1 0 0 0,0 1 1 0 0,1 0-1 0 0,-1 0 0 0 0,0 0 0 0 0,1-1 0 0 0,-1 1 0 0 0,1 0 0 0 0,-1-1 1 0 0,1 1-1 0 0,-1 0 0 0 0,1-1 0 0 0,-1 1 0 0 0,0-1 17 0 0,-1-1 1895 0 0,0 3 5949 0 0,-1 9-7170 0 0,0 0-1 0 0,1 0 0 0 0,0 0 1 0 0,0 1-1 0 0,1 8-673 0 0,1 56 1617 0 0,1-30-810 0 0,-1 1256 4986 0 0,26-568-4565 0 0,-12-470-1041 0 0,13 172 111 0 0,-9-129 56 0 0,-4-57-78 0 0,19 257 109 0 0,-18-357-349 0 0,24 100-36 0 0,7 57 111 0 0,-40-243-91 0 0,38 429 88 0 0,-30-88-55 0 0,-11-241-53 0 0,-1-127 0 0 0,2 0 0 0 0,2 6 0 0 0,-3-23 0 0 0,-3 16-13 0 0,0-34-99 0 0,0-1-203 0 0,0 0-80 0 0,-1-2-18 0 0,-2-2 155 0 0,1 0-1 0 0,-1 0 1 0 0,1 0-1 0 0,0 0 1 0 0,0 0 0 0 0,1-1-1 0 0,-1 1 1 0 0,1 0-1 0 0,0-1 259 0 0,-2-8-1209 0 0,1 0-1 0 0,0-12 1210 0 0,1-17-1535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25.100"/>
    </inkml:context>
    <inkml:brush xml:id="br0">
      <inkml:brushProperty name="width" value="0.05" units="cm"/>
      <inkml:brushProperty name="height" value="0.05" units="cm"/>
      <inkml:brushProperty name="color" value="#333333"/>
    </inkml:brush>
  </inkml:definitions>
  <inkml:trace contextRef="#ctx0" brushRef="#br0">94 637 4608 0 0,'-3'0'91'0'0,"0"0"0"0"0,-1 0-1 0 0,1-1 1 0 0,0 1 0 0 0,0-1 0 0 0,-1 1 0 0 0,1-1 0 0 0,0 0 0 0 0,0 0-1 0 0,0-1 1 0 0,0 1 0 0 0,-1-1-91 0 0,-19-17 5472 0 0,13 11-3401 0 0,8 7-1715 0 0,0 0 0 0 0,0-1 0 0 0,1 1 0 0 0,-1-1 0 0 0,0 1 0 0 0,1-1 0 0 0,-1 0 0 0 0,1 0 0 0 0,0 1 0 0 0,0-1-356 0 0,0 0 98 0 0,1 1 0 0 0,0 0 0 0 0,0 0 0 0 0,-1 0 0 0 0,1 0-1 0 0,0 0 1 0 0,0 0 0 0 0,0 0 0 0 0,0 0 0 0 0,1 0 0 0 0,-1-1-1 0 0,0 1 1 0 0,0 0 0 0 0,1 0 0 0 0,-1 0 0 0 0,1 0 0 0 0,-1 0 0 0 0,1 0-1 0 0,-1 0 1 0 0,1 0 0 0 0,-1 1 0 0 0,1-1 0 0 0,0 0 0 0 0,0 0-1 0 0,0 0-97 0 0,2-3 247 0 0,0 1 0 0 0,0 0-1 0 0,0 0 1 0 0,1 0 0 0 0,0 0-1 0 0,-1 1 1 0 0,1-1-1 0 0,0 1 1 0 0,0 0 0 0 0,0 0-1 0 0,1 0 1 0 0,-1 1-1 0 0,2-1-246 0 0,8-1 528 0 0,0 0-1 0 0,0 1 0 0 0,8 0-527 0 0,-5 0 419 0 0,33-1 739 0 0,0 2 1 0 0,4 3-1159 0 0,17-1 740 0 0,34 4-11 0 0,-14 0-461 0 0,-66-4-211 0 0,373-1 689 0 0,-80-8-209 0 0,-158 2-414 0 0,298-15 153 0 0,-68 1-244 0 0,-80 6 24 0 0,699-83 880 0 0,-567 40-792 0 0,-364 47-132 0 0,616-68 461 0 0,-459 64-439 0 0,-40 4-41 0 0,-149 6 7 0 0,381-17 0 0 0,-343 19 77 0 0,53-8-77 0 0,129-12 159 0 0,-144 13-123 0 0,72-1-108 0 0,-118 6 140 0 0,0 2 0 0 0,64 8-68 0 0,-67-4 67 0 0,-1-3 0 0 0,6-4-67 0 0,78-2 58 0 0,-112 6-2 0 0,-1-2 0 0 0,0-1 0 0 0,8-4-56 0 0,4 1 77 0 0,-29 4-21 0 0,22-5-56 0 0,-14 1 13 0 0,11 1-13 0 0,-19 3 0 0 0,-1-1-1 0 0,0-1 0 0 0,10-4 1 0 0,-12 2 0 0 0,0 2 0 0 0,1 1 0 0 0,0 1 0 0 0,-1 1 0 0 0,1 2 0 0 0,4 0 0 0 0,2-3 0 0 0,-24 2 0 0 0,1 0 0 0 0,0 1 0 0 0,-1 0 0 0 0,1 0 0 0 0,2 1 0 0 0,16 1 0 0 0,1 0 0 0 0,12-2 0 0 0,-32 0 0 0 0,-2 0 0 0 0,0 1 0 0 0,0 0 0 0 0,0 0 0 0 0,0 0 0 0 0,0 0 0 0 0,0 1 0 0 0,-1-1 0 0 0,1 1 0 0 0,21 7 0 0 0,-21-8 0 0 0,1-1 0 0 0,-1 0 0 0 0,0 0 0 0 0,0 0 0 0 0,1 0 0 0 0,-1-1 0 0 0,0 1 0 0 0,0-1 0 0 0,4-1 0 0 0,-3 2 0 0 0,0 0 0 0 0,0 1 0 0 0,0 0 0 0 0,0 0 0 0 0,0 1 0 0 0,0-1 0 0 0,0 1 0 0 0,0 0 0 0 0,0 0 0 0 0,35 10 0 0 0,-36-11 0 0 0,24 14 0 0 0,-18-7 0 0 0,1 2 0 0 0,-6-5 0 0 0,-5-4 0 0 0,0 0 0 0 0,0 0 0 0 0,0 1 0 0 0,0-1 0 0 0,1 0 0 0 0,-1 0 0 0 0,0 0 0 0 0,1 0 0 0 0,-1 0 0 0 0,1 1 0 0 0,-1-1 0 0 0,1 0 0 0 0,0 0 0 0 0,0 0 0 0 0,1 4 0 0 0,1 1 0 0 0,-1 0 0 0 0,0-1 0 0 0,-1 1 0 0 0,0 0 0 0 0,0 0 0 0 0,0 0 0 0 0,0 1 0 0 0,-1-4 0 0 0,0-1 0 0 0,1 1 0 0 0,-1 0 0 0 0,1-1 0 0 0,-1 1 0 0 0,1-1 0 0 0,1 3 0 0 0,-1-3 0 0 0,0 0 0 0 0,0 1 0 0 0,-1-1 0 0 0,1 0 0 0 0,-1 1 0 0 0,1-1 0 0 0,-1 3 0 0 0,2 130 0 0 0,1-46 0 0 0,-4 0 0 0 0,-9 59 0 0 0,-47 315 0 0 0,39-204 0 0 0,13-159 0 0 0,-10 264 0 0 0,8 269 0 0 0,9-371 0 0 0,9 88 0 0 0,-4-187 0 0 0,-4-62 0 0 0,9 158 0 0 0,1-66 0 0 0,-3 97 0 0 0,-1-144 0 0 0,9 14 0 0 0,-9-79 0 0 0,3-7 0 0 0,3-1 0 0 0,18 51 0 0 0,2 7 0 0 0,-17-60 0 0 0,14 68 0 0 0,-17-61 0 0 0,-2-16 0 0 0,0 28 0 0 0,-6-41 0 0 0,-4-30 0 0 0,-1 1 0 0 0,1 18 0 0 0,-2 6 0 0 0,4 13 0 0 0,0-13 0 0 0,-3 13 0 0 0,-1-34 0 0 0,1 0 0 0 0,4 19 0 0 0,3 24 0 0 0,9 104 0 0 0,-14-143 0 0 0,1-1 0 0 0,6 20 0 0 0,-3-14 0 0 0,1 14 0 0 0,-5-26 0 0 0,0 13 0 0 0,-3-20 0 0 0,0-1 0 0 0,3 13 0 0 0,0 2 0 0 0,0-6 0 0 0,-2-9 0 0 0,-1-1 0 0 0,0 0 0 0 0,-1 4 0 0 0,0-14 0 0 0,0 0 0 0 0,0 0 0 0 0,0 0 0 0 0,0 1 0 0 0,-1-1 0 0 0,1 0 0 0 0,0 0 0 0 0,-1 0 0 0 0,1 0 0 0 0,-1 0 0 0 0,1 0 0 0 0,-1-1 0 0 0,1 1 0 0 0,-1 0 0 0 0,0 0 0 0 0,-10 19 0 0 0,10-20 0 0 0,1 1 0 0 0,0-1 0 0 0,-1 1 0 0 0,1-1 0 0 0,0 1 0 0 0,0-1 0 0 0,0 1 0 0 0,-1-1 0 0 0,1 1 0 0 0,0-1 0 0 0,0 1 0 0 0,0-1 0 0 0,0 1 0 0 0,0 0 0 0 0,0-1 0 0 0,0 1 0 0 0,0-1 0 0 0,0 1 0 0 0,0-1 0 0 0,0 1 0 0 0,1 0 0 0 0,-2 1 0 0 0,-6 7 0 0 0,7-8 0 0 0,-1 0 0 0 0,0 0 0 0 0,1 0 0 0 0,-1 0 0 0 0,0 0 0 0 0,0 0 0 0 0,0 0 0 0 0,0-1 0 0 0,0 1 0 0 0,0 0 0 0 0,0-1 0 0 0,0 1 0 0 0,0-1 0 0 0,0 1 0 0 0,0-1 0 0 0,0 1 0 0 0,0-1 0 0 0,-1 0 0 0 0,1 0 0 0 0,0 1 0 0 0,0-1 0 0 0,0 0 0 0 0,0 0 0 0 0,-1 0 0 0 0,1 0 0 0 0,0 0 0 0 0,0-1 0 0 0,-3 1 0 0 0,-47 0 0 0 0,-36-9 0 0 0,-25-4 0 0 0,-69 3 0 0 0,91 7 0 0 0,-25-8 0 0 0,-19 0 0 0 0,73 8 0 0 0,-115-9 0 0 0,-75-9 0 0 0,46 5 0 0 0,-268-6 0 0 0,323 19 0 0 0,-646 3 0 0 0,386 4 0 0 0,-54-1 0 0 0,222-1 0 0 0,-59 1 0 0 0,-162 5 0 0 0,-78 4 0 0 0,106-15 0 0 0,147-1 0 0 0,119-1 0 0 0,-37 1 0 0 0,123 5 0 0 0,-125 5 0 0 0,125-3 0 0 0,-34 3 0 0 0,-49 1 0 0 0,77-4 0 0 0,-10 4 0 0 0,-197 21 0 0 0,244-22 0 0 0,-46 6 0 0 0,-11 7 0 0 0,53-8 0 0 0,54-10 0 0 0,-10-2 0 0 0,3-2 3 0 0,8 0-5 0 0,1 1-14 0 0,-3 0-8 0 0,3 2 18 0 0,-1 0-1 0 0,1 0 1 0 0,0-1 0 0 0,-1 1 0 0 0,1 0 0 0 0,0 0 0 0 0,-1-1 0 0 0,1 1 0 0 0,0 0 0 0 0,0-1 0 0 0,-1 1 0 0 0,1 0 0 0 0,0-1-1 0 0,0 1 1 0 0,0 0 0 0 0,-1-1 0 0 0,1 1 0 0 0,0 0 0 0 0,0-1 0 0 0,0 1 0 0 0,0-1 0 0 0,0 1 0 0 0,0 0 0 0 0,0-1 6 0 0,-4-21-2862 0 0,4 10 1397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2.222"/>
    </inkml:context>
    <inkml:brush xml:id="br0">
      <inkml:brushProperty name="width" value="0.05" units="cm"/>
      <inkml:brushProperty name="height" value="0.05" units="cm"/>
      <inkml:brushProperty name="color" value="#333333"/>
    </inkml:brush>
  </inkml:definitions>
  <inkml:trace contextRef="#ctx0" brushRef="#br0">425 138 6912 0 0,'0'0'528'0'0,"0"0"-186"0"0,0 0 488 0 0,0 0 251 0 0,0 0 51 0 0,0 0-48 0 0,0 0-245 0 0,0 0-110 0 0,0 2-22 0 0,0 9-155 0 0,1-1 0 0 0,0 1 0 0 0,1 0 0 0 0,0-1-1 0 0,1 0 1 0 0,0 1 0 0 0,1-1 0 0 0,2 5-552 0 0,16 38 2151 0 0,-21-52-2039 0 0,0-1-88 0 0,-1 1 1 0 0,0-1-1 0 0,1 0 1 0 0,-1 1-1 0 0,0-1 0 0 0,1 0 1 0 0,-1 1-1 0 0,0-1 0 0 0,1 0 1 0 0,-1 0-1 0 0,1 1 1 0 0,-1-1-1 0 0,1 0 0 0 0,-1 0 1 0 0,1 0-1 0 0,-1 0 0 0 0,0 1 1 0 0,1-1-1 0 0,-1 0 1 0 0,1 0-1 0 0,0 0-24 0 0,4-16 139 0 0,0 0-1 0 0,1-14-138 0 0,-5 27 7 0 0,-1 1 0 0 0,0 0-1 0 0,0 0 1 0 0,0-1 0 0 0,0 1 0 0 0,-1 0-1 0 0,1 0 1 0 0,-1 0 0 0 0,1-1-1 0 0,-1 1 1 0 0,0 0 0 0 0,1 0-7 0 0,-5-15 82 0 0,4 9-52 0 0,0-1 1 0 0,-1 1-1 0 0,1 0 0 0 0,-2 1 1 0 0,1-1-1 0 0,-1 0 1 0 0,0 1-1 0 0,-1-1 0 0 0,-4-6-30 0 0,4 7 0 0 0,-1-1 0 0 0,0 1 0 0 0,-1 0 0 0 0,1 0 0 0 0,-1 1 0 0 0,-1-1 0 0 0,-4-3 0 0 0,2 4 3 0 0,1 1 0 0 0,-1 0 0 0 0,0 0 0 0 0,0 0 0 0 0,-1 1 0 0 0,0 1 0 0 0,1 0 0 0 0,-1 0 0 0 0,0 0 0 0 0,0 2 0 0 0,-5-1-3 0 0,9 1 43 0 0,-1 1 0 0 0,0 0 0 0 0,0 1 0 0 0,0 0 0 0 0,0 0 0 0 0,0 0 0 0 0,0 1 0 0 0,0 0 0 0 0,1 0 0 0 0,-1 1 0 0 0,1 0 0 0 0,0 0 0 0 0,0 0 1 0 0,0 1-1 0 0,0 0 0 0 0,-4 4-43 0 0,7-6 39 0 0,-5 5 118 0 0,-1 0-1 0 0,1 0 0 0 0,0 1 0 0 0,1 0 0 0 0,-1 0 1 0 0,2 1-1 0 0,-1 1-156 0 0,-5 9 210 0 0,1 0 1 0 0,1 1-1 0 0,0 0 0 0 0,-1 9-210 0 0,1-2 192 0 0,3-9-14 0 0,1 1 1 0 0,1-1-1 0 0,1 1 1 0 0,-2 11-179 0 0,-5 54 754 0 0,4 1 0 0 0,3 25-754 0 0,5-79 150 0 0,0 0 0 0 0,2 0 0 0 0,2-1 0 0 0,1 1 0 0 0,1-1 0 0 0,1 0 0 0 0,2-1-1 0 0,1 2-149 0 0,-2-12 55 0 0,0-1 0 0 0,1-1 0 0 0,1 0 0 0 0,4 4-55 0 0,-7-10 15 0 0,0-1 0 0 0,1 0 0 0 0,1-1 0 0 0,-1 0 0 0 0,1 0 1 0 0,1-1-1 0 0,0 0-15 0 0,-1-1 4 0 0,0-1-1 0 0,1-1 1 0 0,0 0 0 0 0,0 0 0 0 0,0-1 0 0 0,0-1 0 0 0,0 0-1 0 0,1 0 1 0 0,0-1 0 0 0,-1 0 0 0 0,1-1 0 0 0,0-1-1 0 0,0 0 1 0 0,0 0 0 0 0,11-3-4 0 0,-13 1-189 0 0,-1-1-1 0 0,1 0 1 0 0,-1 0-1 0 0,0-1 1 0 0,0-1-1 0 0,-1 1 1 0 0,8-6 189 0 0,16-11-6308 0 0,-25 16 3864 0 0,16-11-5617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8.789"/>
    </inkml:context>
    <inkml:brush xml:id="br0">
      <inkml:brushProperty name="width" value="0.1" units="cm"/>
      <inkml:brushProperty name="height" value="0.1" units="cm"/>
      <inkml:brushProperty name="color" value="#333333"/>
    </inkml:brush>
  </inkml:definitions>
  <inkml:trace contextRef="#ctx0" brushRef="#br0">155 227 12440 0 0,'0'0'957'0'0,"-2"2"-624"0"0,1 0-282 0 0,0-1-1 0 0,0 0 1 0 0,0 1 0 0 0,0 0-1 0 0,1-1 1 0 0,-1 1-1 0 0,0-1 1 0 0,1 1 0 0 0,-1 0-1 0 0,1-1 1 0 0,-1 1-1 0 0,1 0 1 0 0,0 0 0 0 0,0 0-1 0 0,0-1 1 0 0,0 1-1 0 0,0 0-50 0 0,7 31 3313 0 0,-5-26-2620 0 0,-1-1 1 0 0,1 0-1 0 0,-1 1 0 0 0,0-1 0 0 0,-1 2-693 0 0,0 15 1099 0 0,0-8-264 0 0,0 1 1 0 0,0-1-1 0 0,2 0 1 0 0,3 15-836 0 0,-1-15 407 0 0,1-1 1 0 0,5 10-408 0 0,2 8 317 0 0,-5-14-89 0 0,0-1 0 0 0,2 0-1 0 0,0 0 1 0 0,3 4-228 0 0,-7-13-31 0 0,1 0 0 0 0,0 0 0 0 0,1-1 0 0 0,-1 1 0 0 0,1-2 0 0 0,1 1 0 0 0,-1-1-1 0 0,9 5 32 0 0,-16-11-55 0 0,1 1-1 0 0,-1-1 0 0 0,1 0 0 0 0,-1 0 0 0 0,1 0 0 0 0,0 0 0 0 0,-1 0 0 0 0,1 0 0 0 0,-1 0 1 0 0,1 0-1 0 0,0 0 0 0 0,-1 0 0 0 0,1 0 0 0 0,-1 0 0 0 0,1 0 0 0 0,0 0 0 0 0,-1-1 0 0 0,1 1 0 0 0,-1 0 1 0 0,1 0-1 0 0,-1-1 0 0 0,1 1 0 0 0,-1 0 0 0 0,1-1 56 0 0,0 0-212 0 0,13-7-1949 0 0,-1-3-3607 0 0,-3-1-2042 0 0</inkml:trace>
  <inkml:trace contextRef="#ctx0" brushRef="#br0" timeOffset="1">68 0 11976 0 0,'-27'9'1064'0'0,"18"-6"-848"0"0,-4 5-216 0 0,8-4 0 0 0,-4 1 1160 0 0,9-5 192 0 0,-5 8 39 0 0,5-8 9 0 0,0 0-968 0 0,0 7-192 0 0,9 6-40 0 0,-4-6-8 0 0,13 7-1192 0 0,1-8-248 0 0,3-1-39 0 0,1-1-17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2.628"/>
    </inkml:context>
    <inkml:brush xml:id="br0">
      <inkml:brushProperty name="width" value="0.05" units="cm"/>
      <inkml:brushProperty name="height" value="0.05" units="cm"/>
      <inkml:brushProperty name="color" value="#333333"/>
    </inkml:brush>
  </inkml:definitions>
  <inkml:trace contextRef="#ctx0" brushRef="#br0">299 46 16439 0 0,'-14'-6'506'0'0,"-1"0"-1"0"0,1 0 0 0 0,-1 2 0 0 0,0-1 0 0 0,-1 2 1 0 0,1 0-1 0 0,0 1 0 0 0,-1 1 0 0 0,1 0 0 0 0,-9 1-505 0 0,22 1 128 0 0,-1-1 0 0 0,1 1 0 0 0,0 0-1 0 0,-1 0 1 0 0,1 0 0 0 0,0 0 0 0 0,0 0-1 0 0,0 0 1 0 0,-1 0 0 0 0,1 1 0 0 0,0-1-1 0 0,1 1 1 0 0,-1 0 0 0 0,0-1 0 0 0,0 1 0 0 0,1 0-1 0 0,-1 1-127 0 0,-5 5 292 0 0,1 0 0 0 0,0 1 0 0 0,-2 6-292 0 0,1-4 162 0 0,2 0-1 0 0,0 0 0 0 0,0 1 1 0 0,1-1-1 0 0,-2 11-161 0 0,-2 10 425 0 0,1 1 0 0 0,2 0 0 0 0,1 0 0 0 0,2 9-425 0 0,1-11 243 0 0,0-15-100 0 0,1 1-1 0 0,0-1 1 0 0,1 0 0 0 0,1 0-1 0 0,1 0 1 0 0,0 0-1 0 0,5 14-142 0 0,18 27 357 0 0,-22-49-315 0 0,1 0 0 0 0,0 0-1 0 0,0 0 1 0 0,1-1 0 0 0,0 0-1 0 0,1 0 1 0 0,-1-1 0 0 0,3 2-42 0 0,-8-7 5 0 0,3 3 7 0 0,1 0 0 0 0,-1-1 0 0 0,1 1 0 0 0,0-1-1 0 0,0 0 1 0 0,0-1 0 0 0,0 1 0 0 0,0-1 0 0 0,1 0 0 0 0,-1-1-1 0 0,1 1 1 0 0,-1-1 0 0 0,1 0 0 0 0,0 0 0 0 0,-1-1 0 0 0,1 1 0 0 0,0-1-1 0 0,5-1-11 0 0,0-1 12 0 0,0-1-1 0 0,-1 0 0 0 0,1 0 0 0 0,-1-1 0 0 0,0-1 0 0 0,0 0 0 0 0,0 0 0 0 0,-1-1 0 0 0,0 0 0 0 0,0 0 0 0 0,0-1 0 0 0,-1 0 0 0 0,6-7-11 0 0,-8 8-3 0 0,1-1 0 0 0,-1 0-1 0 0,-1-1 1 0 0,1 1-1 0 0,-1-1 1 0 0,-1 0-1 0 0,1-1 1 0 0,-1 1-1 0 0,-1-1 1 0 0,0 0-1 0 0,0 1 1 0 0,-1-1-1 0 0,0-1 1 0 0,0 1-1 0 0,0-2 4 0 0,2-18 42 0 0,1-4 52 0 0,-5 22-99 0 0,-1-1 0 0 0,-1 1 0 0 0,0 0 0 0 0,0 0 0 0 0,-1 0 0 0 0,-4-9 5 0 0,-7-16-125 0 0,-9-12 125 0 0,-10-26-62 0 0,26 59 40 0 0,0 0-1 0 0,-1 0 1 0 0,0 1-1 0 0,-4-3 23 0 0,7 9-13 0 0,1 2-57 0 0,-1-1 0 0 0,0 1 0 0 0,0 0 0 0 0,-1 0 0 0 0,1 0 0 0 0,-1 1 0 0 0,-1 0 0 0 0,0-1 70 0 0,5 5-100 0 0,1 1 0 0 0,-1-1 0 0 0,1 0 0 0 0,-1 1 0 0 0,1-1 0 0 0,-1 1 0 0 0,1 0 0 0 0,-1-1 0 0 0,0 1 0 0 0,1 0 0 0 0,-1 0 0 0 0,0 0 0 0 0,1 0 0 0 0,-1 0 0 0 0,0 0 100 0 0,1 1-133 0 0,0-1 0 0 0,0 0 0 0 0,0 1 0 0 0,0-1 1 0 0,1 1-1 0 0,-1-1 0 0 0,0 1 0 0 0,0-1 0 0 0,0 1 1 0 0,1-1-1 0 0,-1 1 0 0 0,0 0 0 0 0,1-1 0 0 0,-1 1 1 0 0,1 0-1 0 0,-1 0 0 0 0,1-1 0 0 0,-1 1 0 0 0,1 0 1 0 0,0 0-1 0 0,-1 0 0 0 0,1 0 0 0 0,0 0 0 0 0,0 0 1 0 0,-1-1-1 0 0,1 1 0 0 0,0 1 133 0 0,-3 10-1547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3.243"/>
    </inkml:context>
    <inkml:brush xml:id="br0">
      <inkml:brushProperty name="width" value="0.05" units="cm"/>
      <inkml:brushProperty name="height" value="0.05" units="cm"/>
      <inkml:brushProperty name="color" value="#333333"/>
    </inkml:brush>
  </inkml:definitions>
  <inkml:trace contextRef="#ctx0" brushRef="#br0">403 552 2760 0 0,'2'-2'207'0'0,"0"-1"-59"0"0,1-1 1 0 0,-1 0-1 0 0,0 0 1 0 0,0-1 0 0 0,0 1-1 0 0,0 0 1 0 0,-1-1 0 0 0,0 1-1 0 0,0-1 1 0 0,0 1-1 0 0,0-1 1 0 0,-1 0-149 0 0,1-3 1052 0 0,-1 0-1 0 0,0 0 1 0 0,0 0-1 0 0,-1 0 1 0 0,0 0 0 0 0,-1-7-1052 0 0,-2 3 869 0 0,-1 0 0 0 0,1 0 0 0 0,-2 1 0 0 0,0 0 0 0 0,0 0 0 0 0,-7-9-869 0 0,6 9 515 0 0,2 5-225 0 0,0 1 0 0 0,0 0-1 0 0,0 1 1 0 0,0-1 0 0 0,-1 1 0 0 0,1 0 0 0 0,-1 0 0 0 0,0 0-1 0 0,-1 1 1 0 0,1 0 0 0 0,-2 0-290 0 0,-8-5 613 0 0,13 7-499 0 0,1-1 1 0 0,-1 1-1 0 0,0 0 1 0 0,0 0-1 0 0,0 1 0 0 0,0-1 1 0 0,0 1-1 0 0,0-1 0 0 0,0 1 1 0 0,0 0-1 0 0,0 0 1 0 0,0 0-1 0 0,0 0 0 0 0,0 1 1 0 0,0-1-1 0 0,-2 2-114 0 0,-3 0 257 0 0,0 1-1 0 0,0 1 1 0 0,0-1 0 0 0,1 1-1 0 0,-3 2-256 0 0,3-1 192 0 0,1 0 0 0 0,1 0 0 0 0,-1 0 0 0 0,0 0-1 0 0,1 1 1 0 0,-3 5-192 0 0,-9 8 328 0 0,1-1-79 0 0,0 1 1 0 0,2 0-1 0 0,0 1 0 0 0,1 0 1 0 0,1 1-1 0 0,-9 22-249 0 0,19-35 73 0 0,-1 0 1 0 0,1 1 0 0 0,1-1-1 0 0,-1 1 1 0 0,2-1-1 0 0,-1 1 1 0 0,1-1-1 0 0,1 7-73 0 0,-1-3 167 0 0,0 1 0 0 0,-1-1 0 0 0,-1 2-167 0 0,1-5 92 0 0,-1-4-49 0 0,1 0 1 0 0,0 0-1 0 0,1 0 0 0 0,-1 1 1 0 0,1-1-1 0 0,0 0 0 0 0,0 0 0 0 0,1 0 1 0 0,0 0-1 0 0,0 0 0 0 0,0 0 1 0 0,0 0-1 0 0,2 2-43 0 0,0 1 32 0 0,1 0 1 0 0,0 0-1 0 0,1-1 1 0 0,0 0-1 0 0,0 0 0 0 0,1 0 1 0 0,0 0-1 0 0,0-1 1 0 0,0 0-1 0 0,1 0 1 0 0,0-1-1 0 0,0 0 0 0 0,1 0 1 0 0,-1-1-1 0 0,1 0 1 0 0,3 2-33 0 0,-2-3 5 0 0,0 1 1 0 0,0-1-1 0 0,0-1 1 0 0,0 1-1 0 0,0-2 1 0 0,1 1-1 0 0,-1-1 1 0 0,0-1-1 0 0,1 0 1 0 0,-1 0-1 0 0,1-1 1 0 0,-1 0-1 0 0,0 0 1 0 0,0-1-1 0 0,2-1-5 0 0,8-2 29 0 0,-1-2 0 0 0,9-4-29 0 0,-21 8-10 0 0,0 0 1 0 0,0-1-1 0 0,-1 1 1 0 0,1-1-1 0 0,-1 0 1 0 0,0 0-1 0 0,0-1 1 0 0,0 1-1 0 0,1-3 10 0 0,-4 4-7 0 0,6-7-42 0 0,0 0 0 0 0,-1 0-1 0 0,0-1 1 0 0,-1 0 0 0 0,4-11 49 0 0,-3 3-85 0 0,-1-1 1 0 0,-2 0-1 0 0,0 0 1 0 0,-1 0-1 0 0,-1-1 0 0 0,-1 1 1 0 0,0-15 84 0 0,-5-18-267 0 0,-2 0-1 0 0,-5-18 268 0 0,5 24-136 0 0,4 26 68 0 0,-1 1-1 0 0,-1 0 1 0 0,-1-1 68 0 0,-35-142-270 0 0,34 136 228 0 0,1 16 10 0 0,4 10 17 0 0,0-1 0 0 0,0 1 0 0 0,0-1 1 0 0,1 1-1 0 0,-1-1 0 0 0,0 0 0 0 0,1 1 1 0 0,0-1-1 0 0,-1 1 0 0 0,1-1 0 0 0,0 0 15 0 0,0 19 13 0 0,1 1 0 0 0,1-1 0 0 0,0 1 0 0 0,1-1 1 0 0,2 4-14 0 0,2 5 241 0 0,1 18-241 0 0,-1-2 176 0 0,9 60 300 0 0,-7-38-203 0 0,-7-49-214 0 0,27 139 576 0 0,-23-131-556 0 0,0 0 0 0 0,2 0 0 0 0,1-1-1 0 0,1 1 1 0 0,6 8-79 0 0,-14-28-21 0 0,0 0-1 0 0,0 0 1 0 0,0 0-1 0 0,1 0 1 0 0,-1 0 0 0 0,1-1-1 0 0,0 1 1 0 0,0-1-1 0 0,0 1 1 0 0,0-1 0 0 0,0 0-1 0 0,0 0 1 0 0,1-1-1 0 0,-1 1 1 0 0,1-1 0 0 0,0 1 21 0 0,-2-2-202 0 0,1 1-1 0 0,0-1 1 0 0,-1 1 0 0 0,1-1 0 0 0,-1 0 0 0 0,1 0 0 0 0,0 0 0 0 0,-1 0 0 0 0,1 0 0 0 0,0-1 0 0 0,-1 1 0 0 0,1-1 0 0 0,-1 0 0 0 0,1 0 0 0 0,-1 0 0 0 0,0 0 0 0 0,1 0 0 0 0,-1 0 0 0 0,0-1 0 0 0,1 1 0 0 0,-1-1 0 0 0,0 1 0 0 0,1-2 202 0 0,6-9-1843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3.607"/>
    </inkml:context>
    <inkml:brush xml:id="br0">
      <inkml:brushProperty name="width" value="0.05" units="cm"/>
      <inkml:brushProperty name="height" value="0.05" units="cm"/>
      <inkml:brushProperty name="color" value="#333333"/>
    </inkml:brush>
  </inkml:definitions>
  <inkml:trace contextRef="#ctx0" brushRef="#br0">1 360 15984 0 0,'0'0'729'0'0,"0"0"-13"0"0,0 0-355 0 0,2 0 215 0 0,2 0-317 0 0,0 0-65 0 0,-1 0 0 0 0,1 0 1 0 0,-1-1-1 0 0,1 1 0 0 0,0-1 0 0 0,-1 1 1 0 0,1-1-1 0 0,-1 0 0 0 0,0-1 0 0 0,2 1-194 0 0,37-18 1625 0 0,-25 13-1246 0 0,0-2 0 0 0,-1 0-1 0 0,0-1 1 0 0,-1 0 0 0 0,6-5-379 0 0,8-3 236 0 0,-24 14-224 0 0,0 1 0 0 0,0-1-1 0 0,-1 0 1 0 0,1 0 0 0 0,2-3-12 0 0,2-2 3 0 0,1 0 49 0 0,0-1-1 0 0,-1 0 0 0 0,-1-1 0 0 0,0 1 1 0 0,4-8-52 0 0,-10 14 0 0 0,0 0 1 0 0,0 0-1 0 0,-1 0 1 0 0,1 0-1 0 0,-1 0 1 0 0,0-1 0 0 0,0 1-1 0 0,0 0 1 0 0,-1-1-1 0 0,1 1 1 0 0,-1-1-1 0 0,0 1 1 0 0,0-1 0 0 0,0 1-1 0 0,0-1 1 0 0,-1 1-1 0 0,1-1 1 0 0,-1 1 0 0 0,0 0-1 0 0,0-1 1 0 0,0 1-1 0 0,0 0 1 0 0,-1-1-1 0 0,-1-3-31 0 0,-1 0 0 0 0,0 0 0 0 0,-1 0 0 0 0,0 0 0 0 0,0 1 0 0 0,0 0 0 0 0,0 0 0 0 0,-1 0-1 0 0,0 1 1 0 0,0 0 0 0 0,-6-4 31 0 0,9 7 4 0 0,0 0 0 0 0,-1 1 0 0 0,1-1 0 0 0,0 1-1 0 0,-1-1 1 0 0,1 1 0 0 0,-1 0 0 0 0,1 0 0 0 0,-1 1-1 0 0,0-1 1 0 0,1 1 0 0 0,-1 0 0 0 0,0 0 0 0 0,0 0-1 0 0,1 0 1 0 0,-1 1 0 0 0,0-1 0 0 0,1 1 0 0 0,-1 0-1 0 0,1 0 1 0 0,-1 0 0 0 0,1 1 0 0 0,-1-1 0 0 0,1 1-1 0 0,0 0 1 0 0,-3 1-4 0 0,-4 4 103 0 0,1 1 1 0 0,0 0-1 0 0,0 0 0 0 0,0 1 1 0 0,1 0-1 0 0,1 0 0 0 0,-1 0 0 0 0,2 1 1 0 0,-1 1-1 0 0,-3 8-103 0 0,-3 8 521 0 0,2 0 0 0 0,1 1 0 0 0,-5 27-521 0 0,12-40 154 0 0,0 0 0 0 0,1 0-1 0 0,1 0 1 0 0,1 1 0 0 0,0-1-1 0 0,0 1 1 0 0,2-1 0 0 0,0 0 0 0 0,1 0-1 0 0,0 0 1 0 0,1 0 0 0 0,1 0-1 0 0,1-1 1 0 0,1 3-154 0 0,-1-6 123 0 0,0 0 1 0 0,1 0-1 0 0,1-1 0 0 0,0 0 0 0 0,0 0 1 0 0,1-1-1 0 0,6 5-123 0 0,-6-6 33 0 0,1-1 0 0 0,0-1 0 0 0,0 0 0 0 0,1 0 0 0 0,-1-1 0 0 0,1 0 0 0 0,0-1 0 0 0,1 0 0 0 0,-1-1 0 0 0,0 0 0 0 0,11 0-33 0 0,-8-1 32 0 0,0 0 0 0 0,0-2 0 0 0,0 0-1 0 0,0 0 1 0 0,0-1 0 0 0,0-1 0 0 0,0 0-1 0 0,0-1 1 0 0,8-3-32 0 0,-9 1-37 0 0,-1-1 0 0 0,1 0 0 0 0,-2-1 0 0 0,1 0 0 0 0,-1-1 0 0 0,0 0 0 0 0,0-1 0 0 0,-1 0-1 0 0,-1-1 1 0 0,1 0 0 0 0,-1 0 0 0 0,-1-1 0 0 0,0 0 0 0 0,-1 0 0 0 0,4-7 37 0 0,-9 13-263 0 0,0 0 1 0 0,-1-1-1 0 0,1 1 1 0 0,-1 0-1 0 0,0 0 0 0 0,-1-1 1 0 0,1 1-1 0 0,-1-1 0 0 0,0 1 1 0 0,0 0-1 0 0,-1-6 263 0 0,0-10-4869 0 0,1 21 3271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5.419"/>
    </inkml:context>
    <inkml:brush xml:id="br0">
      <inkml:brushProperty name="width" value="0.05" units="cm"/>
      <inkml:brushProperty name="height" value="0.05" units="cm"/>
      <inkml:brushProperty name="color" value="#333333"/>
    </inkml:brush>
  </inkml:definitions>
  <inkml:trace contextRef="#ctx0" brushRef="#br0">462 0 11056 0 0,'0'0'505'0'0,"0"0"-9"0"0,0 0-71 0 0,1 8 2597 0 0,2 2-1164 0 0,8 33 1846 0 0,-9-28-2726 0 0,2 0 0 0 0,3 9-978 0 0,5 19 672 0 0,6 58 1001 0 0,-5 1-1 0 0,-1 47-1672 0 0,2 4 888 0 0,-11-118-590 0 0,2 0 0 0 0,8 31-298 0 0,-12-63 14 0 0,-1-2-7 0 0,0 0 0 0 0,1 1 1 0 0,-1-1-1 0 0,0 0 0 0 0,1 1 1 0 0,-1-1-1 0 0,1 0 1 0 0,0 1-1 0 0,-1-1 0 0 0,1 0 1 0 0,0 0-1 0 0,0 0 0 0 0,0 0 1 0 0,0 0-1 0 0,1 1-7 0 0,-2-2 2 0 0,1 1 0 0 0,0-1-1 0 0,-1 0 1 0 0,1 0 0 0 0,0 1-1 0 0,-1-1 1 0 0,1 0 0 0 0,0 0 0 0 0,0 0-1 0 0,-1 0 1 0 0,1 0 0 0 0,0 0-1 0 0,0 0 1 0 0,-1 0 0 0 0,1 0-1 0 0,0 0 1 0 0,0 0 0 0 0,-1-1 0 0 0,1 1-1 0 0,0 0 1 0 0,-1-1 0 0 0,1 1-1 0 0,0 0 1 0 0,-1-1 0 0 0,1 1 0 0 0,0 0-1 0 0,-1-1 1 0 0,1 1 0 0 0,-1-1-1 0 0,1 1 1 0 0,-1-1 0 0 0,1 0 0 0 0,-1 1-1 0 0,1-1 1 0 0,-1 0 0 0 0,0 1-1 0 0,1-1-1 0 0,-1 0 1 0 0,4-4-34 0 0,-1 0 0 0 0,0 0 0 0 0,0 0 0 0 0,0 0 0 0 0,-1-1 0 0 0,0 1 0 0 0,0-1 1 0 0,0 1-1 0 0,0-1 0 0 0,-1 0 0 0 0,0 0 0 0 0,-1 0 0 0 0,1 0 0 0 0,-1-5 33 0 0,-1-10-183 0 0,0 0 0 0 0,-1 0-1 0 0,-3-10 184 0 0,1 6-173 0 0,-2 1-1 0 0,0-1 0 0 0,-1 1 0 0 0,-1 0 0 0 0,-1 1 0 0 0,-2 0 0 0 0,0 1 0 0 0,-1 0 0 0 0,-15-20 174 0 0,14 26-33 0 0,-1 0-1 0 0,0 0 1 0 0,-1 1-1 0 0,-1 1 1 0 0,0 0-1 0 0,-1 2 1 0 0,0 0-1 0 0,-1 0 34 0 0,7 5 0 0 0,-1 2-1 0 0,1-1 1 0 0,-1 1-1 0 0,0 1 1 0 0,0 0-1 0 0,0 0 1 0 0,0 2-1 0 0,-1-1 1 0 0,1 2-1 0 0,-1-1 1 0 0,0 2-1 0 0,1 0 1 0 0,-1 0 0 0 0,0 1 0 0 0,3 1 33 0 0,0 0 0 0 0,0 1 1 0 0,1 0-1 0 0,-1 0 1 0 0,1 1-1 0 0,0 0 1 0 0,0 1-1 0 0,0 0 1 0 0,1 1-1 0 0,-4 2-33 0 0,3-1 77 0 0,-1 1-1 0 0,1 0 1 0 0,0 1-1 0 0,1 0 1 0 0,0 0-1 0 0,0 1 1 0 0,1 0-1 0 0,-1 3-76 0 0,3-5 83 0 0,1 1 0 0 0,0-1 0 0 0,1 1 0 0 0,0-1 0 0 0,0 1-1 0 0,0 0 1 0 0,2 0 0 0 0,-1 0 0 0 0,1 1 0 0 0,0-1 0 0 0,1 6-83 0 0,0-9 57 0 0,1 1 1 0 0,0 0-1 0 0,0-1 0 0 0,0 1 1 0 0,1 0-1 0 0,0-1 1 0 0,0 0-1 0 0,1 1 1 0 0,0-1-1 0 0,0 0 1 0 0,0 0-1 0 0,1-1 0 0 0,0 1 1 0 0,0-1-1 0 0,0 0 1 0 0,2 1-58 0 0,0 1 56 0 0,0 0 0 0 0,1-1 1 0 0,-1 0-1 0 0,2 0 0 0 0,-1-1 0 0 0,0 0 1 0 0,1 0-1 0 0,0-1 0 0 0,0 0 0 0 0,5 1-56 0 0,14 4 90 0 0,0 0-1 0 0,1-3 1 0 0,0 0-1 0 0,0-1 1 0 0,1-2-1 0 0,-1-1 1 0 0,1-1-1 0 0,-1-2 1 0 0,1-1-1 0 0,4-1-89 0 0,32-7 54 0 0,0-3 0 0 0,-1-2 1 0 0,57-23-55 0 0,-107 33 6 0 0,20-6 22 0 0,-1-1 0 0 0,-1-1-1 0 0,0-2 1 0 0,-1-2-28 0 0,-5 2 5 0 0,-16 10 0 0 0,1-1 0 0 0,-1 0 0 0 0,0 0 1 0 0,-1-1-1 0 0,1-1 0 0 0,-1 0 0 0 0,-1 0 0 0 0,0-1 0 0 0,0 0 1 0 0,0 0-1 0 0,-1 0 0 0 0,-1-1 0 0 0,1-1-5 0 0,-2-4-2410 0 0,-5-1-3469 0 0,0 12 3939 0 0,0 4-6766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6.364"/>
    </inkml:context>
    <inkml:brush xml:id="br0">
      <inkml:brushProperty name="width" value="0.05" units="cm"/>
      <inkml:brushProperty name="height" value="0.05" units="cm"/>
      <inkml:brushProperty name="color" value="#333333"/>
    </inkml:brush>
  </inkml:definitions>
  <inkml:trace contextRef="#ctx0" brushRef="#br0">73 197 5984 0 0,'-5'-7'622'0'0,"-2"-2"-1507"0"0,-16-6 12626 0 0,21 14-10610 0 0,2 4-726 0 0,0 0 0 0 0,-1 0 0 0 0,0 0 0 0 0,1 0 1 0 0,-1-1-1 0 0,0 1 0 0 0,-1 2-405 0 0,-5 17 906 0 0,7-14-603 0 0,0-1 0 0 0,0 1 0 0 0,1-1 0 0 0,0 1 0 0 0,1 6-303 0 0,3 18 424 0 0,3 59 1135 0 0,6 7-1559 0 0,-5-29 622 0 0,-3-25-184 0 0,2 3-438 0 0,-5-28 136 0 0,-1-1 0 0 0,0 11-136 0 0,-1-12 281 0 0,1 0 0 0 0,2 14-281 0 0,-3-28 50 0 0,5 23 297 0 0,-4-20-160 0 0,-3-18-40 0 0,-8-32-75 0 0,5 29-37 0 0,1-2-1 0 0,-1-13-34 0 0,1-2-10 0 0,-2 1-1 0 0,-3-8 11 0 0,-5-42-51 0 0,-19-129-165 0 0,24 153 85 0 0,4 40 83 0 0,2 0 1 0 0,0-1 0 0 0,1 0-1 0 0,0 1 1 0 0,2-1-1 0 0,1-9 48 0 0,-1 0-68 0 0,-2 24 60 0 0,1 0-1 0 0,0 0 0 0 0,0 1 0 0 0,0-1 0 0 0,0 0 0 0 0,1 0 0 0 0,-1 0 0 0 0,1 1 1 0 0,0-1-1 0 0,0 0 0 0 0,0-1 9 0 0,0 4-12 0 0,0 1 0 0 0,0-1 1 0 0,-1 1-1 0 0,1-1 0 0 0,0 1 1 0 0,-1-1-1 0 0,1 1 0 0 0,0-1 0 0 0,-1 1 1 0 0,1-1-1 0 0,-1 1 0 0 0,1 0 1 0 0,-1 0-1 0 0,1-1 12 0 0,13 19-34 0 0,-5-8 24 0 0,0 1 1 0 0,-1 0 0 0 0,-1 1 0 0 0,1 2 9 0 0,8 15 90 0 0,1 0-1 0 0,21 28-89 0 0,47 53 286 0 0,-60-79-236 0 0,12 14 145 0 0,1-1 1 0 0,2-3 0 0 0,2-1-1 0 0,33 24-195 0 0,-63-56 11 0 0,13 11 30 0 0,2-1-1 0 0,0-1 0 0 0,5 1-40 0 0,-16-11 29 0 0,0 0-1 0 0,1-1 0 0 0,11 3-28 0 0,-20-8 17 0 0,1 0 0 0 0,-1 0 0 0 0,0-1 0 0 0,1 0 1 0 0,-1-1-1 0 0,0 0 0 0 0,1 0 0 0 0,7-1-17 0 0,-7-3 56 0 0,-6 1-41 0 0,-1 0 1 0 0,0 1-1 0 0,0-1 1 0 0,0 0-1 0 0,0 0 1 0 0,0 0-1 0 0,-1 0 1 0 0,0 0-1 0 0,1-1 0 0 0,-1 1 1 0 0,0 0-1 0 0,0-1 1 0 0,-1 1-1 0 0,1 0 1 0 0,-1-1-1 0 0,0 1 1 0 0,0-3-16 0 0,1-8 51 0 0,-2 0 0 0 0,0 0 0 0 0,-2-11-51 0 0,-39-178 125 0 0,3 15-133 0 0,36 167-26 0 0,-12-76 125 0 0,14 79-175 0 0,0-1 0 0 0,0 0-1 0 0,2 1 1 0 0,1-3 84 0 0,-2 19-29 0 0,0-1-1 0 0,1 1 1 0 0,-1 0 0 0 0,1 0-1 0 0,0 0 1 0 0,0 0-1 0 0,0 0 1 0 0,0 0 0 0 0,0 0-1 0 0,0 0 1 0 0,0 0-1 0 0,2-1 30 0 0,-3 3-7 0 0,1-1-97 0 0,1 1-218 0 0,1 1 0 0 0,-1-1 0 0 0,0 1-1 0 0,1 0 1 0 0,-1 0 0 0 0,0 0 0 0 0,1 1 0 0 0,-1-1 322 0 0,21 20-2275 0 0,-18-16 1444 0 0,0 0 0 0 0,0 0 0 0 0,0-1 0 0 0,4 3 831 0 0,9 1-1632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6.741"/>
    </inkml:context>
    <inkml:brush xml:id="br0">
      <inkml:brushProperty name="width" value="0.05" units="cm"/>
      <inkml:brushProperty name="height" value="0.05" units="cm"/>
      <inkml:brushProperty name="color" value="#333333"/>
    </inkml:brush>
  </inkml:definitions>
  <inkml:trace contextRef="#ctx0" brushRef="#br0">0 358 14600 0 0,'0'0'664'0'0,"0"0"-8"0"0,1 1-419 0 0,-1 0-203 0 0,1 1 1 0 0,0-1 0 0 0,0 0-1 0 0,-1 0 1 0 0,1 1 0 0 0,0-1-1 0 0,0 0 1 0 0,0 0-1 0 0,0 0 1 0 0,0 0 0 0 0,1 0-1 0 0,-1 0 1 0 0,0-1-1 0 0,0 1 1 0 0,1 0 0 0 0,-1-1-1 0 0,0 1 1 0 0,1-1 0 0 0,-1 1-1 0 0,1-1 1 0 0,-1 1-1 0 0,0-1 1 0 0,1 0 0 0 0,-1 0-1 0 0,1 0 1 0 0,-1 0-1 0 0,1 0 1 0 0,-1 0 0 0 0,1 0-1 0 0,0-1-34 0 0,8 0 768 0 0,-1-1 1 0 0,0 0-1 0 0,0-1 0 0 0,6-3-768 0 0,2 1 747 0 0,-10 2-507 0 0,-1 1 0 0 0,1-1 0 0 0,-1-1 0 0 0,0 1 0 0 0,0-1 0 0 0,-1 0 0 0 0,1 0-1 0 0,-1 0-239 0 0,42-40 381 0 0,-37 33-259 0 0,-3 4-90 0 0,0 0 0 0 0,0-1 1 0 0,-1 0-1 0 0,0 0 0 0 0,-1-1 1 0 0,0 1-1 0 0,0-1 0 0 0,-1 0 1 0 0,1-4-33 0 0,-3 8 13 0 0,-1 0 1 0 0,1 0 0 0 0,-1 0 0 0 0,-1 0 0 0 0,1 0 0 0 0,-1 0 0 0 0,0 0 0 0 0,0 0-1 0 0,0-1 1 0 0,-1 1 0 0 0,1 0 0 0 0,-1 0 0 0 0,-1 0 0 0 0,1 0 0 0 0,-1 1 0 0 0,0-1 0 0 0,0 0-1 0 0,0 1 1 0 0,-1-2-14 0 0,-4-7 18 0 0,1 3 18 0 0,1 1-1 0 0,-1 0 1 0 0,-1 0-36 0 0,4 6 10 0 0,1 0 0 0 0,-1 0 0 0 0,0 0 0 0 0,0 1 0 0 0,0-1-1 0 0,0 1 1 0 0,0 0 0 0 0,0 0 0 0 0,-1 0 0 0 0,-2 0-10 0 0,2 0 33 0 0,0 0 0 0 0,-1 1 0 0 0,1 0-1 0 0,-1-1 1 0 0,1 2 0 0 0,-1-1 0 0 0,1 0 0 0 0,-1 1-1 0 0,1 0 1 0 0,-1 0 0 0 0,-2 1-33 0 0,3 0 24 0 0,1-1 0 0 0,0 1 0 0 0,0 0 0 0 0,0 1 1 0 0,0-1-1 0 0,0 0 0 0 0,0 1 0 0 0,0 0 0 0 0,0 0 0 0 0,0 0 0 0 0,1 0 0 0 0,-1 0 1 0 0,1 0-1 0 0,0 1 0 0 0,-1-1 0 0 0,0 2-24 0 0,-6 8 113 0 0,0 1 1 0 0,0-1-1 0 0,1 2 0 0 0,1-1 1 0 0,0 1-1 0 0,1 0 0 0 0,-1 2-113 0 0,-1 16 374 0 0,0 0 0 0 0,2 0 0 0 0,0 14-374 0 0,5-33 128 0 0,0 0 0 0 0,1 1 0 0 0,1-1 0 0 0,0 0 0 0 0,1 0 0 0 0,0 0 0 0 0,1 0 0 0 0,1 0-1 0 0,4 11-127 0 0,-5-14 78 0 0,1 0-1 0 0,1 0 1 0 0,0 0-1 0 0,0 0 1 0 0,1-1-1 0 0,0 0 1 0 0,0 0-1 0 0,1-1 1 0 0,0 0-1 0 0,2 1-77 0 0,15 12 103 0 0,0-1 1 0 0,6 2-104 0 0,-20-16 10 0 0,1 0 1 0 0,-1 0 0 0 0,1-1-1 0 0,0 0 1 0 0,0-1 0 0 0,0-1-1 0 0,8 2-10 0 0,-10-3-63 0 0,1 0-1 0 0,-1-1 1 0 0,0 0-1 0 0,0-1 1 0 0,1 0-1 0 0,-1-1 1 0 0,0 0-1 0 0,1 0 0 0 0,-1-1 1 0 0,0 0-1 0 0,0 0 1 0 0,0-1-1 0 0,0-1 1 0 0,-1 1-1 0 0,6-4 64 0 0,1 0-408 0 0,0 0-139 0 0,-1 0-1 0 0,0-1 1 0 0,0 0 0 0 0,2-4 547 0 0,-7 5-843 0 0,0-1 1 0 0,0 0-1 0 0,-1-1 0 0 0,0 1 1 0 0,-1-2-1 0 0,0 1 0 0 0,2-5 843 0 0,9-20-7347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7.182"/>
    </inkml:context>
    <inkml:brush xml:id="br0">
      <inkml:brushProperty name="width" value="0.05" units="cm"/>
      <inkml:brushProperty name="height" value="0.05" units="cm"/>
      <inkml:brushProperty name="color" value="#333333"/>
    </inkml:brush>
  </inkml:definitions>
  <inkml:trace contextRef="#ctx0" brushRef="#br0">0 111 2760 0 0,'0'0'125'0'0,"0"2"-3"0"0,2 20 5717 0 0,0 1 0 0 0,2-1 0 0 0,2 8-5839 0 0,3 21 2519 0 0,8 20-549 0 0,-6-25-1209 0 0,-3-9 1314 0 0,13 33-2075 0 0,-18-59 146 0 0,2 0 1 0 0,0 0 0 0 0,0 0-1 0 0,1-1 1 0 0,0 1 0 0 0,1-1-1 0 0,0-1 1 0 0,2 2-147 0 0,-8-10 10 0 0,0 1 0 0 0,1-1 0 0 0,-1 0 0 0 0,0 0 0 0 0,1 0 0 0 0,0 0 0 0 0,-1 0 0 0 0,1 0 1 0 0,0 0-1 0 0,-1 0 0 0 0,1 0 0 0 0,0-1 0 0 0,0 1 0 0 0,-1-1 0 0 0,1 1 0 0 0,0-1 0 0 0,0 0 0 0 0,0 0 0 0 0,0 0 0 0 0,0 0-10 0 0,1 0 13 0 0,0-1 0 0 0,0 1-1 0 0,0-1 1 0 0,0 0 0 0 0,0 0-1 0 0,0 0 1 0 0,-1 0 0 0 0,1-1-1 0 0,0 1 1 0 0,-1-1-1 0 0,1 0 1 0 0,0 0-13 0 0,8-7-30 0 0,0-1-1 0 0,-1 0 1 0 0,0 0-1 0 0,-1-1 1 0 0,0 0-1 0 0,-1-1 1 0 0,0 0 0 0 0,-1 0-1 0 0,1-2 31 0 0,4-12-87 0 0,-1 0-1 0 0,-1-1 1 0 0,-1 0-1 0 0,0-4 88 0 0,-3 3-105 0 0,0 1 0 0 0,-2-1 0 0 0,-1 0 0 0 0,-1 0 0 0 0,-1 0 0 0 0,-2-1 0 0 0,-1 1 0 0 0,-5-25 105 0 0,6 49-77 0 0,-1 7 63 0 0,1 6 28 0 0,1 32 194 0 0,2 1 1 0 0,2-1 0 0 0,7 27-209 0 0,-7-48 88 0 0,1-1 1 0 0,1 0-1 0 0,0 0 0 0 0,2 0 1 0 0,0-1-1 0 0,1 0 1 0 0,1-1-1 0 0,9 13-88 0 0,-4-8 59 0 0,0-1 20 0 0,1-1 0 0 0,10 11-79 0 0,-21-26 6 0 0,0 0 1 0 0,1 0 0 0 0,-1 0 0 0 0,1 0 0 0 0,0-1 0 0 0,1 0 0 0 0,-1-1 0 0 0,1 1-1 0 0,0-1 1 0 0,0 0 0 0 0,1 0-7 0 0,4 0 10 0 0,1-1-1 0 0,-1 0 1 0 0,1 0-1 0 0,0-1 1 0 0,-1-1-1 0 0,1 0 1 0 0,0-1-1 0 0,-1 0 1 0 0,1-1-1 0 0,0-1 1 0 0,-1 0 0 0 0,0 0-1 0 0,5-3-9 0 0,-6 1 8 0 0,-1-1 0 0 0,0 0 0 0 0,0-1 0 0 0,0 0 0 0 0,-1 0 0 0 0,0-1 0 0 0,-1 0 0 0 0,1-1 0 0 0,0-2-8 0 0,-2 3-2 0 0,-1 0 1 0 0,0-1-1 0 0,0 0 0 0 0,-1 0 0 0 0,0 0 1 0 0,0-1-1 0 0,-1 1 0 0 0,-1-1 0 0 0,0 0 1 0 0,0 0-1 0 0,-1-1 0 0 0,0 0 2 0 0,1-9-8 0 0,-1-1 0 0 0,-1 0 1 0 0,-1 0-1 0 0,0 0 0 0 0,-3-9 8 0 0,1 11-14 0 0,-1 0 0 0 0,-1 0-1 0 0,-1 1 1 0 0,0 0 0 0 0,-8-16 14 0 0,9 25-36 0 0,0 0 1 0 0,-1 1-1 0 0,1 0 1 0 0,-2 0-1 0 0,1 0 0 0 0,-1 1 1 0 0,0-1-1 0 0,-1 1 0 0 0,1 1 1 0 0,-2 0-1 0 0,1 0 0 0 0,-6-4 36 0 0,10 8-165 0 0,-1 1-1 0 0,1 0 0 0 0,-1-1 0 0 0,0 1 0 0 0,1 1 0 0 0,-1-1 0 0 0,0 0 1 0 0,0 1-1 0 0,0 0 0 0 0,1 0 0 0 0,-1 0 0 0 0,-1 0 166 0 0,-5 1-1316 0 0,8-1 213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8.124"/>
    </inkml:context>
    <inkml:brush xml:id="br0">
      <inkml:brushProperty name="width" value="0.05" units="cm"/>
      <inkml:brushProperty name="height" value="0.05" units="cm"/>
      <inkml:brushProperty name="color" value="#333333"/>
    </inkml:brush>
  </inkml:definitions>
  <inkml:trace contextRef="#ctx0" brushRef="#br0">388 136 10136 0 0,'-3'-6'328'0'0,"-1"-1"1"0"0,1 1-1 0 0,-1-1 0 0 0,-1 1 1 0 0,1 0-1 0 0,-1 1 1 0 0,0-1-1 0 0,-1 0-328 0 0,-11-10 8285 0 0,-19-12-8285 0 0,23 18 1487 0 0,9 7-1291 0 0,0 0-1 0 0,0 0 0 0 0,0 1 1 0 0,-1 0-1 0 0,1-1 0 0 0,0 1 1 0 0,-1 1-1 0 0,1-1 1 0 0,-1 1-1 0 0,0 0 0 0 0,0 0 1 0 0,1 0-1 0 0,-1 0 0 0 0,0 1 1 0 0,0 0-1 0 0,0 0 0 0 0,0 0 1 0 0,0 1-1 0 0,0 0-195 0 0,-10-1 221 0 0,13 0-183 0 0,-1 0 1 0 0,1 0-1 0 0,-1 0 1 0 0,1 0 0 0 0,-1 0-1 0 0,1 1 1 0 0,-1-1-1 0 0,1 1 1 0 0,-1-1-1 0 0,1 1 1 0 0,-1 0-1 0 0,1 0 1 0 0,0 0-1 0 0,-2 1-38 0 0,-20 22 397 0 0,18-18-332 0 0,0-1-1 0 0,0 1 0 0 0,0 0 0 0 0,1 1 0 0 0,-1-1 0 0 0,2 1 0 0 0,-1 0 0 0 0,1 0 0 0 0,-3 7-64 0 0,2-4 54 0 0,1 1 1 0 0,0-1 0 0 0,0 1-1 0 0,2 0 1 0 0,-1 0-1 0 0,1 0 1 0 0,1 1-55 0 0,1-7 3 0 0,0 1 0 0 0,0 0 0 0 0,1-1 0 0 0,0 1-1 0 0,0 0 1 0 0,0-1 0 0 0,1 1 0 0 0,-1-1 0 0 0,2 0 0 0 0,-1 0 0 0 0,0 0-1 0 0,1 0 1 0 0,2 3-3 0 0,2 3 12 0 0,1-1 0 0 0,0 0 0 0 0,0 0-1 0 0,1-1 1 0 0,6 5-12 0 0,-6-7 20 0 0,0 0 0 0 0,0-1-1 0 0,9 4-19 0 0,19 13 1 0 0,6 8 31 0 0,1-3 0 0 0,14 5-32 0 0,-48-27 7 0 0,1 0 0 0 0,-1 0-1 0 0,0 1 1 0 0,0 0 0 0 0,-1 1 0 0 0,0 0 0 0 0,0 0-1 0 0,-1 1 1 0 0,0 0 0 0 0,0 0 0 0 0,-1 1-7 0 0,-5-7 8 0 0,-1 0-1 0 0,1 0 1 0 0,-1 0 0 0 0,1 1 0 0 0,-1-1 0 0 0,0 0 0 0 0,0 0 0 0 0,-1 1-1 0 0,1-1 1 0 0,-1 2-8 0 0,0-3 7 0 0,0 0 0 0 0,0 0 1 0 0,0 0-1 0 0,-1 0 0 0 0,1 0 0 0 0,-1 0 0 0 0,1 0 0 0 0,-1 0 0 0 0,0 0 0 0 0,0-1 0 0 0,0 1 0 0 0,0 0 1 0 0,0-1-1 0 0,0 1 0 0 0,-1 0 0 0 0,1-1 0 0 0,0 1 0 0 0,-1-1 0 0 0,0 1-7 0 0,-6 5 34 0 0,-1 0-1 0 0,0-1 0 0 0,0 0 1 0 0,0 0-1 0 0,-1-1 1 0 0,0 0-1 0 0,0-1 1 0 0,-1 0-1 0 0,1 0 0 0 0,-5 0-33 0 0,-2 0 35 0 0,-1-1 0 0 0,0-1 0 0 0,1 0 0 0 0,-1-2 0 0 0,0 0 0 0 0,-1 0-35 0 0,8-2-37 0 0,-1 0-1 0 0,1-1 1 0 0,0 0-1 0 0,0-1 1 0 0,-6-2 37 0 0,-16-6-600 0 0,25 10 245 0 0,0-1 0 0 0,1 0-1 0 0,-1 0 1 0 0,1-1-1 0 0,0 0 1 0 0,0 0-1 0 0,0 0 1 0 0,1-1-1 0 0,-1 0 1 0 0,-3-5 355 0 0,-8-9-1411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8.527"/>
    </inkml:context>
    <inkml:brush xml:id="br0">
      <inkml:brushProperty name="width" value="0.05" units="cm"/>
      <inkml:brushProperty name="height" value="0.05" units="cm"/>
      <inkml:brushProperty name="color" value="#333333"/>
    </inkml:brush>
  </inkml:definitions>
  <inkml:trace contextRef="#ctx0" brushRef="#br0">6 1 16128 0 0,'0'0'737'0'0,"0"2"-15"0"0,-5 69-230 0 0,5-7 2146 0 0,0 41 3899 0 0,10 82-6537 0 0,-7-167 361 0 0,1-1 0 0 0,3 8-361 0 0,-2-10 313 0 0,-1 1 0 0 0,1 17-313 0 0,-2-16 142 0 0,0-1 1 0 0,2 1-1 0 0,3 8-142 0 0,-2-7-19 0 0,-1-1 0 0 0,2 17 19 0 0,-3-19-574 0 0,-2-14-4473 0 0,-9-3 3324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8.919"/>
    </inkml:context>
    <inkml:brush xml:id="br0">
      <inkml:brushProperty name="width" value="0.05" units="cm"/>
      <inkml:brushProperty name="height" value="0.05" units="cm"/>
      <inkml:brushProperty name="color" value="#333333"/>
    </inkml:brush>
  </inkml:definitions>
  <inkml:trace contextRef="#ctx0" brushRef="#br0">0 199 1376 0 0,'0'0'65'0'0,"3"-1"726"0"0,46-16 16048 0 0,-18 5-12515 0 0,36-14-1902 0 0,29-18-2422 0 0,-31 14 70 0 0,34-10-70 0 0,-73 31-61 0 0,-13 3 18 0 0,1 2-1 0 0,0 0 0 0 0,6-1 44 0 0,-18 5-18 0 0,0 0 1 0 0,1 0-1 0 0,-1 0 0 0 0,1 0 1 0 0,-1 0-1 0 0,0 1 0 0 0,1-1 0 0 0,-1 1 1 0 0,0 0-1 0 0,1-1 18 0 0,-3 1-8 0 0,1-1-1 0 0,-1 1 1 0 0,1-1 0 0 0,-1 1-1 0 0,0 0 1 0 0,1-1 0 0 0,-1 1 0 0 0,0-1-1 0 0,1 1 1 0 0,-1 0 0 0 0,0-1 0 0 0,0 1-1 0 0,1 0 1 0 0,-1-1 0 0 0,0 1-1 0 0,0 0 1 0 0,0-1 0 0 0,0 1 0 0 0,0 0-1 0 0,0 0 1 0 0,0-1 0 0 0,0 1 8 0 0,0 1-25 0 0,1 27 289 0 0,-1 0 0 0 0,-1 1 0 0 0,-3 17-264 0 0,1-16 985 0 0,1 0-1 0 0,2 31-984 0 0,4-26 683 0 0,1 1 0 0 0,10 32-683 0 0,-11-57 115 0 0,1 0 1 0 0,1 0 0 0 0,0-1-1 0 0,0 0 1 0 0,1 0-1 0 0,1 1-115 0 0,0-1 76 0 0,-7-8-66 0 0,1-1-1 0 0,0 0 1 0 0,0 1 0 0 0,0-1-1 0 0,0 0 1 0 0,0 0-1 0 0,0 0 1 0 0,1 0 0 0 0,-1-1-1 0 0,0 1 1 0 0,1-1-1 0 0,0 1 1 0 0,-1-1 0 0 0,1 0-1 0 0,0 0 1 0 0,0 0 0 0 0,0 0-1 0 0,0 0 1 0 0,0-1-1 0 0,-1 0 1 0 0,1 1 0 0 0,0-1-1 0 0,0 0 1 0 0,0 0-1 0 0,0-1 1 0 0,0 1 0 0 0,0-1-10 0 0,2 0-21 0 0,0 0 1 0 0,0 0-1 0 0,0-1 0 0 0,-1 0 1 0 0,1 0-1 0 0,-1 0 1 0 0,1-1-1 0 0,-1 1 0 0 0,0-1 1 0 0,0 0-1 0 0,0 0 1 0 0,0-1-1 0 0,-1 1 0 0 0,1-1 1 0 0,1-3 20 0 0,2-1-69 0 0,-1-1 0 0 0,0 0 1 0 0,-1-1-1 0 0,0 1 0 0 0,-1-1 1 0 0,0 0-1 0 0,0-1 0 0 0,-1 1 1 0 0,0 0-1 0 0,0-8 69 0 0,2-12-126 0 0,1-3-99 0 0,-1 0 0 0 0,-2-8 225 0 0,5-47-343 0 0,-2 41-9 0 0,-2-39 352 0 0,-4 85 86 0 0,0 4 11 0 0,1 19 184 0 0,1 0-1 0 0,4 13-280 0 0,0 9 224 0 0,-4-31-156 0 0,16 112 595 0 0,-14-104-567 0 0,-2-4 32 0 0,2 1 0 0 0,0-1 0 0 0,2 0 0 0 0,6 16-128 0 0,1-5 74 0 0,-6-12-4 0 0,1 1 0 0 0,1-1 0 0 0,10 14-70 0 0,-14-24 4 0 0,-3-2-14 0 0,0-1-1 0 0,1 0 1 0 0,-1 1 0 0 0,1-1-1 0 0,0 0 1 0 0,0-1-1 0 0,0 1 1 0 0,0-1-1 0 0,0 1 1 0 0,4 1 10 0 0,11 7-1159 0 0,-17-10 1093 0 0,0-1 0 0 0,-1 0-1 0 0,1 1 1 0 0,0-1-1 0 0,0 0 1 0 0,0 0 0 0 0,-1 1-1 0 0,1-1 1 0 0,0 0-1 0 0,0 0 1 0 0,0 0 0 0 0,0 0-1 0 0,0 0 1 0 0,0 0-1 0 0,-1 0 1 0 0,1-1 0 0 0,0 1-1 0 0,0 0 1 0 0,0 0 66 0 0,2-1-293 0 0,14-2-1490 0 0,2-2-389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9.180"/>
    </inkml:context>
    <inkml:brush xml:id="br0">
      <inkml:brushProperty name="width" value="0.1" units="cm"/>
      <inkml:brushProperty name="height" value="0.1" units="cm"/>
      <inkml:brushProperty name="color" value="#333333"/>
    </inkml:brush>
  </inkml:definitions>
  <inkml:trace contextRef="#ctx0" brushRef="#br0">95 33 4144 0 0,'0'0'191'0'0,"0"-1"-11"0"0,0 0 168 0 0,0 0 0 0 0,0-1 1 0 0,-1 1-1 0 0,1 0 0 0 0,0-1 1 0 0,-1 1-1 0 0,1 0 0 0 0,-1 0 1 0 0,1 0-1 0 0,-1-1 0 0 0,0 1 1 0 0,0 0-1 0 0,1 0 0 0 0,-1 0 1 0 0,0 0-1 0 0,0 0 0 0 0,0 0 1 0 0,0 0-1 0 0,0 1 0 0 0,0-1 1 0 0,0 0-1 0 0,0 0 0 0 0,-1 1 1 0 0,1-1-1 0 0,0 1 0 0 0,0-1 1 0 0,-1 1-1 0 0,1-1 0 0 0,-1 1-348 0 0,-23-4 6383 0 0,12 6-6147 0 0,11-2-132 0 0,0 1-1 0 0,1-1 1 0 0,-1 1-1 0 0,1-1 1 0 0,-1 1-1 0 0,1 0 1 0 0,-1 0-1 0 0,1 0 0 0 0,-1 0 1 0 0,1 0-1 0 0,0 0 1 0 0,-1 1-1 0 0,1-1 1 0 0,0 0-1 0 0,0 0 1 0 0,0 1-1 0 0,0-1 1 0 0,0 1-1 0 0,0-1 0 0 0,1 1 1 0 0,-1 0-1 0 0,0-1 1 0 0,1 1-1 0 0,-1-1 1 0 0,1 1-1 0 0,0 0 1 0 0,-1 0-1 0 0,1-1 1 0 0,0 2-104 0 0,0 3 46 0 0,0-1 1 0 0,0 0-1 0 0,0 1 1 0 0,1-1 0 0 0,0 0-1 0 0,0 1 1 0 0,0-1 0 0 0,1 0-1 0 0,0 1-46 0 0,2 4 0 0 0,1-1 0 0 0,0 0 0 0 0,0 0 0 0 0,1-1 0 0 0,0 0 0 0 0,1 0 0 0 0,0 0 0 0 0,0 0 0 0 0,0-1 0 0 0,1-1 0 0 0,5 4 0 0 0,7 5 0 0 0,1-2 0 0 0,1 0 0 0 0,-1-2 0 0 0,10 3 0 0 0,8 9 0 0 0,-19-10 0 0 0,-16-10 0 0 0,0-1 0 0 0,0 1 0 0 0,0 0 0 0 0,-1 1 0 0 0,0-1 0 0 0,1 1 0 0 0,-1 0 0 0 0,14 13 0 0 0,-14-13 18 0 0,1-1 0 0 0,-1 0-1 0 0,0 1 1 0 0,0 0-1 0 0,0-1 1 0 0,-1 1 0 0 0,0 0-1 0 0,1 1 1 0 0,-1-1 0 0 0,0 0-1 0 0,-1 1 1 0 0,1-1 0 0 0,-1 1-1 0 0,0-1 1 0 0,0 1-1 0 0,0-1 1 0 0,-1 1 0 0 0,0 0-1 0 0,0 0 1 0 0,0-1 0 0 0,0 1-1 0 0,-1 2-17 0 0,1-5 13 0 0,-1 1-1 0 0,0 0 1 0 0,1-1-1 0 0,-1 1 1 0 0,0-1 0 0 0,0 1-1 0 0,-1-1 1 0 0,1 1-1 0 0,0-1 1 0 0,-1 0-1 0 0,1 0 1 0 0,-1 1-1 0 0,0-1 1 0 0,0 0-1 0 0,0-1 1 0 0,0 1-1 0 0,0 0 1 0 0,0 0 0 0 0,0-1-1 0 0,0 1 1 0 0,-1-1-1 0 0,0 0-12 0 0,-3 3-22 0 0,0-2-1 0 0,0 1 1 0 0,0-1-1 0 0,0 0 1 0 0,0 0-1 0 0,-1-1 1 0 0,1 0-1 0 0,-1 0 1 0 0,1 0-1 0 0,-1-1 1 0 0,1 0-1 0 0,-1 0 1 0 0,1 0-1 0 0,0-1 1 0 0,-2-1 22 0 0,-6-1-270 0 0,10 3-68 0 0,0-1 1 0 0,0 0-1 0 0,0 0 0 0 0,0 0 1 0 0,1-1-1 0 0,-1 1 0 0 0,0-1 0 0 0,1 0 1 0 0,-3-1 337 0 0,-6-8-1450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9.309"/>
    </inkml:context>
    <inkml:brush xml:id="br0">
      <inkml:brushProperty name="width" value="0.05" units="cm"/>
      <inkml:brushProperty name="height" value="0.05" units="cm"/>
      <inkml:brushProperty name="color" value="#333333"/>
    </inkml:brush>
  </inkml:definitions>
  <inkml:trace contextRef="#ctx0" brushRef="#br0">484 53 7368 0 0,'-2'-1'54'0'0,"1"0"0"0"0,0 0 0 0 0,-1 0 0 0 0,1 0 0 0 0,-1 0 0 0 0,1 0-1 0 0,-1 1 1 0 0,0-1 0 0 0,1 1 0 0 0,-1-1 0 0 0,0 1 0 0 0,0-1 0 0 0,1 1 0 0 0,-1 0-54 0 0,-5-2 29 0 0,-14-9 1417 0 0,18 9-487 0 0,0 0-1 0 0,-1 0 0 0 0,1 0 0 0 0,-1 0 0 0 0,1 1 1 0 0,-2 0-959 0 0,-18-8 5754 0 0,20 8-5375 0 0,0-1 0 0 0,0 1 0 0 0,0 0 0 0 0,0 0 0 0 0,0 1 0 0 0,0-1 0 0 0,0 1 0 0 0,0-1 0 0 0,-3 1-379 0 0,-14 0 471 0 0,0-1 283 0 0,1 2 0 0 0,-1 0-1 0 0,-15 3-753 0 0,29-2 82 0 0,0-1 0 0 0,-1 1 0 0 0,1 0 0 0 0,1 0 0 0 0,-1 1 0 0 0,0 0 0 0 0,0 0-1 0 0,1 0 1 0 0,0 1 0 0 0,0-1 0 0 0,0 1 0 0 0,0 1 0 0 0,-3 3-82 0 0,-2 3 70 0 0,1 0 1 0 0,1 1-1 0 0,0 0 0 0 0,1 0 1 0 0,0 0-1 0 0,1 1 1 0 0,0 0-1 0 0,1 1 1 0 0,0-1-1 0 0,1 1 0 0 0,1 0 1 0 0,0 0-1 0 0,1 1-70 0 0,0 5 122 0 0,1 0-1 0 0,0 1 0 0 0,2-1 1 0 0,1 1-1 0 0,0-1 1 0 0,1 0-1 0 0,1 0 0 0 0,6 16-121 0 0,37 113 531 0 0,-38-124-360 0 0,1 0-1 0 0,13 21-170 0 0,-1 0 91 0 0,-12-27-108 0 0,-7-13 6 0 0,0 0 0 0 0,0 1 0 0 0,-1-1 0 0 0,0 1 0 0 0,1 4 11 0 0,1 6-262 0 0,-1-5-417 0 0,0 0 0 0 0,-2 0 0 0 0,1 0-1 0 0,-1 5 680 0 0,-3-17-1386 0 0,-5 0-49 0 0</inkml:trace>
  <inkml:trace contextRef="#ctx0" brushRef="#br0" timeOffset="1">1 435 12440 0 0,'0'0'565'0'0,"0"0"-5"0"0,2-1-363 0 0,14-3 609 0 0,1 0 0 0 0,-1 2 0 0 0,12-1-806 0 0,-7 0 2185 0 0,43-9 3283 0 0,6-1-3864 0 0,-38 9-1753 0 0,139-20 1153 0 0,-114 13-3680 0 0,1-2-3517 0 0,-23 4-1318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39.686"/>
    </inkml:context>
    <inkml:brush xml:id="br0">
      <inkml:brushProperty name="width" value="0.05" units="cm"/>
      <inkml:brushProperty name="height" value="0.05" units="cm"/>
      <inkml:brushProperty name="color" value="#333333"/>
    </inkml:brush>
  </inkml:definitions>
  <inkml:trace contextRef="#ctx0" brushRef="#br0">466 185 4608 0 0,'-3'-8'300'0'0,"0"-1"0"0"0,-1 1 1 0 0,1 0-1 0 0,-2 0 0 0 0,1 0 0 0 0,-1 1 0 0 0,-1-2-300 0 0,-10-15 3168 0 0,12 17-2407 0 0,-1-1 0 0 0,0 1 0 0 0,-1 1 0 0 0,0-1-1 0 0,0 1 1 0 0,-1 0 0 0 0,1 0 0 0 0,-1 1 0 0 0,0 0 0 0 0,-1 0 0 0 0,1 0 0 0 0,-3 0-761 0 0,4 2 323 0 0,0 1 1 0 0,-1-1-1 0 0,1 1 0 0 0,-1 0 1 0 0,1 0-1 0 0,-1 1 1 0 0,0 0-1 0 0,0 0 1 0 0,0 1-1 0 0,0-1 1 0 0,0 2-1 0 0,1-1 0 0 0,-1 1 1 0 0,0 0-1 0 0,-5 1-323 0 0,9 0 111 0 0,-1-1-1 0 0,1 1 1 0 0,0-1-1 0 0,0 1 1 0 0,0 0-1 0 0,1 0 1 0 0,-1 0-1 0 0,0 1 1 0 0,-1 0-111 0 0,-8 7 303 0 0,-2 0-39 0 0,1 1 0 0 0,0-1 0 0 0,1 2 0 0 0,0 0 0 0 0,1 0 0 0 0,0 1 0 0 0,1 1 0 0 0,1 0 1 0 0,0 0-1 0 0,1 1 0 0 0,-4 8-264 0 0,3 0 228 0 0,2 0 1 0 0,0 1-1 0 0,1 0 1 0 0,2 0-1 0 0,0 4-228 0 0,0 8 361 0 0,2 1 0 0 0,2 0 0 0 0,1 5-361 0 0,3-6 141 0 0,1 1 0 0 0,1-1 0 0 0,2-1 0 0 0,3 2-141 0 0,16 48 404 0 0,7 6-404 0 0,-21-52 0 0 0,0 9 0 0 0,-12-44 6 0 0,-1 2-5 0 0,0 7-72 0 0,0-8 559 0 0,0-3-3054 0 0,-3-6-182 0 0,2 3 2600 0 0,-8-7-1502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0.027"/>
    </inkml:context>
    <inkml:brush xml:id="br0">
      <inkml:brushProperty name="width" value="0.05" units="cm"/>
      <inkml:brushProperty name="height" value="0.05" units="cm"/>
      <inkml:brushProperty name="color" value="#333333"/>
    </inkml:brush>
  </inkml:definitions>
  <inkml:trace contextRef="#ctx0" brushRef="#br0">0 90 12440 0 0,'31'-2'3452'0'0,"0"-1"1"0"0,-1-2-1 0 0,27-7-3452 0 0,-10 2 3601 0 0,3 2-3601 0 0,90-14 1761 0 0,-70 10-1252 0 0,-46 7-506 0 0,-1 1 1 0 0,1 1-1 0 0,18 0-3 0 0,29 3-2748 0 0,-56 0 1345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0.477"/>
    </inkml:context>
    <inkml:brush xml:id="br0">
      <inkml:brushProperty name="width" value="0.05" units="cm"/>
      <inkml:brushProperty name="height" value="0.05" units="cm"/>
      <inkml:brushProperty name="color" value="#333333"/>
    </inkml:brush>
  </inkml:definitions>
  <inkml:trace contextRef="#ctx0" brushRef="#br0">72 33 6912 0 0,'0'0'314'0'0,"-1"-1"-6"0"0,-33-13 2226 0 0,32 14 196 0 0,2 0 140 0 0,-1 0-2459 0 0,1 0 0 0 0,-1 0 0 0 0,0 0 0 0 0,0 0 0 0 0,0 0 0 0 0,0 0 1 0 0,0 1-1 0 0,1-1 0 0 0,-1 0 0 0 0,0 0 0 0 0,0 1 0 0 0,0-1 1 0 0,1 1-1 0 0,-1-1 0 0 0,0 0 0 0 0,0 1-411 0 0,0 0 70 0 0,0 0 0 0 0,0 0 0 0 0,0 1 0 0 0,0-1 1 0 0,0 0-1 0 0,0 0 0 0 0,0 1 0 0 0,0-1 0 0 0,1 1 0 0 0,-1-1 0 0 0,0 0 0 0 0,1 1 0 0 0,0-1 1 0 0,-1 1-1 0 0,1 0 0 0 0,0-1 0 0 0,-1 2-70 0 0,-3 11 1201 0 0,0-6-809 0 0,4-5-299 0 0,0 0 1 0 0,0-1-1 0 0,0 1 0 0 0,1 0 0 0 0,-1-1 0 0 0,1 1 1 0 0,-1 0-1 0 0,1-1 0 0 0,0 1 0 0 0,0 0 0 0 0,0-1 1 0 0,0 0-1 0 0,1 1 0 0 0,-1-1 0 0 0,1 0 0 0 0,-1 1 1 0 0,1-1-1 0 0,0 0 0 0 0,0 0 0 0 0,0 0 0 0 0,0 0 0 0 0,0-1 1 0 0,0 1-1 0 0,0-1 0 0 0,1 1 0 0 0,-1-1 0 0 0,0 0 1 0 0,1 0-1 0 0,1 1-93 0 0,0-2 23 0 0,1 1 0 0 0,-1-1 0 0 0,1 0 1 0 0,0 0-1 0 0,-1-1 0 0 0,1 1 0 0 0,0-1 0 0 0,-1 0 1 0 0,1 0-1 0 0,-1-1 0 0 0,0 1 0 0 0,1-1 0 0 0,-1 0 1 0 0,0 0-1 0 0,3-2-23 0 0,9-7 51 0 0,-12 8-38 0 0,1 0-1 0 0,-1 0 0 0 0,0-1 1 0 0,0 1-1 0 0,0-2-12 0 0,-2 4-9 0 0,0-1 1 0 0,-1 0-1 0 0,1 1 0 0 0,-1-1 0 0 0,1 0 1 0 0,-1 0-1 0 0,0 0 0 0 0,0 0 0 0 0,0 0 1 0 0,0-1-1 0 0,0 1 0 0 0,-1 0 1 0 0,1 0-1 0 0,-1-1 0 0 0,1 1 0 0 0,-1 0 1 0 0,0-1-1 0 0,0 1 0 0 0,0 0 0 0 0,0-1 1 0 0,0 1-1 0 0,0 0 0 0 0,-1-1 0 0 0,1 1 1 0 0,-1 0-1 0 0,0 0 0 0 0,0-1 9 0 0,1 1-12 0 0,0 1 0 0 0,-1 0 0 0 0,1-1 0 0 0,-1 1 0 0 0,1-1-1 0 0,-1 1 1 0 0,0 0 0 0 0,0 0 0 0 0,0-1 0 0 0,1 1 0 0 0,-1 0 0 0 0,0 0 0 0 0,0 0 0 0 0,0 0-1 0 0,-1 0 1 0 0,1 0 0 0 0,0 0 0 0 0,-1 0 12 0 0,0 0-10 0 0,0 1 1 0 0,0-1-1 0 0,0 1 0 0 0,0-1 1 0 0,0 1-1 0 0,0 0 0 0 0,0-1 1 0 0,0 1-1 0 0,0 0 0 0 0,0 1 1 0 0,0-1-1 0 0,0 0 0 0 0,0 0 1 0 0,0 1-1 0 0,0-1 0 0 0,0 1 1 0 0,0 0-1 0 0,0 0 10 0 0,-7 3 12 0 0,9-4 4 0 0,-1 1 1 0 0,0-1-1 0 0,0 1 0 0 0,1-1 1 0 0,-1 1-1 0 0,0 0 0 0 0,1-1 1 0 0,-1 1-1 0 0,1 0 0 0 0,-1-1 1 0 0,1 1-1 0 0,-1 0 0 0 0,1 0 1 0 0,0-1-1 0 0,-1 1 0 0 0,1 0 1 0 0,0 0-1 0 0,0 0 0 0 0,-1 0 1 0 0,1 0-1 0 0,0 0-16 0 0,0 17 369 0 0,0-13-333 0 0,0-3 100 0 0,6 3 232 0 0,4 7-225 0 0,-7-9-557 0 0,-2-4-795 0 0,3-6-367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1.030"/>
    </inkml:context>
    <inkml:brush xml:id="br0">
      <inkml:brushProperty name="width" value="0.05" units="cm"/>
      <inkml:brushProperty name="height" value="0.05" units="cm"/>
      <inkml:brushProperty name="color" value="#333333"/>
    </inkml:brush>
  </inkml:definitions>
  <inkml:trace contextRef="#ctx0" brushRef="#br0">143 36 3680 0 0,'0'0'284'0'0,"0"0"137"0"0,-1-2 1271 0 0,0 0-1162 0 0,1 0 0 0 0,-1 0 0 0 0,-1 0 0 0 0,1 0 0 0 0,0 0 0 0 0,0 0 0 0 0,-1 0 0 0 0,1 1 0 0 0,-1-1 0 0 0,0 1 0 0 0,1-1 0 0 0,-1 1 0 0 0,0-1 0 0 0,0 1 0 0 0,0 0 0 0 0,0 0 0 0 0,0 0 0 0 0,0 0 0 0 0,-2-1-530 0 0,3 2 148 0 0,-1 0 0 0 0,1-1-1 0 0,-1 1 1 0 0,0 0 0 0 0,1 0-1 0 0,-1 0 1 0 0,1 0 0 0 0,-1 0 0 0 0,1 0-1 0 0,-1 1 1 0 0,1-1 0 0 0,-1 0-1 0 0,1 1 1 0 0,-1-1 0 0 0,1 1 0 0 0,-1-1-1 0 0,1 1 1 0 0,-1 0-148 0 0,-22 9 2280 0 0,18-5-1721 0 0,0 1 0 0 0,1 0 0 0 0,0 1 0 0 0,0-1 0 0 0,0 1 0 0 0,1 0 0 0 0,0 0 0 0 0,0 0 0 0 0,-1 4-559 0 0,3-8 237 0 0,1 1-119 0 0,0-1 1 0 0,1 1-1 0 0,-1-1 1 0 0,0 0-1 0 0,1 1 1 0 0,0-1-1 0 0,0 1 1 0 0,0-1-1 0 0,0 1 1 0 0,0 0-119 0 0,1 8 543 0 0,-1-11-519 0 0,1 0 1 0 0,-1 0-1 0 0,1-1 1 0 0,-1 1 0 0 0,1 0-1 0 0,-1-1 1 0 0,1 1-1 0 0,0 0 1 0 0,-1-1-1 0 0,1 1 1 0 0,0-1-1 0 0,-1 1 1 0 0,1-1 0 0 0,0 1-1 0 0,0-1 1 0 0,0 1-1 0 0,-1-1 1 0 0,1 0-1 0 0,0 0 1 0 0,0 1-1 0 0,0-1 1 0 0,0 0-1 0 0,1 0-24 0 0,-2 0 5 0 0,5 1 7 0 0,0 0-1 0 0,1-1 1 0 0,-1 0-1 0 0,0 0 0 0 0,0-1 1 0 0,0 1-1 0 0,0-1 1 0 0,1 0-1 0 0,-1 0 1 0 0,0-1-1 0 0,-1 0 1 0 0,1 1-1 0 0,0-2 1 0 0,0 1-1 0 0,0-1-11 0 0,11-11 2 0 0,0 2-25 0 0,-14 10-8 0 0,0 1-1 0 0,0-1 1 0 0,0 1 0 0 0,0-1 0 0 0,0 0 0 0 0,0 0 0 0 0,0 0-1 0 0,-1 0 1 0 0,1 0 0 0 0,0 0 0 0 0,-1 0 0 0 0,1-2 31 0 0,-1 2-19 0 0,0 1 1 0 0,-1 0 0 0 0,1-1 0 0 0,-1 1-1 0 0,1-1 1 0 0,-1 1 0 0 0,1-1 0 0 0,-1 0 0 0 0,0 1-1 0 0,0-1 1 0 0,1 1 0 0 0,-1-1 0 0 0,0 0-1 0 0,-1 1 1 0 0,1-1 0 0 0,0 1 0 0 0,0-1 0 0 0,-1 1-1 0 0,1-1 1 0 0,-1 0 18 0 0,-1-6-59 0 0,2 7 50 0 0,0 0-1 0 0,0 0 1 0 0,0 1-1 0 0,-1-1 1 0 0,1 0-1 0 0,0 0 1 0 0,-1 0-1 0 0,1 0 1 0 0,0 0 0 0 0,-1 0-1 0 0,1 0 1 0 0,-1 1-1 0 0,1-1 1 0 0,-1 0-1 0 0,0 0 1 0 0,1 1-1 0 0,-1-1 1 0 0,0 0 9 0 0,0 0-1 0 0,1 1 1 0 0,-1-1-1 0 0,0 1 1 0 0,0-1-1 0 0,0 1 1 0 0,0-1-1 0 0,0 1 1 0 0,0 0 0 0 0,0-1-1 0 0,0 1 1 0 0,0 0-1 0 0,0 0 1 0 0,0 0-1 0 0,0-1 1 0 0,0 1-1 0 0,0 0 1 0 0,0 1-1 0 0,0-1 1 0 0,0 0-1 0 0,0 0 1 0 0,0 0 0 0 0,-3 1-1 0 0,3-1 7 0 0,0 0 0 0 0,0 0 0 0 0,0 0 0 0 0,0 0 0 0 0,0 0 0 0 0,0 0-1 0 0,0 0 1 0 0,0 0 0 0 0,0 0 0 0 0,0 1 0 0 0,0-1 0 0 0,1 0 0 0 0,-1 1 0 0 0,0-1-1 0 0,0 1 1 0 0,0-1 0 0 0,0 1 0 0 0,0-1 0 0 0,1 1 0 0 0,-1 0 0 0 0,0-1 0 0 0,1 1 0 0 0,-1 0-1 0 0,0 0 1 0 0,1 0 0 0 0,-1-1 0 0 0,1 1 0 0 0,-1 0 0 0 0,1 0 0 0 0,-1 0 0 0 0,1 1-6 0 0,-2 1 112 0 0,-1 10 61 0 0,3-12-167 0 0,0-1 1 0 0,0 1 0 0 0,0 0 0 0 0,0-1 0 0 0,0 1-1 0 0,-1-1 1 0 0,1 1 0 0 0,0 0 0 0 0,0-1 0 0 0,0 1 0 0 0,-1-1-1 0 0,1 1 1 0 0,0-1 0 0 0,-1 1 0 0 0,1-1 0 0 0,0 1 0 0 0,-1-1-1 0 0,1 1 1 0 0,-1-1 0 0 0,1 0 0 0 0,-1 1-7 0 0,1 0 21 0 0,-1-1 1 0 0,0 1 0 0 0,1 0-1 0 0,-1 0 1 0 0,1 0 0 0 0,-1 0-1 0 0,1 0 1 0 0,-1 0-1 0 0,1 0 1 0 0,-1 0 0 0 0,1 0-1 0 0,0 0 1 0 0,0 0-1 0 0,0 0 1 0 0,0 0 0 0 0,-1 0-1 0 0,1 0 1 0 0,0 0 0 0 0,1 0-22 0 0,-1 0 31 0 0,0 0 65 0 0,0 5 43 0 0,-1-6-119 0 0,1 1 0 0 0,0 0 0 0 0,0 0 0 0 0,0 0 1 0 0,0 0-1 0 0,0 0 0 0 0,0-1 0 0 0,0 1 1 0 0,0 0-1 0 0,0 0 0 0 0,0 0 0 0 0,1 0 1 0 0,-1-1-1 0 0,0 1 0 0 0,0 0 0 0 0,1 0 1 0 0,-1-1-1 0 0,1 1 0 0 0,-1 0-20 0 0,10 5 160 0 0,-7-5-16 0 0,-3-2-113 0 0,0 1-21 0 0,2 2 23 0 0,10-4-27 0 0,-9 0-404 0 0,0 1-1 0 0,0-1 1 0 0,0 0 0 0 0,0 1-1 0 0,0-1 1 0 0,-1-1 0 0 0,3-1 398 0 0,-4 3-432 0 0,0 0 0 0 0,1 0 1 0 0,-1-1-1 0 0,0 1 1 0 0,0 0-1 0 0,0-1 1 0 0,0 1-1 0 0,0-1 1 0 0,0 0-1 0 0,-1 1 1 0 0,1-1-1 0 0,0 0 1 0 0,-1 1-1 0 0,1-1 1 0 0,-1 0-1 0 0,1-1 432 0 0,-1 3-8690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41.678"/>
    </inkml:context>
    <inkml:brush xml:id="br0">
      <inkml:brushProperty name="width" value="0.05" units="cm"/>
      <inkml:brushProperty name="height" value="0.05" units="cm"/>
      <inkml:brushProperty name="color" value="#333333"/>
    </inkml:brush>
  </inkml:definitions>
  <inkml:trace contextRef="#ctx0" brushRef="#br0">38 173 5984 0 0,'-32'-31'648'0'0,"28"28"-206"0"0,3 2 1858 0 0,1 1 807 0 0,0 0 158 0 0,0 0-274 0 0,0 0-1269 0 0,0 0-555 0 0,0 0-116 0 0,1 2-91 0 0,6 13-221 0 0,0 1 0 0 0,-1 1-1 0 0,0-1 1 0 0,2 15-739 0 0,-1-7 503 0 0,65 231 2300 0 0,-54-198-2208 0 0,3-2 0 0 0,19 36-595 0 0,-6-23 416 0 0,4-1-1 0 0,2-3 1 0 0,23 28-416 0 0,-46-70 3 0 0,1 0 0 0 0,0-1-1 0 0,2 0 1 0 0,0-2 0 0 0,1 0 0 0 0,2-2 0 0 0,-1 0-1 0 0,2-1 1 0 0,0-2 0 0 0,1 0 0 0 0,0-2 0 0 0,1-1 0 0 0,0 0-1 0 0,1-2 1 0 0,0-1 0 0 0,0-2 0 0 0,1 0 0 0 0,0-2-1 0 0,15 0-2 0 0,25-3 38 0 0,0-3-1 0 0,0-3 1 0 0,0-2-1 0 0,0-4-37 0 0,61-16 130 0 0,73-26-130 0 0,-96 19 25 0 0,-2-5 0 0 0,-2-5-1 0 0,-2-4 1 0 0,67-45-25 0 0,-111 59 0 0 0,-1-3 0 0 0,13-14 0 0 0,-38 26 0 0 0,-2-1 0 0 0,0-1 0 0 0,-2-2 0 0 0,12-17 0 0 0,-18 19 1 0 0,0-2 0 0 0,-2 0 0 0 0,-1-1 0 0 0,5-15-1 0 0,-13 24-3 0 0,-2 0 0 0 0,0 0 1 0 0,-1-1-1 0 0,-1 1 1 0 0,-1-1-1 0 0,-1-1 0 0 0,-1-7 3 0 0,0 0-112 0 0,-2-1 0 0 0,0 1-1 0 0,-6-29 113 0 0,5 50-213 0 0,-1-1 0 0 0,0 1 0 0 0,-1 0 0 0 0,0 0 0 0 0,0 0-1 0 0,-1 0 1 0 0,0 0 0 0 0,-1 1 0 0 0,0-1 0 0 0,0 1 0 0 0,0 1-1 0 0,-1-1 1 0 0,-1 1 0 0 0,-3-4 213 0 0,-9-2-1685 0 0,4 4-334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2.091"/>
    </inkml:context>
    <inkml:brush xml:id="br0">
      <inkml:brushProperty name="width" value="0.05" units="cm"/>
      <inkml:brushProperty name="height" value="0.05" units="cm"/>
      <inkml:brushProperty name="color" value="#E71225"/>
    </inkml:brush>
  </inkml:definitions>
  <inkml:trace contextRef="#ctx0" brushRef="#br0">433 1134 3224 0 0,'-10'-45'2556'0'0,"3"-3"-2556"0"0,4 35 2600 0 0,2 5-1062 0 0,-2 0 0 0 0,1 0 0 0 0,-1 1 0 0 0,-3-6-1538 0 0,-4-12 1354 0 0,-2-10-515 0 0,-1 1-1 0 0,-2 1 1 0 0,-1 0 0 0 0,-1 1-1 0 0,-7-6-838 0 0,18 28 192 0 0,-1 2 0 0 0,0-1 0 0 0,0 1 0 0 0,-1 0 0 0 0,0 1 0 0 0,-1-1 0 0 0,0 2 0 0 0,0-1 0 0 0,-4-1-192 0 0,11 7 42 0 0,0 0 0 0 0,1 1 0 0 0,-1-1 0 0 0,0 0 0 0 0,-1 1 0 0 0,1-1 0 0 0,0 1 0 0 0,0-1 0 0 0,0 1 0 0 0,0 0 0 0 0,0 0 0 0 0,0 0 0 0 0,0 0 0 0 0,0 0 0 0 0,0 1 0 0 0,-1-1 0 0 0,1 1 0 0 0,0-1-42 0 0,-1 2 54 0 0,-1-1 0 0 0,0 1 0 0 0,1 0-1 0 0,0 0 1 0 0,-1 0 0 0 0,1 0 0 0 0,0 1 0 0 0,0-1 0 0 0,-1 3-54 0 0,-5 5 121 0 0,1 0 1 0 0,0 0-1 0 0,1 0 1 0 0,1 1-1 0 0,-5 8-121 0 0,-1 5 132 0 0,1 1 0 0 0,1 0 0 0 0,0 0 0 0 0,3 1-1 0 0,0 0 1 0 0,1 1 0 0 0,1 6-132 0 0,-3 19 266 0 0,4-30-14 0 0,1 1-1 0 0,0 18-251 0 0,3-31 70 0 0,0-1 0 0 0,1 1 0 0 0,0 0-1 0 0,0 0 1 0 0,1 0 0 0 0,1-1 0 0 0,-1 1 0 0 0,2-1 0 0 0,-1 1-1 0 0,1-1 1 0 0,4 6-70 0 0,-7-13 10 0 0,0 0 0 0 0,1 0 0 0 0,0 0 0 0 0,-1 0 0 0 0,1-1 0 0 0,0 1 0 0 0,0 0 0 0 0,0-1 0 0 0,0 1-1 0 0,0-1 1 0 0,0 0 0 0 0,0 0 0 0 0,0 0 0 0 0,1 0 0 0 0,-1 0 0 0 0,0 0 0 0 0,1 0 0 0 0,-1-1 0 0 0,0 1 0 0 0,2-1-10 0 0,0 0 8 0 0,-1 0 0 0 0,1 0 0 0 0,-1 0 0 0 0,1-1 1 0 0,-1 1-1 0 0,0-1 0 0 0,1 0 0 0 0,-1 0 1 0 0,0-1-1 0 0,1 1 0 0 0,-1 0 0 0 0,0-1 0 0 0,0 0 1 0 0,1-1-9 0 0,8-6 22 0 0,0-1 0 0 0,-1 0 1 0 0,0-1-1 0 0,-1-1 1 0 0,0 0-1 0 0,-1 0 0 0 0,0-1 1 0 0,-1 0-1 0 0,0 0 1 0 0,1-5-23 0 0,0-3 9 0 0,0 0 0 0 0,-2-1 0 0 0,0 0 0 0 0,-2 0 0 0 0,1-9-9 0 0,2-23 29 0 0,0-37-29 0 0,-8 47-92 0 0,-1 1 0 0 0,-4-19 92 0 0,0 5-168 0 0,3-3 168 0 0,0-36-504 0 0,-9-55 504 0 0,-14-110-656 0 0,21 241 659 0 0,3 18-4 0 0,0 0-1 0 0,0 0 1 0 0,0-1 0 0 0,1 1 0 0 0,-1-1-1 0 0,1 1 1 0 0,0 0 0 0 0,0-1 0 0 0,0 1 0 0 0,0-1-1 0 0,0 1 1 0 0,0-1 0 0 0,1 0 1 0 0,0 5-64 0 0,20 95-10 0 0,11 59 233 0 0,-12-60-24 0 0,-9-40 98 0 0,3 33-233 0 0,0 8 400 0 0,5 9-400 0 0,-1-10 234 0 0,20 90 95 0 0,-34-166-312 0 0,1-1 0 0 0,1 0 0 0 0,4 7-17 0 0,5 16 34 0 0,-13-34-120 0 0,1 1 1 0 0,0-1-1 0 0,0 1 0 0 0,1-1 0 0 0,0-1 1 0 0,0 1-1 0 0,1 0 0 0 0,0-1 0 0 0,6 6 86 0 0,-10-12-792 0 0,12-6-986 0 0,-11 5 1545 0 0,0-1 0 0 0,0 0 0 0 0,-1 1 0 0 0,1-1 0 0 0,0 0 0 0 0,-1 0-1 0 0,1-1 1 0 0,0 1 0 0 0,-1 0 0 0 0,1 0 0 0 0,-1-1 0 0 0,0 1 0 0 0,1-2 233 0 0,8-13-1652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2.489"/>
    </inkml:context>
    <inkml:brush xml:id="br0">
      <inkml:brushProperty name="width" value="0.05" units="cm"/>
      <inkml:brushProperty name="height" value="0.05" units="cm"/>
      <inkml:brushProperty name="color" value="#E71225"/>
    </inkml:brush>
  </inkml:definitions>
  <inkml:trace contextRef="#ctx0" brushRef="#br0">62 370 10592 0 0,'-1'5'243'0'0,"-1"1"0"0"0,1 0 0 0 0,0 0 0 0 0,0 0 0 0 0,1 0 0 0 0,0 0 0 0 0,0 0 1 0 0,0 0-1 0 0,1-1 0 0 0,0 1 0 0 0,0 0 0 0 0,2 5-243 0 0,3 20 3061 0 0,-2-1-76 0 0,-1-19-2178 0 0,-1 1 0 0 0,0 0 0 0 0,-1 2-807 0 0,5 30 1505 0 0,0-3 38 0 0,1 18-1543 0 0,-2-13 151 0 0,-5-2-150 0 0,-1-36-6 0 0,1 1-1 0 0,0 0 1 0 0,1 0-1 0 0,-1-1 1 0 0,2 1-1 0 0,1 5 6 0 0,-3-14-50 0 0,0 0-1 0 0,0 0 0 0 0,0 0 1 0 0,0 0-1 0 0,0 0 1 0 0,0 0-1 0 0,0 0 0 0 0,0 0 1 0 0,0 0-1 0 0,0 0 1 0 0,0 0-1 0 0,0 0 0 0 0,0 0 1 0 0,0 0-1 0 0,0 0 0 0 0,0 0 1 0 0,0 0-1 0 0,0 0 1 0 0,0 0-1 0 0,0 0 0 0 0,0 0 1 0 0,0 0-1 0 0,0 0 1 0 0,0 0-1 0 0,1 0 0 0 0,-1 0 1 0 0,0 0-1 0 0,0 0 1 0 0,0 0-1 0 0,0 0 0 0 0,0 0 1 0 0,0 0-1 0 0,0 0 1 0 0,0 0-1 0 0,0 0 0 0 0,0 0 1 0 0,0 0-1 0 0,0 0 0 0 0,0 0 1 0 0,0 0-1 0 0,0 0 1 0 0,0 0-1 0 0,0 0 0 0 0,0 0 1 0 0,0 0-1 0 0,0 0 1 0 0,0 0-1 0 0,0 0 0 0 0,0 0 51 0 0,2-9-1186 0 0,-1-13-325 0 0,4-100-5393 0 0,-5 83 5106 0 0</inkml:trace>
  <inkml:trace contextRef="#ctx0" brushRef="#br0" timeOffset="1">81 186 1376 0 0,'-5'-23'172'0'0,"0"-1"-1"0"0,-2 1 1 0 0,-3-7-172 0 0,5 17 2537 0 0,-1 1 0 0 0,0 0 0 0 0,-1 1 1 0 0,-7-10-2538 0 0,2 6 3282 0 0,12 15-3247 0 0,-1 0 0 0 0,1 0 1 0 0,0 0-1 0 0,0 0 1 0 0,0-1-1 0 0,0 1 1 0 0,0 0-1 0 0,0 0 0 0 0,0 0 1 0 0,0 0-1 0 0,0 0 1 0 0,0 0-1 0 0,0 0 0 0 0,0 0 1 0 0,0 0-1 0 0,-1 0 1 0 0,1 0-1 0 0,0 0 1 0 0,0 0-1 0 0,0 0 0 0 0,0 0 1 0 0,0 0-1 0 0,0 0 1 0 0,0 0-1 0 0,0 0 0 0 0,0 0 1 0 0,0 0-1 0 0,-1 0 1 0 0,1 0-1 0 0,0 0 1 0 0,0 0-1 0 0,0 0 0 0 0,0 0 1 0 0,0 0-1 0 0,0 0 1 0 0,0 0-1 0 0,0 0 1 0 0,0 0-1 0 0,0 0 0 0 0,0 1 1 0 0,0-1-1 0 0,0 0 1 0 0,-1 0-1 0 0,1 0 0 0 0,0 0 1 0 0,0 0-1 0 0,0 0 1 0 0,0 0-1 0 0,0 0 1 0 0,0 0-1 0 0,0 0-35 0 0,1 11 257 0 0,26 61-2468 0 0,-15-40 1333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2.881"/>
    </inkml:context>
    <inkml:brush xml:id="br0">
      <inkml:brushProperty name="width" value="0.05" units="cm"/>
      <inkml:brushProperty name="height" value="0.05" units="cm"/>
      <inkml:brushProperty name="color" value="#E71225"/>
    </inkml:brush>
  </inkml:definitions>
  <inkml:trace contextRef="#ctx0" brushRef="#br0">257 559 7368 0 0,'5'-6'666'0'0,"-2"2"-579"0"0,-1 1 0 0 0,0 0 0 0 0,0-1 0 0 0,0 0 0 0 0,0 1 0 0 0,-1-1 0 0 0,1 0 0 0 0,-1 0 0 0 0,0 0 0 0 0,0-1-87 0 0,-1 2 346 0 0,1 1-1 0 0,-1 0 1 0 0,0-1-1 0 0,0 1 1 0 0,0 0-1 0 0,0 0 0 0 0,-1-1 1 0 0,1 1-1 0 0,-1 0 1 0 0,1-1-1 0 0,-1 1 0 0 0,0 0 1 0 0,1 0-1 0 0,-1 0 1 0 0,-1 0-1 0 0,1 0 1 0 0,0 0-1 0 0,0 0 0 0 0,-1 0 1 0 0,1 0-346 0 0,-2 0 145 0 0,1-1 1 0 0,0 1-1 0 0,-1-1 1 0 0,1 1-1 0 0,-1 0 1 0 0,0 0-1 0 0,0 0 1 0 0,0 1-1 0 0,0-1 0 0 0,0 1 1 0 0,0 0-1 0 0,0-1 1 0 0,-1 1-1 0 0,1 1 1 0 0,0-1-1 0 0,-1 0 1 0 0,1 1-1 0 0,0 0 1 0 0,-1 0-1 0 0,1 0 0 0 0,0 0 1 0 0,-1 0-1 0 0,1 1 1 0 0,-1-1-1 0 0,1 1 1 0 0,0 0-1 0 0,0 0 1 0 0,-1 0-1 0 0,1 0 1 0 0,0 1-1 0 0,0 0-145 0 0,-8 6 253 0 0,0 0 0 0 0,1 1 0 0 0,0 0 1 0 0,1 1-1 0 0,0 0 0 0 0,0 0 0 0 0,1 1 0 0 0,0 0 0 0 0,1 1 0 0 0,1 0 0 0 0,0 0 0 0 0,0 1-253 0 0,-7 18 374 0 0,1 0 0 0 0,2 1 0 0 0,2 0 0 0 0,-2 13-374 0 0,8-32 121 0 0,0-1 0 0 0,1 1-1 0 0,0-1 1 0 0,1 1 0 0 0,0 0-1 0 0,1-1 1 0 0,1 1 0 0 0,0-1-1 0 0,1 1 1 0 0,0-1 0 0 0,1 0-1 0 0,0 0 1 0 0,1 0 0 0 0,4 7-121 0 0,-6-14 18 0 0,1-1 1 0 0,0 1 0 0 0,0 0 0 0 0,0-1 0 0 0,0 0 0 0 0,1 0 0 0 0,0 0 0 0 0,-1-1 0 0 0,1 0-1 0 0,1 0 1 0 0,-1 0 0 0 0,0 0 0 0 0,1-1 0 0 0,-1 0 0 0 0,1 0 0 0 0,0 0 0 0 0,0-1-19 0 0,-1 1 6 0 0,1-1 1 0 0,-1 0 0 0 0,1-1-1 0 0,0 1 1 0 0,-1-1-1 0 0,1 0 1 0 0,-1 0 0 0 0,1-1-1 0 0,-1 0 1 0 0,1 0-1 0 0,-1 0 1 0 0,1-1 0 0 0,-1 1-1 0 0,0-1 1 0 0,0 0-1 0 0,0-1 1 0 0,0 0 0 0 0,2-1-7 0 0,7-5 31 0 0,-1-1 1 0 0,-1 0 0 0 0,0-1 0 0 0,0 0 0 0 0,-1-1-1 0 0,0-1 1 0 0,4-7-32 0 0,-2-1-12 0 0,-2 1 1 0 0,0-1-1 0 0,-1-1 0 0 0,-1 0 0 0 0,-1-1 1 0 0,3-16 11 0 0,-4 5-81 0 0,-1 0 0 0 0,-1 0 0 0 0,-2-1 0 0 0,-2-10 81 0 0,-2-18-389 0 0,-8-61 389 0 0,-18-59-265 0 0,23 162 233 0 0,-1-1 0 0 0,0 2 0 0 0,-2-1 0 0 0,-1 1 0 0 0,0 0 0 0 0,-12-19 32 0 0,15 31 24 0 0,1 7 71 0 0,2 13 50 0 0,2-7-179 0 0,-1 15 86 0 0,2-1 1 0 0,0 0 0 0 0,1 0 0 0 0,4 15-53 0 0,-4-23 31 0 0,16 92 196 0 0,13 87 138 0 0,-23-132-230 0 0,8 82 570 0 0,-12-103-710 0 0,2 1-1 0 0,2-1 1 0 0,7 20 5 0 0,-8-28-24 0 0,-2-16 24 0 0,-1 0-1 0 0,6 8 1 0 0,2 8-368 0 0,-12-28 325 0 0,0-1-1 0 0,1 1 1 0 0,-1-1 0 0 0,0 1 0 0 0,0-1 0 0 0,1 1 0 0 0,-1-1-1 0 0,0 1 1 0 0,0-1 0 0 0,1 1 0 0 0,-1-1 0 0 0,0 1-1 0 0,1-1 1 0 0,-1 1 0 0 0,1-1 0 0 0,-1 0 0 0 0,1 1-1 0 0,-1-1 1 0 0,1 0 0 0 0,-1 1 0 0 0,1-1 0 0 0,-1 0-1 0 0,1 0 1 0 0,-1 1 0 0 0,1-1 0 0 0,-1 0 0 0 0,1 0-1 0 0,0 0 1 0 0,-1 0 0 0 0,1 0 0 0 0,0 0 43 0 0,17-6-2187 0 0,-11 2 1556 0 0,18-7-947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3.300"/>
    </inkml:context>
    <inkml:brush xml:id="br0">
      <inkml:brushProperty name="width" value="0.05" units="cm"/>
      <inkml:brushProperty name="height" value="0.05" units="cm"/>
      <inkml:brushProperty name="color" value="#E71225"/>
    </inkml:brush>
  </inkml:definitions>
  <inkml:trace contextRef="#ctx0" brushRef="#br0">9 214 18799 0 0,'-1'1'136'0'0,"0"0"0"0"0,0 1 0 0 0,0-1 0 0 0,0 0 0 0 0,1 0 0 0 0,-1 1 0 0 0,1-1 0 0 0,-1 0 0 0 0,1 1 0 0 0,-1-1 0 0 0,1 1 0 0 0,0-1 0 0 0,-1 0 0 0 0,1 1 0 0 0,0-1-1 0 0,0 2-135 0 0,3 25-95 0 0,-1-8 843 0 0,-2-18-673 0 0,0 23 1200 0 0,1-1 0 0 0,1 1 0 0 0,4 21-1275 0 0,2 4 1079 0 0,-6-28-631 0 0,6 20-448 0 0,-6-36 82 0 0,0 0 121 0 0,-1-1 0 0 0,0 1 0 0 0,0 0 0 0 0,0 0 0 0 0,0 3-203 0 0,1-9 51 0 0,0-1-68 0 0,0 1 0 0 0,-1-1 0 0 0,1 1 0 0 0,0-1 0 0 0,-1 0 0 0 0,1 0 0 0 0,-1 0 0 0 0,1 0 0 0 0,-1 0 0 0 0,0 0 1 0 0,1 0-1 0 0,-1 0 0 0 0,0 0 0 0 0,0-1 0 0 0,1 1 0 0 0,-1 0 0 0 0,0-1 0 0 0,0 1 0 0 0,-1-1 0 0 0,1 1 0 0 0,0-1 0 0 0,0 0 0 0 0,-1 1 0 0 0,1-1 0 0 0,-1 0 17 0 0,3-5-82 0 0,-1 0 0 0 0,0 0 0 0 0,0-1-1 0 0,-1 1 1 0 0,1-7 82 0 0,6-69-524 0 0,4 1 0 0 0,15-50 524 0 0,-23 109-140 0 0,2 1 0 0 0,1-1 0 0 0,0 1 0 0 0,1 1 0 0 0,2-1 0 0 0,3-4 140 0 0,-11 24-23 0 0,0-1 0 0 0,0 1 0 0 0,0 0 0 0 0,1 0 0 0 0,-1 0 0 0 0,0 0 0 0 0,1 0 0 0 0,0 0 0 0 0,0 1 0 0 0,-1-1 0 0 0,1 1 0 0 0,0 0 0 0 0,0 0 0 0 0,1-1 23 0 0,-4 2-2 0 0,1 0 0 0 0,0 0 1 0 0,-1-1-1 0 0,1 1 0 0 0,0 0 0 0 0,-1 0 1 0 0,1 0-1 0 0,0 0 0 0 0,-1 0 1 0 0,1 0-1 0 0,0 0 0 0 0,-1 0 1 0 0,1 0-1 0 0,0 0 0 0 0,0 0 2 0 0,3 2 26 0 0,-1 0 0 0 0,0 0 1 0 0,0 0-1 0 0,1 0 0 0 0,-1 1 0 0 0,-1 0 0 0 0,1-1 0 0 0,0 1 0 0 0,-1 0 0 0 0,1 0 1 0 0,-1 0-1 0 0,0 1 0 0 0,0-1 0 0 0,0 0 0 0 0,0 1 0 0 0,0 1-26 0 0,4 9 151 0 0,-1 0 1 0 0,-1 0-1 0 0,3 12-151 0 0,16 91 2119 0 0,-1 43-2119 0 0,-20-142 49 0 0,7 37 10 0 0,-8-50-59 0 0,0 0 0 0 0,1 1 1 0 0,0-1-1 0 0,0 0 0 0 0,0 0 0 0 0,1-1 0 0 0,0 1 0 0 0,2 4 0 0 0,-1-6 16 0 0,-3-3-23 0 0,-1 1 1 0 0,1 0-1 0 0,0 0 0 0 0,0 0 1 0 0,-1-1-1 0 0,1 1 1 0 0,-1 0-1 0 0,1 0 1 0 0,0 0-1 0 0,-1 0 0 0 0,0 0 1 0 0,1 0-1 0 0,-1 0 1 0 0,0 0-1 0 0,1 0 1 0 0,-1 1-1 0 0,0-1 0 0 0,0 0 7 0 0,0 0-11 0 0,0-1-1 0 0,0 0 0 0 0,0 0 0 0 0,0 0 0 0 0,0 0 0 0 0,0 0 1 0 0,0 0-1 0 0,0 0 0 0 0,0 0 0 0 0,0 1 0 0 0,0-1 0 0 0,1 0 0 0 0,-1 0 1 0 0,0 0-1 0 0,0 0 0 0 0,0 0 0 0 0,0 0 0 0 0,0 0 0 0 0,0 0 0 0 0,0 0 1 0 0,0 0-1 0 0,0 0 0 0 0,0 0 0 0 0,1 1 0 0 0,-1-1 0 0 0,0 0 1 0 0,0 0-1 0 0,0 0 0 0 0,0 0 0 0 0,0 0 0 0 0,0 0 0 0 0,0 0 0 0 0,0 0 1 0 0,1 0-1 0 0,-1 0 0 0 0,0 0 0 0 0,0 0 0 0 0,0 0 0 0 0,0 0 0 0 0,0 0 1 0 0,0 0-1 0 0,0 0 0 0 0,0 0 0 0 0,1-1 0 0 0,-1 1 12 0 0,4 1-179 0 0,0-2 0 0 0,-1 1 0 0 0,1 0 0 0 0,0-1 0 0 0,0 1 0 0 0,0-1 0 0 0,0 0 0 0 0,-1-1 0 0 0,1 1 0 0 0,0-1 0 0 0,-1 1 0 0 0,0-1 0 0 0,1 0 0 0 0,-1 0 0 0 0,0-1 0 0 0,0 1 1 0 0,0-1-1 0 0,0 1 0 0 0,0-1 0 0 0,-1 0 0 0 0,2-1 179 0 0,17-18-1642 0 0,-2-10-42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1.752"/>
    </inkml:context>
    <inkml:brush xml:id="br0">
      <inkml:brushProperty name="width" value="0.1" units="cm"/>
      <inkml:brushProperty name="height" value="0.1" units="cm"/>
      <inkml:brushProperty name="color" value="#333333"/>
    </inkml:brush>
  </inkml:definitions>
  <inkml:trace contextRef="#ctx0" brushRef="#br0">1 1 19263 0 0,'0'0'439'0'0,"0"0"62"0"0,0 1 31 0 0,2 46 496 0 0,5 27-1028 0 0,-1-26 824 0 0,5 65 1097 0 0,6 0 0 0 0,17 53-1921 0 0,-25-120 318 0 0,1 10-318 0 0,-7-27 46 0 0,2-1-1 0 0,2-1 1 0 0,0 1 0 0 0,8 18-46 0 0,-3-20 67 0 0,-4-7-42 0 0,0 0 0 0 0,0 4-25 0 0,0-9 779 0 0,-4-8-2329 0 0,-2 0-7448 0 0,-2-6 1536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49.529"/>
    </inkml:context>
    <inkml:brush xml:id="br0">
      <inkml:brushProperty name="width" value="0.1" units="cm"/>
      <inkml:brushProperty name="height" value="0.1" units="cm"/>
      <inkml:brushProperty name="color" value="#333333"/>
    </inkml:brush>
  </inkml:definitions>
  <inkml:trace contextRef="#ctx0" brushRef="#br0">140 367 15608 0 0,'-2'-2'356'0'0,"-1"0"-260"0"0,0 0 1 0 0,0 0 0 0 0,-1 1 0 0 0,1-1 0 0 0,-1 1 0 0 0,1 0-1 0 0,-1 0 1 0 0,1 0 0 0 0,-1 0 0 0 0,0 0 0 0 0,0 1 0 0 0,1 0 0 0 0,-1 0-1 0 0,-3 0-96 0 0,5 0 60 0 0,1 0 0 0 0,0 1 0 0 0,0-1 0 0 0,0 0-1 0 0,-1 1 1 0 0,1-1 0 0 0,0 1 0 0 0,0-1 0 0 0,0 1-1 0 0,0 0 1 0 0,0 0 0 0 0,0-1 0 0 0,0 1 0 0 0,0 0-1 0 0,0 0 1 0 0,0 0 0 0 0,1 0 0 0 0,-1 0 0 0 0,0 1-60 0 0,-16 27 2000 0 0,8-13-779 0 0,4-7-913 0 0,1 0 0 0 0,0 1 1 0 0,0 0-1 0 0,1-1 1 0 0,0 1-1 0 0,1 0 0 0 0,-1 9-308 0 0,-1 8 750 0 0,2-1-1 0 0,1 14-749 0 0,2-25 246 0 0,0 0 0 0 0,1 1 0 0 0,0-2-1 0 0,1 1 1 0 0,1 0 0 0 0,1 0 0 0 0,4 10-246 0 0,-7-20 31 0 0,1-1 0 0 0,-1 0 0 0 0,1 0-1 0 0,0 0 1 0 0,0 0 0 0 0,0 0 0 0 0,1-1 0 0 0,-1 1-1 0 0,1-1 1 0 0,0 0 0 0 0,0 0 0 0 0,0-1 0 0 0,0 1-1 0 0,0-1 1 0 0,1 0 0 0 0,-1 0 0 0 0,1 0 0 0 0,-1 0-1 0 0,1-1 1 0 0,2 1-31 0 0,3 0 55 0 0,0 0 0 0 0,0-1 0 0 0,1 0 1 0 0,-1 0-1 0 0,1-1 0 0 0,-1-1 0 0 0,1 0 0 0 0,-1 0 0 0 0,1-1-55 0 0,2 0-23 0 0,-1-1-1 0 0,-1-1 1 0 0,1 0 0 0 0,0 0-1 0 0,-1-1 1 0 0,6-4 23 0 0,-11 6-12 0 0,-1-1 1 0 0,1 0-1 0 0,-1 0 0 0 0,0 0 1 0 0,0-1-1 0 0,0 0 0 0 0,-1 1 1 0 0,0-2-1 0 0,0 1 0 0 0,0 0 1 0 0,0-1-1 0 0,1-5 12 0 0,0 2-6 0 0,-2 1-1 0 0,1-1 1 0 0,-1-1 0 0 0,0 1-1 0 0,-1-2 7 0 0,-1 6-3 0 0,0 0 0 0 0,-1 0 0 0 0,0 0-1 0 0,0 0 1 0 0,0 0 0 0 0,0-1 0 0 0,-1 1 0 0 0,0 0-1 0 0,0 0 1 0 0,-1-2 3 0 0,-2-7-13 0 0,2 9 2 0 0,1 0-1 0 0,0 0 1 0 0,-1 0 0 0 0,0 0-1 0 0,0 0 1 0 0,-1 0 0 0 0,1 0 0 0 0,-1 0-1 0 0,0 1 1 0 0,0 0 0 0 0,-1-1-1 0 0,1 1 1 0 0,-2 0 11 0 0,-13-10-388 0 0,-2 0-1 0 0,0 1 0 0 0,-1 2 1 0 0,-12-6 388 0 0,28 15-546 0 0,0 0 0 0 0,0 0 1 0 0,1-1-1 0 0,-1 1 1 0 0,1-1-1 0 0,-1 0 0 0 0,1-1 1 0 0,0 1-1 0 0,0-1 1 0 0,0-1 545 0 0,-1-3-1510 0 0</inkml:trace>
  <inkml:trace contextRef="#ctx0" brushRef="#br0" timeOffset="1">367 165 11520 0 0,'6'3'252'0'0,"0"0"1"0"0,0 0 0 0 0,0 1-1 0 0,-1-1 1 0 0,2 2-253 0 0,-1 0 237 0 0,-3-3 84 0 0,-1 1 1 0 0,1-1-1 0 0,-1 1 1 0 0,0 0-1 0 0,1 0 1 0 0,-1 1-322 0 0,9 10 1404 0 0,31 39 3244 0 0,-28-33-3277 0 0,1-1-1 0 0,3 2-1370 0 0,9 7 1229 0 0,23 24-97 0 0,-36-39-706 0 0,-1 1 0 0 0,7 11-426 0 0,5 4 376 0 0,-22-26-57 0 0,-7-8-202 0 0,-19-25-90 0 0,17 21-23 0 0,0-1 1 0 0,1 1-1 0 0,1-1 1 0 0,0 0-1 0 0,0 0 0 0 0,1-1 1 0 0,0 1-1 0 0,1-1 1 0 0,0 0-1 0 0,1 1 1 0 0,0-1-1 0 0,0-1-4 0 0,1-7 0 0 0,1 0 0 0 0,1 0 0 0 0,0-1 0 0 0,1 1 0 0 0,2-1 0 0 0,0 0-7 0 0,-2 9-5 0 0,0 0 0 0 0,0 0 0 0 0,1 1 0 0 0,0-1-1 0 0,1 1 1 0 0,6-9 12 0 0,-4 6-14 0 0,2 0-1 0 0,-1 1 1 0 0,2 0 0 0 0,-1 1-1 0 0,9-7 15 0 0,-15 15-1 0 0,2-2-77 0 0,0 1 1 0 0,0 0 0 0 0,0 0 0 0 0,0 0-1 0 0,0 1 1 0 0,2-1 77 0 0,-5 3-90 0 0,0 1 0 0 0,-1-1 0 0 0,1 1 1 0 0,-1-1-1 0 0,1 1 0 0 0,0 0 0 0 0,0 0 0 0 0,-1 0 0 0 0,1-1 0 0 0,0 2 1 0 0,-1-1-1 0 0,1 0 0 0 0,0 0 0 0 0,-1 0 0 0 0,1 1 0 0 0,0-1 0 0 0,-1 1 0 0 0,1-1 1 0 0,-1 1-1 0 0,1 0 0 0 0,-1 0 0 0 0,1 0 0 0 0,-1-1 0 0 0,1 1 0 0 0,0 1 90 0 0,-2-1-513 0 0,1-1 0 0 0,0 1-1 0 0,0 0 1 0 0,0 0 0 0 0,-1-1-1 0 0,1 1 1 0 0,0 0 0 0 0,-1 0-1 0 0,1 0 1 0 0,-1 0 0 0 0,1 0-1 0 0,-1 0 514 0 0,6 20-8103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3.647"/>
    </inkml:context>
    <inkml:brush xml:id="br0">
      <inkml:brushProperty name="width" value="0.05" units="cm"/>
      <inkml:brushProperty name="height" value="0.05" units="cm"/>
      <inkml:brushProperty name="color" value="#E71225"/>
    </inkml:brush>
  </inkml:definitions>
  <inkml:trace contextRef="#ctx0" brushRef="#br0">93 1 18431 0 0,'1'1'844'0'0,"4"14"-490"0"0,0 1-1 0 0,-1 0 0 0 0,-1 0 1 0 0,2 12-354 0 0,2 68 1782 0 0,-1-18 201 0 0,4 75-38 0 0,-2-14-746 0 0,-4-84-745 0 0,-3-29-205 0 0,1 1 0 0 0,5 22-249 0 0,-3-32 20 0 0,1 4 7 0 0,0-1 0 0 0,1 0 1 0 0,1 0-1 0 0,1 1-27 0 0,-4-13-43 0 0,-2-5-36 0 0,-1 0 0 0 0,1 0 0 0 0,-1 1 1 0 0,0-1-1 0 0,1 0 0 0 0,-2 1 1 0 0,1-1-1 0 0,0 2 79 0 0,-1-3-384 0 0,0-2-187 0 0,0 0-755 0 0,0-1-328 0 0,0-4-66 0 0</inkml:trace>
  <inkml:trace contextRef="#ctx0" brushRef="#br0" timeOffset="1">1 482 20735 0 0,'1'1'472'0'0,"1"3"-372"0"0,1-1 0 0 0,-1 1 0 0 0,1-1 0 0 0,0 0 0 0 0,0 0 0 0 0,1 0 0 0 0,-1-1 0 0 0,1 1 0 0 0,-1-1 0 0 0,1 0 0 0 0,0 0 0 0 0,0 0 0 0 0,0 0 0 0 0,0 0 0 0 0,0-1 0 0 0,0 0 0 0 0,0 0 0 0 0,2 0-100 0 0,79 24 2186 0 0,-27-12-952 0 0,2-3-1234 0 0,-56-9 79 0 0,0-1 0 0 0,0 0 0 0 0,0 0 1 0 0,0 0-1 0 0,0-1 0 0 0,0 1 0 0 0,1-1-79 0 0,6-1-1818 0 0,2 1-4227 0 0,-1 1-2177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3.983"/>
    </inkml:context>
    <inkml:brush xml:id="br0">
      <inkml:brushProperty name="width" value="0.05" units="cm"/>
      <inkml:brushProperty name="height" value="0.05" units="cm"/>
      <inkml:brushProperty name="color" value="#E71225"/>
    </inkml:brush>
  </inkml:definitions>
  <inkml:trace contextRef="#ctx0" brushRef="#br0">9 0 14744 0 0,'-1'0'1136'0'0,"-5"0"-515"0"0,5 0 619 0 0,1 0 346 0 0,0 0 70 0 0,0 2-137 0 0,0 3-1243 0 0,1-1 1 0 0,-1 1 0 0 0,1-1-1 0 0,0 1 1 0 0,1-1-1 0 0,-1 0 1 0 0,1 1-1 0 0,0-1 1 0 0,1 2-277 0 0,25 39 595 0 0,-16-26-470 0 0,32 55-373 0 0,-28-42-6481 0 0,-3-11-1317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4.489"/>
    </inkml:context>
    <inkml:brush xml:id="br0">
      <inkml:brushProperty name="width" value="0.05" units="cm"/>
      <inkml:brushProperty name="height" value="0.05" units="cm"/>
      <inkml:brushProperty name="color" value="#E71225"/>
    </inkml:brush>
  </inkml:definitions>
  <inkml:trace contextRef="#ctx0" brushRef="#br0">45 211 10136 0 0,'-44'-57'3721'0'0,"44"61"2311"0"0,6 23-5202 0 0,67 228 3986 0 0,-35-126-3752 0 0,-35-119-973 0 0,1 0 1 0 0,0 0-1 0 0,1 0 0 0 0,0-1 0 0 0,5 8-91 0 0,-6-10 67 0 0,-3-6-14 0 0,0-2 1 0 0,2-3-48 0 0,0 1 0 0 0,0-1 0 0 0,-1 1 1 0 0,1-1-1 0 0,-1 0 0 0 0,0 0 0 0 0,0 0 1 0 0,-1 0-1 0 0,1 0 0 0 0,-1 0 1 0 0,0 0-1 0 0,1-3-6 0 0,0-9-4 0 0,0 1 0 0 0,-1-16 4 0 0,1 0-52 0 0,-2 12-28 0 0,0 0-1 0 0,-2-9 81 0 0,-1-18-196 0 0,5-44-1268 0 0,12-90 1464 0 0,-14 177-41 0 0,7-10-131 0 0,-6 12 168 0 0,-1 1 0 0 0,1 0 0 0 0,-1 0 0 0 0,1 0 0 0 0,-1-1 0 0 0,1 1 0 0 0,-1 0 0 0 0,1 0 0 0 0,-1 0 0 0 0,1 0 1 0 0,-1 0-1 0 0,1 0 0 0 0,-1 0 0 0 0,1 0 0 0 0,-1 0 0 0 0,1 0 0 0 0,-1 0 0 0 0,1 0 0 0 0,0 1 0 0 0,-1-1 0 0 0,1 0 0 0 0,-1 0 0 0 0,1 1 4 0 0,3 2 1 0 0,0 0-1 0 0,-1 0 1 0 0,1 1-1 0 0,-1-1 1 0 0,0 1-1 0 0,0 0 1 0 0,0 0-1 0 0,-1 0 0 0 0,1 1 1 0 0,-1-1-1 0 0,1 4 0 0 0,1-1 10 0 0,9 17 71 0 0,-6-10 1 0 0,0 0-1 0 0,1 0 0 0 0,1-1 1 0 0,8 9-82 0 0,21 23 594 0 0,24 39-594 0 0,-12-16 22 0 0,-45-60 32 0 0,1 1 1 0 0,0-1 0 0 0,3 2-55 0 0,11 15 126 0 0,-15-19-109 0 0,0-1 0 0 0,1 0 0 0 0,-1 0 0 0 0,1 0 0 0 0,0 0 0 0 0,4 2-17 0 0,-9-7 2 0 0,-1 0 0 0 0,0 0 0 0 0,0 0 0 0 0,1 0 0 0 0,-1 0 0 0 0,0 0 1 0 0,0 0-1 0 0,0 0 0 0 0,1 0 0 0 0,-1 0 0 0 0,0 0 0 0 0,0 0 1 0 0,1 0-1 0 0,-1 0 0 0 0,0 0 0 0 0,0 0 0 0 0,0 0 0 0 0,1 0 0 0 0,-1 0 1 0 0,0 0-1 0 0,0 0 0 0 0,0-1 0 0 0,1 1 0 0 0,-1 0 0 0 0,0 0 1 0 0,0 0-1 0 0,0 0 0 0 0,1 0 0 0 0,-1-1 0 0 0,0 1 0 0 0,0 0 1 0 0,0 0-1 0 0,0 0 0 0 0,0-1 0 0 0,0 1 0 0 0,1 0 0 0 0,-1 0 0 0 0,0 0 1 0 0,0-1-1 0 0,0 1-2 0 0,3-10 36 0 0,-2 8-12 0 0,5-7 5 0 0,-5 8-25 0 0,-1 0 0 0 0,1 0-1 0 0,0 0 1 0 0,-1 0 0 0 0,1 0 0 0 0,-1 0 0 0 0,1 0 0 0 0,-1 0 0 0 0,1 0 0 0 0,-1-1 0 0 0,0 1 0 0 0,1 0 0 0 0,-1 0-1 0 0,0-1 1 0 0,0 1 0 0 0,0 0 0 0 0,0 0 0 0 0,0 0 0 0 0,0-1 0 0 0,0 1-4 0 0,-5-41 277 0 0,2-12-277 0 0,0-4 168 0 0,-1-22-125 0 0,0 8-6 0 0,-5-9-37 0 0,1-5-592 0 0,8 85 436 0 0,0-1-1 0 0,-1 1 1 0 0,1-1 0 0 0,0 0-1 0 0,0 1 1 0 0,0-1-1 0 0,0 1 1 0 0,0-1-1 0 0,1 1 1 0 0,-1-1 0 0 0,0 1-1 0 0,1-1 1 0 0,-1 1-1 0 0,1-1 1 0 0,-1 1 0 0 0,2-2 156 0 0,-2 2-2091 0 0,1 2-3538 0 0,2 5-1508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4.853"/>
    </inkml:context>
    <inkml:brush xml:id="br0">
      <inkml:brushProperty name="width" value="0.05" units="cm"/>
      <inkml:brushProperty name="height" value="0.05" units="cm"/>
      <inkml:brushProperty name="color" value="#E71225"/>
    </inkml:brush>
  </inkml:definitions>
  <inkml:trace contextRef="#ctx0" brushRef="#br0">156 113 8752 0 0,'-2'-1'673'0'0,"-2"-3"-82"0"0,-1 1 1 0 0,1 0-1 0 0,-1 0 0 0 0,0 0 0 0 0,0 1 0 0 0,-1-1 1 0 0,1 1-1 0 0,0 1 0 0 0,-2-1-591 0 0,5 2 174 0 0,1 0 0 0 0,0 0 0 0 0,0 0 0 0 0,-1 0 0 0 0,1 0 0 0 0,0 1 0 0 0,-1-1 0 0 0,1 0 0 0 0,0 1 0 0 0,0-1 0 0 0,-1 1 0 0 0,1 0 0 0 0,0-1 0 0 0,0 1 0 0 0,0 0 0 0 0,0 0 0 0 0,0-1 0 0 0,0 1 0 0 0,0 0 0 0 0,0 0 0 0 0,0 0 0 0 0,1 0-174 0 0,-20 26 1954 0 0,19-26-1829 0 0,-7 14 232 0 0,0 1-1 0 0,1-1 1 0 0,1 1 0 0 0,0 1 0 0 0,1-1 0 0 0,1 3-357 0 0,1-3 427 0 0,0 1 0 0 0,2 5-427 0 0,-3 10 454 0 0,4-21-256 0 0,-1-1 1 0 0,2 1-1 0 0,-1-1 0 0 0,1 1 1 0 0,1-1-1 0 0,0 1 0 0 0,3 7-198 0 0,2 12 411 0 0,-5-24-347 0 0,0-1 1 0 0,0 0-1 0 0,1 1 1 0 0,0-1-1 0 0,0 0 1 0 0,0 0 0 0 0,1-1-1 0 0,0 1 1 0 0,0-1-1 0 0,0 1 1 0 0,0-1-1 0 0,1-1 1 0 0,0 1 0 0 0,0 0-65 0 0,-2-2 9 0 0,1 0 0 0 0,-1-1 0 0 0,1 1 0 0 0,-1-1 0 0 0,1 1 1 0 0,0-1-1 0 0,0 0 0 0 0,0-1 0 0 0,-1 1 0 0 0,1-1 0 0 0,0 1 1 0 0,0-1-1 0 0,0-1 0 0 0,0 1 0 0 0,0 0 0 0 0,0-1 0 0 0,0 0 1 0 0,1 0-10 0 0,4-1 8 0 0,-1 0 1 0 0,0-1 0 0 0,-1 0-1 0 0,1 0 1 0 0,0-1 0 0 0,-1 0-1 0 0,0 0 1 0 0,1-1-9 0 0,-3 0 12 0 0,0 1 1 0 0,1-1-1 0 0,-2 0 0 0 0,1 0 0 0 0,2-4-12 0 0,19-19 23 0 0,-23 25-20 0 0,0 1 0 0 0,0-1-1 0 0,0 0 1 0 0,0 0 0 0 0,-1 0 0 0 0,1-1-1 0 0,-1 1 1 0 0,0-1 0 0 0,0 1-1 0 0,0-1 1 0 0,0 1 0 0 0,0-1 0 0 0,-1 0-1 0 0,0 0 1 0 0,0 0 0 0 0,0 0 0 0 0,0 0-1 0 0,-1 0 1 0 0,0 0 0 0 0,1 0-1 0 0,-1 0 1 0 0,-1-3-3 0 0,-2-7 0 0 0,-1 1 0 0 0,-1 0 0 0 0,-4-11 0 0 0,-9-26 0 0 0,15 43-2 0 0,0 0 0 0 0,0 0-1 0 0,0 0 1 0 0,-1 0 0 0 0,-2-2 2 0 0,-12-24-89 0 0,8 6 11 0 0,4 12-107 0 0,0 0-1 0 0,-4-6 186 0 0,-6-14-419 0 0,-5-8-3518 0 0,16 38 2090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5.212"/>
    </inkml:context>
    <inkml:brush xml:id="br0">
      <inkml:brushProperty name="width" value="0.05" units="cm"/>
      <inkml:brushProperty name="height" value="0.05" units="cm"/>
      <inkml:brushProperty name="color" value="#E71225"/>
    </inkml:brush>
  </inkml:definitions>
  <inkml:trace contextRef="#ctx0" brushRef="#br0">1 185 18399 0 0,'0'0'422'0'0,"0"0"56"0"0,0 0 30 0 0,0 0-493 0 0,0 0 0 0 0,0 0 0 0 0,0 1 0 0 0,0-1-1 0 0,0 0 1 0 0,0 0 0 0 0,0 0 0 0 0,0 1 0 0 0,0-1-1 0 0,0 0 1 0 0,0 0 0 0 0,0 0 0 0 0,0 1 0 0 0,0-1-1 0 0,0 0 1 0 0,0 0 0 0 0,0 0 0 0 0,0 1 0 0 0,0-1-1 0 0,0 0 1 0 0,0 0 0 0 0,0 0 0 0 0,0 1 0 0 0,0-1-1 0 0,0 0 1 0 0,0 0 0 0 0,1 0 0 0 0,-1 0 0 0 0,0 1-1 0 0,0-1 1 0 0,0 0 0 0 0,0 0 0 0 0,0 0 0 0 0,1 0-1 0 0,-1 0 1 0 0,0 0 0 0 0,0 1 0 0 0,0-1 0 0 0,1 0-1 0 0,-1 0-14 0 0,4 4 163 0 0,0 0-1 0 0,-1 0 0 0 0,1 1 0 0 0,-1 0 0 0 0,0-1 0 0 0,0 1 0 0 0,-1 0 0 0 0,1 1 1 0 0,-1-1-1 0 0,0 2-162 0 0,2 5 532 0 0,0 1 1 0 0,0-1 0 0 0,1 0 0 0 0,1 0-1 0 0,0-1 1 0 0,1 1-533 0 0,13 27 770 0 0,5 26-252 0 0,-13-33 120 0 0,14 26-638 0 0,-5-6 535 0 0,-8-19-182 0 0,0-16-337 0 0,-10-25 6 0 0,0 0 0 0 0,-1-1 1 0 0,0 1-1 0 0,-1 0 0 0 0,1-6-22 0 0,2-39-103 0 0,-3-24 103 0 0,2-22-152 0 0,-1 66 96 0 0,-2 15 21 0 0,2 0 1 0 0,0 0-1 0 0,2-5 35 0 0,5-20-35 0 0,-3 10-402 0 0,11-28 437 0 0,-11 40-142 0 0,-4 14 17 0 0,-1 1-1 0 0,1 0 0 0 0,0 0 0 0 0,1 0 1 0 0,-1 0-1 0 0,1 0 0 0 0,1 1 1 0 0,-1-1-1 0 0,5-4 126 0 0,-8 9-196 0 0,1 0 1 0 0,-1 1 0 0 0,1-1-1 0 0,-1 0 1 0 0,1 1-1 0 0,0-1 1 0 0,-1 1-1 0 0,1-1 1 0 0,0 1-1 0 0,-1-1 1 0 0,1 1 0 0 0,0-1-1 0 0,0 1 1 0 0,0-1-1 0 0,0 1 1 0 0,-1 0-1 0 0,1 0 1 0 0,0 0-1 0 0,0-1 1 0 0,0 1-1 0 0,0 0 1 0 0,0 0 0 0 0,0 0-1 0 0,-1 0 1 0 0,1 0-1 0 0,0 0 1 0 0,0 1-1 0 0,0-1 1 0 0,0 0-1 0 0,0 0 1 0 0,-1 1 0 0 0,1-1-1 0 0,0 0 1 0 0,0 1-1 0 0,0-1 1 0 0,-1 1-1 0 0,1-1 1 0 0,0 1-1 0 0,0 0 196 0 0,0 0-1840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5.567"/>
    </inkml:context>
    <inkml:brush xml:id="br0">
      <inkml:brushProperty name="width" value="0.05" units="cm"/>
      <inkml:brushProperty name="height" value="0.05" units="cm"/>
      <inkml:brushProperty name="color" value="#E71225"/>
    </inkml:brush>
  </inkml:definitions>
  <inkml:trace contextRef="#ctx0" brushRef="#br0">14 1 8752 0 0,'-1'8'909'0'0,"-5"10"-508"0"0,3 12 4555 0 0,1-11-1731 0 0,1 2-1588 0 0,0 0 0 0 0,2 0 0 0 0,1 0 0 0 0,2 13-1637 0 0,-4-31 126 0 0,8 37 718 0 0,1 1 1 0 0,2-2 0 0 0,5 9-845 0 0,-15-44 43 0 0,13 31 201 0 0,1 0 0 0 0,2-2 1 0 0,1 1-1 0 0,18 24-244 0 0,-32-52 19 0 0,1-1 1 0 0,-1 1-1 0 0,1 0 0 0 0,1-1-19 0 0,15 20 3 0 0,-20-23-57 0 0,1 0 0 0 0,-1 0-1 0 0,1 0 1 0 0,-1 0 0 0 0,1 0 0 0 0,0 0-1 0 0,0 0 1 0 0,0-1 0 0 0,0 1-1 0 0,0-1 1 0 0,0 1 0 0 0,0-1 0 0 0,1 0-1 0 0,0 1 55 0 0,-1-2-169 0 0,-1 0 0 0 0,1 0 0 0 0,-1 0 0 0 0,0 0 0 0 0,1 0 0 0 0,-1 0 0 0 0,1 0 0 0 0,-1 0 0 0 0,0 0 0 0 0,1-1 0 0 0,-1 1 0 0 0,0 0 0 0 0,1-1 0 0 0,-1 1 0 0 0,0-1 0 0 0,0 0 0 0 0,1 1-1 0 0,-1-1 1 0 0,0 0 0 0 0,0 0 0 0 0,0 0 0 0 0,0 0 0 0 0,0 0 0 0 0,0 0 0 0 0,0 0 0 0 0,0 0 0 0 0,-1 0 0 0 0,1-1 169 0 0,8-12-2799 0 0,-1-3-4756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5.930"/>
    </inkml:context>
    <inkml:brush xml:id="br0">
      <inkml:brushProperty name="width" value="0.05" units="cm"/>
      <inkml:brushProperty name="height" value="0.05" units="cm"/>
      <inkml:brushProperty name="color" value="#E71225"/>
    </inkml:brush>
  </inkml:definitions>
  <inkml:trace contextRef="#ctx0" brushRef="#br0">218 1 16152 0 0,'0'0'737'0'0,"0"2"-13"0"0,-5 11-364 0 0,0 1 0 0 0,0-1 0 0 0,-1 0 0 0 0,-1-1 0 0 0,-7 11-360 0 0,2-4 2737 0 0,-7 18-2737 0 0,-26 52 2640 0 0,24-49-1997 0 0,-5 11 443 0 0,-8 30-1086 0 0,33-79 17 0 0,-3 8 129 0 0,1-1 0 0 0,0 0 0 0 0,0 1 0 0 0,1-1 0 0 0,0 8-146 0 0,1-15 35 0 0,1 0 1 0 0,0 0-1 0 0,0 0 1 0 0,0 0-1 0 0,0 0 1 0 0,1 0-1 0 0,-1 0 0 0 0,0 0 1 0 0,1 0-1 0 0,0 0 1 0 0,-1 0-1 0 0,1 0 1 0 0,0 0-1 0 0,0-1 1 0 0,0 1-1 0 0,0 0 0 0 0,0 0 1 0 0,1-1-1 0 0,-1 1 1 0 0,0-1-1 0 0,1 1 1 0 0,-1-1-1 0 0,1 0 1 0 0,-1 1-1 0 0,1-1 0 0 0,0 0 1 0 0,0 0-1 0 0,0 0 1 0 0,0 0-36 0 0,6 3 40 0 0,0-1 0 0 0,0 0-1 0 0,0-1 1 0 0,0 1 0 0 0,0-2 0 0 0,0 1 0 0 0,0-1 0 0 0,1 0-1 0 0,4-1-39 0 0,57 3 29 0 0,-43-1-18 0 0,0-1 1 0 0,1-2-1 0 0,-1 0 1 0 0,12-3-12 0 0,-18 0-11 0 0,-9 3-17 0 0,0-2 0 0 0,0 1 0 0 0,-1-2-1 0 0,1 1 1 0 0,7-5 28 0 0,3-1-335 0 0,-17 7-123 0 0,1 0 1 0 0,0-1-1 0 0,-1 0 0 0 0,1 0 0 0 0,4-3 458 0 0,4-6-1416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1:57.917"/>
    </inkml:context>
    <inkml:brush xml:id="br0">
      <inkml:brushProperty name="width" value="0.05" units="cm"/>
      <inkml:brushProperty name="height" value="0.05" units="cm"/>
      <inkml:brushProperty name="color" value="#E71225"/>
    </inkml:brush>
  </inkml:definitions>
  <inkml:trace contextRef="#ctx0" brushRef="#br0">28 0 11976 0 0,'0'0'922'0'0,"0"0"-467"0"0,0 0 269 0 0,0 0 185 0 0,0 2 34 0 0,-1 37 1171 0 0,0-7-771 0 0,2 1 0 0 0,4 28-1343 0 0,-4-44 173 0 0,0 0 1 0 0,-1 1-1 0 0,-1 6-173 0 0,1 8 286 0 0,-1-23-293 0 0,1-1 0 0 0,-1 1 0 0 0,-2 6 7 0 0,0 2-252 0 0,2-13-250 0 0,0-1 0 0 0,0 1 0 0 0,0 0 0 0 0,-1-1-1 0 0,1 1 1 0 0,-1-1 0 0 0,0 1 0 0 0,0-1 0 0 0,0 0 0 0 0,-2 2 502 0 0,-1-1-6073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1.690"/>
    </inkml:context>
    <inkml:brush xml:id="br0">
      <inkml:brushProperty name="width" value="0.05" units="cm"/>
      <inkml:brushProperty name="height" value="0.05" units="cm"/>
      <inkml:brushProperty name="color" value="#E71225"/>
    </inkml:brush>
  </inkml:definitions>
  <inkml:trace contextRef="#ctx0" brushRef="#br0">9 58 3224 0 0,'-2'-10'198'0'0,"0"0"1"0"0,0 0-1 0 0,1 1 0 0 0,0-8-198 0 0,1 15 2619 0 0,0 5 890 0 0,2 13 6716 0 0,6 7-6601 0 0,-5-18-3725 0 0,-1 0-1 0 0,-1 0 1 0 0,1 1 0 0 0,-1-1-1 0 0,1 5 102 0 0,-1-3 153 0 0,1 0-1 0 0,0 0 0 0 0,0 0 0 0 0,1-1 1 0 0,2 6-153 0 0,7 22 710 0 0,20 127 1607 0 0,-3-14-2250 0 0,-19-116-579 0 0,-8-28-891 0 0,-1-3-731 0 0,-5-19-4767 0 0,-1-4-180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2.083"/>
    </inkml:context>
    <inkml:brush xml:id="br0">
      <inkml:brushProperty name="width" value="0.05" units="cm"/>
      <inkml:brushProperty name="height" value="0.05" units="cm"/>
      <inkml:brushProperty name="color" value="#E71225"/>
    </inkml:brush>
  </inkml:definitions>
  <inkml:trace contextRef="#ctx0" brushRef="#br0">6 1 16328 0 0,'0'0'351'0'0,"0"0"81"0"0,0 0 16 0 0,0 0 16 0 0,0 8-368 0 0,0-8-96 0 0,0 0 0 0 0,-5 8 0 0 0,5 1 248 0 0,5-2 32 0 0,0 1 8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0.320"/>
    </inkml:context>
    <inkml:brush xml:id="br0">
      <inkml:brushProperty name="width" value="0.1" units="cm"/>
      <inkml:brushProperty name="height" value="0.1" units="cm"/>
      <inkml:brushProperty name="color" value="#333333"/>
    </inkml:brush>
  </inkml:definitions>
  <inkml:trace contextRef="#ctx0" brushRef="#br0">101 518 10592 0 0,'-5'0'58'0'0,"0"0"90"0"0,-1 0 1 0 0,1 0-1 0 0,0 1 1 0 0,-1 0-1 0 0,-2 0-148 0 0,7-1 24 0 0,0 1 0 0 0,0-1 0 0 0,0 1 0 0 0,0-1 0 0 0,0 1 0 0 0,0-1 0 0 0,-1 1 0 0 0,1-1 0 0 0,1 1 0 0 0,-1 0 0 0 0,0 0 0 0 0,0-1 0 0 0,0 1 0 0 0,0 0 0 0 0,0 0 0 0 0,1 0 0 0 0,-1 0 0 0 0,0 0 0 0 0,1 0 0 0 0,-1 0 0 0 0,1 0 0 0 0,-1 0 0 0 0,1 1 0 0 0,0-1 0 0 0,-1 0 0 0 0,1 1-24 0 0,-1 4 856 0 0,0 0 0 0 0,0 0 0 0 0,0 0 0 0 0,1 1 0 0 0,0-1-1 0 0,1 0 1 0 0,-1 0 0 0 0,1 0 0 0 0,0 0 0 0 0,1 1-856 0 0,1 12 1329 0 0,-3-15-1015 0 0,1 0 0 0 0,0 0 1 0 0,0 0-1 0 0,0 0 1 0 0,0-1-1 0 0,2 5-314 0 0,-2-7 48 0 0,0 2 44 0 0,1 0 1 0 0,-1 0-1 0 0,1 0 1 0 0,-1 1-1 0 0,0-1 0 0 0,0 0 1 0 0,0 1-1 0 0,-1-1 1 0 0,1 1-1 0 0,-1 1-92 0 0,0 0 109 0 0,1 0 0 0 0,0 1 0 0 0,0-1 0 0 0,0 0 0 0 0,1 1 0 0 0,0-1 0 0 0,0 0 0 0 0,2 3-109 0 0,-2-2 78 0 0,1-1 0 0 0,-1 1 0 0 0,0 0-1 0 0,-1-1 1 0 0,1 6-78 0 0,-2-7 53 0 0,0 1-6 0 0,6 10 85 0 0,-2-8-68 0 0,-4-6-61 0 0,1-1 0 0 0,-1 1-1 0 0,0-1 1 0 0,0 1 0 0 0,0-1-1 0 0,0 1 1 0 0,0-1 0 0 0,0 1-1 0 0,0-1 1 0 0,0 1 0 0 0,0-1-1 0 0,0 1 1 0 0,0-1 0 0 0,0 1-1 0 0,-1-1 1 0 0,1 1 0 0 0,0-1-1 0 0,0 1 1 0 0,0-1 0 0 0,-1 1-1 0 0,1-1 1 0 0,0 1 0 0 0,-1-1-1 0 0,1 0 1 0 0,0 1 0 0 0,-1-1-1 0 0,1 1 1 0 0,0-1 0 0 0,-1 0-1 0 0,1 0 1 0 0,-1 1 0 0 0,1-1-1 0 0,-1 0 1 0 0,1 0 0 0 0,-1 1-1 0 0,1-1 1 0 0,-1 0 0 0 0,1 0-1 0 0,-1 0 1 0 0,1 0 0 0 0,-1 0-1 0 0,1 0 1 0 0,-1 0 0 0 0,1 0-1 0 0,-1 0 1 0 0,1 0-1 0 0,-1 0 1 0 0,0 0-3 0 0,0-1-17 0 0,-1 1 0 0 0,0-1-1 0 0,0 0 1 0 0,0 0 0 0 0,1 0 0 0 0,-1 0-1 0 0,1-1 1 0 0,-1 1 0 0 0,1 0 0 0 0,-1-1-1 0 0,1 1 1 0 0,0-1 0 0 0,-1 1 0 0 0,1-1-1 0 0,0 0 1 0 0,0 0 0 0 0,0 0 17 0 0,-15-35-479 0 0,13 27 387 0 0,-6-16-110 0 0,1 0 1 0 0,1 0-1 0 0,1-1 0 0 0,2 0 0 0 0,0 0 1 0 0,2-1 201 0 0,2 8-48 0 0,1 1 1 0 0,1-1-1 0 0,1 1 1 0 0,1-1-1 0 0,1 0 48 0 0,2-11-146 0 0,-6 22 93 0 0,2-1 0 0 0,0 1 0 0 0,0 1 0 0 0,0-1 0 0 0,1 0 0 0 0,0 1 0 0 0,1 0 0 0 0,0 0 0 0 0,0 0 0 0 0,1 0 0 0 0,0 1 1 0 0,0 0-1 0 0,7-6 53 0 0,-11 11-2 0 0,1 1 1 0 0,-1-1-1 0 0,0 1 0 0 0,1-1 1 0 0,-1 1-1 0 0,1 0 1 0 0,0 0-1 0 0,-1 0 1 0 0,1 0-1 0 0,0 0 1 0 0,0 1-1 0 0,-1-1 0 0 0,1 1 1 0 0,0 0-1 0 0,0 0 1 0 0,0 0-1 0 0,2 0 2 0 0,0 1 19 0 0,-1 0 0 0 0,0 0 1 0 0,0 0-1 0 0,0 1 0 0 0,0 0 0 0 0,-1-1 0 0 0,1 1 0 0 0,0 1 0 0 0,-1-1 0 0 0,1 0 1 0 0,0 2-20 0 0,4 3 90 0 0,0 1 0 0 0,-1 0 1 0 0,0 0-1 0 0,0 1 0 0 0,-1-1 1 0 0,0 1-1 0 0,0 1 0 0 0,4 9-90 0 0,34 76 784 0 0,-26-60-531 0 0,-14-29-177 0 0,-1 0 0 0 0,1 1-1 0 0,-1 0 1 0 0,2 6-76 0 0,-4-11 9 0 0,-1 0-1 0 0,1 0 1 0 0,0 0 0 0 0,0 0-1 0 0,0-1 1 0 0,0 1-1 0 0,0 0 1 0 0,1-1-1 0 0,0 2-8 0 0,2 2 15 0 0,-2 3 61 0 0,-2-7 0 0 0,5-30-4 0 0,0-63-512 0 0,-3 16-338 0 0,2 1-1 0 0,5 0 0 0 0,4-11 779 0 0,-7 57-386 0 0,2 1-1 0 0,0-1 0 0 0,10-17 387 0 0,-17 43-43 0 0,1 0-1 0 0,-1-1 0 0 0,1 1 1 0 0,0 0-1 0 0,0 0 0 0 0,1 1 1 0 0,-1-1-1 0 0,1 0 0 0 0,-1 1 1 0 0,1-1-1 0 0,0 1 0 0 0,2-2 44 0 0,-5 4-1 0 0,0 0 0 0 0,1 0 0 0 0,-1 0 0 0 0,0 0 0 0 0,1 0 0 0 0,-1 0 0 0 0,0-1 0 0 0,1 1 0 0 0,-1 0 0 0 0,0 0 1 0 0,1 0-1 0 0,-1 0 0 0 0,0 0 0 0 0,1 0 0 0 0,-1 0 0 0 0,0 0 0 0 0,1 1 0 0 0,-1-1 0 0 0,0 0 0 0 0,1 0 0 0 0,-1 0 0 0 0,0 0 0 0 0,1 0 1 0 0,1 1 2 0 0,0 0 0 0 0,0 1 0 0 0,0-1 0 0 0,0 0 1 0 0,0 0-1 0 0,0 1 0 0 0,-1-1 0 0 0,1 1 0 0 0,0 0 1 0 0,-1 0-1 0 0,1-1 0 0 0,-1 1 0 0 0,0 0 0 0 0,1 0-2 0 0,16 34 417 0 0,-8-13-156 0 0,20 39 2081 0 0,20 60-2342 0 0,-43-107 83 0 0,0-1 0 0 0,1 0 0 0 0,0-1-1 0 0,1 1 1 0 0,3 3-83 0 0,5 6 42 0 0,-16-20-195 0 0,1 0 0 0 0,0-1-1 0 0,0 1 1 0 0,0-1 0 0 0,0 1-1 0 0,0-1 1 0 0,0 0 0 0 0,1 1-1 0 0,-1-1 1 0 0,1-1 0 0 0,0 1-1 0 0,-1 0 1 0 0,1-1 0 0 0,0 1-1 0 0,0-1 1 0 0,0 0 0 0 0,0 0-1 0 0,0 0 1 0 0,0 0 0 0 0,1 0-1 0 0,-1-1 1 0 0,0 0 0 0 0,0 1-1 0 0,3-1 154 0 0,9-3-7735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2.428"/>
    </inkml:context>
    <inkml:brush xml:id="br0">
      <inkml:brushProperty name="width" value="0.05" units="cm"/>
      <inkml:brushProperty name="height" value="0.05" units="cm"/>
      <inkml:brushProperty name="color" value="#E71225"/>
    </inkml:brush>
  </inkml:definitions>
  <inkml:trace contextRef="#ctx0" brushRef="#br0">244 87 15376 0 0,'0'0'704'0'0,"0"-2"-15"0"0,0-2-617 0 0,-1 1 0 0 0,1 0 0 0 0,-1 0 1 0 0,0 0-1 0 0,0 0 0 0 0,0 1 0 0 0,-1-1 0 0 0,1 0 0 0 0,-1 0 1 0 0,1 1-1 0 0,-1-1 0 0 0,0 1 0 0 0,0-1 0 0 0,0 1 0 0 0,-2-2-72 0 0,3 3 99 0 0,1 1-1 0 0,-1-1 0 0 0,0 0 0 0 0,0 0 0 0 0,1 0 0 0 0,-1 0 1 0 0,1 1-1 0 0,-1-1 0 0 0,1 0 0 0 0,-1 0 0 0 0,1 0 0 0 0,-1-1-98 0 0,1 1 98 0 0,0 0-1 0 0,-1 0 1 0 0,1 0-1 0 0,0 0 0 0 0,-1 1 1 0 0,1-1-1 0 0,-1 0 0 0 0,0 0 1 0 0,1 0-1 0 0,-1 1 1 0 0,1-1-1 0 0,-1 0 0 0 0,0 1 1 0 0,0-1-1 0 0,1 0 0 0 0,-2 1-97 0 0,-2-2 280 0 0,0 0 0 0 0,0 0 0 0 0,0 0 0 0 0,0 1 0 0 0,-1 0-1 0 0,-2-1-279 0 0,5 1 97 0 0,-1 1 0 0 0,1 0 0 0 0,-1-1 0 0 0,1 1 0 0 0,0 0 0 0 0,-1 0 0 0 0,1 0 0 0 0,-1 1 0 0 0,1-1 0 0 0,0 1 0 0 0,-1-1 0 0 0,1 1 0 0 0,-2 0-97 0 0,-9 7 180 0 0,0-1 0 0 0,-8 8-180 0 0,17-11 128 0 0,0 0 0 0 0,0 0 0 0 0,0 0 0 0 0,0 1-1 0 0,1-1 1 0 0,-3 5-128 0 0,-4 6 232 0 0,5-8-152 0 0,1 1 0 0 0,0 0 1 0 0,0 0-1 0 0,1 0 0 0 0,0 0 0 0 0,0 0 1 0 0,1 0-1 0 0,0 1 0 0 0,1 0-80 0 0,-6 17 205 0 0,4-11-43 0 0,0-1 1 0 0,0 1-1 0 0,2 0 1 0 0,0 0-1 0 0,0 0 1 0 0,2-1-1 0 0,-1 1 1 0 0,2 0-1 0 0,0 0-162 0 0,0-9 23 0 0,0-1 0 0 0,1 1 0 0 0,-1-1 0 0 0,1 0 0 0 0,0 0 0 0 0,1 0 0 0 0,-1 0 0 0 0,1 0 0 0 0,0-1 0 0 0,0 1 0 0 0,0-1 0 0 0,1 0 0 0 0,-1-1 0 0 0,1 1 0 0 0,0-1 0 0 0,0 0 0 0 0,0 0 0 0 0,1 0 0 0 0,-1-1 0 0 0,4 2-23 0 0,0-3-5 0 0,-1 0-1 0 0,1 0 1 0 0,-1-1-1 0 0,1 0 0 0 0,-1-1 1 0 0,1 0-1 0 0,-1 0 1 0 0,1-1-1 0 0,-1 0 1 0 0,0 0-1 0 0,0-1 1 0 0,0 0-1 0 0,3-1 6 0 0,-2-1 0 0 0,0 0 0 0 0,0-1 0 0 0,-1 0 0 0 0,1 0 0 0 0,-1 0 0 0 0,-1-1 0 0 0,1-1 0 0 0,-3 3 0 0 0,-1 0 0 0 0,0 0 0 0 0,-1 0 0 0 0,1 0 0 0 0,-1-1 0 0 0,0 1 0 0 0,-1-1 0 0 0,1 0 0 0 0,-1 1 0 0 0,0-1 0 0 0,1-6 0 0 0,-1 2 0 0 0,0 1 0 0 0,0-1 0 0 0,-1 1 0 0 0,-1-1 0 0 0,1 0 0 0 0,-2 1 0 0 0,1-1 0 0 0,-2-6 0 0 0,0 8 0 0 0,-1-8 0 0 0,-1 0 0 0 0,-1 1 0 0 0,0 0 0 0 0,-1 0 0 0 0,-1-2 0 0 0,-13-19 0 0 0,72 130 0 0 0,-3 10 0 0 0,-40-84 0 0 0,15 43 505 0 0,-2 0 0 0 0,1 17-505 0 0,-1-6 382 0 0,-10-29-281 0 0,-3 1 1 0 0,-1 0-1 0 0,0 20-101 0 0,-8-59 1 0 0,1-1 0 0 0,-1 1-1 0 0,-1 0 1 0 0,1 0 0 0 0,-2 4-1 0 0,-1 16 49 0 0,3-22-42 0 0,-1 0 0 0 0,0-1-1 0 0,0 1 1 0 0,0-1 0 0 0,0 1-1 0 0,-1-1 1 0 0,0 1-1 0 0,0-1 1 0 0,0 0 0 0 0,0 0-1 0 0,-1 0 1 0 0,1 0-1 0 0,-1 0 1 0 0,0-1 0 0 0,0 1-1 0 0,-1-1 1 0 0,1 0 0 0 0,-1 1-1 0 0,1-2 1 0 0,-1 1-1 0 0,0 0 1 0 0,0-1 0 0 0,-1 0-1 0 0,1 0 1 0 0,0 0-1 0 0,-1 0 1 0 0,-3 0-7 0 0,5-1 8 0 0,-1-1-1 0 0,1 0 0 0 0,0 0 1 0 0,-1 0-1 0 0,1 0 1 0 0,0-1-1 0 0,0 1 1 0 0,-1-1-1 0 0,1 0 1 0 0,0 0-1 0 0,0 0 1 0 0,0 0-1 0 0,-3-2-7 0 0,-4-2-50 0 0,-1-1 0 0 0,1 0 0 0 0,-2-3 50 0 0,4 3-485 0 0,1-1 1 0 0,-1 0 0 0 0,2 0-1 0 0,-1-1 1 0 0,1 0 0 0 0,1 0-1 0 0,-1 0 1 0 0,1-1-1 0 0,1 0 1 0 0,-1 0 0 0 0,2 0-1 0 0,-1 0 1 0 0,1-1 0 0 0,-1-5 484 0 0,-2-14-1606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2.833"/>
    </inkml:context>
    <inkml:brush xml:id="br0">
      <inkml:brushProperty name="width" value="0.05" units="cm"/>
      <inkml:brushProperty name="height" value="0.05" units="cm"/>
      <inkml:brushProperty name="color" value="#E71225"/>
    </inkml:brush>
  </inkml:definitions>
  <inkml:trace contextRef="#ctx0" brushRef="#br0">0 158 1376 0 0,'13'-20'107'0'0,"-13"19"649"0"0,1 0 1 0 0,0 0 0 0 0,-1 0 0 0 0,1 0-1 0 0,0 1 1 0 0,0-1 0 0 0,0 0 0 0 0,-1 0-1 0 0,1 1 1 0 0,0-1 0 0 0,0 1-1 0 0,0-1 1 0 0,0 1 0 0 0,0-1 0 0 0,0 1-1 0 0,0 0 1 0 0,0-1 0 0 0,1 1-757 0 0,-1 0 303 0 0,0 0 0 0 0,0 0 0 0 0,-1 0 0 0 0,1 0 0 0 0,0 1 0 0 0,0-1 0 0 0,0 0 0 0 0,-1 0 0 0 0,1 1 1 0 0,0-1-1 0 0,0 0 0 0 0,-1 1 0 0 0,1-1 0 0 0,0 1 0 0 0,-1-1 0 0 0,1 1 0 0 0,-1 0 0 0 0,2 0-303 0 0,1 3 389 0 0,-1 0 0 0 0,1 0 0 0 0,0 0-1 0 0,-1 0 1 0 0,0 1 0 0 0,1 2-389 0 0,-2-6 211 0 0,2 7 86 0 0,2 4 172 0 0,0 0-1 0 0,-1 1 1 0 0,2 7-469 0 0,9 57 1076 0 0,8 35 155 0 0,-17-90-1022 0 0,1 1 0 0 0,1-1 0 0 0,9 17-209 0 0,-12-31 22 0 0,-6-11-17 0 0,1 1 0 0 0,0-1 0 0 0,0 1 0 0 0,0-1 0 0 0,1 1 0 0 0,-1-1 0 0 0,1 1 0 0 0,-1-1-5 0 0,3-14 13 0 0,-4-27-17 0 0,0 4-81 0 0,2 0-1 0 0,5-26 86 0 0,-2 34-334 0 0,-2 12-45 0 0,2-1-1 0 0,0 1 1 0 0,1-1 0 0 0,2-4 379 0 0,5-13-146 0 0,-7 18 134 0 0,1 1 1 0 0,5-8 11 0 0,-9 22 0 0 0,0 0 0 0 0,0 1 1 0 0,1 0-1 0 0,-1 0 0 0 0,1 0 0 0 0,0 0 1 0 0,1 0-1 0 0,-1 0 0 0 0,0 1 1 0 0,1 0-1 0 0,0-1 0 0 0,1 1 0 0 0,-4 2 0 0 0,1 0 0 0 0,0 0 0 0 0,-1 0 0 0 0,1 0 0 0 0,0 0 0 0 0,0 0 0 0 0,0 1 0 0 0,0-1 0 0 0,0 1 0 0 0,-1-1 0 0 0,1 1 0 0 0,0 0 0 0 0,0 0 0 0 0,0 0 0 0 0,0 0 0 0 0,0 0 0 0 0,0 0 0 0 0,0 1 0 0 0,0-1 0 0 0,0 0 0 0 0,0 1 0 0 0,0 0 0 0 0,0-1 0 0 0,0 1 0 0 0,-1 0 0 0 0,1 0 0 0 0,0 0 0 0 0,-1 0 0 0 0,1 0 0 0 0,-1 1 0 0 0,2 0 0 0 0,3 4 0 0 0,0 1 0 0 0,0 0 0 0 0,0 1 0 0 0,-1-1 0 0 0,0 1 0 0 0,0 2 0 0 0,2 1 0 0 0,15 34 39 0 0,-9-17 324 0 0,-3-1-102 0 0,0-1-1 0 0,-2 1 1 0 0,0 1 0 0 0,0 15-261 0 0,0-6 274 0 0,1-1-1 0 0,5 9-273 0 0,-11-37 0 0 0,1 0 0 0 0,0-1 0 0 0,1 0 0 0 0,1 3 0 0 0,3-2-133 0 0,-8-8 46 0 0,0 1 0 0 0,0-1 0 0 0,1 0 0 0 0,-1 0 0 0 0,0 0 1 0 0,0 0-1 0 0,0 0 0 0 0,0 0 0 0 0,0 0 0 0 0,1 0 0 0 0,-1 0 0 0 0,0 0 0 0 0,0-1 1 0 0,0 1-1 0 0,0 0 0 0 0,0-1 0 0 0,0 1 0 0 0,0-1 0 0 0,0 1 0 0 0,0-1 0 0 0,0 0 1 0 0,1 0 86 0 0,19-18-1547 0 0,-17 16 1186 0 0,1-3-568 0 0,0 0 0 0 0,-1 0-1 0 0,1 0 1 0 0,3-6 929 0 0,5-13-2035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3.243"/>
    </inkml:context>
    <inkml:brush xml:id="br0">
      <inkml:brushProperty name="width" value="0.05" units="cm"/>
      <inkml:brushProperty name="height" value="0.05" units="cm"/>
      <inkml:brushProperty name="color" value="#E71225"/>
    </inkml:brush>
  </inkml:definitions>
  <inkml:trace contextRef="#ctx0" brushRef="#br0">105 21 14832 0 0,'-1'-2'678'0'0,"0"1"-616"0"0,0 1 0 0 0,0-1 0 0 0,0 1 0 0 0,0-1 0 0 0,0 0 0 0 0,0 1-1 0 0,0 0 1 0 0,0-1 0 0 0,0 1 0 0 0,0 0 0 0 0,0-1 0 0 0,-1 1 0 0 0,1 0 0 0 0,0 0-1 0 0,0 0 1 0 0,0 0 0 0 0,0 0 0 0 0,-1 0 0 0 0,1 0 0 0 0,0 1 0 0 0,0-1 0 0 0,0 0 0 0 0,0 1-1 0 0,0-1 1 0 0,0 0 0 0 0,0 1 0 0 0,-1 0 0 0 0,2-1 0 0 0,-2 1-62 0 0,-1 1 353 0 0,0 0 1 0 0,0 0-1 0 0,0 0 1 0 0,0 0-1 0 0,1 1 1 0 0,-1 0-1 0 0,1-1 0 0 0,-1 1 1 0 0,1 0-1 0 0,0 0-353 0 0,-4 8 340 0 0,1 0 0 0 0,1 0 0 0 0,0 0 0 0 0,0 1-1 0 0,2-1 1 0 0,-1 1 0 0 0,1 0 0 0 0,1 0 0 0 0,0 2-340 0 0,-3 14 541 0 0,1-5-144 0 0,1 0 0 0 0,1-1 0 0 0,1 1 0 0 0,1 0 0 0 0,1 0 0 0 0,1-1 0 0 0,1 1 0 0 0,6 17-397 0 0,-8-33 18 0 0,1 0 1 0 0,0-1-1 0 0,0 1 0 0 0,0-1 0 0 0,1 1 1 0 0,0-1-1 0 0,0 0 0 0 0,0-1 1 0 0,1 1-1 0 0,1 1-18 0 0,-4-5 7 0 0,0 0 1 0 0,0 0 0 0 0,0-1-1 0 0,1 1 1 0 0,-1 0 0 0 0,1-1-1 0 0,-1 1 1 0 0,1-1 0 0 0,0 0-1 0 0,-1 0 1 0 0,1 0 0 0 0,0 0-1 0 0,0-1 1 0 0,0 1-1 0 0,-1-1 1 0 0,1 1 0 0 0,0-1-1 0 0,0 0 1 0 0,0 0 0 0 0,0 0-1 0 0,0-1 1 0 0,0 1 0 0 0,0-1-1 0 0,-1 1 1 0 0,1-1-1 0 0,0 0-7 0 0,3-1 16 0 0,0-1 0 0 0,0 1 0 0 0,0-1-1 0 0,0 0 1 0 0,-1-1 0 0 0,0 1 0 0 0,0-1-1 0 0,0 0 1 0 0,0-1 0 0 0,3-3-16 0 0,-1 1 2 0 0,-1 0 0 0 0,1-1 1 0 0,-2 0-1 0 0,1 0 0 0 0,-1 0 1 0 0,-1-1-1 0 0,1 0 0 0 0,0-3-2 0 0,-3 5-8 0 0,0 0-1 0 0,0 0 1 0 0,-1 0-1 0 0,0 0 1 0 0,0 0 0 0 0,-1 0-1 0 0,1 0 1 0 0,-2 0-1 0 0,1 0 1 0 0,-1 0-1 0 0,-1-7 9 0 0,-18-65-28 0 0,-5-4 28 0 0,12 37-108 0 0,11 41 26 0 0,0-1 1 0 0,0 1-1 0 0,0 0 0 0 0,0 0 0 0 0,-1 0 0 0 0,0 0 1 0 0,0 0-1 0 0,0 0 0 0 0,0 1 0 0 0,-1-1 0 0 0,0 1 1 0 0,0 0-1 0 0,0 0 0 0 0,0 1 0 0 0,-1-1 0 0 0,1 1 1 0 0,-3-1 81 0 0,2 2 305 0 0,2 2-4354 0 0,1 0-2161 0 0,-2 0-957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3.658"/>
    </inkml:context>
    <inkml:brush xml:id="br0">
      <inkml:brushProperty name="width" value="0.05" units="cm"/>
      <inkml:brushProperty name="height" value="0.05" units="cm"/>
      <inkml:brushProperty name="color" value="#E71225"/>
    </inkml:brush>
  </inkml:definitions>
  <inkml:trace contextRef="#ctx0" brushRef="#br0">0 142 5528 0 0,'0'0'249'0'0,"2"2"-1"0"0,4 3-237 0 0,0 1 1 0 0,-1 0-1 0 0,0 1 0 0 0,0-1 0 0 0,-1 1 0 0 0,0 0 1 0 0,0 0-1 0 0,1 3-11 0 0,-3-4 736 0 0,0 1 0 0 0,0-1 0 0 0,-1 0 1 0 0,1 4-737 0 0,0 4 2500 0 0,2 1 0 0 0,-1-1 0 0 0,2 0 1 0 0,0 1-2501 0 0,3 5 1990 0 0,1 0 0 0 0,7 9-1990 0 0,4 4 1149 0 0,1-2 0 0 0,2-1-1 0 0,1 1-1148 0 0,-19-25 313 0 0,-2-3-180 0 0,-1 1 0 0 0,1-1 0 0 0,0 0 0 0 0,1 0 0 0 0,-1 0 0 0 0,2 0-133 0 0,-5-2 1 0 0,0-1-1 0 0,0 0 1 0 0,1 0 0 0 0,-1 0 0 0 0,0 1-1 0 0,1-1 1 0 0,-1 0 0 0 0,1 0 0 0 0,-1 0-1 0 0,0 0 1 0 0,1 0 0 0 0,-1 0 0 0 0,0 0-1 0 0,1 0 1 0 0,-1 1 0 0 0,1-1 0 0 0,-1-1-1 0 0,0 1 1 0 0,1 0 0 0 0,-1 0 0 0 0,0 0-1 0 0,1 0 1 0 0,-1 0-1 0 0,1-1 0 0 0,0 1 0 0 0,0-1 0 0 0,-1 0 0 0 0,1 0 0 0 0,0 0 0 0 0,-1 0 0 0 0,1 0 0 0 0,-1 1 0 0 0,1-1 0 0 0,-1 0 0 0 0,1 0 0 0 0,-1 0 0 0 0,0 0 0 0 0,1-1 0 0 0,-1 1 0 0 0,0 0 0 0 0,0 0 0 0 0,0 0 0 0 0,0 0 0 0 0,0 0 0 0 0,0 0 0 0 0,-2-27 0 0 0,1 22 0 0 0,-3-29 0 0 0,2-19 0 0 0,-1-10 0 0 0,3 41 0 0 0,0 1 0 0 0,2 0 0 0 0,1-1 0 0 0,0 1 0 0 0,3-3 0 0 0,-1 3 0 0 0,1 1 0 0 0,6-10 0 0 0,-4 10 0 0 0,-5 13 0 0 0,0 0 0 0 0,1 0 0 0 0,0 1 0 0 0,1 0 0 0 0,-1 0 0 0 0,1 0 0 0 0,1 0 0 0 0,-1 1 0 0 0,1 0 0 0 0,2-2 0 0 0,-1 1-267 0 0,-6 6 188 0 0,-1 1 0 0 0,1-1 0 0 0,-1 0 0 0 0,1 1 0 0 0,-1-1 0 0 0,1 0 0 0 0,-1 1 0 0 0,1-1 1 0 0,0 1-1 0 0,0-1 0 0 0,-1 1 0 0 0,1-1 0 0 0,0 1 0 0 0,0 0 0 0 0,-1-1 0 0 0,1 1 0 0 0,0 0 0 0 0,0 0 0 0 0,0-1 0 0 0,0 1 0 0 0,0 0 0 0 0,-1 0 0 0 0,1 0 0 0 0,0 0 1 0 0,0 0-1 0 0,0 0 0 0 0,0 0 0 0 0,0 1 0 0 0,-1-1 0 0 0,1 0 0 0 0,0 0 0 0 0,0 1 79 0 0,18 13-2791 0 0,-9-13 927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4.014"/>
    </inkml:context>
    <inkml:brush xml:id="br0">
      <inkml:brushProperty name="width" value="0.05" units="cm"/>
      <inkml:brushProperty name="height" value="0.05" units="cm"/>
      <inkml:brushProperty name="color" value="#E71225"/>
    </inkml:brush>
  </inkml:definitions>
  <inkml:trace contextRef="#ctx0" brushRef="#br0">0 319 12152 0 0,'0'0'554'0'0,"0"0"-11"0"0,1 1-350 0 0,3 1 237 0 0,0 0 0 0 0,0 1 0 0 0,0-1 0 0 0,0-1 0 0 0,0 1 0 0 0,0-1 0 0 0,1 1 0 0 0,-1-1 0 0 0,1 0 0 0 0,-1-1-1 0 0,0 1 1 0 0,1-1 0 0 0,-1 0 0 0 0,5 0-430 0 0,-3-1 384 0 0,1 0-1 0 0,-1-1 0 0 0,0 1 1 0 0,0-1-1 0 0,0 0 0 0 0,-1-1 1 0 0,1 1-1 0 0,0-1 0 0 0,3-3-383 0 0,-4 2 97 0 0,-1 0 0 0 0,1 0 0 0 0,-1 0 1 0 0,0 0-1 0 0,0 0 0 0 0,0-3-97 0 0,12-10 252 0 0,-7 7-118 0 0,1-1 1 0 0,-2 1-1 0 0,8-12-134 0 0,-13 17 10 0 0,-1 1 0 0 0,1-1-1 0 0,-1 1 1 0 0,0-1 0 0 0,0 0-1 0 0,0 0 1 0 0,0 0-1 0 0,-1-1 1 0 0,0 1 0 0 0,0 0-1 0 0,0-2-9 0 0,-2-3-41 0 0,1 0 0 0 0,-1 1 0 0 0,0-1 0 0 0,-1 1 0 0 0,0 0 1 0 0,-2-4 40 0 0,3 9-29 0 0,-1 0 1 0 0,1 0-1 0 0,-1 0 1 0 0,0 0-1 0 0,-1 0 1 0 0,1 0-1 0 0,-1 0 1 0 0,1 1 0 0 0,-1 0-1 0 0,0-1 1 0 0,0 1-1 0 0,-1 0 1 0 0,1 0-1 0 0,-3-1 29 0 0,4 2 16 0 0,-4-2 33 0 0,-1 0 1 0 0,1 1 0 0 0,-1-1 0 0 0,1 1 0 0 0,-1 1 0 0 0,-5-3-50 0 0,10 5 9 0 0,0 0 1 0 0,0-1 0 0 0,0 1 0 0 0,0 0 0 0 0,-1 0 0 0 0,1 0 0 0 0,0 0-1 0 0,0 1 1 0 0,0-1 0 0 0,0 0 0 0 0,0 1 0 0 0,0 0 0 0 0,0-1 0 0 0,0 1-1 0 0,0 0 1 0 0,0 0 0 0 0,1 0 0 0 0,-1 0 0 0 0,0 0 0 0 0,1 1 0 0 0,-1-1-1 0 0,0 0 1 0 0,1 1 0 0 0,-1-1 0 0 0,1 1 0 0 0,-1 0-10 0 0,-3 5 62 0 0,0 1 0 0 0,1-1 1 0 0,0 0-1 0 0,0 1 0 0 0,0 0 0 0 0,1 0 0 0 0,0 1-62 0 0,-5 17 481 0 0,-2 16-481 0 0,7-20 224 0 0,0-1-1 0 0,2 1 1 0 0,0 0-1 0 0,1 0 1 0 0,1 0 0 0 0,2-1-1 0 0,0 4-223 0 0,1-8 201 0 0,1 0-1 0 0,1-1 1 0 0,0 1 0 0 0,1-1-1 0 0,0 0 1 0 0,2-1-201 0 0,-6-8 60 0 0,0-2-37 0 0,0-1 0 0 0,0 1 0 0 0,1-1 0 0 0,-1 0 0 0 0,1 0-1 0 0,0 0 1 0 0,0 0 0 0 0,1-1 0 0 0,-1 0 0 0 0,1 0 0 0 0,0 0 0 0 0,-1 0 0 0 0,1-1 0 0 0,0 1-1 0 0,1-1 1 0 0,-1-1 0 0 0,0 1 0 0 0,0-1 0 0 0,1 0 0 0 0,-1 0 0 0 0,1 0 0 0 0,-1-1 0 0 0,1 0-1 0 0,2 0-22 0 0,-3-1-7 0 0,1-1 0 0 0,-1 1 0 0 0,1-1-1 0 0,-1 0 1 0 0,0-1 0 0 0,3-1 7 0 0,16-7-274 0 0,-18 8 110 0 0,1 0 0 0 0,-1 0 0 0 0,1-1 0 0 0,-1 0 0 0 0,0-1 0 0 0,-1 1 0 0 0,1-1 0 0 0,0-1 164 0 0,16-15-4721 0 0,-13 11 474 0 0,4-2-3464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4.693"/>
    </inkml:context>
    <inkml:brush xml:id="br0">
      <inkml:brushProperty name="width" value="0.05" units="cm"/>
      <inkml:brushProperty name="height" value="0.05" units="cm"/>
      <inkml:brushProperty name="color" value="#E71225"/>
    </inkml:brush>
  </inkml:definitions>
  <inkml:trace contextRef="#ctx0" brushRef="#br0">16 35 14456 0 0,'-13'-29'661'0'0,"11"23"-16"0"0,2 6-223 0 0,0 0 569 0 0,0 1-771 0 0,0 0 0 0 0,0 0 0 0 0,0 0-1 0 0,1 0 1 0 0,-1 0 0 0 0,0-1-1 0 0,1 1 1 0 0,-1 0 0 0 0,1 0-1 0 0,-1 0 1 0 0,1 0 0 0 0,-1-1-1 0 0,1 1 1 0 0,-1 0 0 0 0,1-1-1 0 0,0 1 1 0 0,-1 0 0 0 0,1-1-1 0 0,0 1 1 0 0,0 0-220 0 0,4 3 670 0 0,72 99 3574 0 0,-15-23-2937 0 0,-27-34-50 0 0,6 4-1257 0 0,46 55 1322 0 0,-36-41-596 0 0,82 110-110 0 0,-48-62-616 0 0,-5-8 0 0 0,-46-59 0 0 0,1 5 0 0 0,18 24 0 0 0,-28-34 0 0 0,-18-29 0 0 0,-1 0 0 0 0,2-1 0 0 0,1 1 0 0 0,28 38 90 0 0,-33-43-65 0 0,0 0 0 0 0,0 1 0 0 0,-1 0 0 0 0,1 0 0 0 0,-2 0 0 0 0,3 5-25 0 0,-2 1 140 0 0,0-8-3339 0 0,-13-16 133 0 0,1-7-3395 0 0,-1-5-1888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05.095"/>
    </inkml:context>
    <inkml:brush xml:id="br0">
      <inkml:brushProperty name="width" value="0.05" units="cm"/>
      <inkml:brushProperty name="height" value="0.05" units="cm"/>
      <inkml:brushProperty name="color" value="#E71225"/>
    </inkml:brush>
  </inkml:definitions>
  <inkml:trace contextRef="#ctx0" brushRef="#br0">465 1 13824 0 0,'0'0'629'0'0,"0"0"-12"0"0,0 0-122 0 0,0 0 933 0 0,0 3 452 0 0,1 3-1148 0 0,0 1 1 0 0,-1 0 0 0 0,0 0-1 0 0,0-1 1 0 0,0 1-1 0 0,-1 0 1 0 0,0-1 0 0 0,-2 6-733 0 0,-4 13 1159 0 0,-7 17-1159 0 0,-3 10 594 0 0,-6 34 34 0 0,3-6 908 0 0,-24 59-1536 0 0,-18 35 872 0 0,35-96-537 0 0,8-29 35 0 0,-5 5-370 0 0,-9 22 243 0 0,-3 8-15 0 0,-22 60 32 0 0,39-91-157 0 0,0 1 530 0 0,-7 35-633 0 0,20-72-12 0 0,5-14-191 0 0,-1-1 1 0 0,1 1 0 0 0,0-1 0 0 0,1 1-1 0 0,-1 0 1 0 0,0-1 0 0 0,1 1-1 0 0,0 0 1 0 0,-1-1 0 0 0,1 1-1 0 0,0 0 1 0 0,1 1 202 0 0,8-21-2326 0 0,-2 5 1272 0 0,-2-3-430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3.443"/>
    </inkml:context>
    <inkml:brush xml:id="br0">
      <inkml:brushProperty name="width" value="0.05" units="cm"/>
      <inkml:brushProperty name="height" value="0.05" units="cm"/>
      <inkml:brushProperty name="color" value="#008C3A"/>
    </inkml:brush>
  </inkml:definitions>
  <inkml:trace contextRef="#ctx0" brushRef="#br0">21 0 1840 0 0,'0'0'553'0'0,"0"0"1651"0"0,0 0 719 0 0,0 0 145 0 0,0 0-219 0 0,0 0-1046 0 0,0 0-454 0 0,0 0-93 0 0,0 0-66 0 0,0 2-186 0 0,4 29 1688 0 0,-2-23-2197 0 0,-1-1 0 0 0,1 1-1 0 0,-1 6-494 0 0,0 102 2460 0 0,-3 131-175 0 0,-3-200-1992 0 0,1 20 53 0 0,4-66-339 0 0,0 21 89 0 0,-1-1 0 0 0,0 1 0 0 0,-2-1 0 0 0,-2 9-96 0 0,1-5 37 0 0,1 0 0 0 0,1 0 0 0 0,1 0 0 0 0,2 18-37 0 0,-1-4-74 0 0,0-39-371 0 0,0 0-138 0 0,0 0-22 0 0,0 0-103 0 0,2-2-420 0 0,10-26-2032 0 0,-8 6-3074 0 0,-3 2-1199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3.867"/>
    </inkml:context>
    <inkml:brush xml:id="br0">
      <inkml:brushProperty name="width" value="0.05" units="cm"/>
      <inkml:brushProperty name="height" value="0.05" units="cm"/>
      <inkml:brushProperty name="color" value="#008C3A"/>
    </inkml:brush>
  </inkml:definitions>
  <inkml:trace contextRef="#ctx0" brushRef="#br0">1 20 11056 0 0,'0'-2'505'0'0,"0"-15"480"0"0,0 16 647 0 0,0 1 538 0 0,0 0 108 0 0,0 0-147 0 0,0 3-715 0 0,2 11-567 0 0,-1-1 0 0 0,0 1 0 0 0,-1 0 0 0 0,-1 1-849 0 0,1 2 457 0 0,0-1 0 0 0,2 12-457 0 0,2 8 704 0 0,-1 1-1 0 0,-2 12-703 0 0,-1-29 168 0 0,1-2 99 0 0,-2 0-1 0 0,-1 8-266 0 0,0-13 108 0 0,1-5-36 0 0,0-1 0 0 0,1 1 0 0 0,-1 0 0 0 0,1 0 0 0 0,1 0 0 0 0,0 4-72 0 0,11 103 502 0 0,-8-57-344 0 0,7 23-158 0 0,-8-65-5 0 0,-3-10-15 0 0,1 0-1 0 0,1 0 1 0 0,-1-1 0 0 0,1 1-1 0 0,2 5 21 0 0,1 6-906 0 0,-5-9-3050 0 0,0-8 1741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4.234"/>
    </inkml:context>
    <inkml:brush xml:id="br0">
      <inkml:brushProperty name="width" value="0.05" units="cm"/>
      <inkml:brushProperty name="height" value="0.05" units="cm"/>
      <inkml:brushProperty name="color" value="#008C3A"/>
    </inkml:brush>
  </inkml:definitions>
  <inkml:trace contextRef="#ctx0" brushRef="#br0">0 118 15200 0 0,'0'0'696'0'0,"0"0"-14"0"0,2 0-439 0 0,29-3-493 0 0,16-10 4165 0 0,-32 8-2011 0 0,1 1 0 0 0,0 1 0 0 0,4 0-1904 0 0,36-5 1673 0 0,-1-3 1 0 0,4-3-1674 0 0,-12 3 102 0 0,43-15-89 0 0,-52 15-613 0 0,-29 9 6 0 0,0 0 0 0 0,-1 1-1 0 0,1 1 1 0 0,0-1-1 0 0,0 1 1 0 0,0 1-1 0 0,7 0 595 0 0,-13 0-273 0 0,0-1-1 0 0,0 1 0 0 0,0 0 0 0 0,0 0 1 0 0,0 0-1 0 0,0 0 0 0 0,0 1 1 0 0,-1-1-1 0 0,1 1 0 0 0,0 0 0 0 0,-1-1 1 0 0,1 1-1 0 0,0 1 274 0 0,5 4-646 0 0,17 10-1498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0.741"/>
    </inkml:context>
    <inkml:brush xml:id="br0">
      <inkml:brushProperty name="width" value="0.1" units="cm"/>
      <inkml:brushProperty name="height" value="0.1" units="cm"/>
      <inkml:brushProperty name="color" value="#333333"/>
    </inkml:brush>
  </inkml:definitions>
  <inkml:trace contextRef="#ctx0" brushRef="#br0">156 78 16871 0 0,'-42'21'1528'0'0,"35"-16"-1446"0"0,0 0 0 0 0,1 0 0 0 0,0 1 0 0 0,0-1 0 0 0,0 1 0 0 0,1 1 0 0 0,0-1-1 0 0,-2 5-81 0 0,-1-1 537 0 0,2-4-228 0 0,1 1 0 0 0,0 0 0 0 0,1 0 0 0 0,0 1 0 0 0,0-1 0 0 0,0 1 0 0 0,1 0-1 0 0,0 0 1 0 0,1 0 0 0 0,-1 0 0 0 0,2 1 0 0 0,-1 3-309 0 0,-1 6 434 0 0,2 0 0 0 0,0 0 0 0 0,1 0-1 0 0,1 0 1 0 0,3 14-434 0 0,-3-28 83 0 0,0 1 1 0 0,0-1-1 0 0,0 0 0 0 0,1 1 0 0 0,0-1 1 0 0,0 0-1 0 0,0 0 0 0 0,0-1 0 0 0,1 1 1 0 0,2 3-84 0 0,2 1 193 0 0,0 0 1 0 0,1-1 0 0 0,8 6-194 0 0,-11-9 46 0 0,1 0 1 0 0,0-1 0 0 0,0 0 0 0 0,0-1 0 0 0,0 1-1 0 0,1-1 1 0 0,-1 0 0 0 0,1-1 0 0 0,-1 1 0 0 0,5-1-47 0 0,-1-1 12 0 0,0 0 1 0 0,-1 0 0 0 0,1-1 0 0 0,-1 0 0 0 0,1-1 0 0 0,-1 0 0 0 0,6-3-13 0 0,-5 1-19 0 0,0 0-1 0 0,0-1 1 0 0,-1-1-1 0 0,1 0 0 0 0,-1 0 1 0 0,0-1-1 0 0,-1 0 1 0 0,0 0-1 0 0,4-5 20 0 0,-2 2-119 0 0,-1-1 0 0 0,-1 1 0 0 0,0-1 0 0 0,0-1 0 0 0,-1 1 0 0 0,0-1-1 0 0,-1-1 1 0 0,-1 1 0 0 0,0-1 0 0 0,0 0 0 0 0,-1 0 0 0 0,1-11 119 0 0,-3 7-266 0 0,0 0 1 0 0,-1 0 0 0 0,-2 0-1 0 0,1 0 1 0 0,-2 0-1 0 0,0 0 1 0 0,-1 1 0 0 0,-1-1-1 0 0,0 1 1 0 0,-1-1-1 0 0,-1 1 1 0 0,-1 1-1 0 0,0-1 1 0 0,-7-10 265 0 0,11 24 1292 0 0,4 10-780 0 0,7 14-3 0 0,32 45 879 0 0,-33-56-1270 0 0,1-1 0 0 0,0-1-1 0 0,1 1 1 0 0,-1-1-1 0 0,2 0 1 0 0,-1-1 0 0 0,1 0-1 0 0,2 0-117 0 0,7 7 62 0 0,21 13 68 0 0,-30-23-124 0 0,-1 1 1 0 0,0 1-1 0 0,-1-1 0 0 0,1 1 0 0 0,1 3-6 0 0,-8-8-84 0 0,0 0 0 0 0,1 0 1 0 0,-1 0-1 0 0,1 0 0 0 0,0 0 0 0 0,0-1 0 0 0,-1 1 0 0 0,1-1 1 0 0,0 0-1 0 0,0 0 0 0 0,0 0 0 0 0,0 0 0 0 0,0 0 0 0 0,1-1 0 0 0,-1 1 1 0 0,0-1-1 0 0,0 0 0 0 0,0 0 0 0 0,1 0 0 0 0,-1 0 0 0 0,0-1 1 0 0,0 1-1 0 0,0-1 0 0 0,0 0 0 0 0,0 0 0 0 0,0 0 0 0 0,0 0 1 0 0,0-1-1 0 0,0 1 0 0 0,0-1 0 0 0,-1 0 0 0 0,1 1 0 0 0,-1-1 0 0 0,1 0 1 0 0,1-3 83 0 0,13-14-1370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4.727"/>
    </inkml:context>
    <inkml:brush xml:id="br0">
      <inkml:brushProperty name="width" value="0.05" units="cm"/>
      <inkml:brushProperty name="height" value="0.05" units="cm"/>
      <inkml:brushProperty name="color" value="#008C3A"/>
    </inkml:brush>
  </inkml:definitions>
  <inkml:trace contextRef="#ctx0" brushRef="#br0">1 50 21191 0 0,'0'0'480'0'0,"0"-3"67"0"0,9-22 553 0 0,-4 13-919 0 0,2 4-21 0 0,-5 7 566 0 0,-1 1-677 0 0,-1 0 0 0 0,1 0 0 0 0,-1 0 0 0 0,1 0 0 0 0,0 1 0 0 0,-1-1 0 0 0,1 0 0 0 0,-1 0 0 0 0,1 1 0 0 0,-1-1 0 0 0,1 0 0 0 0,-1 1 0 0 0,1-1 0 0 0,-1 0 0 0 0,0 1 0 0 0,1-1 0 0 0,-1 1 0 0 0,1-1 0 0 0,-1 1 0 0 0,0-1 1 0 0,1 1-1 0 0,-1-1 0 0 0,0 1 0 0 0,0-1 0 0 0,1 1 0 0 0,-1-1 0 0 0,0 1 0 0 0,0-1 0 0 0,0 1 0 0 0,0 0 0 0 0,0-1 0 0 0,0 1-49 0 0,2 23 1533 0 0,-2-19-1429 0 0,-7 179 91 0 0,3-92 67 0 0,-3-27 472 0 0,4-45-375 0 0,1 1 0 0 0,1 6-359 0 0,-7 155 254 0 0,8-173-212 0 0,0-8-41 0 0,1-1-1 0 0,-1 0 1 0 0,0 1-1 0 0,0-1 0 0 0,0 0 1 0 0,0 0-1 0 0,0 1 0 0 0,0-1 1 0 0,0 0-1 0 0,1 0 1 0 0,-1 1-1 0 0,0-1 0 0 0,0 0 1 0 0,0 0-1 0 0,1 0 1 0 0,-1 1-1 0 0,0-1 0 0 0,0 0 1 0 0,0 0-1 0 0,1 0 0 0 0,-1 0 1 0 0,0 1-1 0 0,0-1 1 0 0,1 0-1 0 0,-1 0 0 0 0,0 0 1 0 0,1 0-1 0 0,-1 0 0 0 0,1 0 0 0 0,0 0 0 0 0,1-1 0 0 0,-1 1 0 0 0,0-1 0 0 0,0 1 0 0 0,0-1 0 0 0,0 1 0 0 0,0-1 0 0 0,1 0 0 0 0,-1 1 0 0 0,0-1 0 0 0,-1 0 1 0 0,1 0-1 0 0,0 0 0 0 0,0 0 0 0 0,0 0 0 0 0,0 0 0 0 0,-1 0 0 0 0,1 0 0 0 0,16-27-36 0 0,-9 14-25 0 0,-2 3 20 0 0,-1 0 0 0 0,1 0 0 0 0,-2-1 0 0 0,1 0-1 0 0,-2 0 1 0 0,0 0 0 0 0,1-6 41 0 0,2-6-91 0 0,2 1 0 0 0,6-16 91 0 0,-3 11-130 0 0,3-17 130 0 0,-5 5-73 0 0,0-17 73 0 0,1-6 1 0 0,14-29-1 0 0,-24 92 5 0 0,0 0-1 0 0,0 0 1 0 0,0 0-1 0 0,0 0 1 0 0,0 0-1 0 0,0 0 1 0 0,0 0 0 0 0,0 0-1 0 0,0 0 1 0 0,0 0-1 0 0,1 0 1 0 0,-1 0-1 0 0,0 0 1 0 0,0 0 0 0 0,0 0-1 0 0,0 0 1 0 0,0 0-1 0 0,0 0 1 0 0,0 0-1 0 0,0 0 1 0 0,0 0-1 0 0,0 0 1 0 0,0 0 0 0 0,0 0-1 0 0,0 0 1 0 0,0 0-1 0 0,1 0 1 0 0,-1 0-1 0 0,0 0 1 0 0,0 0 0 0 0,0 0-1 0 0,0 0 1 0 0,0 0-1 0 0,0 0 1 0 0,0 0-1 0 0,0 0 1 0 0,0 0-1 0 0,0 0 1 0 0,0 0 0 0 0,0 0-1 0 0,0 0 1 0 0,0 0-1 0 0,0 0 1 0 0,0 0-1 0 0,0 0 1 0 0,1 0 0 0 0,-1 0-1 0 0,0 0 1 0 0,0 0-1 0 0,0 0 1 0 0,0-1-1 0 0,0 1 1 0 0,0 0-1 0 0,0 0 1 0 0,0 0 0 0 0,0 0-1 0 0,0 0 1 0 0,0 0-1 0 0,0 0 1 0 0,0 0-1 0 0,0 0 1 0 0,0 0 0 0 0,0 0-1 0 0,0 0 1 0 0,0 0-1 0 0,0-1-4 0 0,4 10 144 0 0,2 12-21 0 0,0 10-176 0 0,5 30-166 0 0,0 8 388 0 0,3 0 1 0 0,17 47-170 0 0,-25-99 18 0 0,0 0 0 0 0,1 0 1 0 0,5 7-19 0 0,2 3 10 0 0,-11-19 2 0 0,1-1 0 0 0,0 0 1 0 0,1-1-1 0 0,0 1 0 0 0,0-1 0 0 0,0 0 0 0 0,1 0 1 0 0,0 0-13 0 0,-3-3 5 0 0,1 0 0 0 0,-1 0 1 0 0,1-1-1 0 0,0 1 0 0 0,0-1 1 0 0,0 0-1 0 0,0 0 0 0 0,0 0 0 0 0,0-1 1 0 0,1 1-1 0 0,-1-1 0 0 0,0 0 1 0 0,1 0-1 0 0,-1-1 0 0 0,4 1-5 0 0,-4-1 7 0 0,0-1 0 0 0,-1 0-1 0 0,1 1 1 0 0,-1-1-1 0 0,1 0 1 0 0,-1-1-1 0 0,1 1 1 0 0,-1-1-1 0 0,0 1 1 0 0,1-1 0 0 0,-1 0-1 0 0,0 0 1 0 0,0-1-1 0 0,0 1 1 0 0,-1 0-1 0 0,1-1 1 0 0,-1 0-1 0 0,1 0 1 0 0,-1 0 0 0 0,0 0-1 0 0,0 0 1 0 0,2-3-7 0 0,1-4 21 0 0,0 0 1 0 0,0-1 0 0 0,-1 0-1 0 0,0 1 1 0 0,-1-1 0 0 0,0-1-1 0 0,-1 0-21 0 0,3-17-57 0 0,-2-1-1 0 0,-1 1 1 0 0,-1-1-1 0 0,-2 0 1 0 0,-2-9 57 0 0,-3-11-44 0 0,-2 1-1 0 0,-11-37 45 0 0,14 57-218 0 0,4 23-156 0 0,1 1 0 0 0,-1-1 1 0 0,0 0-1 0 0,0 1 0 0 0,-1-1 0 0 0,0 1 0 0 0,0 0 0 0 0,0 0 0 0 0,0-1 0 0 0,-2 1 374 0 0,3 3-6446 0 0,1 2-1931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5.082"/>
    </inkml:context>
    <inkml:brush xml:id="br0">
      <inkml:brushProperty name="width" value="0.05" units="cm"/>
      <inkml:brushProperty name="height" value="0.05" units="cm"/>
      <inkml:brushProperty name="color" value="#008C3A"/>
    </inkml:brush>
  </inkml:definitions>
  <inkml:trace contextRef="#ctx0" brushRef="#br0">220 84 16240 0 0,'-6'-8'1730'0'0,"3"1"-1484"0"0,-1 0-1 0 0,1 0 1 0 0,-1 1 0 0 0,0-1-1 0 0,-1 1 1 0 0,-4-5-246 0 0,8 9 151 0 0,-1 0 1 0 0,0 0 0 0 0,0 1-1 0 0,0-1 1 0 0,0 1-1 0 0,0-1 1 0 0,0 1 0 0 0,0 0-1 0 0,-1-1 1 0 0,1 1 0 0 0,0 0-1 0 0,-1 1 1 0 0,1-1-1 0 0,-1 0 1 0 0,1 1 0 0 0,-1-1-1 0 0,1 1 1 0 0,-1 0-1 0 0,1 0 1 0 0,-1 0 0 0 0,1 0-1 0 0,-2 0-151 0 0,-1 1 96 0 0,1 1 0 0 0,-1-1-1 0 0,1 1 1 0 0,0 0 0 0 0,-1 0 0 0 0,1 0-1 0 0,0 0 1 0 0,1 1 0 0 0,-1-1-1 0 0,0 1 1 0 0,1 0 0 0 0,-1 0 0 0 0,1 0-1 0 0,0 1 1 0 0,0-1 0 0 0,0 1 0 0 0,1 0-1 0 0,-1 0 1 0 0,1 0 0 0 0,0 0-1 0 0,-1 2-95 0 0,-4 11 196 0 0,1 0 0 0 0,1 0-1 0 0,0 0 1 0 0,1 0-1 0 0,1 2-195 0 0,-7 40 1107 0 0,1 11-1107 0 0,7-45 301 0 0,1 1 1 0 0,1-1-1 0 0,2 1 0 0 0,1 3-301 0 0,-2-20 107 0 0,1 1 0 0 0,0-1-1 0 0,0 0 1 0 0,1 0 0 0 0,1-1-1 0 0,0 1 1 0 0,1 2-107 0 0,-2-6 34 0 0,0 0-1 0 0,0 0 1 0 0,1 0 0 0 0,-1-1-1 0 0,1 1 1 0 0,0-1 0 0 0,1 0-1 0 0,-1-1 1 0 0,1 1 0 0 0,-1-1-1 0 0,1 1 1 0 0,3 0-34 0 0,-5-2 11 0 0,1-1 0 0 0,0 0 0 0 0,0 0 0 0 0,0 0 1 0 0,0 0-1 0 0,0 0 0 0 0,0-1 0 0 0,0 0 0 0 0,0 0 0 0 0,0 0 1 0 0,0 0-1 0 0,4-1-11 0 0,-2 0 14 0 0,0 0 0 0 0,1-1 0 0 0,-1 0 1 0 0,0 0-1 0 0,0 0 0 0 0,0-1 0 0 0,3-2-14 0 0,-1 1 25 0 0,-1-1-1 0 0,0 0 1 0 0,-1-1 0 0 0,0 0 0 0 0,0 0-1 0 0,0 0 1 0 0,0-1 0 0 0,2-4-25 0 0,3-6 53 0 0,-1 0 0 0 0,-1 0 0 0 0,2-5-53 0 0,-7 12 16 0 0,0 0 0 0 0,-1 1-1 0 0,-1-2 1 0 0,1 1 0 0 0,-2 0-1 0 0,1 0 1 0 0,-1-1 0 0 0,-1 1-1 0 0,0 0 1 0 0,-1-2-16 0 0,-1-18 0 0 0,-2 1 1 0 0,-7-26-1 0 0,4 33-154 0 0,0 0 1 0 0,-1 1 0 0 0,-6-11 153 0 0,-7-19-1467 0 0,19 45 486 0 0,-1-1 1 0 0,0 1-1 0 0,0 0 0 0 0,0 0 0 0 0,-4-5 981 0 0,2 7-1708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5.461"/>
    </inkml:context>
    <inkml:brush xml:id="br0">
      <inkml:brushProperty name="width" value="0.05" units="cm"/>
      <inkml:brushProperty name="height" value="0.05" units="cm"/>
      <inkml:brushProperty name="color" value="#008C3A"/>
    </inkml:brush>
  </inkml:definitions>
  <inkml:trace contextRef="#ctx0" brushRef="#br0">0 62 18255 0 0,'6'6'1654'0'0,"-1"-4"-1555"0"0,-1 1 0 0 0,0-1 0 0 0,0 1 0 0 0,0 0 0 0 0,0 0 0 0 0,0 1 0 0 0,-1-1 0 0 0,1 1 0 0 0,-1-1 0 0 0,2 3-99 0 0,4 8 1562 0 0,0 0-1 0 0,4 8-1561 0 0,-2-1 1132 0 0,-4-9-741 0 0,-1 1 0 0 0,0 0 0 0 0,-2 0 1 0 0,1 1-1 0 0,1 9-391 0 0,2 17 1441 0 0,0 14-1441 0 0,-4-24 505 0 0,15 97 405 0 0,-15-112-960 0 0,0 0 0 0 0,1 0 0 0 0,3 4 50 0 0,-8-18 0 0 0,0-1-1 0 0,0 0 1 0 0,0 0-1 0 0,0 0 1 0 0,0 0-1 0 0,0 0 1 0 0,0 1-1 0 0,0-1 1 0 0,0 0-1 0 0,0 0 1 0 0,1 0-1 0 0,-1 0 1 0 0,0 0-1 0 0,0 0 1 0 0,0 0-1 0 0,0 1 1 0 0,0-1-1 0 0,1 0 1 0 0,-1 0-1 0 0,0 0 1 0 0,0 0-1 0 0,0 0 0 0 0,0 0 1 0 0,1 0-1 0 0,-1 0 1 0 0,0 0-1 0 0,0 0 1 0 0,0 0-1 0 0,0 0 1 0 0,1 0-1 0 0,-1 0 1 0 0,0 0-1 0 0,0 0 1 0 0,0 0-1 0 0,0 0 1 0 0,1 0-1 0 0,-1 0 1 0 0,0 0-1 0 0,0 0 1 0 0,0 0-1 0 0,0-1 1 0 0,1 1-1 0 0,-1 0 1 0 0,0 0-1 0 0,0 0 1 0 0,0 0-1 0 0,0 0 0 0 0,0 0 1 0 0,0 0-1 0 0,0-1 1 0 0,1 1-1 0 0,-1 0 1 0 0,0 0-1 0 0,0 0 1 0 0,0 0-1 0 0,0 0 1 0 0,0-1-1 0 0,0 1 1 0 0,0 0-1 0 0,0 0 1 0 0,0 0-1 0 0,0 0 1 0 0,0-1 0 0 0,5-9 72 0 0,8-39 295 0 0,-9 36-342 0 0,-1 1 0 0 0,0-1 1 0 0,1-11-26 0 0,4-15-183 0 0,11-62-93 0 0,-14 65 451 0 0,2 1-1 0 0,1 1 0 0 0,12-30-174 0 0,-12 41-138 0 0,-6 16 92 0 0,0 0-1 0 0,1 1 0 0 0,0-1 1 0 0,0 1-1 0 0,0 0 1 0 0,1 0-1 0 0,0 0 0 0 0,0 0 1 0 0,0 1-1 0 0,2-2 47 0 0,34-25 148 0 0,-35 26-349 0 0,-4 5 140 0 0,0 0 1 0 0,0 0-1 0 0,-1 1 0 0 0,1-1 1 0 0,0 0-1 0 0,0 0 0 0 0,0 1 0 0 0,0-1 1 0 0,0 0-1 0 0,0 1 0 0 0,0-1 0 0 0,0 1 1 0 0,0-1-1 0 0,0 1 0 0 0,0-1 1 0 0,1 1-1 0 0,-1 0 61 0 0,30-6-3513 0 0,-20 6 1383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5.807"/>
    </inkml:context>
    <inkml:brush xml:id="br0">
      <inkml:brushProperty name="width" value="0.05" units="cm"/>
      <inkml:brushProperty name="height" value="0.05" units="cm"/>
      <inkml:brushProperty name="color" value="#008C3A"/>
    </inkml:brush>
  </inkml:definitions>
  <inkml:trace contextRef="#ctx0" brushRef="#br0">5 1 6912 0 0,'0'0'314'0'0,"0"0"-6"0"0,0 1-198 0 0,-2 20 790 0 0,-1 8 7045 0 0,3-29-7916 0 0,1 44 8769 0 0,4-12-6427 0 0,6 28 176 0 0,0 31-2547 0 0,7 40 1305 0 0,-7-67-1198 0 0,-3-14-85 0 0,3-1-1 0 0,1 0 1 0 0,9 19-22 0 0,-12-33-51 0 0,-8-29 10 0 0,0 0 0 0 0,0 0 0 0 0,1 0 0 0 0,0 0 1 0 0,0-1-1 0 0,0 1 0 0 0,1-1 0 0 0,-1 1 0 0 0,1-1 0 0 0,1 0 0 0 0,1 2 41 0 0,-4-6-590 0 0,-1-1-32 0 0,5-14-1286 0 0,3-10 541 0 0,0-7-37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6.169"/>
    </inkml:context>
    <inkml:brush xml:id="br0">
      <inkml:brushProperty name="width" value="0.05" units="cm"/>
      <inkml:brushProperty name="height" value="0.05" units="cm"/>
      <inkml:brushProperty name="color" value="#008C3A"/>
    </inkml:brush>
  </inkml:definitions>
  <inkml:trace contextRef="#ctx0" brushRef="#br0">351 1 23039 0 0,'0'0'528'0'0,"0"0"70"0"0,0 3 36 0 0,-1 5-474 0 0,0 1 0 0 0,0-1 0 0 0,-1 0 1 0 0,0 0-1 0 0,0 0 0 0 0,-1 0 0 0 0,0 0 0 0 0,-1 0 0 0 0,1-1 0 0 0,-5 6-160 0 0,-1 1 641 0 0,0-1 0 0 0,-1 0 0 0 0,0 0 1 0 0,-1-2-1 0 0,-6 7-641 0 0,-46 33 35 0 0,40-34-25 0 0,1 2-1 0 0,-19 20-9 0 0,36-34 31 0 0,-13 14 102 0 0,1 1-1 0 0,1 1 1 0 0,-1 3-133 0 0,12-17 14 0 0,1 0 0 0 0,1 0 1 0 0,-1 1-1 0 0,1-1 0 0 0,0 1 1 0 0,1 0-1 0 0,0 0 0 0 0,0 0 1 0 0,0 0-1 0 0,1 0 0 0 0,1 0 0 0 0,-1 1-14 0 0,1-4-10 0 0,-1 0 1 0 0,1 1-1 0 0,1-1 0 0 0,-1 0 0 0 0,1 0 0 0 0,-1 0 0 0 0,2 0 0 0 0,-1 0 0 0 0,0 0 0 0 0,1-1 0 0 0,0 1 0 0 0,0 0 1 0 0,0-1-1 0 0,1 1 0 0 0,0-1 0 0 0,1 2 10 0 0,6 5 115 0 0,0-1 1 0 0,1 0 0 0 0,0 0-1 0 0,1-2 1 0 0,0 1 0 0 0,10 5-116 0 0,-20-13 22 0 0,3 2 26 0 0,1 0 0 0 0,-1-1 0 0 0,1 1 0 0 0,-1-1 1 0 0,1 0-1 0 0,0-1 0 0 0,0 1 0 0 0,0-1 0 0 0,0-1-48 0 0,12 2 206 0 0,1-1-1 0 0,4-1-205 0 0,-8 0 25 0 0,-8-1-68 0 0,-1 0 1 0 0,0 0-1 0 0,1 0 1 0 0,-1-1-1 0 0,0 0 1 0 0,1 0-1 0 0,3-2 43 0 0,21-7-223 0 0,13 1-18 0 0,3-2 6 0 0,31-2 235 0 0,-36 10-393 0 0,15 2 393 0 0,11-1-298 0 0,-18 2 119 0 0,-34 1 48 0 0,1-1-1 0 0,-1 0 0 0 0,2-1 132 0 0,-12 1-22 0 0,0 0 0 0 0,-1-1 0 0 0,1 0 1 0 0,0 0-1 0 0,-1 0 0 0 0,1-1 0 0 0,-1 0 1 0 0,1 0-1 0 0,-1 0 0 0 0,1-2 22 0 0,5-5 46 0 0,-2 0 0 0 0,1 0-1 0 0,-2-1 1 0 0,1 0 0 0 0,4-10-46 0 0,4-2 84 0 0,-12 15-72 0 0,0-1 0 0 0,0 1-1 0 0,-1-1 1 0 0,-1 0 0 0 0,2-5-12 0 0,-1 3-71 0 0,-1 3 39 0 0,-1 0 0 0 0,0-1 0 0 0,0 1 0 0 0,-1-1-1 0 0,0 1 1 0 0,-1-1 0 0 0,0-5 32 0 0,-1-8 60 0 0,-2 1 0 0 0,-1-10-60 0 0,3 29 8 0 0,0 0 0 0 0,0 0 0 0 0,1 0 0 0 0,-1 0 0 0 0,-1 0 0 0 0,1 0 0 0 0,0 1 0 0 0,0-1 0 0 0,-1 0 0 0 0,1 1 1 0 0,-1-1-1 0 0,1 1 0 0 0,-1-1 0 0 0,1 1 0 0 0,-1 0 0 0 0,0 0 0 0 0,0 0 0 0 0,0 0 0 0 0,0 0 0 0 0,0 0 0 0 0,0 0 0 0 0,0 1 0 0 0,0-1 0 0 0,0 1 0 0 0,0-1-8 0 0,-7-1 81 0 0,0 0-1 0 0,0 1 1 0 0,0 0-1 0 0,-1 1 1 0 0,0-1-81 0 0,6 2 35 0 0,0-1 0 0 0,1 1 0 0 0,-1 0 1 0 0,0 0-1 0 0,1 0 0 0 0,-1 0 0 0 0,1 1 0 0 0,-1-1 0 0 0,-1 2-35 0 0,-30 19 212 0 0,22-14-156 0 0,7-4-24 0 0,1 1-1 0 0,-1 0 0 0 0,1 0 1 0 0,-1 0-1 0 0,1 1 1 0 0,1 0-1 0 0,-1 0 1 0 0,1 0-1 0 0,0 1 1 0 0,-2 5-32 0 0,-3 6 95 0 0,1 1 0 0 0,1 1 0 0 0,-1 4-95 0 0,3-10 42 0 0,1 0 0 0 0,1 1 1 0 0,1-1-1 0 0,0 1 0 0 0,0 0 0 0 0,1-1 0 0 0,1 1 0 0 0,1 0 1 0 0,0 0-1 0 0,1-1 0 0 0,1 2-42 0 0,0-8 13 0 0,0 1-1 0 0,1-1 1 0 0,0 0 0 0 0,0-1 0 0 0,5 7-13 0 0,-1 0 8 0 0,-3-8-74 0 0,0 0-1 0 0,0 0 1 0 0,1-1-1 0 0,-1 0 1 0 0,1 0-1 0 0,0 0 1 0 0,1 0-1 0 0,-1-1 1 0 0,1 0 0 0 0,0-1-1 0 0,0 1 1 0 0,0-1-1 0 0,1-1 1 0 0,-1 1-1 0 0,1-1 1 0 0,-1 0-1 0 0,1-1 1 0 0,3 0 66 0 0,31 1-3150 0 0,31-3 3150 0 0,-49-1-4627 0 0,0-1 0 0 0,3-1 4627 0 0,5-4-7831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6.596"/>
    </inkml:context>
    <inkml:brush xml:id="br0">
      <inkml:brushProperty name="width" value="0.05" units="cm"/>
      <inkml:brushProperty name="height" value="0.05" units="cm"/>
      <inkml:brushProperty name="color" value="#008C3A"/>
    </inkml:brush>
  </inkml:definitions>
  <inkml:trace contextRef="#ctx0" brushRef="#br0">389 778 13360 0 0,'0'-5'91'0'0,"1"2"43"0"0,-1 0-1 0 0,0 1 0 0 0,-1-1 0 0 0,1 0 0 0 0,0 0 1 0 0,-1 0-1 0 0,0 0 0 0 0,1 1 0 0 0,-1-1 1 0 0,-1-1-134 0 0,-4-11-234 0 0,5 12 514 0 0,0 1 0 0 0,0-1-1 0 0,0 0 1 0 0,-1 1 0 0 0,1-1 0 0 0,0 1 0 0 0,-1-1 0 0 0,0 1 0 0 0,0-1-1 0 0,1 1 1 0 0,-1 0 0 0 0,-1 0 0 0 0,1 0 0 0 0,0 0 0 0 0,0 1 0 0 0,-1-1 0 0 0,1 1-1 0 0,-3-2-279 0 0,1 1 425 0 0,0 1 0 0 0,1-1 0 0 0,-1 1 0 0 0,0 0 0 0 0,0 0 0 0 0,0 1 0 0 0,0-1 0 0 0,0 1 0 0 0,0 0 0 0 0,0 0 0 0 0,0 0 0 0 0,0 0 0 0 0,0 1 0 0 0,0-1 0 0 0,0 1 0 0 0,0 0 0 0 0,0 1 0 0 0,-3 0-425 0 0,-19 11 1122 0 0,17-10-923 0 0,0 1 1 0 0,1 1-1 0 0,-1 0 1 0 0,1 0-1 0 0,-1 0 1 0 0,1 1 0 0 0,1 1-1 0 0,-3 1-199 0 0,-9 14 265 0 0,1 0-1 0 0,0 1 1 0 0,2 1 0 0 0,1 0-1 0 0,-1 3-264 0 0,7-8 122 0 0,0 0-1 0 0,1 0 0 0 0,1 1 0 0 0,1 0 1 0 0,1 0-1 0 0,0 0 0 0 0,1 7-121 0 0,1-4 117 0 0,1-1 0 0 0,1 15-117 0 0,2-29 14 0 0,-1 0 1 0 0,2 0 0 0 0,-1 0-1 0 0,1-1 1 0 0,0 1-1 0 0,0 0 1 0 0,1-1 0 0 0,0 1-1 0 0,0-1-14 0 0,-1-4 1 0 0,0-1 0 0 0,0 1-1 0 0,0-1 1 0 0,0 1 0 0 0,1-1-1 0 0,-1 0 1 0 0,1 0 0 0 0,-1 0-1 0 0,1 0 1 0 0,0 0 0 0 0,0-1-1 0 0,0 1 1 0 0,0-1 0 0 0,0 0-1 0 0,0 1 1 0 0,0-1 0 0 0,0-1-1 0 0,0 1 1 0 0,0 0 0 0 0,1-1-1 0 0,3 1-1 0 0,0 0 1 0 0,0-1 0 0 0,0 0-1 0 0,0 0 1 0 0,0 0 0 0 0,0-1 0 0 0,-1 0-1 0 0,1 0 1 0 0,2-2 0 0 0,3-1 1 0 0,-1-1 0 0 0,1 0 1 0 0,-1-1-1 0 0,-1 0 0 0 0,1-1 0 0 0,5-5-1 0 0,7-6-17 0 0,-1-1-1 0 0,5-7 18 0 0,-13 11-104 0 0,-1-1-1 0 0,0 0 1 0 0,-1-1-1 0 0,5-10 105 0 0,38-75-263 0 0,-52 96 268 0 0,6-15 36 0 0,0-1 1 0 0,-1 0-1 0 0,-1 0 1 0 0,-2-1-1 0 0,1-3-41 0 0,14-118 33 0 0,-14 54-210 0 0,-4-45 177 0 0,-2 131-12 0 0,-4-86-479 0 0,-14-89 491 0 0,13 151 117 0 0,-1-1 1 0 0,-1 1-1 0 0,-10-25-117 0 0,10 41 0 0 0,7 11 0 0 0,0 1 0 0 0,0 0 0 0 0,0 0 0 0 0,0 0 0 0 0,0 0 0 0 0,-1-1 0 0 0,1 1 0 0 0,0 0 0 0 0,0 0 0 0 0,0 0 0 0 0,-1 0 0 0 0,1 0 0 0 0,0-1 0 0 0,0 1 0 0 0,-1 0 0 0 0,1 0 0 0 0,0 0 0 0 0,0 0 0 0 0,-1 0 0 0 0,1 0 0 0 0,0 0 0 0 0,0 0 0 0 0,-1 0 0 0 0,1 0 0 0 0,0 0 0 0 0,0 0 0 0 0,0 0 0 0 0,-1 0 0 0 0,1 0 0 0 0,0 0 0 0 0,0 0 0 0 0,-1 1 0 0 0,1-1 0 0 0,0 0 0 0 0,0 0 0 0 0,-2 2 0 0 0,0 0 0 0 0,1 0 0 0 0,0 0 0 0 0,-1 0 0 0 0,1 0 0 0 0,0 0 0 0 0,0 0 0 0 0,0 0 0 0 0,0 1 0 0 0,1-1 0 0 0,-1 1 0 0 0,-8 30 0 0 0,7-16 0 0 0,0 1 0 0 0,1-1 0 0 0,0 1 0 0 0,2 6 0 0 0,0 6 0 0 0,5 130 0 0 0,9 26 0 0 0,-1-28 0 0 0,-5-65 0 0 0,3 0 0 0 0,9 21 0 0 0,1-17 0 0 0,-21-92 1 0 0,0 1-7 0 0,0-1-1 0 0,0 0 1 0 0,1 0-1 0 0,-1 0 1 0 0,1 0-1 0 0,0 0 1 0 0,1-1-1 0 0,-1 1 1 0 0,1 0-1 0 0,1 0 7 0 0,-4-4-6 0 0,0-1 0 0 0,0 0 0 0 0,0 0 0 0 0,0 0 0 0 0,0 0 1 0 0,0 0-1 0 0,0 0 0 0 0,0 0 0 0 0,0 0 0 0 0,0 0 0 0 0,0 0 0 0 0,0 0 0 0 0,0 0 0 0 0,0 0 0 0 0,0 0 0 0 0,0 0 0 0 0,0 0 1 0 0,1 0-1 0 0,-1 0 0 0 0,0 1 0 0 0,0-1 0 0 0,0 0 0 0 0,0 0 0 0 0,0 0 0 0 0,0 0 0 0 0,0 0 0 0 0,0 0 0 0 0,0 0 0 0 0,0 0 0 0 0,0 0 1 0 0,0 0-1 0 0,0 0 0 0 0,1 0 0 0 0,-1 0 0 0 0,0 0 0 0 0,0 0 0 0 0,0-1 0 0 0,0 1 0 0 0,0 0 0 0 0,0 0 0 0 0,0 0 0 0 0,0 0 1 0 0,0 0-1 0 0,0 0 0 0 0,0 0 0 0 0,0 0 0 0 0,0 0 0 0 0,0 0 0 0 0,0 0 0 0 0,1 0 0 0 0,-1 0 0 0 0,0 0 0 0 0,0 0 0 0 0,0 0 1 0 0,0 0-1 0 0,0 0 0 0 0,0-1 6 0 0,17-15-1718 0 0,-1-8-5961 0 0,-1-3-1754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6.999"/>
    </inkml:context>
    <inkml:brush xml:id="br0">
      <inkml:brushProperty name="width" value="0.05" units="cm"/>
      <inkml:brushProperty name="height" value="0.05" units="cm"/>
      <inkml:brushProperty name="color" value="#008C3A"/>
    </inkml:brush>
  </inkml:definitions>
  <inkml:trace contextRef="#ctx0" brushRef="#br0">110 0 25943 0 0,'0'0'1191'0'0,"0"0"-30"0"0,2 1-744 0 0,0 0-375 0 0,-1-1-1 0 0,1 1 0 0 0,-1 0 0 0 0,1 0 1 0 0,-1 0-1 0 0,1 0 0 0 0,-1 0 0 0 0,1 0 0 0 0,-1 0 1 0 0,0 0-1 0 0,0 1 0 0 0,0-1 0 0 0,1 0 0 0 0,-1 1 1 0 0,-1-1-1 0 0,1 1 0 0 0,0-1 0 0 0,0 1 1 0 0,0 0-1 0 0,-1-1 0 0 0,1 1 0 0 0,-1 0 0 0 0,0-1 1 0 0,1 2-42 0 0,1 7 470 0 0,-1 0-1 0 0,0 0 1 0 0,0 10-470 0 0,0-10 80 0 0,-1 87 598 0 0,-4 1-1 0 0,-5 9-677 0 0,0 2 221 0 0,6-72-221 0 0,-2 36 0 0 0,0 189-32 0 0,5-249-68 0 0,2-1-1 0 0,-1 1 1 0 0,3 4 100 0 0,-2-8-325 0 0,-1 0-1 0 0,1 1 0 0 0,-1-1 1 0 0,-1 0-1 0 0,0 0 0 0 0,-1 4 326 0 0,-2 6-1577 0 0,2-3-71 0 0</inkml:trace>
  <inkml:trace contextRef="#ctx0" brushRef="#br0" timeOffset="1">14 1469 26719 0 0,'-1'3'1225'0'0,"-8"15"454"0"0,9-17-1594 0 0,0-1 35 0 0,-1 0 1 0 0,1 1 0 0 0,0-1 0 0 0,-1 1 0 0 0,1-1 0 0 0,0 1-1 0 0,0-1 1 0 0,0 0 0 0 0,-1 1 0 0 0,1-1 0 0 0,0 1 0 0 0,0-1-1 0 0,0 1 1 0 0,0-1 0 0 0,0 1 0 0 0,0-1 0 0 0,0 1 0 0 0,0-1-1 0 0,0 1 1 0 0,0-1 0 0 0,0 1 0 0 0,0-1 0 0 0,0 1-1 0 0,1-1 1 0 0,-1 1-121 0 0,10 10-26 0 0,-6-12-2 0 0,-2 1 17 0 0,-1 0-50 0 0,0 0 0 0 0,0 0 0 0 0,0-1 0 0 0,0 1 0 0 0,0 0 1 0 0,0 0-1 0 0,0-1 0 0 0,0 1 0 0 0,0-1 0 0 0,0 1 0 0 0,0-1 0 0 0,0 1 61 0 0,4-3-780 0 0,5 1-869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7.711"/>
    </inkml:context>
    <inkml:brush xml:id="br0">
      <inkml:brushProperty name="width" value="0.05" units="cm"/>
      <inkml:brushProperty name="height" value="0.05" units="cm"/>
      <inkml:brushProperty name="color" value="#008C3A"/>
    </inkml:brush>
  </inkml:definitions>
  <inkml:trace contextRef="#ctx0" brushRef="#br0">123 1183 1376 0 0,'-14'1'136'0'0,"10"0"92"0"0,0 1 0 0 0,0 0-1 0 0,0 0 1 0 0,0 0 0 0 0,0 0 0 0 0,0 1 0 0 0,0 0-1 0 0,1 0 1 0 0,-1 1-228 0 0,-29 31 9323 0 0,1-1-4181 0 0,32-34-5041 0 0,0 0 0 0 0,0 1 0 0 0,0-1 0 0 0,0 0 0 0 0,0 0 0 0 0,0 0 0 0 0,0 0 0 0 0,0 0 0 0 0,0 0 0 0 0,0 0 0 0 0,0 0 0 0 0,0 0 0 0 0,0 0-1 0 0,-1 1 1 0 0,1-1 0 0 0,0 0 0 0 0,0 0 0 0 0,0 0 0 0 0,0 0 0 0 0,0 0 0 0 0,0 0 0 0 0,0 0 0 0 0,0 0 0 0 0,-1 0 0 0 0,1 0 0 0 0,0 0 0 0 0,0 0 0 0 0,0 0-1 0 0,0 0 1 0 0,0 0 0 0 0,0 0 0 0 0,0 0 0 0 0,-1 0 0 0 0,1 0 0 0 0,0 0 0 0 0,0 0 0 0 0,0 0 0 0 0,0 0 0 0 0,0 0 0 0 0,0 0 0 0 0,0 0 0 0 0,-1 0-1 0 0,1-1 1 0 0,0 1 0 0 0,0 0 0 0 0,0 0 0 0 0,0 0 0 0 0,0 0 0 0 0,0 0 0 0 0,0 0 0 0 0,0 0 0 0 0,0 0 0 0 0,0 0 0 0 0,0-1 0 0 0,0 1 0 0 0,0 0-1 0 0,0 0 1 0 0,-1 0 0 0 0,1 0-101 0 0,1-12 1457 0 0,7-18-753 0 0,40-69 1045 0 0,-10 24-866 0 0,14-51 16 0 0,10-46-899 0 0,-35 77 97 0 0,-4 15 11 0 0,-5 18-29 0 0,8-58-79 0 0,3-66 60 0 0,-20 122-55 0 0,6-65 6 0 0,-15 124 0 0 0,6-12 33 0 0,-4 12-33 0 0,-2 6-5 0 0,1-1 0 0 0,-1 0 0 0 0,0 0 0 0 0,1 0 0 0 0,-1 0 0 0 0,0 1 0 0 0,0-1 0 0 0,1 0 0 0 0,-1 0 0 0 0,0 1 0 0 0,0-1 0 0 0,0 0 0 0 0,1 1 0 0 0,-1-1 0 0 0,0 0 0 0 0,0 0 0 0 0,0 1 0 0 0,0-1 0 0 0,0 0 0 0 0,0 1 0 0 0,0-1 0 0 0,0 0 0 0 0,1 1 0 0 0,-1-1 0 0 0,0 0-6 0 0,16 51 203 0 0,1 1 47 0 0,1 10-250 0 0,0 7 203 0 0,6 6-203 0 0,18 64 213 0 0,28 140 187 0 0,-52-208-228 0 0,3-1 0 0 0,16 31-172 0 0,23 69 144 0 0,-15-49-395 0 0,-45-119-45 0 0,0-2-21 0 0,-1-1 182 0 0,-1 1-1 0 0,1-1 1 0 0,0 0 0 0 0,0 1-1 0 0,-1-1 1 0 0,1 0 0 0 0,0 0 0 0 0,0 0-1 0 0,0 1 1 0 0,-1-2 135 0 0,-3-2-408 0 0,-22-14-3593 0 0,-12-13 4001 0 0,-12-9-4479 0 0,14 12-3383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8.087"/>
    </inkml:context>
    <inkml:brush xml:id="br0">
      <inkml:brushProperty name="width" value="0.05" units="cm"/>
      <inkml:brushProperty name="height" value="0.05" units="cm"/>
      <inkml:brushProperty name="color" value="#008C3A"/>
    </inkml:brush>
  </inkml:definitions>
  <inkml:trace contextRef="#ctx0" brushRef="#br0">18 0 10136 0 0,'-3'4'131'0'0,"1"1"0"0"0,0-1 0 0 0,-1 0 0 0 0,1 1 0 0 0,1 0 0 0 0,-1-1 0 0 0,1 1 0 0 0,0 1-131 0 0,1 14 2653 0 0,9 4 6509 0 0,-7-20-8805 0 0,0 0 0 0 0,0-1 0 0 0,1 1-1 0 0,-1-1 1 0 0,1 0 0 0 0,0 0 0 0 0,0 0-1 0 0,0 0 1 0 0,0-1 0 0 0,0 1 0 0 0,1-1-1 0 0,-1 1 1 0 0,1-1 0 0 0,0 0-357 0 0,3 1 218 0 0,-1-1 0 0 0,1 0 0 0 0,-1 0 1 0 0,1 0-1 0 0,0-1 0 0 0,0 0 0 0 0,-1 0 0 0 0,4-1-218 0 0,9 0 143 0 0,0-1-1 0 0,0-1 0 0 0,0-1 1 0 0,0 0-1 0 0,14-6-142 0 0,232-55-1884 0 0,-248 62 1304 0 0,0 1 1 0 0,-1 0-1 0 0,16 1 580 0 0,33-1-2959 0 0,-27-1-3031 0 0,0 1-1721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8.475"/>
    </inkml:context>
    <inkml:brush xml:id="br0">
      <inkml:brushProperty name="width" value="0.05" units="cm"/>
      <inkml:brushProperty name="height" value="0.05" units="cm"/>
      <inkml:brushProperty name="color" value="#008C3A"/>
    </inkml:brush>
  </inkml:definitions>
  <inkml:trace contextRef="#ctx0" brushRef="#br0">473 679 17503 0 0,'-1'-1'803'0'0,"-7"-5"-558"0"0,1 0-1 0 0,-2 1 1 0 0,1 0-1 0 0,0 0 1 0 0,-1 1-1 0 0,0 0 1 0 0,0 1-1 0 0,-4-2-244 0 0,-7 1 1032 0 0,14 2-649 0 0,0 1 0 0 0,1-1 0 0 0,-1 1 0 0 0,0 1 0 0 0,0-1 0 0 0,1 1 0 0 0,-3 0-383 0 0,-1 1 192 0 0,0 0 0 0 0,1 0 0 0 0,-1 1 0 0 0,1 0 0 0 0,0 0 0 0 0,0 1 0 0 0,0 0 0 0 0,0 1 0 0 0,0-1 0 0 0,1 2 0 0 0,-1-1 0 0 0,1 1 0 0 0,0 0 0 0 0,0 0 0 0 0,1 1 0 0 0,0 0 0 0 0,-6 6-192 0 0,-4 7 215 0 0,-1 0-1 0 0,2 1 1 0 0,1 1 0 0 0,0 0-1 0 0,2 1 1 0 0,1 1 0 0 0,0 0-1 0 0,-1 6-214 0 0,6-10 82 0 0,-12 32 699 0 0,-3 17-781 0 0,17-51 285 0 0,1 0 0 0 0,0 1 0 0 0,1-1 1 0 0,1 1-1 0 0,1 0 0 0 0,0 1-285 0 0,0-16 1 0 0,0 1-1 0 0,1-1 1 0 0,-1 1 0 0 0,1-1 0 0 0,-1 1-1 0 0,1-1 1 0 0,0 0 0 0 0,0 1 0 0 0,1-1 0 0 0,-1 0-1 0 0,1 0 1 0 0,-1 0 0 0 0,1 0 0 0 0,0 0 0 0 0,0 0-1 0 0,0-1 1 0 0,1 1 0 0 0,-1-1 0 0 0,1 1 0 0 0,-1-1-1 0 0,1 0 1 0 0,0 0 0 0 0,0 0 0 0 0,0 0 0 0 0,0-1-1 0 0,0 1 1 0 0,0-1 0 0 0,0 0 0 0 0,1 0 0 0 0,-1 0-1 0 0,0 0 1 0 0,1 0 0 0 0,-1-1 0 0 0,1 1-1 0 0,-1-1 1 0 0,1 0 0 0 0,2 0-1 0 0,3-1 9 0 0,0 0 0 0 0,0 0 0 0 0,0 0 0 0 0,-1-1 0 0 0,1-1 0 0 0,0 0 0 0 0,-1 0 0 0 0,1 0 0 0 0,-1-1 0 0 0,0 0 0 0 0,-1-1 0 0 0,1 1 0 0 0,-1-2 0 0 0,1 1 0 0 0,-2-1 0 0 0,3-2-9 0 0,1-2 0 0 0,5-4 0 0 0,0 0 0 0 0,3-1 0 0 0,-11 10-31 0 0,-1-1 1 0 0,1-1-1 0 0,-1 1 1 0 0,0-1-1 0 0,-1 0 0 0 0,0 0 1 0 0,0-1-1 0 0,4-7 31 0 0,4-13-244 0 0,-1 1 0 0 0,-1-1 244 0 0,-2 4-136 0 0,10-25-444 0 0,-2 0 1 0 0,6-34 579 0 0,-9 22-258 0 0,-3-1 1 0 0,-3 0-1 0 0,-3-1 0 0 0,-2-1 258 0 0,-3 45-139 0 0,-9-285-551 0 0,8 265 750 0 0,2 33-44 0 0,-1-1 0 0 0,0 0 0 0 0,0 0 0 0 0,-1 0 0 0 0,0 0-1 0 0,0 0 1 0 0,0 0 0 0 0,-1 1 0 0 0,0-1 0 0 0,-3-4-16 0 0,5 10 26 0 0,-1 0-1 0 0,1 0 1 0 0,-1 0 0 0 0,0 0 0 0 0,0 0-1 0 0,1 1 1 0 0,-1-1 0 0 0,0 0 0 0 0,0 0-1 0 0,0 1 1 0 0,0-1 0 0 0,0 0 0 0 0,0 1-1 0 0,-1-1-25 0 0,1 1 46 0 0,1 0-9 0 0,-1 0-1 0 0,0 1 1 0 0,1-1-1 0 0,-1 1 1 0 0,1-1-1 0 0,-1 1 0 0 0,1-1 1 0 0,-1 1-1 0 0,1-1 1 0 0,-1 1-1 0 0,1 0 0 0 0,-1-1 1 0 0,1 1-1 0 0,-1 0 1 0 0,1-1-1 0 0,0 1 1 0 0,0 0-1 0 0,-1-1 0 0 0,1 1 1 0 0,0 0-37 0 0,0-1 31 0 0,-3 9 41 0 0,1-1 0 0 0,0 1 0 0 0,0 0-1 0 0,1 0 1 0 0,0-1 0 0 0,0 1 0 0 0,1 9-72 0 0,2 16-78 0 0,4 15 78 0 0,-3-20 38 0 0,32 182 335 0 0,-6-36 602 0 0,-21-115-776 0 0,57 353 670 0 0,-33-275-789 0 0,-29-130-198 0 0,0 1 0 0 0,0-1 0 0 0,1 0 0 0 0,2 4 118 0 0,-5-10-57 0 0,1 1 0 0 0,-1 0-1 0 0,1-1 1 0 0,0 1 0 0 0,0-1-1 0 0,0 1 1 0 0,0-1 0 0 0,0 0-1 0 0,1 0 1 0 0,-1 0-1 0 0,1 0 1 0 0,-1 0 0 0 0,2 0 57 0 0,-3-2-123 0 0,0-1-1 0 0,0 1 1 0 0,0 0 0 0 0,0 0 0 0 0,0-1-1 0 0,0 1 1 0 0,0 0 0 0 0,0-1 0 0 0,0 1 0 0 0,0-1-1 0 0,0 0 1 0 0,0 1 0 0 0,0-1 0 0 0,0 0 0 0 0,-1 1-1 0 0,1-1 1 0 0,0 0 0 0 0,0 0 0 0 0,-1 0 0 0 0,1 0 122 0 0,-1 1-164 0 0,20-24-3189 0 0,-7 8 1635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1.132"/>
    </inkml:context>
    <inkml:brush xml:id="br0">
      <inkml:brushProperty name="width" value="0.1" units="cm"/>
      <inkml:brushProperty name="height" value="0.1" units="cm"/>
      <inkml:brushProperty name="color" value="#333333"/>
    </inkml:brush>
  </inkml:definitions>
  <inkml:trace contextRef="#ctx0" brushRef="#br0">8 0 20127 0 0,'0'0'463'0'0,"0"2"61"0"0,-3 10-303 0 0,2-1 0 0 0,-1 1 1 0 0,1-1-1 0 0,1 1 0 0 0,0 0 0 0 0,1-1 1 0 0,0 1-1 0 0,1 0 0 0 0,0-1 0 0 0,0 0 0 0 0,2 1 1 0 0,0 2-222 0 0,8 18 703 0 0,1 1 1 0 0,2-2-1 0 0,11 18-703 0 0,-17-33 87 0 0,1 0-1 0 0,1-1 0 0 0,0 0 1 0 0,1 0-1 0 0,7 6-86 0 0,-5-6 14 0 0,-8-8-16 0 0,0-1 1 0 0,-1-1 0 0 0,2 1-1 0 0,-1-1 1 0 0,1 0 0 0 0,-1-1-1 0 0,6 3 2 0 0,-7-4-247 0 0,-1-1 0 0 0,1 0-1 0 0,0 0 1 0 0,-1 0 0 0 0,1-1-1 0 0,0 0 1 0 0,0 1 0 0 0,0-2-1 0 0,0 1 1 0 0,0-1 0 0 0,0 0-1 0 0,0 0 1 0 0,0 0 0 0 0,0 0-1 0 0,0-1 1 0 0,0 0 0 0 0,0 0-1 0 0,0-1 1 0 0,0 1 0 0 0,2-2 247 0 0,10-7-2114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8.827"/>
    </inkml:context>
    <inkml:brush xml:id="br0">
      <inkml:brushProperty name="width" value="0.05" units="cm"/>
      <inkml:brushProperty name="height" value="0.05" units="cm"/>
      <inkml:brushProperty name="color" value="#008C3A"/>
    </inkml:brush>
  </inkml:definitions>
  <inkml:trace contextRef="#ctx0" brushRef="#br0">347 478 23039 0 0,'0'2'528'0'0,"0"-1"-469"0"0,1 1-1 0 0,-1-1 1 0 0,-1 1-1 0 0,1-1 1 0 0,0 0-1 0 0,0 1 1 0 0,0-1-1 0 0,-1 0 1 0 0,1 1-1 0 0,0-1 0 0 0,-1 0 1 0 0,0 0-1 0 0,1 1 1 0 0,-1-1-1 0 0,0 0 1 0 0,1 0-1 0 0,-1 0 1 0 0,0 0-1 0 0,0 0 1 0 0,0 0-1 0 0,0 0 1 0 0,0 0-1 0 0,0 0 1 0 0,0 0-1 0 0,0-1 1 0 0,-1 1-1 0 0,1 0 1 0 0,0-1-1 0 0,0 1 0 0 0,0-1 1 0 0,-1 1-1 0 0,1-1 1 0 0,0 0-59 0 0,-7 2 47 0 0,1-2 0 0 0,0 1 0 0 0,-1-1 0 0 0,1 0 0 0 0,0-1 0 0 0,-3 0-47 0 0,1 0 409 0 0,0 1 1 0 0,-1 0-1 0 0,-3 0-409 0 0,5 2 137 0 0,-1 0 1 0 0,1 1-1 0 0,0 0 0 0 0,-1 0 0 0 0,2 1 0 0 0,-1 0 0 0 0,0 1 1 0 0,1-1-1 0 0,-1 1 0 0 0,1 1 0 0 0,1-1 0 0 0,-1 1 0 0 0,1 1 1 0 0,0-1-1 0 0,0 1 0 0 0,1 0 0 0 0,-2 3-137 0 0,-2 4 142 0 0,0 0 27 0 0,0 0 1 0 0,1 1 0 0 0,1-1 0 0 0,0 1-1 0 0,1 1 1 0 0,-3 13-170 0 0,-3 32 610 0 0,2 1 0 0 0,0 36-610 0 0,9-83 0 0 0,1 0 0 0 0,1 1 0 0 0,0-1 0 0 0,1 0 0 0 0,1 0 0 0 0,0 0 0 0 0,2 3 0 0 0,-4-14 0 0 0,1 0 0 0 0,-1 0 0 0 0,1 0 0 0 0,0-1 0 0 0,0 1 0 0 0,1-1 0 0 0,-1 1 0 0 0,1-1 0 0 0,-1 0 0 0 0,1 0 0 0 0,0 0 0 0 0,0 0 0 0 0,1 0 0 0 0,-1-1 0 0 0,0 1 0 0 0,1-1 0 0 0,0 0 0 0 0,-1 0 0 0 0,1 0 0 0 0,0-1 0 0 0,0 1 0 0 0,0-1 0 0 0,0 0 0 0 0,0 0 0 0 0,0-1 0 0 0,1 1 0 0 0,-1-1 0 0 0,0 0 0 0 0,0 0 0 0 0,0 0 0 0 0,1 0 0 0 0,-1-1 0 0 0,0 0 0 0 0,0 0 0 0 0,0 0 0 0 0,3-1 0 0 0,8-4 4 0 0,0 0 0 0 0,0-1 0 0 0,0 0 0 0 0,-1-1 0 0 0,-1-1 0 0 0,1 0 0 0 0,-1-1 0 0 0,-1 0 0 0 0,0-1 0 0 0,0-1 0 0 0,-1 1 0 0 0,-1-2 0 0 0,0 0 0 0 0,0 0 0 0 0,-1-1 0 0 0,-1 0 0 0 0,-1 0 0 0 0,1-2-4 0 0,1-6 44 0 0,-1 0 0 0 0,-1-1 0 0 0,0 0 0 0 0,-1-7-44 0 0,13-97 36 0 0,-17 112-45 0 0,3-46-70 0 0,-4 0 1 0 0,-5-55 78 0 0,2 55-35 0 0,-5-30 19 0 0,-4 1 0 0 0,-10-32 16 0 0,13 92-93 0 0,6 24 49 0 0,1-1-1 0 0,-1 1 1 0 0,1-1-1 0 0,0 0 1 0 0,0-1 44 0 0,1 8-1 0 0,0 0-1 0 0,0 0 0 0 0,0 0 1 0 0,0 0-1 0 0,0 0 1 0 0,0 0-1 0 0,0-1 1 0 0,0 1-1 0 0,0 0 1 0 0,0 0-1 0 0,0 0 1 0 0,0 0-1 0 0,0 0 1 0 0,0 0-1 0 0,0 0 1 0 0,0 0-1 0 0,0 0 1 0 0,0-1-1 0 0,0 1 1 0 0,0 0-1 0 0,0 0 1 0 0,0 0-1 0 0,0 0 1 0 0,0 0-1 0 0,0 0 0 0 0,0 0 1 0 0,0 0-1 0 0,0 0 1 0 0,0 0-1 0 0,0 0 1 0 0,0 0-1 0 0,0-1 1 0 0,0 1-1 0 0,-1 0 1 0 0,1 0-1 0 0,0 0 1 0 0,0 0-1 0 0,0 0 1 0 0,0 0-1 0 0,0 0 1 0 0,0 0-1 0 0,0 0 1 0 0,0 0-1 0 0,0 0 1 0 0,0 0-1 0 0,-1 0 1 0 0,1 0-1 0 0,0 0 0 0 0,0 0 1 0 0,0 0-1 0 0,0 0 1 0 0,0 0-1 0 0,0 0 1 0 0,0 0-1 0 0,0 0 1 0 0,0 0-1 0 0,-1 0 2 0 0,1 0 1 0 0,-1 0 0 0 0,0 0 0 0 0,0 0 0 0 0,0 1 1 0 0,1-1-1 0 0,-1 0 0 0 0,0 0 0 0 0,0 0 0 0 0,0 1 0 0 0,1-1 0 0 0,-1 0 0 0 0,0 1 0 0 0,1-1 0 0 0,-1 1 0 0 0,0-1 0 0 0,1 1 0 0 0,-1-1 0 0 0,0 1 0 0 0,1-1 0 0 0,-1 1 0 0 0,1 0-1 0 0,-1 0 5 0 0,0 1 0 0 0,0 0 0 0 0,0 0 1 0 0,0 0-1 0 0,0 0 0 0 0,1-1 0 0 0,-1 1 0 0 0,1 0 1 0 0,-1 0-1 0 0,1 2-5 0 0,-2 19 48 0 0,0 0 0 0 0,2 0 1 0 0,2 21-49 0 0,12 68 120 0 0,0 6 36 0 0,-9-76-40 0 0,6 21-116 0 0,2 26 12 0 0,30 180-32 0 0,-37-235 185 0 0,-1-4-111 0 0,2 1 0 0 0,1-1 0 0 0,1 0 0 0 0,2 0 0 0 0,1-1 0 0 0,1-1 0 0 0,5 6-54 0 0,-17-32-86 0 0,0 0 0 0 0,1 1 0 0 0,-1-1 0 0 0,1 0 0 0 0,-1 0 0 0 0,1 0 0 0 0,0 0 0 0 0,0 0 0 0 0,0 0 0 0 0,0-1 0 0 0,0 1 1 0 0,0 0-1 0 0,1-1 0 0 0,-1 0 0 0 0,0 0 0 0 0,1 0 0 0 0,-1 0 0 0 0,1 0 0 0 0,-1 0 0 0 0,1 0 0 0 0,0-1 0 0 0,-1 1 0 0 0,1-1 0 0 0,0 0 0 0 0,-1 0 1 0 0,1 0-1 0 0,0 0 0 0 0,-1 0 0 0 0,1-1 0 0 0,-1 1 0 0 0,1-1 0 0 0,0 0 0 0 0,-1 0 0 0 0,1 1 0 0 0,-1-2 0 0 0,0 1 0 0 0,1 0 0 0 0,0-1 86 0 0,9-7-1152 0 0,1 0-1 0 0,-2 0 0 0 0,0-2 0 0 0,0 1 1 0 0,5-8 1152 0 0,17-21-2102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9.190"/>
    </inkml:context>
    <inkml:brush xml:id="br0">
      <inkml:brushProperty name="width" value="0.05" units="cm"/>
      <inkml:brushProperty name="height" value="0.05" units="cm"/>
      <inkml:brushProperty name="color" value="#008C3A"/>
    </inkml:brush>
  </inkml:definitions>
  <inkml:trace contextRef="#ctx0" brushRef="#br0">1 25 21887 0 0,'1'-23'1150'0'0,"-1"23"-1127"0"0,0 0 0 0 0,0 0 0 0 0,0 0 0 0 0,0 0 0 0 0,0 0 0 0 0,0 0 0 0 0,0 0 0 0 0,0 0 0 0 0,0 0 0 0 0,0 0 0 0 0,0 0 0 0 0,0 0 0 0 0,0 0 0 0 0,0 0-1 0 0,0 0 1 0 0,0 0 0 0 0,0 0 0 0 0,1 0 0 0 0,-1 0 0 0 0,0 0 0 0 0,0 0 0 0 0,0 0 0 0 0,0-1 0 0 0,0 1 0 0 0,0 0 0 0 0,0 0 0 0 0,0 0 0 0 0,0 0 0 0 0,0 0 0 0 0,0 0 0 0 0,0 0-1 0 0,0 0 1 0 0,0 0 0 0 0,0 0 0 0 0,0 0 0 0 0,0 0 0 0 0,0 0 0 0 0,0 0 0 0 0,0 0 0 0 0,0 0 0 0 0,0 0 0 0 0,0 0 0 0 0,0 0-23 0 0,2 13 231 0 0,17 112 1811 0 0,2 16 916 0 0,-9-22-70 0 0,24 93-2888 0 0,-32-195 139 0 0,2-1 1 0 0,2 6-140 0 0,5 12 76 0 0,-9-22-76 0 0,-3-10-49 0 0,0 0 1 0 0,0 0-1 0 0,0 0 1 0 0,-1 0-1 0 0,1 0 1 0 0,-1 0-1 0 0,0 0 1 0 0,1 2 48 0 0,-1-3-286 0 0,0-1-499 0 0,0 0-219 0 0,0-3-1177 0 0,-1-10-4780 0 0,-3-6-2044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9.533"/>
    </inkml:context>
    <inkml:brush xml:id="br0">
      <inkml:brushProperty name="width" value="0.05" units="cm"/>
      <inkml:brushProperty name="height" value="0.05" units="cm"/>
      <inkml:brushProperty name="color" value="#008C3A"/>
    </inkml:brush>
  </inkml:definitions>
  <inkml:trace contextRef="#ctx0" brushRef="#br0">37 150 23095 0 0,'-13'-20'1024'0'0,"13"20"208"0"0,-5 4-984 0 0,5 12-248 0 0,-10 5 0 0 0,10-1 0 0 0,-4-5 480 0 0,-1-2 40 0 0,5-6 16 0 0,0 1 0 0 0,0 1-352 0 0,0-9-72 0 0,0 0-16 0 0,14 3-7568 0 0,-1 2-1519 0 0</inkml:trace>
  <inkml:trace contextRef="#ctx0" brushRef="#br0" timeOffset="1">446 1 27215 0 0,'1'10'604'0'0,"0"1"1"0"0,0 0-1 0 0,1 2-604 0 0,0-3 306 0 0,0 1-1 0 0,-1-1 0 0 0,-1 3-305 0 0,5 55 254 0 0,0-23-253 0 0,1 18 1144 0 0,4 5-1145 0 0,5 46 848 0 0,17 191-1265 0 0,-5-71 417 0 0,-26-222 15 0 0,0-1-12 0 0,0 1 0 0 0,1 0 0 0 0,0-1-1 0 0,1 1 1 0 0,1-1 0 0 0,-1 0 0 0 0,2 1-3 0 0,-4-11-623 0 0,0-4-38 0 0,1-22-1121 0 0,0-1 1 0 0,-2 1 0 0 0,-2-19 1781 0 0,-1 18-1639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29.865"/>
    </inkml:context>
    <inkml:brush xml:id="br0">
      <inkml:brushProperty name="width" value="0.05" units="cm"/>
      <inkml:brushProperty name="height" value="0.05" units="cm"/>
      <inkml:brushProperty name="color" value="#008C3A"/>
    </inkml:brush>
  </inkml:definitions>
  <inkml:trace contextRef="#ctx0" brushRef="#br0">15 522 23959 0 0,'-2'2'547'0'0,"1"-1"-436"0"0,0 1 1 0 0,-1 0 0 0 0,1 0-1 0 0,0 0 1 0 0,0-1-1 0 0,0 1 1 0 0,0 0-1 0 0,0 0 1 0 0,1 1-1 0 0,-1-1 1 0 0,1 0-1 0 0,-1 0 1 0 0,1 0-1 0 0,0 0 1 0 0,0 0-1 0 0,0 1 1 0 0,0-1-1 0 0,0 2-111 0 0,0 0 52 0 0,1 0 0 0 0,-1-1 0 0 0,1 1 0 0 0,0 0-1 0 0,0-1 1 0 0,0 1 0 0 0,0-1 0 0 0,1 1 0 0 0,-1-1-1 0 0,1 1 1 0 0,1 0-52 0 0,6 9 569 0 0,-8-11-477 0 0,0 1-1 0 0,1-1 1 0 0,-1 0-1 0 0,1 0 1 0 0,0 0-1 0 0,0 0 0 0 0,0 0 1 0 0,0 0-1 0 0,0 0 1 0 0,0-1-1 0 0,1 1 1 0 0,1 0-92 0 0,7 3 132 0 0,2 0 0 0 0,-1-1 0 0 0,0 0 0 0 0,1-1-1 0 0,-1-1 1 0 0,1 0 0 0 0,0-1 0 0 0,0 0 0 0 0,-1-1 0 0 0,1 0 0 0 0,7-2-132 0 0,16-2-465 0 0,-1-3 1 0 0,1 0-1 0 0,14-7 465 0 0,-41 11-465 0 0,1-1 0 0 0,-1 0 0 0 0,8-4 465 0 0,-3 0-791 0 0,14-2-1119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5.888"/>
    </inkml:context>
    <inkml:brush xml:id="br0">
      <inkml:brushProperty name="width" value="0.05" units="cm"/>
      <inkml:brushProperty name="height" value="0.05" units="cm"/>
      <inkml:brushProperty name="color" value="#008C3A"/>
    </inkml:brush>
  </inkml:definitions>
  <inkml:trace contextRef="#ctx0" brushRef="#br0">0 81 10592 0 0,'0'-6'345'0'0,"0"0"0"0"0,1 0 1 0 0,-1-1-1 0 0,1 1 0 0 0,1 0 0 0 0,-1 0 1 0 0,2-2-346 0 0,4-7 3478 0 0,4 2 3561 0 0,-11 13-6953 0 0,1-1-1 0 0,0 1 1 0 0,-1 0 0 0 0,1 0-1 0 0,0 0 1 0 0,-1 0 0 0 0,1 0-1 0 0,0-1 1 0 0,-1 1 0 0 0,1 0-1 0 0,0 1 1 0 0,-1-1 0 0 0,1 0-1 0 0,-1 0 1 0 0,1 0 0 0 0,0 0-1 0 0,-1 0 1 0 0,1 1 0 0 0,0-1-1 0 0,-1 0 1 0 0,1 1 0 0 0,-1-1-1 0 0,1 0 1 0 0,-1 1 0 0 0,1-1-1 0 0,-1 0 1 0 0,1 1 0 0 0,-1-1-1 0 0,1 1 1 0 0,-1-1 0 0 0,0 1-1 0 0,1 0-85 0 0,0 0 222 0 0,5 5-46 0 0,-1 0 1 0 0,0 0-1 0 0,0 1 1 0 0,0-1-1 0 0,-1 1 1 0 0,0 1-1 0 0,0-1 1 0 0,-1 0-1 0 0,0 1 1 0 0,0 0 0 0 0,0 0-1 0 0,0 7-176 0 0,2 14 389 0 0,-1 1-1 0 0,1 27-388 0 0,-4-34 188 0 0,7 90 378 0 0,-1 25-184 0 0,-3-44-295 0 0,-4-88-95 0 0,0-5 2 0 0,0 1 1 0 0,0-1-1 0 0,0 1 0 0 0,0-1 0 0 0,0 0 0 0 0,0 1 0 0 0,1-1 0 0 0,-1 1 1 0 0,0-1-1 0 0,1 0 0 0 0,-1 1 0 0 0,1-1 0 0 0,0 0 0 0 0,-1 0 0 0 0,1 1 0 0 0,0-1 1 0 0,0 0-1 0 0,0 0 6 0 0,0 1-583 0 0,-1-2-181 0 0,0 0-32 0 0,-5-37-3777 0 0,5 16 2562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6.220"/>
    </inkml:context>
    <inkml:brush xml:id="br0">
      <inkml:brushProperty name="width" value="0.05" units="cm"/>
      <inkml:brushProperty name="height" value="0.05" units="cm"/>
      <inkml:brushProperty name="color" value="#008C3A"/>
    </inkml:brush>
  </inkml:definitions>
  <inkml:trace contextRef="#ctx0" brushRef="#br0">0 1 19407 0 0,'0'0'424'0'0,"0"0"88"0"0,0 0 24 0 0,0 0 8 0 0,0 0-432 0 0,0 0-112 0 0,0 0 0 0 0,0 0 0 0 0,0 0 416 0 0,0 0 64 0 0,0 0 16 0 0,0 0 0 0 0,0 0-784 0 0,0 0-152 0 0,0 0-32 0 0,0 0-8463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6.594"/>
    </inkml:context>
    <inkml:brush xml:id="br0">
      <inkml:brushProperty name="width" value="0.05" units="cm"/>
      <inkml:brushProperty name="height" value="0.05" units="cm"/>
      <inkml:brushProperty name="color" value="#008C3A"/>
    </inkml:brush>
  </inkml:definitions>
  <inkml:trace contextRef="#ctx0" brushRef="#br0">1 111 11520 0 0,'0'2'528'0'0,"0"22"240"0"0,0 0 0 0 0,2 0 1 0 0,1 0-1 0 0,5 20-768 0 0,26 84 9444 0 0,-5-18-6579 0 0,-16-51-2119 0 0,-9-34-292 0 0,2 1 0 0 0,9 22-454 0 0,-6-21 240 0 0,-6-17-129 0 0,1 0 1 0 0,0 0-1 0 0,2 4-111 0 0,-5-10 53 0 0,8-35 75 0 0,-7 17-119 0 0,-1 1 0 0 0,-1-1 0 0 0,0 1-1 0 0,0 0 1 0 0,-2-1 0 0 0,0-3-9 0 0,-2-19 11 0 0,-12-77-120 0 0,14 45-169 0 0,3-1 1 0 0,7-36 277 0 0,-5 89-61 0 0,-1 0-1 0 0,2 0 1 0 0,0 1 0 0 0,1-1-1 0 0,0 1 1 0 0,2 0 0 0 0,-1 1-1 0 0,2-1 1 0 0,8-12 61 0 0,-14 24-4 0 0,0 0 0 0 0,0 1 0 0 0,0-1 0 0 0,1 0 0 0 0,-1 1 0 0 0,0 0 0 0 0,1-1 0 0 0,0 1 0 0 0,0 0 0 0 0,-1 1 0 0 0,1-1 0 0 0,0 0 0 0 0,0 1 0 0 0,0-1 0 0 0,1 1 0 0 0,-1 0 0 0 0,0 0 0 0 0,0 1 0 0 0,1-1 0 0 0,-1 0 0 0 0,1 1 0 0 0,-1 0 0 0 0,0 0 0 0 0,1 0 0 0 0,-1 0 0 0 0,0 1 0 0 0,1-1 0 0 0,-1 1 0 0 0,0 0 0 0 0,1 0 0 0 0,-1 0 0 0 0,0 0 0 0 0,0 1 0 0 0,0-1 0 0 0,2 2 4 0 0,4 4 49 0 0,-1 0 0 0 0,-1 1 0 0 0,1 0 0 0 0,-1 0 0 0 0,0 1 0 0 0,-1 0 0 0 0,0 0 1 0 0,-1 0-1 0 0,0 1 0 0 0,0 0 0 0 0,-1 0 0 0 0,3 10-49 0 0,4 18 190 0 0,-1 0 1 0 0,3 38-191 0 0,-4-24 90 0 0,-3-6-32 0 0,-2 0 0 0 0,-1 8-58 0 0,-1-8 76 0 0,8 43-76 0 0,-10-87-20 0 0,0 0 0 0 0,1 0 0 0 0,0 1 0 0 0,-1-1 0 0 0,1 0-1 0 0,0 0 1 0 0,0 0 0 0 0,0 0 0 0 0,0 0 0 0 0,0-1 0 0 0,1 1 0 0 0,-1 0 20 0 0,0-1-886 0 0,8-2-3075 0 0,1-6-5110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2:36.964"/>
    </inkml:context>
    <inkml:brush xml:id="br0">
      <inkml:brushProperty name="width" value="0.05" units="cm"/>
      <inkml:brushProperty name="height" value="0.05" units="cm"/>
      <inkml:brushProperty name="color" value="#008C3A"/>
    </inkml:brush>
  </inkml:definitions>
  <inkml:trace contextRef="#ctx0" brushRef="#br0">1 59 17967 0 0,'3'-17'1207'0'0,"-3"14"-1130"0"0,0 0-1 0 0,1 0 1 0 0,-1 0 0 0 0,1 0-1 0 0,0 0 1 0 0,0 0 0 0 0,0 0-1 0 0,0 0 1 0 0,1 0 0 0 0,0-1-77 0 0,-2 3 137 0 0,1 1 0 0 0,-1-1 0 0 0,1 1 0 0 0,-1-1-1 0 0,0 1 1 0 0,1-1 0 0 0,-1 1 0 0 0,1 0 0 0 0,-1-1 0 0 0,1 1 0 0 0,0 0 0 0 0,-1-1 0 0 0,1 1 0 0 0,-1 0 0 0 0,1 0 0 0 0,-1-1 0 0 0,1 1 0 0 0,0 0 0 0 0,-1 0 0 0 0,1 0 0 0 0,0 0 0 0 0,-1 0-1 0 0,1 0 1 0 0,0 0 0 0 0,-1 0 0 0 0,1 0 0 0 0,-1 0 0 0 0,1 0 0 0 0,0 0 0 0 0,-1 1 0 0 0,1-1 0 0 0,-1 0 0 0 0,1 0 0 0 0,0 1 0 0 0,-1-1 0 0 0,1 0 0 0 0,-1 1 0 0 0,1-1 0 0 0,-1 0 0 0 0,1 1 0 0 0,-1-1-1 0 0,1 1 1 0 0,-1-1 0 0 0,0 1 0 0 0,1-1 0 0 0,-1 1 0 0 0,0-1 0 0 0,1 1 0 0 0,-1 0-137 0 0,2 2 295 0 0,1 1-1 0 0,-1-1 1 0 0,0 1 0 0 0,-1-1-1 0 0,1 1 1 0 0,-1 0 0 0 0,1 0-295 0 0,16 53 1710 0 0,-11-25-1151 0 0,-3-9-171 0 0,0 0 0 0 0,0 15-388 0 0,-1 4 69 0 0,1 17 69 0 0,-3 0-1 0 0,-5 46-137 0 0,-9 89 128 0 0,9-113-128 0 0,3 7 0 0 0,1-68 0 0 0,3 55-5872 0 0,7 33 5872 0 0,-10-87-1912 0 0</inkml:trace>
  <inkml:trace contextRef="#ctx0" brushRef="#br0" timeOffset="1">54 1499 24879 0 0,'0'0'1142'0'0,"0"0"-29"0"0,2 1-716 0 0,2 3-71 0 0,0-1 0 0 0,-1 1 1 0 0,0 0-1 0 0,1-1 0 0 0,-1 2 0 0 0,-1-1 0 0 0,1 0 0 0 0,-1 0 0 0 0,1 2-326 0 0,1 1 889 0 0,-1-2-619 0 0,0-1 0 0 0,1 1 0 0 0,-1-1-1 0 0,1 0 1 0 0,3 3-270 0 0,-6-6 51 0 0,0-1-61 0 0,-1 1 1 0 0,0-1-1 0 0,0 0 0 0 0,0 1 0 0 0,1-1 1 0 0,-1 0-1 0 0,0 0 0 0 0,0 1 0 0 0,1-1 1 0 0,-1 0-1 0 0,0 0 0 0 0,1 0 0 0 0,-1 0 1 0 0,0 1-1 0 0,1-1 0 0 0,-1 0 0 0 0,0 0 1 0 0,1 0-1 0 0,-1 0 0 0 0,0 0 0 0 0,1 0 1 0 0,-1 0-1 0 0,0 0 0 0 0,1 0 0 0 0,-1 0 1 0 0,0 0-1 0 0,1 0 0 0 0,-1 0 0 0 0,0 0 1 0 0,1 0 9 0 0,2-5-256 0 0,-3 5 180 0 0,17-20-1408 0 0,-13 8 716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10.275"/>
    </inkml:context>
    <inkml:brush xml:id="br0">
      <inkml:brushProperty name="width" value="0.05" units="cm"/>
      <inkml:brushProperty name="height" value="0.05" units="cm"/>
      <inkml:brushProperty name="color" value="#333333"/>
    </inkml:brush>
  </inkml:definitions>
  <inkml:trace contextRef="#ctx0" brushRef="#br0">157 614 13792 0 0,'-7'-19'403'0'0,"1"-1"0"0"0,1 0 0 0 0,0-1 0 0 0,0-14-403 0 0,1 9 40 0 0,14 95 6186 0 0,3 60-3932 0 0,-4-35-1363 0 0,20 89-346 0 0,-10-66-64 0 0,-2-15 23 0 0,11 89 398 0 0,10 110-40 0 0,12 108-132 0 0,-41-306-618 0 0,4 43 16 0 0,10 53 8 0 0,-21-170-99 0 0,0 18-77 0 0,-1-20 83 0 0,3 23-83 0 0,-1-26 22 0 0,-1 1 0 0 0,-1-1 0 0 0,-1 1 0 0 0,-2 15-22 0 0,-4-15 32 0 0,5-22-25 0 0,-1 0-1 0 0,1 1 1 0 0,1-1 0 0 0,-1 1-1 0 0,0-1 1 0 0,1 4-7 0 0,-2 1 0 0 0,0-12 0 0 0,1 4 0 0 0,-7-48-85 0 0,-1-1-185 0 0,1 0 0 0 0,1-24 270 0 0,3 30-111 0 0,-13-138-600 0 0,-21-169-882 0 0,9 149 629 0 0,-56-332-1861 0 0,64 429 2516 0 0,-44-236-806 0 0,38 190 553 0 0,-18-110-47 0 0,32 139 521 0 0,12 114 91 0 0,0-1-1 0 0,1 1 0 0 0,0 0 0 0 0,0-1 0 0 0,0 1 1 0 0,1 0-1 0 0,0-1 0 0 0,0 1 0 0 0,1 0 0 0 0,0 0 0 0 0,1 0 1 0 0,-1 0-1 0 0,1 0 0 0 0,4-6-2 0 0,-7 13 6 0 0,0 0 0 0 0,1-1-1 0 0,-1 1 1 0 0,0 0 0 0 0,1 0 0 0 0,-1 0-1 0 0,0 0 1 0 0,1 0 0 0 0,-1-1-1 0 0,0 1 1 0 0,1 0 0 0 0,-1 0 0 0 0,0 0-1 0 0,1 0 1 0 0,-1 0 0 0 0,1 0 0 0 0,-1 0-1 0 0,0 0 1 0 0,1 0 0 0 0,-1 0 0 0 0,0 0-1 0 0,1 1 1 0 0,-1-1 0 0 0,0 0 0 0 0,1 0-1 0 0,-1 0-5 0 0,1 1 20 0 0,10 2 151 0 0,0 0-1 0 0,0 1 0 0 0,0 1 0 0 0,-1 0 1 0 0,1 0-1 0 0,-1 1 0 0 0,2 2-170 0 0,-8-5 159 0 0,1-1 1 0 0,-1 0-1 0 0,1 0 0 0 0,0 0 0 0 0,1-1-159 0 0,19 9 524 0 0,-4 1 136 0 0,1-1 0 0 0,10 3-660 0 0,-23-10 150 0 0,0 0 0 0 0,0-1 0 0 0,0 0 0 0 0,0-1 0 0 0,1 0 0 0 0,-1 0 0 0 0,0-1 0 0 0,3-1-150 0 0,18-1 278 0 0,0-2-1 0 0,0-2 1 0 0,0 0 0 0 0,-1-2-1 0 0,13-6-277 0 0,277-98 931 0 0,-143 57-301 0 0,59-7-630 0 0,-215 57 18 0 0,80-18 61 0 0,1 5 0 0 0,0 4 0 0 0,62 1-79 0 0,-106 10 12 0 0,280-5 52 0 0,-274 11-64 0 0,3 4 0 0 0,-25-2 11 0 0,53 7 277 0 0,53 16-288 0 0,-146-28 2 0 0,2 1 18 0 0,1-1-1 0 0,-1 1 1 0 0,1 0 0 0 0,0 1-1 0 0,-1-1 1 0 0,0 1-1 0 0,1-1 1 0 0,-1 1-1 0 0,0 0 1 0 0,0 0 0 0 0,0 0-1 0 0,0 1-19 0 0,1-1 24 0 0,0 1 0 0 0,-1-1 0 0 0,1 0 0 0 0,0-1 0 0 0,0 1 0 0 0,4 0-24 0 0,-5-1 11 0 0,-1 0 0 0 0,1 0 0 0 0,0 0 0 0 0,0 0 0 0 0,0 0 0 0 0,-1 1 0 0 0,1-1 0 0 0,-1 1 1 0 0,1 0-1 0 0,-1 0 0 0 0,1 0 0 0 0,-1 0 0 0 0,2 2-11 0 0,19 37 168 0 0,-17-31-113 0 0,-1 1 0 0 0,0 0 0 0 0,-1 0 0 0 0,0 0 0 0 0,-1 1 0 0 0,2 11-55 0 0,1 19 273 0 0,0 12-273 0 0,-3-25 77 0 0,33 332 659 0 0,1-82-387 0 0,-2 19-119 0 0,-15-151-182 0 0,22 118 64 0 0,3 9-6 0 0,-15-111-10 0 0,-3-17-13 0 0,2 1 6 0 0,2 21-26 0 0,-28-143-63 0 0,-1-5 20 0 0,0 0 0 0 0,2-1 0 0 0,1 3-20 0 0,5 8 11 0 0,-4-13-18 0 0,-1 0-1 0 0,-1 0 1 0 0,0 4 7 0 0,-1 5-55 0 0,0-5-73 0 0,0-1-1 0 0,1 0 0 0 0,1 0 0 0 0,4 9 129 0 0,-5-14-35 0 0,0 0 1 0 0,0 0 0 0 0,0 10 34 0 0,-3-14 105 0 0,0 0 0 0 0,2-1 0 0 0,-1 1 0 0 0,1-1 1 0 0,1 1-1 0 0,0-1 0 0 0,5 10-105 0 0,-2-10 61 0 0,-5-7-57 0 0,1 0 0 0 0,-1 0 0 0 0,0 0 0 0 0,-1 1-1 0 0,1-1 1 0 0,-1 0 0 0 0,1 1 0 0 0,-1-1 0 0 0,0 1-4 0 0,-1 5 0 0 0,0-8 0 0 0,0 0 0 0 0,0-1 0 0 0,0 1 0 0 0,0 0 0 0 0,0-1 0 0 0,0 1 0 0 0,0 0 0 0 0,0-1 0 0 0,0 1 0 0 0,0 0 0 0 0,0-1 0 0 0,0 1 0 0 0,1 0 0 0 0,-1-1 0 0 0,0 1 0 0 0,0-1 0 0 0,1 1 0 0 0,-1 0 0 0 0,0-1 0 0 0,1 1 0 0 0,-1-1 0 0 0,1 1 0 0 0,-1-1 0 0 0,1 1 0 0 0,-1-1 0 0 0,1 0 0 0 0,-1 1 0 0 0,1-1 0 0 0,-1 1 0 0 0,1-1 0 0 0,0 0 0 0 0,10 4 0 0 0,-11-4 0 0 0,0 0 0 0 0,0 1 0 0 0,0-1 0 0 0,0 0 0 0 0,0 0 0 0 0,0 1 0 0 0,0-1 0 0 0,0 0 0 0 0,0 0 0 0 0,0 1 0 0 0,0-1 0 0 0,-1 0 0 0 0,1 0 0 0 0,0 0 0 0 0,0 1 0 0 0,0-1 0 0 0,0 0 0 0 0,-1 0 0 0 0,1 1 0 0 0,0-1 0 0 0,0 0 0 0 0,0 0 0 0 0,-1 0 0 0 0,1 0 0 0 0,0 0 0 0 0,0 1 0 0 0,0-1 0 0 0,-1 0 0 0 0,1 0 0 0 0,0 0 0 0 0,-1 1 0 0 0,1-1 0 0 0,-1 0 0 0 0,1 1 0 0 0,-1-1 0 0 0,1 0 0 0 0,-1 0 0 0 0,0 1 0 0 0,1-1 0 0 0,-1 0 0 0 0,1 0 0 0 0,-1 0 0 0 0,1 0 0 0 0,-1 0 0 0 0,1 0 0 0 0,-1 0 0 0 0,0 0 0 0 0,1 0 0 0 0,-1 0 0 0 0,1 0 0 0 0,-1 0 0 0 0,0 0 0 0 0,1 0 0 0 0,-1-1 0 0 0,1 1 0 0 0,-12-10 0 0 0,-1-2 0 0 0,-75-22 0 0 0,70 24 0 0 0,7 5 0 0 0,-1-1 0 0 0,1 1 0 0 0,-13-3 0 0 0,-30-7-22 0 0,-1 1 0 0 0,-1 3-1 0 0,-4 3 23 0 0,-59 2-120 0 0,-51 7 120 0 0,136 0-21 0 0,-386 30-233 0 0,348-23 241 0 0,-82 9-43 0 0,-79 7-16 0 0,95-7-32 0 0,-63 19 104 0 0,103-17-13 0 0,17 0-21 0 0,40-8-25 0 0,-5-1 59 0 0,22-5-256 0 0,-1 2 1 0 0,-3 2 255 0 0,15-5-172 0 0,12-4 131 0 0,0 0-1 0 0,1 1 1 0 0,-1-1-1 0 0,0 0 1 0 0,0 0 0 0 0,0 0-1 0 0,1 0 1 0 0,-1 0-1 0 0,0 0 1 0 0,0 0 0 0 0,0 0-1 0 0,0 0 1 0 0,1 0-1 0 0,-1-1 1 0 0,0 1 0 0 0,0 0-1 0 0,0 0 1 0 0,1-1-1 0 0,-1 1 1 0 0,0 0 0 0 0,1-1-1 0 0,-1 1 1 0 0,0-1-1 0 0,1 1 1 0 0,-1-1 0 0 0,0 1-1 0 0,1-1 1 0 0,-1 0-1 0 0,0 0 42 0 0,-4-11-2524 0 0,5-3-4709 0 0,5-7-1528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10.974"/>
    </inkml:context>
    <inkml:brush xml:id="br0">
      <inkml:brushProperty name="width" value="0.05" units="cm"/>
      <inkml:brushProperty name="height" value="0.05" units="cm"/>
      <inkml:brushProperty name="color" value="#333333"/>
    </inkml:brush>
  </inkml:definitions>
  <inkml:trace contextRef="#ctx0" brushRef="#br0">0 422 3224 0 0,'0'0'143'0'0,"0"0"395"0"0,0 0 1558 0 0,0 0 677 0 0,1-1 137 0 0,1-2-2141 0 0,-1 1 0 0 0,1-1 1 0 0,0 1-1 0 0,0 0 1 0 0,1 0-1 0 0,1-2-769 0 0,31-19 2010 0 0,-10 8-1362 0 0,35-32 452 0 0,-43 34-723 0 0,-2 0 0 0 0,0-1-1 0 0,5-7-376 0 0,-4 5 381 0 0,1 0 0 0 0,9-6-381 0 0,15-13 528 0 0,-33 27-450 0 0,0 1 1 0 0,1-1-1 0 0,0 1 0 0 0,0 1 1 0 0,0 0-1 0 0,1 0 1 0 0,0 1-1 0 0,0 0 0 0 0,4-1-78 0 0,-10 5 11 0 0,0 0-1 0 0,1 1 0 0 0,-1-1 1 0 0,0 1-1 0 0,1 0 1 0 0,-1 0-1 0 0,0 0 0 0 0,1 1 1 0 0,-1-1-1 0 0,0 1 0 0 0,1 0 1 0 0,-1 1-1 0 0,0-1 1 0 0,0 1-1 0 0,0-1 0 0 0,0 1-10 0 0,9 6 40 0 0,0 0 0 0 0,-1 0 1 0 0,1 1-1 0 0,-1 1-40 0 0,9 6 17 0 0,-10-7 143 0 0,-1 1-1 0 0,0 0 1 0 0,0 0-160 0 0,0 1 335 0 0,1 0 1 0 0,0-1 0 0 0,4 3-336 0 0,-12-11 42 0 0,1 1 1 0 0,0-1 0 0 0,-1 0-1 0 0,1 0 1 0 0,0 0 0 0 0,0-1-1 0 0,0 1 1 0 0,0-1 0 0 0,0 0-1 0 0,0 0 1 0 0,1 0 0 0 0,-1-1-1 0 0,3 1-42 0 0,33-7 0 0 0,-32 5 0 0 0,0-1 0 0 0,-1 1 0 0 0,1 1 0 0 0,0 0 0 0 0,4 0 0 0 0,7 2 0 0 0,-11-1 0 0 0,1 0 0 0 0,-1 0 0 0 0,0-1 0 0 0,0 0 0 0 0,1 0 0 0 0,-1-1 0 0 0,0 0 0 0 0,0 0 0 0 0,0-1 0 0 0,0 0 0 0 0,2-1 22 0 0,0-1-1 0 0,-1 1 0 0 0,1-2 1 0 0,-1 1-1 0 0,0-1 0 0 0,-1-1 1 0 0,1 1-1 0 0,-1-2 0 0 0,5-4-21 0 0,3-5 74 0 0,1-1 12 0 0,0 1 0 0 0,14-11-86 0 0,-9 10-53 0 0,10-12 53 0 0,15-12-309 0 0,-28 24 290 0 0,7-6 18 0 0,-24 22 1 0 0,-1 0 0 0 0,1 0 0 0 0,0 0 0 0 0,0 1 0 0 0,0-1 0 0 0,-1 0 0 0 0,1 1 0 0 0,0-1 0 0 0,0 1 0 0 0,0 0 0 0 0,0-1 0 0 0,0 1 0 0 0,0 0 0 0 0,0 0 0 0 0,0 0 0 0 0,0 1 0 0 0,71 17 0 0 0,-68-17 43 0 0,0 1 0 0 0,0-1 0 0 0,0 1 0 0 0,-1 0 0 0 0,1 0 0 0 0,1 1-43 0 0,18 7 618 0 0,15 6-11 0 0,-30-11-437 0 0,1-1-1 0 0,0 0 1 0 0,9 2-170 0 0,-13-4-9 0 0,1 0 0 0 0,-1-1 0 0 0,0 0 0 0 0,1 0 0 0 0,-1-1 0 0 0,0 0 0 0 0,1 0 0 0 0,-1 0 0 0 0,1-1 0 0 0,-1 0 0 0 0,0 0 0 0 0,1 0 0 0 0,-1-1 0 0 0,4-2 8 0 0,19-4-348 0 0,2-1 133 0 0,-23 6 108 0 0,-6 2-381 0 0,-2 1-135 0 0,0 0-1037 0 0,0 0-4297 0 0,0 0-1837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1.507"/>
    </inkml:context>
    <inkml:brush xml:id="br0">
      <inkml:brushProperty name="width" value="0.1" units="cm"/>
      <inkml:brushProperty name="height" value="0.1" units="cm"/>
      <inkml:brushProperty name="color" value="#333333"/>
    </inkml:brush>
  </inkml:definitions>
  <inkml:trace contextRef="#ctx0" brushRef="#br0">256 220 8288 0 0,'-1'1'638'0'0,"-2"2"-600"0"0,1-1 0 0 0,0 1-1 0 0,0-1 1 0 0,0 1 0 0 0,0 0-1 0 0,0 0 1 0 0,1 0 0 0 0,-1 0-1 0 0,1 1-37 0 0,-11 18 1988 0 0,2-8 887 0 0,0 1 1 0 0,1 1-1 0 0,-2 6-2875 0 0,2-3 1422 0 0,-1-1 0 0 0,-4 4-1422 0 0,-44 68 2101 0 0,24-33-1351 0 0,21-37-320 0 0,2 0 0 0 0,-4 11-430 0 0,11-23 64 0 0,1 0 1 0 0,0 0 0 0 0,1 0-1 0 0,-1 0 1 0 0,2 1 0 0 0,-1-1-1 0 0,1 1 1 0 0,1 3-65 0 0,0-8 17 0 0,0 0-1 0 0,1 0 1 0 0,-1 0-1 0 0,1 0 1 0 0,0 0 0 0 0,1 0-1 0 0,0 3-16 0 0,0-2 39 0 0,3 7 20 0 0,5-4-49 0 0,-6-6-5 0 0,0-1-1 0 0,1 1 1 0 0,-1-1-1 0 0,1 1 0 0 0,-1-1 1 0 0,1-1-1 0 0,0 1 1 0 0,-1-1-1 0 0,1 0 1 0 0,0 0-1 0 0,-1 0 1 0 0,1 0-1 0 0,0-1 0 0 0,-1 0 1 0 0,1 0-1 0 0,0 0 1 0 0,-1-1-1 0 0,4-1-4 0 0,31-15 0 0 0,-18 8 0 0 0,1-1 0 0 0,-1 0 0 0 0,-1-2 0 0 0,0 0 0 0 0,14-13 0 0 0,-13 9 1 0 0,1 1-1 0 0,3-2 0 0 0,12-7-13 0 0,58-38-54 0 0,-51 35 86 0 0,25-21-19 0 0,-55 38-27 0 0,-2 0-1 0 0,1-1 0 0 0,-2 0 0 0 0,1-1 0 0 0,-2 0 0 0 0,0-1 1 0 0,0 0 27 0 0,-5 6-53 0 0,0 0 0 0 0,-1 0 0 0 0,0 0 0 0 0,0 0 0 0 0,-1-1 0 0 0,0 1 0 0 0,-1-1 0 0 0,0 0 0 0 0,0 0 0 0 0,0 0 0 0 0,-1-7 53 0 0,-1-2-155 0 0,-1 0-1 0 0,0 0 1 0 0,-2 0 0 0 0,0 0 0 0 0,-3-8 155 0 0,4 18-70 0 0,-1 0 1 0 0,0-1-1 0 0,-1 1 1 0 0,0 0 0 0 0,0 0-1 0 0,-1 1 1 0 0,0-1-1 0 0,0 1 1 0 0,0 0-1 0 0,-1 1 1 0 0,0-1 0 0 0,-1 1 69 0 0,5 4-15 0 0,0 0 0 0 0,0 1 0 0 0,-1 0-1 0 0,1-1 1 0 0,0 1 0 0 0,-1 0 0 0 0,1 0 0 0 0,0 0 0 0 0,-1 0 0 0 0,1 1 0 0 0,-1-1 0 0 0,0 1 0 0 0,1-1 0 0 0,-3 1 15 0 0,0 0-21 0 0,-1 0-1 0 0,1 1 0 0 0,0-1 1 0 0,0 1-1 0 0,0 1 0 0 0,0-1 1 0 0,-4 2 21 0 0,0 0 25 0 0,1 1 0 0 0,-1 0 0 0 0,1 1 0 0 0,0 0 0 0 0,0 0 0 0 0,0 0 0 0 0,1 1 0 0 0,-3 3-25 0 0,-1 3 146 0 0,1-1 0 0 0,1 2 0 0 0,-2 2-146 0 0,1-2 158 0 0,5-5-58 0 0,0 0 0 0 0,1 1-1 0 0,0-1 1 0 0,0 1 0 0 0,1 0-1 0 0,0 0 1 0 0,0 0 0 0 0,1 1 0 0 0,1-1-100 0 0,-2 9 188 0 0,1-1 1 0 0,0 1 0 0 0,2 0-1 0 0,1 6-188 0 0,-1-15 109 0 0,1 0-1 0 0,0 0 0 0 0,1 0 1 0 0,0 0-1 0 0,1 0 0 0 0,0 0 1 0 0,0-1-1 0 0,1 1 0 0 0,0-1 1 0 0,3 4-109 0 0,-4-6 45 0 0,1-1 0 0 0,0 0 0 0 0,0 0 0 0 0,0 0 0 0 0,1-1 0 0 0,-1 0 0 0 0,1 1 0 0 0,0-2 0 0 0,1 1 0 0 0,-1 0 0 0 0,1-1 0 0 0,-1 0 0 0 0,1-1 0 0 0,0 1 0 0 0,5 1-45 0 0,3 0 0 0 0,1 0-1 0 0,0-1 1 0 0,0-1 0 0 0,1 0 0 0 0,-1-1 0 0 0,0-1 0 0 0,0 0 0 0 0,1-1-1 0 0,7-2 1 0 0,-15 1-159 0 0,29-5-907 0 0,-1-2 0 0 0,6-5 1066 0 0,-31 11-678 0 0,0-2 0 0 0,-1 1 0 0 0,0-1 0 0 0,0-1 0 0 0,-1 0 0 0 0,1 0 0 0 0,-1-1 0 0 0,0 0 0 0 0,3-5 678 0 0,14-15-7563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11.590"/>
    </inkml:context>
    <inkml:brush xml:id="br0">
      <inkml:brushProperty name="width" value="0.05" units="cm"/>
      <inkml:brushProperty name="height" value="0.05" units="cm"/>
      <inkml:brushProperty name="color" value="#333333"/>
    </inkml:brush>
  </inkml:definitions>
  <inkml:trace contextRef="#ctx0" brushRef="#br0">54 436 4608 0 0,'0'0'353'0'0,"-6"0"-218"0"0,4 0 173 0 0,0 0 1 0 0,1 0-1 0 0,-1 0 1 0 0,0 0-1 0 0,0 0 1 0 0,1-1 0 0 0,-1 1-1 0 0,0-1 1 0 0,1 1-1 0 0,-1-1 1 0 0,0 1-1 0 0,1-1 1 0 0,-1 0-1 0 0,1 0 1 0 0,-1 0-1 0 0,1 0 1 0 0,-1 0-1 0 0,1 0 1 0 0,0 0-1 0 0,-1 0 1 0 0,1-1-1 0 0,0 1 1 0 0,0 0-1 0 0,0-1 1 0 0,0 1-1 0 0,0-1 1 0 0,0 1 0 0 0,1-1-1 0 0,-1 0 1 0 0,0 1-1 0 0,1-1 1 0 0,-1 0-1 0 0,1 1 1 0 0,0-1-1 0 0,-1 0-308 0 0,0-10 925 0 0,1 11-839 0 0,-1 0 0 0 0,1-1-1 0 0,0 1 1 0 0,0 0 0 0 0,0-1 0 0 0,0 1-1 0 0,0 0 1 0 0,0-1 0 0 0,0 1 0 0 0,0 0-1 0 0,1-1 1 0 0,-1 1 0 0 0,0 0-1 0 0,1-2-85 0 0,6-9 371 0 0,0 0-1 0 0,1 0 0 0 0,0 0 0 0 0,1 1 1 0 0,1 0-1 0 0,0 1 0 0 0,6-6-370 0 0,-13 13 60 0 0,7-6 112 0 0,0 2-1 0 0,0-1 0 0 0,1 1 1 0 0,0 1-1 0 0,0 0 0 0 0,1 1 1 0 0,0-1-172 0 0,13-5 376 0 0,45-20 484 0 0,-61 28-815 0 0,1 1-1 0 0,-1 0 0 0 0,1 1 1 0 0,0 0-1 0 0,0 1 0 0 0,-1 0 1 0 0,1 0-1 0 0,0 1 0 0 0,8 1-44 0 0,31 2 93 0 0,-35-4-86 0 0,0 2 0 0 0,0-1 0 0 0,0 2-1 0 0,0 0 1 0 0,11 4-7 0 0,16 7 70 0 0,9 6-70 0 0,7 3 40 0 0,-9 1 93 0 0,-40-19-105 0 0,0 0 0 0 0,1-1 0 0 0,-1 0 0 0 0,1 0 0 0 0,0-1 0 0 0,0 0 0 0 0,1 0 0 0 0,-1-1 1 0 0,0-1-1 0 0,4 1-28 0 0,-8-2 0 0 0,2 0 20 0 0,-1 0 0 0 0,1 0 0 0 0,-1-1 0 0 0,1 0 0 0 0,-1 0 0 0 0,1 0 0 0 0,-1-1 0 0 0,3-1-20 0 0,-3 1 6 0 0,11-4 32 0 0,0 0 0 0 0,-1-2-1 0 0,0 0 1 0 0,8-6-38 0 0,22-14 66 0 0,-34 21-47 0 0,-1 0 1 0 0,0 0-1 0 0,0-1 0 0 0,0-1 1 0 0,-1 1-1 0 0,0-2 0 0 0,2-3-19 0 0,9-12 135 0 0,1 0 0 0 0,12-10-135 0 0,-19 17 315 0 0,-13 15-283 0 0,0 0-1 0 0,0 0 1 0 0,0 0-1 0 0,1 1 0 0 0,-1-1 1 0 0,1 1-1 0 0,0 0 1 0 0,0-1-1 0 0,2 0-31 0 0,6-4-45 0 0,-9 5-80 0 0,0 1-1 0 0,0-1 1 0 0,1 1-1 0 0,-1-1 1 0 0,1 1-1 0 0,-1 0 1 0 0,1 0-1 0 0,0 0 0 0 0,-1 0 1 0 0,1 0-1 0 0,0 1 1 0 0,0-1-1 0 0,0 1 1 0 0,0 0 125 0 0,22 4-158 0 0,-16 2 283 0 0,-3-2-31 0 0,34 26 813 0 0,-11-3-897 0 0,-20-20-1 0 0,-6-5-4 0 0,0 0 1 0 0,0 0-1 0 0,0 0 1 0 0,0-1-1 0 0,0 1 1 0 0,0-1 0 0 0,1 0-1 0 0,-1 0 1 0 0,0 0-1 0 0,2 0-5 0 0,5 1 0 0 0,1-1 0 0 0,-1-1 0 0 0,0 0 0 0 0,0 0 0 0 0,4-1 0 0 0,-8 0 0 0 0,-1 1 0 0 0,1 0 0 0 0,0 1 0 0 0,-1-1 0 0 0,1 1 0 0 0,0 0 0 0 0,-1 0 0 0 0,4 2 0 0 0,-5-2 3 0 0,0-1 0 0 0,-1 1-1 0 0,1-1 1 0 0,0 0 0 0 0,0 0 0 0 0,0 0-1 0 0,0-1 1 0 0,0 1 0 0 0,0-1 0 0 0,1-1-3 0 0,40-13 58 0 0,-9 2-722 0 0,-34 12-56 0 0,-2 1-1434 0 0,0 0-5617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12.202"/>
    </inkml:context>
    <inkml:brush xml:id="br0">
      <inkml:brushProperty name="width" value="0.05" units="cm"/>
      <inkml:brushProperty name="height" value="0.05" units="cm"/>
      <inkml:brushProperty name="color" value="#333333"/>
    </inkml:brush>
  </inkml:definitions>
  <inkml:trace contextRef="#ctx0" brushRef="#br0">0 410 3680 0 0,'0'0'167'0'0,"1"-9"1935"0"0,1 3-846 0 0,1-1 0 0 0,0 1 0 0 0,0-1-1 0 0,0 1 1 0 0,1 0 0 0 0,0 1 0 0 0,2-3-1256 0 0,33-36 1863 0 0,-30 34-1356 0 0,2 0-268 0 0,0 0 0 0 0,0 0 1 0 0,1 2-1 0 0,1-1 0 0 0,-1 1 0 0 0,1 1 0 0 0,0 0 0 0 0,1 1 0 0 0,-1 1 0 0 0,1 0 1 0 0,1 1-1 0 0,-1 0 0 0 0,0 1 0 0 0,1 1 0 0 0,0 0 0 0 0,0 1 0 0 0,12 0-239 0 0,2 2 116 0 0,-1 2 0 0 0,1 1-116 0 0,29 2 86 0 0,-52-5-85 0 0,0 0 1 0 0,0 1-1 0 0,0-1 1 0 0,-1 1-1 0 0,1 0 1 0 0,0 1-2 0 0,1 0 20 0 0,1-1 1 0 0,-1 1-1 0 0,8 0-20 0 0,13 5 38 0 0,-22-6-30 0 0,1 0 0 0 0,0-1-1 0 0,0 1 1 0 0,0-1-1 0 0,5 0-7 0 0,28 4-23 0 0,-36-4 157 0 0,1 0 0 0 0,0 0-1 0 0,0 0 1 0 0,0-1 0 0 0,0 1-1 0 0,0-1 1 0 0,0-1 0 0 0,0 1-1 0 0,0-1 1 0 0,0 1 0 0 0,0-1-1 0 0,0-1 1 0 0,3 0-134 0 0,8-6 85 0 0,0-1 0 0 0,3-3-85 0 0,12-7-5 0 0,55-34 5 0 0,-83 51 0 0 0,1-1 0 0 0,-1 1 0 0 0,1-1 0 0 0,-1 0 0 0 0,0 0 0 0 0,0 0 0 0 0,0 0 0 0 0,-1-1 0 0 0,1 1 0 0 0,-1-1 0 0 0,2-3 0 0 0,-1 2 0 0 0,0 0 0 0 0,0 1 0 0 0,1-1 0 0 0,2-2 0 0 0,13-19 0 0 0,-15 21-1 0 0,0 0-1 0 0,0 0 1 0 0,1 1 0 0 0,0-1-1 0 0,0 1 1 0 0,0 0-1 0 0,0 1 1 0 0,1-1-1 0 0,0 1 1 0 0,-1 0-1 0 0,1 1 1 0 0,0-1 0 0 0,4 0 1 0 0,-4 2-11 0 0,1-1 0 0 0,-1 1 0 0 0,0 1 0 0 0,0-1 0 0 0,1 1 0 0 0,-1 1 0 0 0,0-1 0 0 0,1 1 0 0 0,-1 0 0 0 0,0 0 1 0 0,0 1-1 0 0,0-1 0 0 0,0 1 0 0 0,0 1 0 0 0,0-1 0 0 0,0 1 0 0 0,-1 0 0 0 0,0 1 0 0 0,1-1 0 0 0,-1 1 0 0 0,2 2 11 0 0,22 14 305 0 0,-24-17-253 0 0,-1-1 1 0 0,0 1 0 0 0,1 0 0 0 0,-1 0 0 0 0,-1 1-1 0 0,1-1 1 0 0,0 1 0 0 0,2 3-53 0 0,-3-3 17 0 0,0-1 0 0 0,0 0 0 0 0,0 0 0 0 0,0 0-1 0 0,1-1 1 0 0,-1 1 0 0 0,1-1 0 0 0,-1 0 0 0 0,1 0 0 0 0,0 0 0 0 0,0 0 0 0 0,0 0 0 0 0,1-1-17 0 0,3 2 29 0 0,-1-1-1 0 0,1 0 1 0 0,0-1 0 0 0,0 0 0 0 0,0 0 0 0 0,2 0-29 0 0,40-5 0 0 0,-47 4-288 0 0,0 0 1 0 0,0-1-1 0 0,0 0 0 0 0,-1 1 0 0 0,1-1 0 0 0,0 0 1 0 0,2-1 287 0 0,-4 1-502 0 0,1 0 1 0 0,0 0 0 0 0,0 1-1 0 0,0-1 1 0 0,0 1 0 0 0,0-1-1 0 0,0 1 1 0 0,0 0 0 0 0,-1-1-1 0 0,1 1 1 0 0,0 0 0 0 0,2 1 501 0 0,-4-1-7049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12.825"/>
    </inkml:context>
    <inkml:brush xml:id="br0">
      <inkml:brushProperty name="width" value="0.05" units="cm"/>
      <inkml:brushProperty name="height" value="0.05" units="cm"/>
      <inkml:brushProperty name="color" value="#333333"/>
    </inkml:brush>
  </inkml:definitions>
  <inkml:trace contextRef="#ctx0" brushRef="#br0">16 288 8288 0 0,'0'0'381'0'0,"0"0"-6"0"0,0 0-103 0 0,-1-2 462 0 0,-1 0-558 0 0,0 0 0 0 0,1-1 0 0 0,-1 1 0 0 0,1-1 0 0 0,0 1 0 0 0,0-1 0 0 0,0 0 0 0 0,0 1 0 0 0,0-1 0 0 0,0 0 0 0 0,1 0 0 0 0,0 0 0 0 0,-1 0 0 0 0,1 1-1 0 0,0-1 1 0 0,0 0 0 0 0,0 0 0 0 0,1 0 0 0 0,-1 0 0 0 0,1 0 0 0 0,0 1 0 0 0,0-1 0 0 0,-1 0 0 0 0,2 0 0 0 0,-1 0-176 0 0,11-22 633 0 0,-6 12-160 0 0,1 0 0 0 0,0 0 0 0 0,1 0 0 0 0,6-7-473 0 0,-4 7 320 0 0,-2 2 102 0 0,1 1 0 0 0,0 0 0 0 0,5-4-422 0 0,-10 11 62 0 0,-1 0 0 0 0,1 1 0 0 0,0-1-1 0 0,0 1 1 0 0,0 0 0 0 0,1 0-1 0 0,-1 0 1 0 0,0 0 0 0 0,1 1 0 0 0,-1 0-1 0 0,5-1-61 0 0,3 0 192 0 0,1 1-1 0 0,0 0 1 0 0,-1 1-1 0 0,1 1 1 0 0,-1 0-1 0 0,1 1 0 0 0,-1 0 1 0 0,1 1-1 0 0,-1 0 1 0 0,3 2-192 0 0,21 8-61 0 0,-1 3 0 0 0,23 13 61 0 0,-20-9 83 0 0,20 3 253 0 0,-49-19-308 0 0,-1-1 0 0 0,1 0-1 0 0,0-1 1 0 0,-1 0-1 0 0,1 0 1 0 0,0-1-1 0 0,0 0 1 0 0,0 0 0 0 0,8-2-28 0 0,20 3 547 0 0,-24-2-434 0 0,0 0 0 0 0,-1-1 0 0 0,1 0-1 0 0,-1-2 1 0 0,1 1 0 0 0,-1-1-1 0 0,0-1 1 0 0,0 0 0 0 0,0-1 0 0 0,-1 0-1 0 0,2-2-112 0 0,-4 2-29 0 0,0-1 0 0 0,-1-1 0 0 0,0 1 0 0 0,-1-1 0 0 0,6-6 29 0 0,12-11-239 0 0,-1 1 134 0 0,-16 15 87 0 0,1 1 0 0 0,-1-1-1 0 0,2 1 19 0 0,0 0 0 0 0,2 5 0 0 0,-1-1 0 0 0,3 2 0 0 0,-3 2 67 0 0,1 0-1 0 0,-1 1 1 0 0,0 1-1 0 0,0-1 1 0 0,0 2-1 0 0,5 1-66 0 0,4 2 89 0 0,66 22 509 0 0,-67-23-657 0 0,-14-4 23 0 0,-1 0 0 0 0,1-1 0 0 0,0 0 0 0 0,0 0 0 0 0,0 0 0 0 0,0 0 0 0 0,3-1 36 0 0,21-1 222 0 0,-1-2-1 0 0,1 0 1 0 0,13-5-222 0 0,-20 5-51 0 0,-16 2-19 0 0,0 0 1 0 0,-1 0 0 0 0,1 0-1 0 0,0-1 1 0 0,0 1-1 0 0,-1-1 1 0 0,5-3 69 0 0,25-8-26 0 0,-29 12 254 0 0,0-1 0 0 0,0 0 0 0 0,0-1-1 0 0,-1 1 1 0 0,2-2-228 0 0,-6 3-38 0 0,0 1 0 0 0,0 0 1 0 0,0-1-1 0 0,0 1 0 0 0,0 0 0 0 0,0 0 0 0 0,0 0 0 0 0,-1 0 0 0 0,1 0 0 0 0,0 0 0 0 0,0 0 0 0 0,0 0 1 0 0,0 0-1 0 0,0 0 0 0 0,0 0 0 0 0,0 0 0 0 0,0 1 38 0 0,1-1-298 0 0,12 4-1408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28.951"/>
    </inkml:context>
    <inkml:brush xml:id="br0">
      <inkml:brushProperty name="width" value="0.05" units="cm"/>
      <inkml:brushProperty name="height" value="0.05" units="cm"/>
      <inkml:brushProperty name="color" value="#333333"/>
    </inkml:brush>
  </inkml:definitions>
  <inkml:trace contextRef="#ctx0" brushRef="#br0">199 459 920 0 0,'-1'-2'67'0'0,"-28"-64"3653"0"0,26 59-2642 0 0,1 1 0 0 0,0-1 0 0 0,0 0 0 0 0,0-1-1078 0 0,-5-44 2127 0 0,7 51-2015 0 0,-1-12 1213 0 0,1 0-1 0 0,2-12-1324 0 0,-1-1 1365 0 0,-1 23-471 0 0,0 3-41 0 0,0 0-153 0 0,0 0-69 0 0,1 4-14 0 0,6 29 345 0 0,-4-14-431 0 0,1-1 0 0 0,1 2-531 0 0,7 22 831 0 0,-3 1 1 0 0,2 19-832 0 0,-4-19 389 0 0,16 138 807 0 0,-19-148-1020 0 0,1 12-40 0 0,-4-31-102 0 0,1 0-1 0 0,0-1 0 0 0,1 1 1 0 0,0-1-1 0 0,1 0 0 0 0,2 2-33 0 0,-5-12 2 0 0,-1 0-5 0 0,0 8 40 0 0,9-23-250 0 0,-9 9 149 0 0,1-1 0 0 0,0 0-1 0 0,-1 0 1 0 0,1 0 0 0 0,-1 0 0 0 0,0 0 0 0 0,-1 0-1 0 0,1 0 1 0 0,-1 0 0 0 0,1 0 0 0 0,-1 0 0 0 0,0 0 0 0 0,-1 1-1 0 0,0-3 65 0 0,-3-15-413 0 0,-16-56-1066 0 0,-3-8-3482 0 0,-30-69 4961 0 0,22 66-1500 0 0,26 74 1206 0 0,-1-1-1 0 0,0 1 0 0 0,-7-8 295 0 0,-11-23-358 0 0,22 39 415 0 0,0 1 0 0 0,-1-1 0 0 0,0 0 0 0 0,0 1 0 0 0,0 0 0 0 0,0 0 0 0 0,-1 0 1 0 0,0 1-1 0 0,0-1 0 0 0,-1 1 0 0 0,1 0 0 0 0,-1 1 0 0 0,-2-2-57 0 0,6 4 311 0 0,2 1 45 0 0,0 0 11 0 0,-7-2 240 0 0,9-3 138 0 0,12-6 528 0 0,-9 8-1059 0 0,3-4 103 0 0,1 0 0 0 0,0 1 0 0 0,0 0 0 0 0,0 1 0 0 0,1-1 0 0 0,0 2 0 0 0,6-2-317 0 0,17-6 1502 0 0,25-3-1502 0 0,-33 9 365 0 0,0-1 0 0 0,0-2 0 0 0,15-7-365 0 0,-10 1 16 0 0,-17 8-16 0 0,0 0 0 0 0,1 1 0 0 0,0 0 0 0 0,0 1 0 0 0,13-2 0 0 0,-1 1 0 0 0,-14 3 0 0 0,-1 1 0 0 0,1-1 0 0 0,-1 2 0 0 0,1 0 0 0 0,0 0 0 0 0,8 2 0 0 0,-3-1 0 0 0,-15 0 0 0 0,0 0 0 0 0,0 0 0 0 0,0 0 0 0 0,0 0 0 0 0,0 0 0 0 0,0 1 0 0 0,0-1 0 0 0,0 1 0 0 0,0-1 0 0 0,0 1 0 0 0,0 0 0 0 0,0-1 0 0 0,-1 1 0 0 0,1 0 0 0 0,0 0 0 0 0,0 0 0 0 0,-1 1 0 0 0,1-1 0 0 0,-1 0 0 0 0,1 1 0 0 0,-1-1 0 0 0,1 1 0 0 0,3 7 0 0 0,-4 0-202 0 0,-1-7-854 0 0,0-2-382 0 0,0 0-712 0 0,0 0-2691 0 0,0 0-1151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29.297"/>
    </inkml:context>
    <inkml:brush xml:id="br0">
      <inkml:brushProperty name="width" value="0.05" units="cm"/>
      <inkml:brushProperty name="height" value="0.05" units="cm"/>
      <inkml:brushProperty name="color" value="#333333"/>
    </inkml:brush>
  </inkml:definitions>
  <inkml:trace contextRef="#ctx0" brushRef="#br0">0 95 14112 0 0,'0'0'645'0'0,"0"2"-14"0"0,1 9-47 0 0,2-9-368 0 0,-2-1 7 0 0,0 0-78 0 0,0 0-1 0 0,0 0 1 0 0,1 0-1 0 0,-1 0 1 0 0,0 0-1 0 0,0 0 1 0 0,1 0-1 0 0,-1 0 0 0 0,1 0 1 0 0,-1-1-1 0 0,1 1 1 0 0,-1-1-1 0 0,1 1 1 0 0,-1-1-1 0 0,1 0 0 0 0,-1 1 1 0 0,1-1-1 0 0,0 0 1 0 0,-1 0-1 0 0,1 0 1 0 0,-1 0-1 0 0,1 0 0 0 0,0-1 1 0 0,0 1-145 0 0,8-2 441 0 0,0-1 0 0 0,0 1-1 0 0,7-4-440 0 0,4-2 511 0 0,5 2-231 0 0,-15 4-143 0 0,1-1 0 0 0,-1-1 0 0 0,0 0 0 0 0,9-4-137 0 0,67-29 252 0 0,-79 33-268 0 0,0 1-1 0 0,1 1 1 0 0,0-1 0 0 0,1 1 16 0 0,-3 1-726 0 0,0-1 1 0 0,-1 0-1 0 0,1 0 1 0 0,0-1-1 0 0,-1 1 1 0 0,5-4 725 0 0,2 1-6797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29.646"/>
    </inkml:context>
    <inkml:brush xml:id="br0">
      <inkml:brushProperty name="width" value="0.05" units="cm"/>
      <inkml:brushProperty name="height" value="0.05" units="cm"/>
      <inkml:brushProperty name="color" value="#333333"/>
    </inkml:brush>
  </inkml:definitions>
  <inkml:trace contextRef="#ctx0" brushRef="#br0">88 377 6448 0 0,'0'0'498'0'0,"0"1"62"0"0,-5 32 7722 0 0,4-25-6713 0 0,-1 0-1 0 0,1 0 1 0 0,0 7-1569 0 0,2 13 1371 0 0,2 0-1 0 0,4 16-1370 0 0,1 17 724 0 0,-3-23-341 0 0,2-1 0 0 0,1 0-1 0 0,8 18-382 0 0,-16-52-149 0 0,13-6-170 0 0,-10 3 52 0 0,-1-1 0 0 0,1 1 0 0 0,-1-1 0 0 0,0 0 0 0 0,1 0 0 0 0,-1 0 1 0 0,0 0-1 0 0,1 0 0 0 0,-1-1 0 0 0,0 1 0 0 0,0 0 0 0 0,0-1 0 0 0,0 0 0 0 0,0 1 0 0 0,-1-1 0 0 0,1 0 0 0 0,0 0 0 0 0,-1 0 0 0 0,1 0 0 0 0,-1 0 0 0 0,0-1 0 0 0,0 1 267 0 0,9-18-7030 0 0</inkml:trace>
  <inkml:trace contextRef="#ctx0" brushRef="#br0" timeOffset="1">11 0 5064 0 0,'0'0'448'0'0,"0"0"-352"0"0,0 0-96 0 0,0 0 0 0 0,0 0 1960 0 0,0 12 376 0 0,0-4 80 0 0,0 4 16 0 0,-10 5-1536 0 0,10-5-312 0 0,0-12-57 0 0,0 0-15 0 0,0 0-816 0 0,0 0-168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30.037"/>
    </inkml:context>
    <inkml:brush xml:id="br0">
      <inkml:brushProperty name="width" value="0.05" units="cm"/>
      <inkml:brushProperty name="height" value="0.05" units="cm"/>
      <inkml:brushProperty name="color" value="#333333"/>
    </inkml:brush>
  </inkml:definitions>
  <inkml:trace contextRef="#ctx0" brushRef="#br0">6 0 11520 0 0,'0'0'528'0'0,"0"0"-16"0"0,-1 2-92 0 0,-3 15 2432 0 0,4-16-1154 0 0,0 8 889 0 0,0-5-2350 0 0,1-1-1 0 0,0 1 1 0 0,0-1 0 0 0,0 1 0 0 0,0-1 0 0 0,1 0 0 0 0,-1 1 0 0 0,1-1-1 0 0,0 0 1 0 0,-1 0 0 0 0,2 0 0 0 0,0 1-237 0 0,10 18 664 0 0,-1 7 121 0 0,-2 1 0 0 0,7 30-785 0 0,-6-19 384 0 0,8 32 1029 0 0,8 61-1413 0 0,-5-33 301 0 0,-20-89-290 0 0,4 21 54 0 0,4 14-65 0 0,-8-40-3 0 0,0 0 0 0 0,1-1 0 0 0,-1 1 0 0 0,1-1 1 0 0,3 5 2 0 0,-5-10-171 0 0,7 0-1206 0 0,-7-1 1269 0 0,0 0 1 0 0,0 0 0 0 0,0 1 0 0 0,0-1 0 0 0,0 0 0 0 0,1 0-1 0 0,-1 0 1 0 0,0 0 0 0 0,0 0 0 0 0,0-1 0 0 0,0 1 0 0 0,0 0-1 0 0,0 0 1 0 0,0-1 0 0 0,0 1 0 0 0,0 0 0 0 0,-1-1 0 0 0,1 1-1 0 0,0-1 1 0 0,0 0 107 0 0,15-16-2707 0 0,-6 5 1008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30.389"/>
    </inkml:context>
    <inkml:brush xml:id="br0">
      <inkml:brushProperty name="width" value="0.05" units="cm"/>
      <inkml:brushProperty name="height" value="0.05" units="cm"/>
      <inkml:brushProperty name="color" value="#333333"/>
    </inkml:brush>
  </inkml:definitions>
  <inkml:trace contextRef="#ctx0" brushRef="#br0">5 275 13824 0 0,'0'0'629'0'0,"-3"7"212"0"0,3-6-764 0 0,-1 1 0 0 0,1-1 1 0 0,0 1-1 0 0,0-1 0 0 0,0 1 0 0 0,0-1 0 0 0,0 1 0 0 0,0-1 0 0 0,0 1 1 0 0,1-1-1 0 0,-1 0 0 0 0,1 1 0 0 0,-1-1 0 0 0,1 1 0 0 0,-1-1 1 0 0,1 0-1 0 0,0 1 0 0 0,-1-1 0 0 0,1 1-77 0 0,2 2 403 0 0,-3-2-307 0 0,1-1-1 0 0,-1 0 0 0 0,1 0 1 0 0,-1 0-1 0 0,1 0 0 0 0,-1 0 1 0 0,1 0-1 0 0,0 0 0 0 0,-1 0 1 0 0,1 0-1 0 0,0 0 0 0 0,0-1 1 0 0,0 1-1 0 0,0 0 0 0 0,0 0 1 0 0,0-1-1 0 0,0 1 1 0 0,0 0-1 0 0,0-1 0 0 0,0 1 1 0 0,1-1-96 0 0,0 0 162 0 0,0 1 1 0 0,0-1 0 0 0,1 0 0 0 0,-1 0 0 0 0,0 0-1 0 0,1-1 1 0 0,-1 1 0 0 0,2-1-163 0 0,-1 0 96 0 0,0 1 1 0 0,-1 0-1 0 0,1-1 0 0 0,0 1 1 0 0,0 0-1 0 0,0 0 1 0 0,-1 0-1 0 0,1 1 0 0 0,0-1-96 0 0,9 4 285 0 0,-9-3-235 0 0,-1 0 0 0 0,1 0 0 0 0,0 0-1 0 0,0 0 1 0 0,0-1 0 0 0,0 1-1 0 0,0-1 1 0 0,0 0 0 0 0,0 0 0 0 0,0 0-1 0 0,0 0 1 0 0,0 0 0 0 0,0 0-1 0 0,0-1 1 0 0,0 0 0 0 0,0 0 0 0 0,0 1-1 0 0,0-2-49 0 0,30-23 433 0 0,-7 4-134 0 0,-15 12-217 0 0,-1 1-1 0 0,0-2 1 0 0,4-5-82 0 0,14-13-5 0 0,-22 22 31 0 0,-1-1 0 0 0,0 1 0 0 0,0-1 0 0 0,0 0 0 0 0,-1-1 0 0 0,0 1 0 0 0,-1-1 0 0 0,0 0 0 0 0,1-1-26 0 0,7-18 82 0 0,-8 21-73 0 0,-2 4-7 0 0,1-1 0 0 0,-1 1 0 0 0,0-1 0 0 0,0 1 0 0 0,0-1-1 0 0,-1 0 1 0 0,1 0 0 0 0,0-1-2 0 0,-4-6 48 0 0,-2 1-34 0 0,0 0 0 0 0,0 0-1 0 0,0 1 1 0 0,-1 0 0 0 0,-6-7-14 0 0,10 13-4 0 0,0 0 1 0 0,1 1-1 0 0,-1-1 1 0 0,0 0-1 0 0,0 1 1 0 0,0-1-1 0 0,-1 1 1 0 0,1 0-1 0 0,0 0 0 0 0,0-1 1 0 0,-1 2-1 0 0,1-1 1 0 0,-1 0-1 0 0,1 0 1 0 0,-1 1-1 0 0,1-1 1 0 0,-1 1-1 0 0,1 0 1 0 0,-1 0-1 0 0,1 0 0 0 0,-1 0 1 0 0,1 0-1 0 0,-1 0 1 0 0,0 1-1 0 0,-1 0 4 0 0,-17 3-148 0 0,18-4 147 0 0,0 1 1 0 0,0-1-1 0 0,0 1 1 0 0,0 0-1 0 0,0 0 1 0 0,0 0-1 0 0,0 0 1 0 0,0 0-1 0 0,0 1 1 0 0,0-1-1 0 0,1 1 1 0 0,-2 0 0 0 0,-3 4 69 0 0,0 0 1 0 0,1 1 0 0 0,-1 0 0 0 0,1 0 0 0 0,1 0-1 0 0,-1 1 1 0 0,1 0 0 0 0,0 0 0 0 0,1 0 0 0 0,0 0-1 0 0,0 1 1 0 0,1 0 0 0 0,0 0 0 0 0,1 0 0 0 0,0 0-1 0 0,0 0 1 0 0,0 5-70 0 0,1 2 147 0 0,0 1-1 0 0,0-1 1 0 0,2 0-1 0 0,0 0 1 0 0,1 0 0 0 0,3 11-147 0 0,-4-20 69 0 0,1 0 1 0 0,0 0 0 0 0,1 0 0 0 0,-1 0 0 0 0,1 0 0 0 0,1-1 0 0 0,-1 1 0 0 0,1-1 0 0 0,0 0 0 0 0,1 0 0 0 0,-1 0-1 0 0,1-1 1 0 0,0 1 0 0 0,1-1 0 0 0,3 3-70 0 0,0-3 66 0 0,-1-1 0 0 0,1 1 0 0 0,0-1 1 0 0,0-1-1 0 0,1 0 0 0 0,-1 0 0 0 0,6 0-66 0 0,-3-1 58 0 0,0-1 0 0 0,0 0 1 0 0,1-1-1 0 0,-1 0 0 0 0,4-1-58 0 0,1 0 46 0 0,-5-1-2 0 0,1 0-1 0 0,-1 0 1 0 0,1-1 0 0 0,-1-1-1 0 0,10-4-43 0 0,3 0 54 0 0,-10 2-74 0 0,0 0 0 0 0,-1-1 0 0 0,1-1 0 0 0,-2 0 0 0 0,1-1 20 0 0,61-47-124 0 0,-64 48 101 0 0,-2 0 0 0 0,1-1 0 0 0,-1 0-1 0 0,-1 0 1 0 0,8-11 23 0 0,-11 13-75 0 0,27-41-2238 0 0,-16 25 921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09.336"/>
    </inkml:context>
    <inkml:brush xml:id="br0">
      <inkml:brushProperty name="width" value="0.05" units="cm"/>
      <inkml:brushProperty name="height" value="0.05" units="cm"/>
      <inkml:brushProperty name="color" value="#333333"/>
    </inkml:brush>
  </inkml:definitions>
  <inkml:trace contextRef="#ctx0" brushRef="#br0">2490 95 2304 0 0,'0'0'300'0'0,"0"0"419"0"0,0 0 178 0 0,0 0 36 0 0,0 0-56 0 0,0 0-271 0 0,-6-8 1278 0 0,5 7-1757 0 0,1-1 0 0 0,-1 1 0 0 0,0 0 0 0 0,0-1 0 0 0,0 1 1 0 0,0 0-1 0 0,0 0 0 0 0,0-1 0 0 0,0 1 0 0 0,0 0 0 0 0,-1 0-127 0 0,1 1 267 0 0,1 0-71 0 0,-1 0-139 0 0,0 0 0 0 0,0 0 0 0 0,0 0 0 0 0,0 0 0 0 0,0 0 0 0 0,0-1 0 0 0,0 1 0 0 0,0 0 0 0 0,0 0 0 0 0,0-1 0 0 0,0 1 0 0 0,0-1 0 0 0,0 1 0 0 0,0-1-57 0 0,-1 0 78 0 0,-2-4 140 0 0,4 5-180 0 0,0-1 0 0 0,-1 0 0 0 0,1 1 0 0 0,0-1 0 0 0,-1 0 1 0 0,1 1-1 0 0,0-1 0 0 0,-1 1 0 0 0,1-1 0 0 0,-1 1 0 0 0,1-1 0 0 0,-1 1 0 0 0,0-1 1 0 0,1 1-1 0 0,-1 0 0 0 0,1-1 0 0 0,-1 1 0 0 0,0 0 0 0 0,1-1 0 0 0,-1 1 0 0 0,0 0 0 0 0,1 0 1 0 0,-1-1-39 0 0,-1 1 55 0 0,0 0 0 0 0,1 0 1 0 0,-1-1-1 0 0,0 1 1 0 0,1-1-1 0 0,-1 0 0 0 0,1 1 1 0 0,-1-1-1 0 0,0 0 1 0 0,1 0-1 0 0,0 0 0 0 0,-1 0-55 0 0,1 0 55 0 0,-1 0 0 0 0,1 0-1 0 0,0 0 1 0 0,-1 0-1 0 0,1 1 1 0 0,-1-1 0 0 0,1 0-1 0 0,-1 1 1 0 0,1-1 0 0 0,-1 1-1 0 0,0 0 1 0 0,1-1-1 0 0,-1 1 1 0 0,0 0 0 0 0,1 0-1 0 0,-1 0 1 0 0,0 0-55 0 0,-2 1 75 0 0,-1-1 0 0 0,1 1 0 0 0,-1-1 1 0 0,1 0-1 0 0,-1-1 0 0 0,1 1 0 0 0,-1-1 0 0 0,-1 0-75 0 0,-2 0 191 0 0,4 0-65 0 0,0 1 1 0 0,-1 0-1 0 0,1 0 1 0 0,0 1-1 0 0,-4 0-126 0 0,6-1 52 0 0,-1 1 0 0 0,0-1 0 0 0,1 0 0 0 0,-1 1-1 0 0,1-2 1 0 0,-1 1 0 0 0,0 0 0 0 0,1 0 0 0 0,-1-1 0 0 0,1 1-52 0 0,-1-1 66 0 0,0 1 1 0 0,1 0 0 0 0,-1 0 0 0 0,0 0-1 0 0,1 1 1 0 0,-1-1 0 0 0,1 1 0 0 0,-1-1-1 0 0,1 1 1 0 0,-1 0 0 0 0,1 0 0 0 0,-1 0 0 0 0,1 0-1 0 0,0 0 1 0 0,-1 1 0 0 0,1-1 0 0 0,-1 1-67 0 0,-8 4 232 0 0,-5 2-9 0 0,12-7-182 0 0,0 1 0 0 0,1-1-1 0 0,-1 1 1 0 0,1 0 0 0 0,0 0 0 0 0,-1 0 0 0 0,1 0 0 0 0,0 1 0 0 0,0-1 0 0 0,1 1 0 0 0,-1 0 0 0 0,-1 1-41 0 0,0 2 71 0 0,1-1 0 0 0,-1 1 1 0 0,1 0-1 0 0,0 0 0 0 0,0 0 1 0 0,1 0-1 0 0,0 1 0 0 0,0-1 1 0 0,0 1-1 0 0,1-1 0 0 0,0 1 1 0 0,0-1-1 0 0,1 1 0 0 0,0 0-71 0 0,0-5 27 0 0,1 0 0 0 0,-1 0-1 0 0,1 0 1 0 0,0-1 0 0 0,0 1-1 0 0,0 0 1 0 0,0-1 0 0 0,0 1-1 0 0,0 0 1 0 0,0-1 0 0 0,0 1-1 0 0,1-1 1 0 0,-1 0 0 0 0,0 0-1 0 0,2 1-26 0 0,-2 0 96 0 0,1-2 0 0 0,0 0-87 0 0,-1 0 1 0 0,1 0-1 0 0,-1 0 0 0 0,0 0 0 0 0,1 0 0 0 0,-1 0 0 0 0,0 0 0 0 0,1 0 0 0 0,-1-1 0 0 0,0 1 0 0 0,1-1 0 0 0,-1 1 0 0 0,0-1 0 0 0,1 1 0 0 0,-1-1 1 0 0,0 1-1 0 0,0-1 0 0 0,0 0 0 0 0,1 0-9 0 0,1-2 17 0 0,0 1-3 0 0,0-1-1 0 0,0 1 1 0 0,0-1 0 0 0,0 0 0 0 0,-1 0-1 0 0,1 0 1 0 0,-1 0 0 0 0,0 0 0 0 0,0-1-1 0 0,0 1 1 0 0,0-1 0 0 0,-1 1 0 0 0,1-1 0 0 0,-1 0-1 0 0,0 0-13 0 0,-2-2 59 0 0,-38-22 60 0 0,35 25-118 0 0,0 0 0 0 0,0 0 0 0 0,-1 1 0 0 0,1-1 1 0 0,-1 1-1 0 0,0 0 0 0 0,1 0 0 0 0,-1 1 0 0 0,0-1-1 0 0,-10 1 0 0 0,-4-2 0 0 0,-36-6 0 0 0,35 6 0 0 0,-53-9 0 0 0,33 11 0 0 0,32 1 0 0 0,-1 0 0 0 0,0 0 0 0 0,1-1 0 0 0,-9-1 0 0 0,7 0 0 0 0,0 2 0 0 0,0 0 0 0 0,0 0 0 0 0,0 0 0 0 0,0 2 0 0 0,0-1 0 0 0,-7 3 0 0 0,-56 15 54 0 0,42-12-73 0 0,2 1 0 0 0,-1 1 0 0 0,1 2 0 0 0,-2 2 19 0 0,0-1-69 0 0,16-6 143 0 0,1 0-1 0 0,-12 7-73 0 0,7-2 51 0 0,11-7-51 0 0,0 1 0 0 0,0-1-1 0 0,1 1 1 0 0,0 1 0 0 0,-4 3 0 0 0,3-1-45 0 0,6-7 42 0 0,0 1 0 0 0,0-1 1 0 0,1 1-1 0 0,-1 0 0 0 0,1-1 0 0 0,-1 1 0 0 0,1 0 0 0 0,0 0 0 0 0,0 0 0 0 0,-1 2 3 0 0,-10 16 0 0 0,11-18 4 0 0,0 0 0 0 0,0 0 0 0 0,0 0 0 0 0,0 0 0 0 0,1 0 0 0 0,-1 1 0 0 0,1-1 0 0 0,-1 0 0 0 0,1 0 0 0 0,0 0 0 0 0,0 0 0 0 0,0 1 0 0 0,0-1 0 0 0,0 0 0 0 0,1 0 0 0 0,-1 0-4 0 0,0 7 18 0 0,0-7-16 0 0,0-1 1 0 0,0 0-1 0 0,0 1 1 0 0,0-1-1 0 0,1 0 1 0 0,-1 0-1 0 0,0 1 1 0 0,1-1-1 0 0,-1 0 0 0 0,1 0 1 0 0,-1 1-1 0 0,1-1 1 0 0,0 0-1 0 0,-1 0 1 0 0,1 0-1 0 0,0 0 1 0 0,0 0-1 0 0,0 0 0 0 0,0 0-2 0 0,9 17 202 0 0,-9-18-193 0 0,-1 0 0 0 0,1 1 0 0 0,0-1 0 0 0,-1 0 0 0 0,1 0 0 0 0,0 1 0 0 0,-1-1-1 0 0,1 0 1 0 0,0 0 0 0 0,0 0 0 0 0,-1 0 0 0 0,1 0 0 0 0,0 0 0 0 0,0 0 0 0 0,-1 0 0 0 0,1 0 0 0 0,0 0 0 0 0,-1 0 0 0 0,1-1 0 0 0,0 1 0 0 0,-1 0 0 0 0,1 0 0 0 0,0-1 0 0 0,-1 1 0 0 0,1 0 0 0 0,0-1 0 0 0,-1 1 0 0 0,1-1 0 0 0,-1 1 0 0 0,1-1 0 0 0,-1 1 0 0 0,1-1 0 0 0,-1 1 0 0 0,1-1 0 0 0,-1 1 0 0 0,0-1 0 0 0,1 0 0 0 0,-1 1 0 0 0,0-1 0 0 0,1 0 0 0 0,-1 1 0 0 0,0-1 0 0 0,0 0-1 0 0,0 0 1 0 0,1 1 0 0 0,-1-1 0 0 0,0 0 0 0 0,0 0-9 0 0,-1-3 1 0 0,0 4-1 0 0,1-1 1 0 0,0 1-1 0 0,0-1 1 0 0,0 1-1 0 0,-1-1 1 0 0,1 0 0 0 0,0 1-1 0 0,0-1 1 0 0,0 1-1 0 0,0-1 1 0 0,0 0-1 0 0,0 1 1 0 0,0-1-1 0 0,0 1 1 0 0,0-1-1 0 0,1 1 1 0 0,-1-1 0 0 0,0 0-1 0 0,0 1 0 0 0,1-2 5 0 0,-1 0 0 0 0,0 1 0 0 0,1-1 0 0 0,-1 1 0 0 0,0-1 0 0 0,0 0 0 0 0,0 1 0 0 0,0-1 0 0 0,-1 0 0 0 0,1 1 0 0 0,0-1 0 0 0,-1 1 0 0 0,1-1 0 0 0,-1 0 0 0 0,1 1 0 0 0,-1-1 0 0 0,0 1 0 0 0,1 0 0 0 0,-2-2-5 0 0,-5-14 22 0 0,5 13-19 0 0,0 1-1 0 0,0 0 0 0 0,0 0 1 0 0,-1 0-1 0 0,1 0 0 0 0,-1 1 1 0 0,0-1-1 0 0,1 1 0 0 0,-1-1 1 0 0,0 1-1 0 0,-1 0 0 0 0,1 0-2 0 0,-17-13 36 0 0,14 10-36 0 0,1 0 0 0 0,-1 1 0 0 0,-1 0 0 0 0,1 1 0 0 0,-1-1 0 0 0,1 1 0 0 0,-1 0 0 0 0,-7-1 0 0 0,-1 0 0 0 0,0 0 0 0 0,0 1 0 0 0,-14 0 0 0 0,16 2-1 0 0,0 1-1 0 0,0 1 1 0 0,0 0-1 0 0,0 1 1 0 0,1 0-1 0 0,-1 1 1 0 0,-9 3 1 0 0,-20 9-79 0 0,-25 12 79 0 0,31-11-36 0 0,20-8 23 0 0,1 1 0 0 0,0 0 1 0 0,0 1-1 0 0,1 1 0 0 0,-13 12 13 0 0,-21 15-11 0 0,31-25 11 0 0,1 0 0 0 0,1 1 0 0 0,0 1 0 0 0,1 0 0 0 0,0 1 0 0 0,2 1 0 0 0,0 0 0 0 0,0 1 0 0 0,2 0 0 0 0,-2 5 0 0 0,7-13 0 0 0,1 1 0 0 0,0-1 0 0 0,1 1 0 0 0,0 0 0 0 0,1 0 0 0 0,0 0 0 0 0,1 0 0 0 0,0 3 0 0 0,1-11 4 0 0,0 0 0 0 0,1 0-1 0 0,-1 0 1 0 0,1 0 0 0 0,-1 0-1 0 0,1 0 1 0 0,0 0 0 0 0,0 0-1 0 0,1-1 1 0 0,-1 1 0 0 0,0 0-1 0 0,1-1 1 0 0,0 1 0 0 0,-1-1 0 0 0,1 0-1 0 0,0 1 1 0 0,0-1 0 0 0,1 0-1 0 0,-1 0 1 0 0,0 0 0 0 0,1 0-1 0 0,-1-1 1 0 0,1 1-4 0 0,2 1 22 0 0,0-1 0 0 0,0 1 0 0 0,1-1-1 0 0,-1 0 1 0 0,0-1 0 0 0,1 1 0 0 0,0-1 0 0 0,-1 0 0 0 0,1 0 0 0 0,-1-1 0 0 0,3 1-22 0 0,7-3 82 0 0,0 3-38 0 0,-7 0-20 0 0,-5-2 38 0 0,2-3 14 0 0,-3 3-10 0 0,-2 1 4 0 0,0 0 20 0 0,-16-1 176 0 0,13 0-281 0 0,0 1-1 0 0,-1-1 1 0 0,1 1-1 0 0,0 0 1 0 0,0 0-1 0 0,0 0 1 0 0,-1 1 15 0 0,-6 1-52 0 0,-1 1 0 0 0,0 1 0 0 0,1-1 0 0 0,-11 6 52 0 0,-11 5 20 0 0,23-10 31 0 0,0 1 0 0 0,1-1 1 0 0,0 2-1 0 0,0-1 0 0 0,0 1-51 0 0,-27 18-102 0 0,14-11 35 0 0,1 1-1 0 0,0 0 0 0 0,-15 16 68 0 0,-11 8-1 0 0,34-28 28 0 0,0 1-1 0 0,0 1 1 0 0,1 0-1 0 0,1 0 0 0 0,0 1 1 0 0,1 0-1 0 0,0 1 1 0 0,1 0-1 0 0,0 1 0 0 0,-4 12-26 0 0,9-20 12 0 0,1 1-1 0 0,0 0 0 0 0,1 0 1 0 0,-1 0-1 0 0,2 0 0 0 0,-1 0 1 0 0,1 0-1 0 0,0 0 0 0 0,1 0 1 0 0,-1 0-1 0 0,3 7-11 0 0,0-3 2 0 0,0 0-1 0 0,0-1 1 0 0,1 0 0 0 0,1 0-1 0 0,0 0 1 0 0,0 0-1 0 0,5 5-1 0 0,-8-13 0 0 0,0 0 0 0 0,1-1 0 0 0,-1 1 0 0 0,1-1 0 0 0,-1 1-1 0 0,1-1 1 0 0,1 1 0 0 0,12 10 15 0 0,-12-9-5 0 0,0 0 0 0 0,0 0 0 0 0,0 0 0 0 0,1-1 0 0 0,-1 1 1 0 0,1-1-1 0 0,0 0 0 0 0,0-1 0 0 0,0 1 0 0 0,1-1 0 0 0,-1 0 1 0 0,0 0-1 0 0,1-1 0 0 0,-1 1 0 0 0,1-1 0 0 0,1 0-10 0 0,4 1-17 0 0,-9-1 18 0 0,-1 0 0 0 0,1-1 0 0 0,-1 1 1 0 0,1-1-1 0 0,0 1 0 0 0,-1-1 0 0 0,1 0 0 0 0,0 0 0 0 0,-1 0 0 0 0,1 0 0 0 0,0 0-1 0 0,13 0 74 0 0,-11 0-46 0 0,-8 0-13 0 0,1 0-15 0 0,-1 1 0 0 0,0-1 0 0 0,0 1 0 0 0,0-1 0 0 0,1 1 0 0 0,-1 0 0 0 0,0 0 0 0 0,1 1 0 0 0,-1-1 0 0 0,1 1 0 0 0,-1 0 0 0 0,0 0 0 0 0,-7 4 0 0 0,0 0-12 0 0,4-3-8 0 0,0 0 0 0 0,0 1 0 0 0,-5 4 20 0 0,-4 4 0 0 0,0-2 0 0 0,-3 1 0 0 0,5-3 0 0 0,1 1 0 0 0,0 0 0 0 0,-2 2 0 0 0,-30 25 0 0 0,31-26 0 0 0,1 0 0 0 0,0 1 0 0 0,0 1 0 0 0,2 0 0 0 0,-1 1 0 0 0,-2 4 0 0 0,-4 7 0 0 0,10-13 0 0 0,0 0 0 0 0,-4 9 0 0 0,-3 5 0 0 0,5-9 0 0 0,2 0 0 0 0,0 0 0 0 0,1 0 0 0 0,0 3 0 0 0,-24 79 0 0 0,28-85-20 0 0,1 0 1 0 0,0 0-1 0 0,1 0 0 0 0,0 1 0 0 0,1 0 20 0 0,-1 12-45 0 0,1 17-68 0 0,4 25 113 0 0,-1-48 7 0 0,0-1 0 0 0,2 0 0 0 0,0 0 0 0 0,1 0 0 0 0,1 0 0 0 0,0-1 0 0 0,8 11-7 0 0,-11-22-1 0 0,0 0 1 0 0,0 0-1 0 0,1 0 0 0 0,1-1 0 0 0,-1 0 0 0 0,1 0 0 0 0,0 0 1 0 0,46 36 181 0 0,-36-30-172 0 0,-3-4-9 0 0,0 0 0 0 0,0-1 0 0 0,1 0 0 0 0,14 4 0 0 0,-27-11 0 0 0,9 5 0 0 0,1-1 0 0 0,0-1 0 0 0,0 0 0 0 0,0 0 0 0 0,0-1 0 0 0,1-1 0 0 0,-1 0 0 0 0,0 0 0 0 0,1-1 0 0 0,-1-1 0 0 0,3 0 0 0 0,-3 0 0 0 0,-11 1 0 0 0,1 0 0 0 0,0-1 0 0 0,0 1 0 0 0,0 0 0 0 0,-1 0 0 0 0,1 0 0 0 0,0 0 0 0 0,0-1 0 0 0,-1 1 0 0 0,1 0 0 0 0,0-1 0 0 0,0 1 0 0 0,-1 0 0 0 0,1-1 0 0 0,0 1 0 0 0,-1-1 0 0 0,1 1 0 0 0,-1-1 0 0 0,1 1 0 0 0,0-1 0 0 0,-1 0 0 0 0,1 0 0 0 0,3-9 0 0 0,-4 9 2 0 0,0-1 0 0 0,0 0-1 0 0,0 1 1 0 0,0-1 0 0 0,-1 1-1 0 0,1-1 1 0 0,0 0 0 0 0,-1 1 0 0 0,1-1-1 0 0,-1 1 1 0 0,0-1 0 0 0,0 1-1 0 0,1-1 1 0 0,-1 1 0 0 0,0 0-1 0 0,0-1 1 0 0,0 1 0 0 0,0 0-1 0 0,0 0 1 0 0,-1 0 0 0 0,1 0 0 0 0,0 0-1 0 0,-1 0 1 0 0,1 0 0 0 0,0 0-1 0 0,-1 0 1 0 0,1 1 0 0 0,-1-1-1 0 0,1 0 1 0 0,-1 1 0 0 0,0-1-2 0 0,-1 1-4 0 0,0-1 1 0 0,0 1-1 0 0,-1-1 1 0 0,1 1-1 0 0,0 0 1 0 0,-1 0-1 0 0,1 1 1 0 0,0-1-1 0 0,-1 1 1 0 0,1-1-1 0 0,0 1 1 0 0,0 0-1 0 0,0 0 1 0 0,-1 1-1 0 0,1 0 4 0 0,-14 8-10 0 0,2 0 0 0 0,-1 2-1 0 0,1 0 1 0 0,1 0 0 0 0,0 2 0 0 0,1-1-1 0 0,-5 8 11 0 0,3-1 0 0 0,1 0 0 0 0,1 2 0 0 0,-1 4 0 0 0,3-7 0 0 0,1 1 68 0 0,1 0-1 0 0,1 0 1 0 0,0 1-1 0 0,2 0 1 0 0,-4 21-68 0 0,6-22 6 0 0,1-2 32 0 0,0-1 0 0 0,2 1 0 0 0,1 0-1 0 0,0 12-37 0 0,1-2 5 0 0,-1-12 8 0 0,1 0-1 0 0,1 0 1 0 0,0 0-1 0 0,2 0 1 0 0,-1-1 0 0 0,2 1-1 0 0,0-1 1 0 0,1 0-1 0 0,0 0 1 0 0,2-1-1 0 0,-1 0 1 0 0,2 0-1 0 0,0-1 1 0 0,0 0-1 0 0,11 10-12 0 0,-14-17 9 0 0,1 0 0 0 0,0 0 0 0 0,0-1 0 0 0,0 0 0 0 0,1 0 0 0 0,0-1-9 0 0,11 8 21 0 0,-3-3 4 0 0,-1-1 1 0 0,2-1 0 0 0,-1 0-1 0 0,1-1 1 0 0,8 2-26 0 0,14 2 131 0 0,34 4-131 0 0,-48-12 35 0 0,0-1 1 0 0,0-1 0 0 0,0-1-1 0 0,18-4-35 0 0,-2 2 60 0 0,8 1-60 0 0,-46 2-5 0 0,-1 0 0 0 0,1-1-1 0 0,-1 1 1 0 0,1 0 0 0 0,-1-1-1 0 0,1 1 1 0 0,-1-1 0 0 0,0 0-1 0 0,1 0 1 0 0,0 0 5 0 0,-3 1 0 0 0,-1 0 0 0 0,1 0-1 0 0,0 0 1 0 0,0 0 0 0 0,0 0 0 0 0,0 0-1 0 0,0 0 1 0 0,0-1 0 0 0,0 1 0 0 0,0 0 0 0 0,0 0-1 0 0,-1 0 1 0 0,1 0 0 0 0,0 0 0 0 0,0 0 0 0 0,0 0-1 0 0,0 0 1 0 0,0 0 0 0 0,0 0 0 0 0,0-1-1 0 0,0 1 1 0 0,0 0 0 0 0,0 0 0 0 0,0 0 0 0 0,0 0-1 0 0,0 0 1 0 0,0 0 0 0 0,0 0 0 0 0,0-1 0 0 0,0 1-1 0 0,0 0 1 0 0,0 0 0 0 0,0 0 0 0 0,0 0-1 0 0,0 0 1 0 0,0 0 0 0 0,0 0 0 0 0,0 0 0 0 0,0-1-1 0 0,0 1 1 0 0,0 0 0 0 0,0 0 0 0 0,0 0 0 0 0,0 0-1 0 0,0 0 1 0 0,1 0 0 0 0,-1 0 0 0 0,0 0-1 0 0,0 0 1 0 0,0-1 0 0 0,0 1 0 0 0,0 0 0 0 0,0 0-1 0 0,0 0 1 0 0,-9-1 1 0 0,5 1-1 0 0,1-1 0 0 0,0 2 0 0 0,0-1 0 0 0,0 0 0 0 0,0 0 0 0 0,0 1 0 0 0,0 0 0 0 0,0 0 0 0 0,0 0 0 0 0,0 0 0 0 0,0 0 0 0 0,0 0 0 0 0,0 1 0 0 0,0 0 0 0 0,-2 1-5 0 0,0 0 0 0 0,0 0 0 0 0,0 0 0 0 0,1 1 0 0 0,-1 0-1 0 0,1 0 1 0 0,0 0 0 0 0,0 1 0 0 0,0-1 0 0 0,1 1 0 0 0,0 0 0 0 0,0 0-1 0 0,0 0 1 0 0,-1 3 5 0 0,-15 39 203 0 0,-1 10-203 0 0,14-37 132 0 0,1-1-1 0 0,1 1 0 0 0,1-1 0 0 0,-1 14-131 0 0,3-19 69 0 0,-1 8 65 0 0,1 1 0 0 0,1 0 0 0 0,1 0 0 0 0,1-1 0 0 0,3 12-134 0 0,0-15 57 0 0,0 0 1 0 0,1-1-1 0 0,1 1 0 0 0,1-1 1 0 0,5 8-58 0 0,-7-15 26 0 0,0-1 1 0 0,1 0-1 0 0,0 0 1 0 0,1 0-1 0 0,0-1 1 0 0,1-1-1 0 0,0 1 1 0 0,0-1-1 0 0,5 3-26 0 0,3 1 95 0 0,1 0 0 0 0,0-1 0 0 0,0-1 0 0 0,1-1 0 0 0,0-1-1 0 0,1 0 1 0 0,16 3-95 0 0,-3-2 168 0 0,-10-3-235 0 0,0-1 1 0 0,0-1-1 0 0,7 0 67 0 0,8-4-12 0 0,0-1 1 0 0,28-6 11 0 0,-64 7 2 0 0,11-2 2 0 0,-1 0 1 0 0,1 0-1 0 0,0-1 1 0 0,-1-1-1 0 0,0 0 1 0 0,0-1-1 0 0,0 0 0 0 0,0-1 1 0 0,-1 0-1 0 0,0-1 1 0 0,0 0-1 0 0,5-6-4 0 0,-11 9 17 0 0,-1 0-1 0 0,0 0 0 0 0,0-1 0 0 0,-1 1 1 0 0,1-1-1 0 0,-1 0 0 0 0,1-3-16 0 0,-3 6-2 0 0,0 0 0 0 0,0 0 1 0 0,0 0-1 0 0,-1 0 0 0 0,1 0 0 0 0,-1 0 0 0 0,1-1 0 0 0,-1 1 0 0 0,0 0 0 0 0,0 0 0 0 0,0 0 0 0 0,0 0 0 0 0,0 0 1 0 0,0-1-1 0 0,-1 1 0 0 0,1 0 0 0 0,-1 0 0 0 0,1 0 0 0 0,-1 0 0 0 0,0 0 0 0 0,0 0 0 0 0,0-1 2 0 0,0 3-3 0 0,1-1 0 0 0,0 1 0 0 0,0 0 0 0 0,0-1 0 0 0,0 1 0 0 0,-1 0 0 0 0,1-1 0 0 0,0 1 0 0 0,0 0 0 0 0,-1-1 0 0 0,1 1 0 0 0,0 0 0 0 0,-1 0 0 0 0,1-1 0 0 0,0 1-1 0 0,-1 0 1 0 0,1 0 0 0 0,0 0 0 0 0,-1-1 0 0 0,1 1 0 0 0,0 0 0 0 0,-1 0 0 0 0,1 0 0 0 0,-1 0 0 0 0,1 0 0 0 0,0 0 0 0 0,-1 0 0 0 0,1 0 0 0 0,-1 0 0 0 0,1 0 0 0 0,0 0 0 0 0,-1 0 0 0 0,1 0 0 0 0,-1 0 0 0 0,1 0 0 0 0,0 0-1 0 0,-1 0 1 0 0,1 1 0 0 0,0-1 0 0 0,-1 0 3 0 0,-9 10-42 0 0,9-8 33 0 0,0-2 6 0 0,1 1-1 0 0,0 0 1 0 0,-1-1 0 0 0,1 1-1 0 0,0 0 1 0 0,0 0 0 0 0,-1-1-1 0 0,1 1 1 0 0,0 0 0 0 0,0 0-1 0 0,0-1 1 0 0,0 1 0 0 0,0 0 0 0 0,0 0-1 0 0,0-1 1 0 0,0 1 0 0 0,0 0-1 0 0,0 0 4 0 0,1 2-7 0 0,-7 21-17 0 0,4-18 15 0 0,1-1-1 0 0,-1 1 0 0 0,1-1 1 0 0,1 1-1 0 0,-1 3 10 0 0,1 2 0 0 0,0 0 0 0 0,1-1 0 0 0,1 1 0 0 0,-1 0 0 0 0,2-1 0 0 0,-1 1 0 0 0,3 3 0 0 0,11 40 40 0 0,-12-39-8 0 0,-1-1 56 0 0,-2-10-63 0 0,0 0 0 0 0,0 0 0 0 0,0-1 0 0 0,0 1 1 0 0,1 0-1 0 0,0-1 0 0 0,-1 0 0 0 0,1 1 0 0 0,0-1 0 0 0,1 0-25 0 0,6 10-23 0 0,0 0 1 0 0,1-1-1 0 0,1-1 1 0 0,0 0-1 0 0,0 0 1 0 0,1-1 0 0 0,3 1 22 0 0,4 1 15 0 0,0 0 0 0 0,1-1 1 0 0,0-1-1 0 0,1-1 1 0 0,0 0-1 0 0,1-2 1 0 0,0-1-1 0 0,0 0 1 0 0,0-2-1 0 0,1 0-15 0 0,-22-4 0 0 0,22 3 0 0 0,1-1 0 0 0,-1-1 0 0 0,1-1 0 0 0,14-2 0 0 0,0-4-15 0 0,0-1-1 0 0,-1-2 1 0 0,1-2-1 0 0,-2-2 0 0 0,0-1 1 0 0,26-14 15 0 0,-22 6-636 0 0,5-5 636 0 0,-26 11-287 0 0,-17 15 154 0 0,-2 1 45 0 0,0 6 29 0 0,-1 0 33 0 0,1 0-1 0 0,1 1 1 0 0,-1-1 0 0 0,1 0 0 0 0,0 0 0 0 0,1 3 26 0 0,2 8 47 0 0,-4-13-33 0 0,0-1-1 0 0,1 0 0 0 0,0 0 0 0 0,0 0 0 0 0,0 0 1 0 0,1 2-14 0 0,12 27 52 0 0,3 4 247 0 0,9 14-299 0 0,-19-38 64 0 0,1 0 0 0 0,1 0-1 0 0,0-1 1 0 0,0 0 0 0 0,10 8-64 0 0,10 9 130 0 0,-20-18-67 0 0,2 0 1 0 0,-1 0 0 0 0,1-1 0 0 0,1 0 0 0 0,0-1 0 0 0,0 0 0 0 0,1-1-1 0 0,-1 0 1 0 0,4 0-64 0 0,10 2-4 0 0,0-1-1 0 0,9 1 5 0 0,-22-7-10 0 0,-1 0-1 0 0,1 0 1 0 0,0-1-1 0 0,0-1 1 0 0,-1 0-1 0 0,5-2 11 0 0,13-2 21 0 0,-1-2-1 0 0,0 0 1 0 0,-1-3-1 0 0,0 0 0 0 0,0-2 1 0 0,15-8-21 0 0,-5-1-1 0 0,0-1 1 0 0,-1-2-1 0 0,-2-2 0 0 0,7-7 1 0 0,-26 17-89 0 0,1 0 0 0 0,-2-1 0 0 0,0-2 89 0 0,1 0-279 0 0,1 0 1 0 0,5-2 278 0 0,-8 4-252 0 0,-13 14 184 0 0,-1 2 4 0 0,0 0 0 0 0,0 0 0 0 0,9 18 0 0 0,-4-9 85 0 0,1 0-1 0 0,1 0 1 0 0,-1 0 0 0 0,1-1-1 0 0,1 0 1 0 0,0 0-1 0 0,0 0 1 0 0,0-1-1 0 0,1-1 1 0 0,0 1 0 0 0,0-2-1 0 0,1 1 1 0 0,0-1-1 0 0,3 1-20 0 0,23 9 112 0 0,1-2 0 0 0,0-1 0 0 0,16 2-112 0 0,-24-7 86 0 0,0-1 0 0 0,0-2-1 0 0,0 0 1 0 0,0-3 0 0 0,0 0-1 0 0,1-1 1 0 0,2-3-86 0 0,6-1 68 0 0,10 0-15 0 0,0-2 0 0 0,-1-3 0 0 0,29-9-53 0 0,-56 12 28 0 0,12-4 0 0 0,19-9-28 0 0,-41 14 0 0 0,-1 1-1 0 0,0-1 1 0 0,0 0 0 0 0,-1-1-1 0 0,1 0 1 0 0,-1 0-1 0 0,3-5 1 0 0,11-8-2 0 0,-18 17-5 0 0,0-1 0 0 0,0 0 1 0 0,-1-1-1 0 0,1 1 0 0 0,-1-1 0 0 0,0 1 0 0 0,0-1 0 0 0,0 0 1 0 0,0 0-1 0 0,-1 0 0 0 0,3-5 7 0 0,6-14-75 0 0,-8 19 59 0 0,-2 2-100 0 0,-1 2-6 0 0,0 0 8 0 0,0 0 6 0 0,0 0 18 0 0,-5 13 8 0 0,5-12 78 0 0,0 1-1 0 0,0-1 1 0 0,0 1-1 0 0,0-1 0 0 0,0 1 1 0 0,0-1-1 0 0,0 1 1 0 0,0-1-1 0 0,1 1 1 0 0,-1-1-1 0 0,0 1 1 0 0,1 0 4 0 0,2 11-18 0 0,-3-8 46 0 0,1 0-1 0 0,0 0 1 0 0,0 0-1 0 0,0 0 0 0 0,1 0 1 0 0,0-1-1 0 0,0 1 1 0 0,0 0-1 0 0,0-1 1 0 0,1 1-1 0 0,-1-1 0 0 0,1 0 1 0 0,1 0-1 0 0,-1 0 1 0 0,0 0-1 0 0,1-1 1 0 0,0 1-1 0 0,0-1 0 0 0,0 0 1 0 0,0 0-1 0 0,3 1-27 0 0,14 10 131 0 0,-17-11-107 0 0,0 0 1 0 0,0 0 0 0 0,0 0 0 0 0,1-1 0 0 0,-1 0-1 0 0,1 0 1 0 0,4 1-25 0 0,20 5 111 0 0,-10-2-41 0 0,0-1 0 0 0,0-1 1 0 0,0-1-1 0 0,20 1-70 0 0,-7-4 39 0 0,1-2-1 0 0,-1-1 0 0 0,1-1 1 0 0,-1-2-1 0 0,0-1 0 0 0,-1-1 1 0 0,0-2-1 0 0,6-4-38 0 0,131-58 113 0 0,-129 55-102 0 0,-17 8 9 0 0,0-2 1 0 0,0 0-1 0 0,5-5-20 0 0,23-15 13 0 0,-27 17-13 0 0,0-1 0 0 0,-1 0-1 0 0,-1-2 1 0 0,8-8 0 0 0,-8 4 0 0 0,-1-1 0 0 0,0 0 0 0 0,2-8 0 0 0,-17 23 0 0 0,0-1 0 0 0,0 1 0 0 0,-1-1 0 0 0,0 0 0 0 0,-1 0 0 0 0,0-1 0 0 0,0 1 0 0 0,-1-1 0 0 0,0 0 0 0 0,0 1 0 0 0,-1-1 0 0 0,0-9 0 0 0,-1 10-9 0 0,0 0 0 0 0,0 1 0 0 0,-1-1-1 0 0,0 0 1 0 0,0 0 0 0 0,-1 0 0 0 0,0 1 0 0 0,-1-1 0 0 0,1 1-1 0 0,-2-1 1 0 0,1 1 0 0 0,-1 0 0 0 0,0 0 0 0 0,0 1-1 0 0,0-1 1 0 0,-1 1 0 0 0,0 0 0 0 0,-4-3 9 0 0,7 7-7 0 0,0 1 1 0 0,0 0-1 0 0,0 0 1 0 0,0 0-1 0 0,0 0 1 0 0,0 0-1 0 0,0 1 0 0 0,-1-1 1 0 0,1 1-1 0 0,0-1 1 0 0,0 1-1 0 0,-1 0 1 0 0,1 0-1 0 0,0 0 1 0 0,0 0-1 0 0,-1 0 1 0 0,-1 1 6 0 0,2-1-5 0 0,1 0 1 0 0,-1 0-1 0 0,0 0 1 0 0,0 1 0 0 0,1-1-1 0 0,-1 1 1 0 0,0 0 0 0 0,1-1-1 0 0,-1 1 1 0 0,1 0 0 0 0,-1 0-1 0 0,1 0 1 0 0,-1 0 0 0 0,1 0-1 0 0,-1 0 1 0 0,1 0 0 0 0,0 1-1 0 0,0-1 1 0 0,0 0 0 0 0,0 1-1 0 0,-1 0 5 0 0,0 0-20 0 0,2-1 17 0 0,-1 0 0 0 0,1-1 0 0 0,-1 1 0 0 0,1-1 0 0 0,-1 1 1 0 0,1 0-1 0 0,-1-1 0 0 0,1 1 0 0 0,0 0 0 0 0,-1 0 0 0 0,1-1 0 0 0,0 1 1 0 0,0 0-1 0 0,0 0 0 0 0,0 0 0 0 0,-1-1 0 0 0,1 1 0 0 0,0 0 3 0 0,0 12 0 0 0,1-11 5 0 0,-1 0 0 0 0,1 0-1 0 0,0 0 1 0 0,0-1 0 0 0,-1 1 0 0 0,1 0-1 0 0,1 0 1 0 0,-1 0 0 0 0,0 0-1 0 0,0-1 1 0 0,0 1 0 0 0,1-1 0 0 0,-1 1-1 0 0,1-1 1 0 0,-1 1 0 0 0,1-1 0 0 0,0 0-1 0 0,0 0 1 0 0,-1 0 0 0 0,1 0 0 0 0,0 0-1 0 0,0 0 1 0 0,0 0 0 0 0,0-1-1 0 0,0 1 1 0 0,0-1 0 0 0,0 0 0 0 0,2 1-5 0 0,6 0 10 0 0,0-1 0 0 0,0 0 0 0 0,-1 0 0 0 0,1-1 0 0 0,4-1-10 0 0,-11 2-3 0 0,1-1 12 0 0,4 1 33 0 0,1-2 0 0 0,0 1 0 0 0,-1-1-1 0 0,1 0 1 0 0,-1-1 0 0 0,4-1-42 0 0,17-11 12 0 0,-1-1-1 0 0,0-2 1 0 0,-1 0-1 0 0,0-2 1 0 0,-2 0 0 0 0,-1-2-1 0 0,0-1 1 0 0,-2-1-1 0 0,3-5-11 0 0,-15 15-5 0 0,0 0-1 0 0,-1 0 1 0 0,0-1-1 0 0,-2 0 1 0 0,1 0-1 0 0,-2-1 1 0 0,4-12 5 0 0,4-24-42 0 0,7-42 42 0 0,-20 85 0 0 0,3-16 24 0 0,-1 1 0 0 0,-1-1 0 0 0,-1 1 0 0 0,-1-1 0 0 0,-3-15-24 0 0,-3-6 60 0 0,-2 1 0 0 0,-8-25-60 0 0,8 32-19 0 0,6 26 9 0 0,-1 0-1 0 0,0-1 0 0 0,-1 1 0 0 0,0 1 0 0 0,-1-1 0 0 0,-2-3 11 0 0,-5-10-26 0 0,7 15 18 0 0,0 0-1 0 0,-1 0 1 0 0,0 1-1 0 0,-1-1 9 0 0,-3-3-36 0 0,0 1 0 0 0,-1 0 0 0 0,0 1 0 0 0,-9-7 36 0 0,16 15-8 0 0,0 0-1 0 0,0 0 1 0 0,0 1-1 0 0,-1-1 1 0 0,1 1-1 0 0,-1 0 1 0 0,0 0-1 0 0,1 1 1 0 0,-1-1-1 0 0,0 1 1 0 0,0 0 0 0 0,0 1-1 0 0,0-1 1 0 0,0 1-1 0 0,0 0 1 0 0,0 0-1 0 0,0 0 9 0 0,-9 2 4 0 0,3-2-17 0 0,0 2 0 0 0,1-1 0 0 0,0 2 0 0 0,-1-1 0 0 0,1 1 0 0 0,-7 3 13 0 0,34-6-34 0 0,-14 0 32 0 0,0 1-1 0 0,-1-1 0 0 0,1 0 0 0 0,0 0 0 0 0,-1-1 0 0 0,1 1 0 0 0,0 0 3 0 0,6-4 8 0 0,0 0 0 0 0,0 0-1 0 0,-1 0 1 0 0,1-1 0 0 0,-1 0 0 0 0,0-1-1 0 0,-1 0 1 0 0,1 0 0 0 0,-1-1-1 0 0,0 0 1 0 0,-1 0 0 0 0,3-4-8 0 0,0 0 14 0 0,-1-1 0 0 0,0 0 0 0 0,-1-1 0 0 0,0 1 0 0 0,-1-2 0 0 0,-1 1 0 0 0,0 0 1 0 0,0-4-15 0 0,-2 3 13 0 0,-2-1 0 0 0,1 0 0 0 0,-2 0 0 0 0,0 0 0 0 0,-2-14-13 0 0,2 18 1 0 0,-1-12-1 0 0,-2-1 0 0 0,0 0 0 0 0,-1 0 0 0 0,-1 1 0 0 0,-2 0 0 0 0,0 0 0 0 0,-1 1 0 0 0,-7-13 0 0 0,-1 6 0 0 0,-2-7 0 0 0,-3 0 0 0 0,-1 1 0 0 0,-11-11 0 0 0,16 24-18 0 0,-2 0-1 0 0,-1 2 0 0 0,0 0 1 0 0,-1 1-1 0 0,-1 1 0 0 0,-1 1 1 0 0,-1 1-1 0 0,0 2 0 0 0,-26-13 19 0 0,47 26-1 0 0,-53-24-78 0 0,-35-9 79 0 0,68 26-16 0 0,17 11 16 0 0,-1 0-12 0 0,5-1-36 0 0,0 6 26 0 0,6 3-21 0 0,-3-9 42 0 0,0-1 1 0 0,0 1-1 0 0,0 0 0 0 0,0-1 1 0 0,1 1-1 0 0,-1-1 0 0 0,1 0 1 0 0,-1 1-1 0 0,1-1 1 0 0,0 0-1 0 0,-1 0 0 0 0,1 0 1 0 0,0 0-1 0 0,0 0 1 0 0,0-1-1 0 0,0 1 0 0 0,0 0 1 0 0,0-1-1 0 0,0 1 0 0 0,0-1 1 0 0,0 0-1 0 0,0 0 1 0 0,0 0-1 0 0,0 0 0 0 0,0 0 1 0 0,1 0 0 0 0,6-2 11 0 0,1 1 1 0 0,-1-2 0 0 0,0 1-1 0 0,0-1 1 0 0,2-2-12 0 0,-11 5 1 0 0,8-3 4 0 0,0-1 0 0 0,0-1 1 0 0,0 0-1 0 0,-1 0 0 0 0,0 0 1 0 0,0-1-1 0 0,0 0 0 0 0,-1 0 1 0 0,0-1-1 0 0,0 0 0 0 0,0 0 1 0 0,-1 0-1 0 0,0-1 0 0 0,-1 1 1 0 0,1-1-1 0 0,0-3-5 0 0,7-17 46 0 0,-7 19-43 0 0,-1-1 0 0 0,0 1 0 0 0,0-1 0 0 0,-1 0 0 0 0,-1 0 0 0 0,1-4-3 0 0,1-16 13 0 0,-2 0 1 0 0,0 0-1 0 0,-3 0 0 0 0,0 0 1 0 0,-2 1-1 0 0,-1-1 0 0 0,-2 1 1 0 0,-3-11-14 0 0,5 27 6 0 0,-1 1 1 0 0,-5-11-7 0 0,5 12-1 0 0,0-1 0 0 0,0-1 0 0 0,0-4 1 0 0,0-1 0 0 0,0 0 0 0 0,-2 0 0 0 0,0 1 0 0 0,-1 0 0 0 0,0 1 0 0 0,-2-1 0 0 0,-3-3 0 0 0,-9-17 0 0 0,15 24 0 0 0,-1 0 0 0 0,0 1 0 0 0,-7-9 0 0 0,2 7 0 0 0,6 6 0 0 0,0 1 0 0 0,0-1 0 0 0,1-1 0 0 0,0 1 0 0 0,-1-4 0 0 0,0 0-9 0 0,-1 0 0 0 0,-1 1-1 0 0,0 0 1 0 0,0 0 0 0 0,-1 1-1 0 0,0 1 1 0 0,-1 0 0 0 0,-2-2 9 0 0,4 7-61 0 0,5 6 18 0 0,4-1 41 0 0,0-1 0 0 0,1 1 0 0 0,-1-1 0 0 0,0 0 0 0 0,0 1 1 0 0,0-1-1 0 0,0 0 0 0 0,1 1 0 0 0,-1-1 0 0 0,0 1 0 0 0,0-1 0 0 0,1 0 1 0 0,-1 0-1 0 0,0 1 0 0 0,0-1 0 0 0,1 0 0 0 0,-1 1 0 0 0,0-1 0 0 0,1 0 1 0 0,-1 0-1 0 0,1 0 0 0 0,-1 1 0 0 0,0-1 0 0 0,1 0 0 0 0,-1 0 0 0 0,1 0 1 0 0,-1 0-1 0 0,0 0 0 0 0,1 0 0 0 0,-1 0 0 0 0,1 0 0 0 0,-1 0 0 0 0,1 0 1 0 0,-1 0-1 0 0,0 0 0 0 0,1 0 2 0 0,8 0-10 0 0,12 1 9 0 0,-16-1 1 0 0,0 0 0 0 0,-1 0 0 0 0,1-1 0 0 0,-1 1 0 0 0,1-1 0 0 0,-1 0 0 0 0,1 0 0 0 0,-1 0 0 0 0,1-1 0 0 0,-1 0 0 0 0,0 0 0 0 0,2-1 0 0 0,11-4 0 0 0,-12 5 0 0 0,1 0-1 0 0,-1-1 1 0 0,0 1 0 0 0,0-1-1 0 0,0-1 1 0 0,-1 1 0 0 0,1-1-1 0 0,-1 1 1 0 0,1-1 0 0 0,-1 0-1 0 0,-1-1 1 0 0,2-1 0 0 0,6-8 19 0 0,-1-1 0 0 0,-1 0 0 0 0,1-5-19 0 0,-10 20 1 0 0,7-14 1 0 0,-1-1 0 0 0,-1 0 0 0 0,0-1 0 0 0,-2 1 0 0 0,3-11-2 0 0,-5 17 4 0 0,0 1 0 0 0,0-1-1 0 0,-1 0 1 0 0,0 1 0 0 0,-1-1 0 0 0,-1-6-4 0 0,-12-51 35 0 0,5 33-29 0 0,7 25-5 0 0,-1 0-1 0 0,-1 0 0 0 0,1 0 0 0 0,-1 1 1 0 0,0-1-1 0 0,-1 1 0 0 0,0-1 0 0 0,-4-6 9 0 0,4 7 4 0 0,-1 0 0 0 0,1 0 1 0 0,-1 0-1 0 0,-6-5-13 0 0,4 5 0 0 0,1 0 0 0 0,1-1 0 0 0,-3-3 0 0 0,0-1 1 0 0,0 1-1 0 0,-2 0 1 0 0,1 0 0 0 0,-1 1-1 0 0,-1 0 1 0 0,-5-3-1 0 0,-22-13-38 0 0,-17-8 38 0 0,42 26-19 0 0,-2-1 8 0 0,1 0 0 0 0,-2 2-1 0 0,-9-4 12 0 0,21 9-3 0 0,0 0-1 0 0,0 1 0 0 0,0 0 1 0 0,0 0-1 0 0,0 0 0 0 0,-1 1 0 0 0,1-1 1 0 0,0 1-1 0 0,-1 0 0 0 0,1 1 1 0 0,0-1-1 0 0,0 1 0 0 0,-1 0 1 0 0,-2 2 3 0 0,-17 5-51 0 0,11-3 50 0 0,0 0 1 0 0,0 0-1 0 0,1 2 0 0 0,-7 3 1 0 0,16-8-8 0 0,1 1 0 0 0,-1-1 0 0 0,1 1 0 0 0,-1-1 0 0 0,1 1 0 0 0,0 0 0 0 0,0 1 0 0 0,-1 0 8 0 0,0 5 0 0 0,4-4 0 0 0,3-6 0 0 0,1-3 0 0 0,-4 4 0 0 0,2-1 1 0 0,-1-1 0 0 0,0 1-1 0 0,0-1 1 0 0,0 1 0 0 0,0-1 0 0 0,0 0 0 0 0,-1 1-1 0 0,1-1 1 0 0,0 0 0 0 0,-1 0 0 0 0,1 0-1 0 0,-1 1 1 0 0,0-1 0 0 0,0 0 0 0 0,0 0-1 0 0,0 0 1 0 0,0 0 0 0 0,0 0 0 0 0,0 1-1 0 0,0-1 1 0 0,-1 0 0 0 0,1 0 0 0 0,-1 0-1 0 0,1 1 1 0 0,-1-1 0 0 0,0 0 0 0 0,0 0 0 0 0,1 1-1 0 0,-1-1 1 0 0,0 1 0 0 0,-2-2-1 0 0,-3-4 8 0 0,0 0 1 0 0,0 0-1 0 0,-1 1 0 0 0,-1 0 1 0 0,-6-5-9 0 0,1 2 9 0 0,5 4-4 0 0,-1 0 1 0 0,0 0-1 0 0,-1 1 0 0 0,1 1 1 0 0,-1-1-1 0 0,0 2 1 0 0,1-1-1 0 0,-1 1 0 0 0,-2 1-5 0 0,-19-6 5 0 0,7 2-11 0 0,0 1 1 0 0,0 2-1 0 0,0 0 0 0 0,-1 2 0 0 0,1 0 0 0 0,0 2 0 0 0,-1 1 1 0 0,1 0-1 0 0,0 2 0 0 0,1 1 0 0 0,-16 6 6 0 0,-89 29 0 0 0,44-14 0 0 0,49-17 0 0 0,1 1 0 0 0,0 2 0 0 0,-30 17 0 0 0,37-17 0 0 0,18-10 0 0 0,1 1 0 0 0,1 0 0 0 0,-1 1 0 0 0,0 0 0 0 0,1 0 0 0 0,-1 1 0 0 0,-36 30-53 0 0,39-26 42 0 0,2 3 11 0 0,3-13 0 0 0,0 0 0 0 0,0 0 0 0 0,0 1 0 0 0,0-1 0 0 0,0 0 0 0 0,0 0 0 0 0,0 0 0 0 0,0 0 0 0 0,0 0 0 0 0,0 1 0 0 0,0-1 0 0 0,0 0 0 0 0,0 0 0 0 0,0 0 0 0 0,0 0 0 0 0,0 1 0 0 0,0-1 0 0 0,0 0 0 0 0,0 0 0 0 0,1 0 0 0 0,-1 0 0 0 0,0 0 0 0 0,0 0 0 0 0,0 1 0 0 0,0-1 0 0 0,0 0 0 0 0,0 0 0 0 0,1 0 0 0 0,-1 0 0 0 0,0 0 0 0 0,0 0 0 0 0,0 0 0 0 0,0 0 0 0 0,0 0 0 0 0,1 0 0 0 0,-1 0 0 0 0,0 0 0 0 0,0 0 0 0 0,0 0 0 0 0,0 0 0 0 0,1 0 0 0 0,0 0 2 0 0,0 0-1 0 0,1-1 1 0 0,-1 0-1 0 0,0 1 1 0 0,1-1-1 0 0,-1 0 1 0 0,0 1-1 0 0,0-1 1 0 0,0 0-1 0 0,1 0 1 0 0,-1 0-1 0 0,0 0 1 0 0,0 0 0 0 0,-1 0-1 0 0,1 0 1 0 0,0-1-1 0 0,0 1 1 0 0,0 0-1 0 0,-1 0 1 0 0,1-1-1 0 0,0 0-1 0 0,0 0 3 0 0,0-1 0 0 0,0 1-1 0 0,0 0 1 0 0,0-1 0 0 0,-1 1-1 0 0,1 0 1 0 0,0-1 0 0 0,-1 1-1 0 0,0-1 1 0 0,0 1 0 0 0,0-1-1 0 0,0 0-2 0 0,-1-4 2 0 0,-1 1-1 0 0,1 1 0 0 0,-1-1 1 0 0,-1 0-1 0 0,1 0 0 0 0,-1 1 1 0 0,0-1-1 0 0,-1 0-1 0 0,-4-5 11 0 0,1 1 1 0 0,-2 0 0 0 0,-7-7-12 0 0,10 13 2 0 0,1 0 0 0 0,0 0 1 0 0,-1 0-1 0 0,0 1 0 0 0,0 0 1 0 0,0 0-1 0 0,0 1 0 0 0,-1-1-2 0 0,-18-5 0 0 0,-20-5 0 0 0,25 9 0 0 0,11 1 0 0 0,1 2 0 0 0,0-1 0 0 0,-1 1 0 0 0,0 0 0 0 0,0 1 0 0 0,-63 4 0 0 0,1 3 0 0 0,-62 14 0 0 0,125-19 0 0 0,-27 4-21 0 0,0 1 0 0 0,1 2-1 0 0,-31 12 22 0 0,39-12 0 0 0,19-7-1 0 0,1 0-1 0 0,-1 1 1 0 0,1 0 0 0 0,0 0 0 0 0,0 0 0 0 0,0 1 0 0 0,0-1 0 0 0,1 1 0 0 0,-5 4 1 0 0,11-7-5 0 0,0-1 1 0 0,0 1-1 0 0,1-1 1 0 0,-1 1-1 0 0,0-1 1 0 0,0 1-1 0 0,0-1 1 0 0,0 0 0 0 0,1 0-1 0 0,-1 0 1 0 0,0 0-1 0 0,2 0 5 0 0,-2 0 2 0 0,0-1 0 0 0,0 0 0 0 0,1 0 0 0 0,-1 0 0 0 0,0 0 0 0 0,0 0 0 0 0,0 0-1 0 0,0 0 1 0 0,0-1 0 0 0,0 1 0 0 0,0 0 0 0 0,0-1 0 0 0,0 1 0 0 0,-1 0 0 0 0,1-1 0 0 0,-1 1 0 0 0,1-1-1 0 0,-1 1 1 0 0,1-1 0 0 0,-1 1 0 0 0,0-1 0 0 0,0 1 0 0 0,0-1 0 0 0,0 0 0 0 0,0 1 0 0 0,0-1 0 0 0,0 1 0 0 0,0-1-2 0 0,-7-21 11 0 0,6 19-11 0 0,0 0 0 0 0,0 1 0 0 0,0-1 0 0 0,0 1-1 0 0,-1 0 1 0 0,1-1 0 0 0,-1 1 0 0 0,0 0 0 0 0,1 0 0 0 0,-2 0 0 0 0,1 0 0 0 0,0 0 0 0 0,-1 1 0 0 0,1-1 0 0 0,-5-3 0 0 0,0 0 0 0 0,0 0 0 0 0,0 1 0 0 0,-1 0 0 0 0,0 0 0 0 0,0 1 0 0 0,0 0 0 0 0,0 0 0 0 0,-1 1 0 0 0,1 0 0 0 0,-1 1 0 0 0,0 0 0 0 0,0 0 0 0 0,0 1 0 0 0,0 0 0 0 0,0 0 0 0 0,-1 1 0 0 0,-38-1 0 0 0,25-1 0 0 0,-1 2 0 0 0,-14 2 0 0 0,17 0 0 0 0,13-2 0 0 0,1 1 0 0 0,0 0 0 0 0,0 0 0 0 0,0 0 0 0 0,-4 2 0 0 0,-18 7 0 0 0,1 0 0 0 0,-24 14 0 0 0,40-18 0 0 0,6-3 0 0 0,0 0 0 0 0,1 0 0 0 0,-1 0 0 0 0,1 1 0 0 0,0 0 0 0 0,0 0 0 0 0,1 0 0 0 0,-1 0 0 0 0,1 1 0 0 0,-1 0 0 0 0,4-3-4 0 0,0 0-1 0 0,0 0 0 0 0,0-1 1 0 0,0 1-1 0 0,0 0 1 0 0,1 0-1 0 0,-1 0 1 0 0,0 0-1 0 0,1 0 0 0 0,0 0 1 0 0,-1 0-1 0 0,1 0 1 0 0,0 0-1 0 0,0 0 5 0 0,2 7 0 0 0,6-3-2274 0 0,4 0-3764 0 0,-12-6-1921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44.131"/>
    </inkml:context>
    <inkml:brush xml:id="br0">
      <inkml:brushProperty name="width" value="0.05" units="cm"/>
      <inkml:brushProperty name="height" value="0.05" units="cm"/>
      <inkml:brushProperty name="color" value="#333333"/>
    </inkml:brush>
  </inkml:definitions>
  <inkml:trace contextRef="#ctx0" brushRef="#br0">457 667 8720 0 0,'0'0'398'0'0,"0"0"-3"0"0,0 0-192 0 0,0 0 122 0 0,0 0 84 0 0,0 0 21 0 0,0 0 42 0 0,0 0 169 0 0,0 0 79 0 0,0 0 15 0 0,0 0-31 0 0,0 0-134 0 0,0 0-52 0 0,0 0-8 0 0,0 0 1 0 0,0 0 21 0 0,0 0 10 0 0,11-4 1418 0 0,5-12-948 0 0,-14 14-940 0 0,0 1 0 0 0,0-1-1 0 0,0 0 1 0 0,0 0 0 0 0,0 0-1 0 0,-1 0 1 0 0,1-1 0 0 0,-1 1 0 0 0,1 0-1 0 0,-1-1 1 0 0,0 1 0 0 0,0-1-1 0 0,1-1-71 0 0,16-77 1287 0 0,-15 65-1235 0 0,0 0 53 0 0,0 0 0 0 0,-2 1 0 0 0,0-1 0 0 0,-1-1 0 0 0,0-4-105 0 0,-2-7 47 0 0,1 1 0 0 0,2-14-47 0 0,0-1 58 0 0,9-70 33 0 0,-11 68-51 0 0,0 12-119 0 0,2 1-1 0 0,0-1 80 0 0,0 28 25 0 0,1-3 22 0 0,2-5 40 0 0,-3 7-63 0 0,0 13 26 0 0,0-1 0 0 0,1 1 1 0 0,0-1-1 0 0,0 1 0 0 0,0-1 0 0 0,1 0 0 0 0,3 5-50 0 0,7 24 189 0 0,8 48 440 0 0,-9-33 311 0 0,14 36-940 0 0,6 4 624 0 0,-30-85-588 0 0,0 1 27 0 0,1 0 0 0 0,0 0 0 0 0,0 0 0 0 0,3 4-63 0 0,1 0 45 0 0,9 14 81 0 0,-13-18-33 0 0,-3-5-2 0 0,0-2-22 0 0,0 1-15 0 0,0 3-32 0 0,0-3 38 0 0,0-1 14 0 0,0 0 2 0 0,0 0-10 0 0,0 0-2 0 0,2 0-10 0 0,9 0-44 0 0,-9-3-9 0 0,-2 3-1 0 0,0-1 0 0 0,1 1 0 0 0,-1-1 0 0 0,0 1 0 0 0,1-1 0 0 0,-1 1 0 0 0,1-1 0 0 0,-1 1 0 0 0,1 0 0 0 0,-1-1 0 0 0,1 1 0 0 0,-1-1 0 0 0,1 1 0 0 0,-1 0 0 0 0,1 0 0 0 0,0-1-1 0 0,-1 1 1 0 0,1 0 0 0 0,-1 0 0 0 0,1 0 0 0 0,0-1 0 0 0,-1 1 0 0 0,1 0 0 0 0,0 0 0 0 0,0 0 0 0 0,71-14 28 0 0,-46 9-10 0 0,1-1 0 0 0,6-2-18 0 0,89-31 0 0 0,-44 10 0 0 0,-71 26 0 0 0,12-4 0 0 0,1 0 0 0 0,0 1 0 0 0,6-1 0 0 0,-8 0 0 0 0,-9 5 0 0 0,-5 0 0 0 0,-5 11 0 0 0,-4 1 0 0 0,-1 1 0 0 0,0-1 0 0 0,0 0 0 0 0,-1-1 0 0 0,0 1 0 0 0,-1-1 0 0 0,-6 6 0 0 0,-20 25 0 0 0,-8 9 0 0 0,-47 53 0 0 0,56-66 0 0 0,30-34 0 0 0,1 1 0 0 0,0-1 0 0 0,0 1 0 0 0,0 0 0 0 0,1 0 0 0 0,-1 0 0 0 0,1-1 0 0 0,0 1 0 0 0,-1 1 0 0 0,1-1 0 0 0,0 1 0 0 0,0-3 0 0 0,-1 0 0 0 0,-2 9 0 0 0,-1 8 0 0 0,4-8-2 0 0,1 0 18 0 0,0-9 50 0 0,0 0 1 0 0,3 24-54 0 0,-1-12-2 0 0,3 0 30 0 0,-2-6-29 0 0,-2-3-12 0 0,-1 1 0 0 0,1-1 0 0 0,1 0 0 0 0,-1 0 0 0 0,0 0 0 0 0,2 2 0 0 0,2 9 0 0 0,7 21 53 0 0,-5-14 65 0 0,-1-1-1 0 0,2 11-117 0 0,-2-11 225 0 0,-3-14-305 0 0,0 1 1 0 0,-1 0-1 0 0,0 0 1 0 0,0 3 79 0 0,1 8-17 0 0,-2-12 39 0 0,0-1 0 0 0,0 1 0 0 0,1-1 0 0 0,-1 0 0 0 0,1 0-1 0 0,1 2-21 0 0,-1-5 7 0 0,-1-1-5 0 0,0 0 0 0 0,0 1 0 0 0,0-1 0 0 0,0 0 0 0 0,-1 1 0 0 0,1-1 0 0 0,0 0 0 0 0,-1 2-2 0 0,2 0 48 0 0,6 9-10 0 0,-8-8-25 0 0,-1 6 24 0 0,1-10 27 0 0,-30-25 92 0 0,13 3-156 0 0,-4 0 32 0 0,14 14-13 0 0,0 0 1 0 0,0 0-1 0 0,0 1 1 0 0,-1 0-1 0 0,0 0 1 0 0,0 1-1 0 0,-4-2-19 0 0,-11-7 0 0 0,19 11 0 0 0,0 1 0 0 0,-1-1 0 0 0,1 1 0 0 0,0 0 0 0 0,0 0 0 0 0,-1 0 0 0 0,0 1 0 0 0,-1-1 0 0 0,4 1 0 0 0,-1 1 0 0 0,1-1 0 0 0,0 0 0 0 0,0 0 0 0 0,0-1 0 0 0,0 1 0 0 0,0 0 0 0 0,-1-1 0 0 0,-13-8 0 0 0,12 9 0 0 0,1-1 0 0 0,-1 1 0 0 0,1-1 0 0 0,0 0 0 0 0,0 0 0 0 0,0-1 0 0 0,0 1 0 0 0,0-1 0 0 0,0 1 0 0 0,0-1 0 0 0,1 0 0 0 0,0 0 0 0 0,-1 0 0 0 0,3 1 0 0 0,-1 1 0 0 0,0 0 0 0 0,0 0 0 0 0,0 0 0 0 0,0 0 0 0 0,1 0 0 0 0,-1 0 0 0 0,0 0 0 0 0,-1 0 0 0 0,1 0 0 0 0,-1 0 0 0 0,1 0 0 0 0,1 0 0 0 0,-1 1 0 0 0,0-1 0 0 0,0 0 0 0 0,0 0 0 0 0,0 1 0 0 0,0-1 0 0 0,1 0 0 0 0,-1 0 0 0 0,0 0 0 0 0,1 0 0 0 0,-1 0 0 0 0,1 0 0 0 0,-1-1 0 0 0,1 1 0 0 0,0 1 0 0 0,-1 0 1 0 0,1-1-1 0 0,0 1 0 0 0,0-1 0 0 0,0 1 0 0 0,-1 0 0 0 0,1-1 0 0 0,0 1 0 0 0,0 0 1 0 0,-1 0-1 0 0,1-1 0 0 0,0 1 0 0 0,-1 0 0 0 0,1-1 0 0 0,0 1 0 0 0,-1 0 0 0 0,1 0 1 0 0,-1 0-1 0 0,1-1 0 0 0,-1 1-1 0 0,1 0 1 0 0,-1 0-1 0 0,1 0 1 0 0,0 0 0 0 0,-1-1-1 0 0,1 1 1 0 0,0 0-1 0 0,-1 0 1 0 0,1-1-1 0 0,0 1 1 0 0,-1 0 0 0 0,1-1-1 0 0,0 1 1 0 0,0 0-1 0 0,-1-1 1 0 0,1 1-1 0 0,0 0 1 0 0,0-1 0 0 0,0 1-1 0 0,-1 0 1 0 0,1-1-1 0 0,0 1 1 0 0,0-1-1 0 0,0 1 1 0 0,0-1 0 0 0,0 1-1 0 0,0 0 1 0 0,0-1-1 0 0,0 1 1 0 0,0-1-1 0 0,0 1 1 0 0,0-1-2 0 0,-1 0-1 0 0,0 0 0 0 0,1 0 0 0 0,-1 0 0 0 0,1 0 0 0 0,-1 1 0 0 0,0-1 0 0 0,0 0 0 0 0,1 0 1 0 0,-1 1-1 0 0,0-1 0 0 0,0 0 3 0 0,0 1-1 0 0,1 0 1 0 0,0-1-1 0 0,0 1 1 0 0,-1 0-1 0 0,1 0 1 0 0,0-1-1 0 0,0 1 1 0 0,-1 0-1 0 0,1 0 1 0 0,0 0 0 0 0,0-1-1 0 0,-1 1 1 0 0,1 0-1 0 0,0 0 1 0 0,-1 0-1 0 0,1 0 1 0 0,0 0-1 0 0,-1 0 1 0 0,1 0-1 0 0,0 0 1 0 0,-1 0-1 0 0,1-1 1 0 0,0 1-1 0 0,-1 1 1 0 0,1-1-1 0 0,0 0 1 0 0,-1 0-1 0 0,1 0 1 0 0,0 0-1 0 0,-1 0 1 0 0,1 0-1 0 0,0 0 1 0 0,-1 0 0 0 0,1 0-1 0 0,0 1 1 0 0,0-1-1 0 0,-1 0 1 0 0,1 0-1 0 0,0 1 1 0 0,-16 10 0 0 0,14-8 0 0 0,0-1 0 0 0,0 1 0 0 0,0-1 0 0 0,0 1 0 0 0,0 0 0 0 0,0 0 0 0 0,1 0 0 0 0,-1 0 0 0 0,1 0 0 0 0,0 0 0 0 0,0 1 0 0 0,0 1 0 0 0,-1-2 0 0 0,0 1 0 0 0,-1-1 0 0 0,1 1 0 0 0,-1-1 0 0 0,0 0 0 0 0,0 0 0 0 0,0 0 0 0 0,0 0 0 0 0,0-1 0 0 0,-3 2 0 0 0,1 3 0 0 0,-14 29 0 0 0,16-28 0 0 0,-1-1 0 0 0,0 1 0 0 0,0-1 0 0 0,-1 0 0 0 0,1 0 0 0 0,-2 0 0 0 0,-4 6 0 0 0,0 1 0 0 0,1 0 0 0 0,1 0 0 0 0,0 1 0 0 0,-4 10 0 0 0,0-1 0 0 0,6-11 0 0 0,-20 34 0 0 0,23-37 0 0 0,3-9 0 0 0,0 1 0 0 0,-1-1 0 0 0,1 1 0 0 0,-1-1 0 0 0,1 1 0 0 0,-1-1 0 0 0,0 0 0 0 0,0 1 0 0 0,1-1 0 0 0,-1 0 0 0 0,0 1 0 0 0,0-1 0 0 0,-1 1 0 0 0,-5 7 0 0 0,8-5 0 0 0,-1-2 0 0 0,-5 1 0 0 0,-2-3 0 0 0,1-8 0 0 0,3 4 0 0 0,1-1 0 0 0,0 1 0 0 0,0-1 0 0 0,0 0 0 0 0,0 1 0 0 0,1-1 0 0 0,0 0 0 0 0,0 0 0 0 0,0 0 0 0 0,1 0 0 0 0,-1-4 0 0 0,2-10 0 0 0,0-1 0 0 0,2-10 0 0 0,2-25 0 0 0,3-30 0 0 0,-6 68 0 0 0,-2 14 0 0 0,0 0 0 0 0,1 0 0 0 0,-1 0 0 0 0,0 0 0 0 0,-1 0 0 0 0,1 0 0 0 0,-1-2 0 0 0,-2-33 0 0 0,2 15 0 0 0,4-6 0 0 0,-3 0 0 0 0,0 21 0 0 0,0 8 0 0 0,0-1 0 0 0,0 1 0 0 0,0 0 0 0 0,0 0 0 0 0,0-1 0 0 0,0 1 0 0 0,0 0 0 0 0,-1 0 0 0 0,1-1 0 0 0,0 1 0 0 0,0 0 0 0 0,0 0 0 0 0,0 0 0 0 0,0-1 0 0 0,0 1 0 0 0,-1 0 0 0 0,1 0 0 0 0,0 0 0 0 0,0-1 0 0 0,0 1 0 0 0,0 0 0 0 0,-1 0 0 0 0,1 0 0 0 0,0 0 0 0 0,0 0 0 0 0,-1 0 0 0 0,1-1 0 0 0,0 1 0 0 0,-8 6 0 0 0,2 2 0 0 0,2-5 0 0 0,-6 2 0 0 0,4-1 0 0 0,1-1 0 0 0,-1 0 0 0 0,0 0 0 0 0,0-1 0 0 0,0 0 0 0 0,0 0 0 0 0,-1 0 0 0 0,1-1 0 0 0,-1 0 0 0 0,1 0 0 0 0,-9 2 0 0 0,14-3 0 0 0,-1 1 0 0 0,0-1 0 0 0,0 1 0 0 0,1-1 0 0 0,-1 0 0 0 0,0 0 0 0 0,0 0 0 0 0,0 0 0 0 0,0 0 0 0 0,1 0 0 0 0,-2-1 0 0 0,-23-5 0 0 0,-25-2 0 0 0,43 7 0 0 0,-23-2 0 0 0,22 3 0 0 0,1-1 0 0 0,-1 0 0 0 0,0 0 0 0 0,1-1 0 0 0,6 1 0 0 0,1 1 0 0 0,-1-1 0 0 0,1 1 0 0 0,-1 0 0 0 0,1-1 0 0 0,0 1 0 0 0,-1 0 0 0 0,1 0 0 0 0,-1 0 0 0 0,1 0 0 0 0,-1 0 0 0 0,1 1 0 0 0,-2-1 0 0 0,-3 1 0 0 0,-8-1 0 0 0,1 0 0 0 0,0-2 0 0 0,-6 0 0 0 0,11-1 0 0 0,-2 3 0 0 0,3 3 0 0 0,5-2 0 0 0,0-1 0 0 0,1 1 0 0 0,-1 0 0 0 0,0-1 0 0 0,1 1 0 0 0,-1-1 0 0 0,0 0 0 0 0,1 0 0 0 0,-1 1 0 0 0,0-1 0 0 0,0 0 0 0 0,0-1 0 0 0,-1 1 0 0 0,-17 0 0 0 0,16-1 0 0 0,11-5 0 0 0,18-7 60 0 0,34-18-45 0 0,-35 18-17 0 0,0 1 1 0 0,27-9 1 0 0,6-4 0 0 0,-19 9 0 0 0,-17 7-15 0 0,0 0-1 0 0,0-1 1 0 0,-1-1-1 0 0,-1-1 1 0 0,6-5 15 0 0,-12 8 10 0 0,0 1 1 0 0,0 0 0 0 0,1 1-1 0 0,0 0 1 0 0,1 1-11 0 0,-8 4-11 0 0,-5 1-21 0 0,-2 1 42 0 0,0 0-120 0 0,0 0-60 0 0,10 15-3542 0 0,-2-10 1865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1.869"/>
    </inkml:context>
    <inkml:brush xml:id="br0">
      <inkml:brushProperty name="width" value="0.1" units="cm"/>
      <inkml:brushProperty name="height" value="0.1" units="cm"/>
      <inkml:brushProperty name="color" value="#333333"/>
    </inkml:brush>
  </inkml:definitions>
  <inkml:trace contextRef="#ctx0" brushRef="#br0">208 0 20471 0 0,'-9'5'188'0'0,"-1"0"-1"0"0,1 1 0 0 0,0 0 1 0 0,0 0-1 0 0,1 1 0 0 0,0 0 1 0 0,0 0-1 0 0,1 1 0 0 0,-1 0 1 0 0,2 1-1 0 0,-1 0 0 0 0,0 1-187 0 0,-26 32 217 0 0,25-34 207 0 0,0 1 0 0 0,1 0 0 0 0,1 0 0 0 0,-1 0 0 0 0,2 1-1 0 0,-1 0 1 0 0,1 0 0 0 0,1 0 0 0 0,-2 4-424 0 0,4-7 143 0 0,1-3-42 0 0,0-1 0 0 0,0 1 0 0 0,0-1 0 0 0,1 1 0 0 0,-1 0 0 0 0,1-1 0 0 0,0 4-101 0 0,0-6 12 0 0,0-1 1 0 0,0 1 0 0 0,1 0 0 0 0,-1 0 0 0 0,0 0-1 0 0,1 0 1 0 0,-1 0 0 0 0,1 0 0 0 0,-1-1 0 0 0,1 1-1 0 0,-1 0 1 0 0,1 0 0 0 0,-1-1 0 0 0,1 1 0 0 0,0 0-1 0 0,-1-1 1 0 0,1 1 0 0 0,0 0 0 0 0,0-1 0 0 0,-1 1-1 0 0,1-1 1 0 0,0 0 0 0 0,0 1 0 0 0,0-1 0 0 0,0 0 0 0 0,0 1-1 0 0,0-1 1 0 0,-1 0 0 0 0,1 0 0 0 0,0 0 0 0 0,0 0-1 0 0,0 1 1 0 0,0-2-13 0 0,8 2 25 0 0,-1-1 1 0 0,1 0-1 0 0,0 0 0 0 0,-1-1 1 0 0,1 0-1 0 0,1-1-25 0 0,54-15 17 0 0,-5 1-83 0 0,-38 13-10 0 0,0 0 1 0 0,0 2-1 0 0,1 0 1 0 0,17 2 75 0 0,5 4-262 0 0,34 7 262 0 0,-73-11-4 0 0,-1 0 0 0 0,0 1 0 0 0,1 0 0 0 0,-1 0 0 0 0,0 0 0 0 0,0 0 0 0 0,0 1 0 0 0,0-1 1 0 0,-1 1-1 0 0,1 0 0 0 0,-1 0 0 0 0,1 1 0 0 0,-1-1 0 0 0,0 1 0 0 0,-1-1 0 0 0,1 1 0 0 0,1 2 4 0 0,-4-5 4 0 0,1 1 0 0 0,-1-1 1 0 0,1 0-1 0 0,-1 1 0 0 0,1-1 0 0 0,-1 1 0 0 0,0-1 0 0 0,0 1 0 0 0,0-1 0 0 0,0 1 1 0 0,0-1-1 0 0,0 0 0 0 0,0 1 0 0 0,0-1 0 0 0,-1 1 0 0 0,1-1 0 0 0,0 1 0 0 0,-1-1 1 0 0,1 0-1 0 0,-1 1 0 0 0,0-1 0 0 0,1 0 0 0 0,-1 1 0 0 0,0-1 0 0 0,0 0 1 0 0,0 0-1 0 0,0 0 0 0 0,0 0 0 0 0,0 0 0 0 0,0 0 0 0 0,-1 1-4 0 0,-11 11 86 0 0,7-6 3 0 0,-1 0-1 0 0,0-1 0 0 0,0 0 1 0 0,0 0-1 0 0,-8 4-88 0 0,-1 0 42 0 0,-2-2 1 0 0,1 0-1 0 0,-1-1 0 0 0,0-1 0 0 0,-1 0 0 0 0,0-1 0 0 0,1-1 1 0 0,-1-1-1 0 0,-1-1 0 0 0,1-1 0 0 0,-6 0-42 0 0,13-1-275 0 0,2 0 235 0 0,-1 0-1 0 0,0-1 0 0 0,-5 0 41 0 0,14 0-174 0 0,-1 1 0 0 0,1-1 0 0 0,-1 1 0 0 0,1-1-1 0 0,0 0 1 0 0,-1 0 0 0 0,1 0 0 0 0,0 0 0 0 0,0 0 0 0 0,0-1 0 0 0,0 1 0 0 0,0-1-1 0 0,0 1 1 0 0,0-1 0 0 0,0 0 0 0 0,1 1 0 0 0,-2-2 174 0 0,3 2-178 0 0,-1 0 0 0 0,1 1 0 0 0,0-1 0 0 0,-1 1 0 0 0,1-1 1 0 0,0 0-1 0 0,-1 1 0 0 0,1-1 0 0 0,0 0 0 0 0,0 0 0 0 0,0 1 0 0 0,0-1 0 0 0,0 0 1 0 0,-1 0-1 0 0,2 0 178 0 0,2-8-5404 0 0,5-2-2022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38.461"/>
    </inkml:context>
    <inkml:brush xml:id="br0">
      <inkml:brushProperty name="width" value="0.05" units="cm"/>
      <inkml:brushProperty name="height" value="0.05" units="cm"/>
      <inkml:brushProperty name="color" value="#333333"/>
    </inkml:brush>
  </inkml:definitions>
  <inkml:trace contextRef="#ctx0" brushRef="#br0">75 1079 15664 0 0,'-2'1'356'0'0,"-27"6"539"0"0,-12 1-289 0 0,39-7 104 0 0,2-1 240 0 0,1-2 46 0 0,0-1-873 0 0,1 0 0 0 0,0 1 0 0 0,0-1 1 0 0,1 1-1 0 0,-1-1 0 0 0,0 1 0 0 0,1 0 0 0 0,-1 0 0 0 0,1 0 1 0 0,1-1-124 0 0,16-12 44 0 0,-5 2 354 0 0,1 0 0 0 0,17-9-398 0 0,12-9 702 0 0,-39 27-623 0 0,198-141 1466 0 0,-94 79-1125 0 0,2 4 0 0 0,12 1-420 0 0,-38 21 128 0 0,192-82 699 0 0,186-53 243 0 0,-249 106-627 0 0,93-13-443 0 0,-71 32 228 0 0,207-14-228 0 0,70 31 69 0 0,-264 36 6 0 0,88 17-75 0 0,55 26 208 0 0,-135 2-297 0 0,-18 15-553 0 0,-134-34 613 0 0,-66-18 35 0 0,3 4-6 0 0,8 3 158 0 0,-23-10-3 0 0,-16-5-24 0 0,-1 0-1 0 0,0 1 1 0 0,1 1-1 0 0,0 0-130 0 0,12 4 88 0 0,-19-7-84 0 0,0 0-1 0 0,0 0 1 0 0,0 0-1 0 0,0 0 1 0 0,4 3-4 0 0,-8-3-22 0 0,-1-2-308 0 0,0 0-166 0 0,0 0-43 0 0,0 0-173 0 0,-1 0 514 0 0,0-1 1 0 0,1 1-1 0 0,-1-1 0 0 0,0 1 0 0 0,0 0 1 0 0,0-1-1 0 0,1 0 0 0 0,-1 1 0 0 0,0-1 1 0 0,0 1-1 0 0,1-1 0 0 0,-1 0 0 0 0,0 1 0 0 0,1-1 198 0 0,-2-1-380 0 0,-8-13-1407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38.888"/>
    </inkml:context>
    <inkml:brush xml:id="br0">
      <inkml:brushProperty name="width" value="0.05" units="cm"/>
      <inkml:brushProperty name="height" value="0.05" units="cm"/>
      <inkml:brushProperty name="color" value="#333333"/>
    </inkml:brush>
  </inkml:definitions>
  <inkml:trace contextRef="#ctx0" brushRef="#br0">6 26 17071 0 0,'-5'-6'1551'0'0,"5"-12"-1187"0"0,0 18-321 0 0,1 0 0 0 0,0-1 0 0 0,0 1 0 0 0,-1 0 0 0 0,1 0 0 0 0,0 0-1 0 0,0 0 1 0 0,0 0 0 0 0,-1 0 0 0 0,1 0 0 0 0,0 0 0 0 0,0 0 0 0 0,-1 0 0 0 0,1 1 0 0 0,0-1 0 0 0,0 0-43 0 0,3 2 116 0 0,0 0 1 0 0,1 0-1 0 0,-1 0 1 0 0,-1 1-1 0 0,1 0 0 0 0,0 0 1 0 0,-1 0-1 0 0,2 1-116 0 0,16 12 730 0 0,6 1 119 0 0,-4-3 1074 0 0,17 15-1923 0 0,-12-9 537 0 0,1-1 0 0 0,1-1 0 0 0,3-1-537 0 0,3 3 321 0 0,94 60 496 0 0,-90-55-581 0 0,-24-16-173 0 0,-1 1 0 0 0,0 0 1 0 0,-1 1-1 0 0,-1 0 1 0 0,1 1-1 0 0,0 2-63 0 0,-7-5 42 0 0,10 9 54 0 0,-1 2-1 0 0,11 18-95 0 0,-22-30 41 0 0,0 1 0 0 0,-1-1 0 0 0,0 1-1 0 0,-1 0 1 0 0,0 0 0 0 0,0 0 0 0 0,-1 0-1 0 0,0 1 1 0 0,0 4-41 0 0,-1-3 64 0 0,-1-1 0 0 0,0 0 0 0 0,0 0 0 0 0,-1 1 0 0 0,0-1 0 0 0,-1 0 0 0 0,0 0 0 0 0,0 0 0 0 0,-2 1-64 0 0,-8 30 248 0 0,8-27-115 0 0,-1 0 1 0 0,0 0-1 0 0,-4 8-133 0 0,0-6 121 0 0,0-2 1 0 0,0 1-1 0 0,-2-1 0 0 0,0-1 1 0 0,0 0-1 0 0,-6 4-121 0 0,-3 5 66 0 0,13-14-46 0 0,0-1-1 0 0,0 1 0 0 0,-8 4-19 0 0,-100 82 121 0 0,90-72-248 0 0,2 1 0 0 0,1 1 0 0 0,-10 16 127 0 0,-23 26 293 0 0,-5 8 1057 0 0,51-63-1428 0 0,1 1-1 0 0,1 0 1 0 0,0 0 0 0 0,0 0 0 0 0,-2 9 78 0 0,1-7 28 0 0,7-13-130 0 0,1 0 1 0 0,-1 0-1 0 0,0 0 0 0 0,1 0 1 0 0,-1 0-1 0 0,0 0 1 0 0,1 0-1 0 0,0 0 1 0 0,-1 0-1 0 0,1 1 1 0 0,0-1-1 0 0,-1 0 0 0 0,1 0 1 0 0,0 0-1 0 0,0 1 1 0 0,0-1 101 0 0,13-8-8837 0 0,1-1-84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42.594"/>
    </inkml:context>
    <inkml:brush xml:id="br0">
      <inkml:brushProperty name="width" value="0.05" units="cm"/>
      <inkml:brushProperty name="height" value="0.05" units="cm"/>
      <inkml:brushProperty name="color" value="#333333"/>
    </inkml:brush>
  </inkml:definitions>
  <inkml:trace contextRef="#ctx0" brushRef="#br0">441 235 5528 0 0,'-1'-4'137'0'0,"-1"-2"0"0"0,1 1 0 0 0,0 0 0 0 0,0 0 0 0 0,1-3-137 0 0,-4-15 1821 0 0,1 11-65 0 0,-1 1-1 0 0,0 0 0 0 0,-1 0 0 0 0,0 1 0 0 0,-3-6-1755 0 0,1 6 655 0 0,0-1 0 0 0,-1 1 0 0 0,0 0 0 0 0,-1 1 0 0 0,0 0 0 0 0,0 0 0 0 0,-9-5-655 0 0,11 10 267 0 0,-1 0 0 0 0,1 1 0 0 0,-1 0 0 0 0,0 0-1 0 0,1 1 1 0 0,-1 0 0 0 0,0 0 0 0 0,-1 1 0 0 0,-5 0-267 0 0,3 1 258 0 0,0 0 1 0 0,0 1 0 0 0,0 0 0 0 0,0 1-1 0 0,-9 2-258 0 0,-1 0 141 0 0,16-3-105 0 0,0 1 1 0 0,-1 0-1 0 0,1-1 0 0 0,0 2 0 0 0,0-1 1 0 0,0 1-1 0 0,0-1 0 0 0,0 1 0 0 0,1 1 1 0 0,-1-1-1 0 0,1 1 0 0 0,-1 0-36 0 0,-6 7 372 0 0,0 1 1 0 0,1 0-1 0 0,-6 9-372 0 0,11-13 94 0 0,1 0 0 0 0,0 1 0 0 0,0-1 0 0 0,1 1 0 0 0,0-1 0 0 0,1 1 0 0 0,0 0 0 0 0,0 0 0 0 0,1 0 0 0 0,0 6-94 0 0,-1-4 60 0 0,1 0-63 0 0,1 1-1 0 0,-1 0 1 0 0,2-1 0 0 0,-1 1-1 0 0,2-1 1 0 0,0 1-1 0 0,0-1 1 0 0,1 1-1 0 0,1 2 4 0 0,-1-8-13 0 0,-1-1-1 0 0,1 0 0 0 0,0 0 0 0 0,0 1 0 0 0,1-2 0 0 0,2 4 14 0 0,3 5-6 0 0,-5-8 19 0 0,0 0 0 0 0,0 0 1 0 0,0 0-1 0 0,1 0 0 0 0,0-1 0 0 0,0 0 0 0 0,0 0 0 0 0,0 0 0 0 0,1 0 1 0 0,-1-1-1 0 0,1 0 0 0 0,0 0 0 0 0,0-1 0 0 0,5 2-13 0 0,-1-1 47 0 0,-1 0-1 0 0,1-1 0 0 0,-1-1 1 0 0,1 0-1 0 0,0 0 1 0 0,0 0-1 0 0,-1-2 0 0 0,1 1 1 0 0,0-1-1 0 0,-1 0 1 0 0,1-1-1 0 0,0 0 0 0 0,-1-1 1 0 0,0 0-1 0 0,1 0-46 0 0,-4 0 5 0 0,-1 0 0 0 0,1 0 0 0 0,-1 0 0 0 0,0-1-1 0 0,1 1 1 0 0,-1-1 0 0 0,-1 0 0 0 0,1-1 0 0 0,-1 1 0 0 0,0-1 0 0 0,0 0 0 0 0,3-4-5 0 0,5-10 21 0 0,-1 0 1 0 0,-1 0 0 0 0,0-2-22 0 0,-3 2 19 0 0,0 0 0 0 0,-1 0 0 0 0,-1 0-1 0 0,-1-1 1 0 0,-1 0 0 0 0,0 1 0 0 0,-2-1 0 0 0,0-16-19 0 0,-2 23 29 0 0,0 0 0 0 0,0 1 1 0 0,-1-1-1 0 0,-4-11-29 0 0,6 24 0 0 0,0 0 0 0 0,0 1 0 0 0,0-1 0 0 0,0 0 0 0 0,0 0 0 0 0,0 0 0 0 0,0 0 0 0 0,0 0 0 0 0,0 0 0 0 0,0 0 0 0 0,-1 0 0 0 0,1 0 0 0 0,0 0 0 0 0,0 0 0 0 0,0 1 0 0 0,0-1 0 0 0,0 0 0 0 0,0 0 0 0 0,0 0 0 0 0,0 0 0 0 0,0 0 0 0 0,0 0 0 0 0,-1 0 0 0 0,1 0 0 0 0,0 0 0 0 0,0 0 0 0 0,0 0 0 0 0,0 0 0 0 0,0 0 0 0 0,0 0 0 0 0,0 0 0 0 0,0 0 0 0 0,-1 0 0 0 0,1 0 0 0 0,0 0 0 0 0,0 0 0 0 0,0 0 0 0 0,0 0 0 0 0,0 0 0 0 0,0 0 0 0 0,0-1 0 0 0,0 1 0 0 0,0 0 0 0 0,-1 0 0 0 0,1 0 0 0 0,0 0 0 0 0,0 0 0 0 0,0 0 0 0 0,0 0 0 0 0,0 0 0 0 0,0 0 0 0 0,0 0 0 0 0,0 0 0 0 0,0 0 0 0 0,0-1 0 0 0,0 1 0 0 0,0 0 0 0 0,0 0 0 0 0,0 0 0 0 0,0 0 0 0 0,0 0 0 0 0,0 0 0 0 0,0 0 0 0 0,0 0 0 0 0,0-1 0 0 0,0 1 0 0 0,0 0 0 0 0,-3 6 0 0 0,2-1 4 0 0,1 0-1 0 0,0 0 1 0 0,0 1-1 0 0,0-1 1 0 0,0 0-1 0 0,1 0 1 0 0,0 0-1 0 0,1 5-3 0 0,16 42 52 0 0,-12-36-37 0 0,-1-4 20 0 0,1 1 0 0 0,0-1 0 0 0,1-1 0 0 0,0 1-35 0 0,11 18 66 0 0,-13-23-65 0 0,-1 1 0 0 0,1-1 0 0 0,0 0 0 0 0,1 0 0 0 0,-1-1 0 0 0,2 1 0 0 0,-1-2 0 0 0,0 1 0 0 0,1 0 0 0 0,0-1 0 0 0,4 2-1 0 0,0 0-15 0 0,-7-4-5 0 0,-1-1-1 0 0,1 1 1 0 0,1-1-1 0 0,-1 0 1 0 0,0 0-1 0 0,1 0 0 0 0,-1 0 1 0 0,1-1-1 0 0,3 1 21 0 0,-5-2-235 0 0,-1 1-1 0 0,1-1 1 0 0,0 0-1 0 0,-1-1 1 0 0,1 1-1 0 0,-1 0 1 0 0,1-1-1 0 0,-1 1 1 0 0,1-1 0 0 0,-1 0-1 0 0,0 0 1 0 0,3-1 235 0 0,15-10-6911 0 0,-19 12 6810 0 0,13-11-8173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43.113"/>
    </inkml:context>
    <inkml:brush xml:id="br0">
      <inkml:brushProperty name="width" value="0.05" units="cm"/>
      <inkml:brushProperty name="height" value="0.05" units="cm"/>
      <inkml:brushProperty name="color" value="#333333"/>
    </inkml:brush>
  </inkml:definitions>
  <inkml:trace contextRef="#ctx0" brushRef="#br0">444 603 5984 0 0,'3'-18'526'0'0,"-3"16"-310"0"0,1 0 0 0 0,-1 0 0 0 0,1 0 0 0 0,-1 0 1 0 0,0 0-1 0 0,0 0 0 0 0,0 0 0 0 0,0 0 1 0 0,0 0-1 0 0,-1-1-216 0 0,-9-29 6717 0 0,-5 4-3339 0 0,13 25-3194 0 0,0 1-1 0 0,0-1 1 0 0,-1 1-1 0 0,1-1 1 0 0,-1 1-1 0 0,1 0 0 0 0,-1 0 1 0 0,0 0-1 0 0,0 0 1 0 0,0 0-1 0 0,0 1 1 0 0,0-1-1 0 0,0 1 1 0 0,-1 0-1 0 0,1 0 1 0 0,0 0-1 0 0,-3 0-183 0 0,-9-1 339 0 0,0 1 0 0 0,0 1 0 0 0,-1 0 0 0 0,1 1-1 0 0,0 1 1 0 0,0 0 0 0 0,1 1 0 0 0,-1 0 0 0 0,1 2 0 0 0,-1-1 0 0 0,1 2 0 0 0,0 0 0 0 0,1 1-1 0 0,-1 0 1 0 0,2 1 0 0 0,-1 0 0 0 0,-7 7-339 0 0,11-9 134 0 0,1 2 0 0 0,-1-1 0 0 0,1 1 0 0 0,1 0 0 0 0,0 0 0 0 0,0 1 0 0 0,0 0 0 0 0,1 0 1 0 0,0 1-1 0 0,1 0 0 0 0,0 0 0 0 0,1 0 0 0 0,0 1 0 0 0,1-1 0 0 0,-1 2-134 0 0,2-3 11 0 0,0 0 1 0 0,1 0 0 0 0,0 1 0 0 0,0-1-1 0 0,1 0 1 0 0,1 0 0 0 0,-1 0-1 0 0,1 1 1 0 0,1-1 0 0 0,0 0-1 0 0,1 3-11 0 0,-1-6 7 0 0,0 0 0 0 0,1 0 0 0 0,-1-1 0 0 0,1 1-1 0 0,0-1 1 0 0,1 1 0 0 0,0-1 0 0 0,0 0 0 0 0,0 0-1 0 0,0-1 1 0 0,0 1 0 0 0,1-1 0 0 0,0 0-1 0 0,0 0 1 0 0,0-1 0 0 0,6 4-7 0 0,-7-5 0 0 0,0 1 0 0 0,1-1 0 0 0,-1 0 0 0 0,1 0 0 0 0,-1 0 0 0 0,1-1 0 0 0,0 0 0 0 0,0 0 0 0 0,0 0 0 0 0,0 0 0 0 0,2 0 0 0 0,-4-1 0 0 0,1 0 0 0 0,-1 0 0 0 0,1 0 0 0 0,-1 0 0 0 0,1 0 0 0 0,0-1 0 0 0,-1 1 0 0 0,1-1 0 0 0,-1 0 0 0 0,1 0 0 0 0,-1 0 0 0 0,0-1 0 0 0,1 1 0 0 0,-1-1 0 0 0,2-1 0 0 0,5-3 0 0 0,0-1 0 0 0,0-1 0 0 0,-1 0 0 0 0,0 0 0 0 0,0 0 0 0 0,-1-1 0 0 0,0-1 0 0 0,4-6 0 0 0,6-12 0 0 0,-2-1 0 0 0,-1-1 0 0 0,-1 0 0 0 0,6-21 0 0 0,-12 28 0 0 0,-2-1 0 0 0,0 0 0 0 0,-2-1 0 0 0,0 1 0 0 0,-2-1 0 0 0,0-14 0 0 0,-5-64-78 0 0,-3 0 0 0 0,-17-79 78 0 0,20 162-37 0 0,3 14 31 0 0,-1 0 1 0 0,0-1-1 0 0,0 1 1 0 0,-1 0-1 0 0,0 0 0 0 0,-2-6 6 0 0,1 9-63 0 0,2 5 39 0 0,0 7 9 0 0,1-8 11 0 0,2 45 5 0 0,2 0 0 0 0,6 17-1 0 0,1 25 51 0 0,0-15 104 0 0,2-1-1 0 0,23 69-154 0 0,-25-100-12 0 0,-7-24-8 0 0,1 0 0 0 0,0 0 0 0 0,1 0 0 0 0,1-1 0 0 0,0 0 0 0 0,7 10 20 0 0,-6-11-128 0 0,-8-14 77 0 0,1 1-1 0 0,-1 0 1 0 0,1-1-1 0 0,0 1 1 0 0,0-1-1 0 0,0 1 1 0 0,0-1-1 0 0,0 1 0 0 0,0-1 1 0 0,0 1-1 0 0,1-1 1 0 0,-1 0-1 0 0,0 0 1 0 0,1 0-1 0 0,-1 0 1 0 0,1 0-1 0 0,-1 0 52 0 0,2 0 16 0 0,1 1-585 0 0,0 0 0 0 0,0 0 0 0 0,0-1 1 0 0,0 0-1 0 0,0 0 0 0 0,0 0 0 0 0,0 0 0 0 0,1-1 1 0 0,1 1 568 0 0,7-1-2230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43.624"/>
    </inkml:context>
    <inkml:brush xml:id="br0">
      <inkml:brushProperty name="width" value="0.05" units="cm"/>
      <inkml:brushProperty name="height" value="0.05" units="cm"/>
      <inkml:brushProperty name="color" value="#333333"/>
    </inkml:brush>
  </inkml:definitions>
  <inkml:trace contextRef="#ctx0" brushRef="#br0">360 716 12816 0 0,'2'-4'132'0'0,"-1"0"0"0"0,0 0 0 0 0,0 0-1 0 0,0 0 1 0 0,-1 0 0 0 0,0 0 0 0 0,1 0 0 0 0,-2 0 0 0 0,1 0 0 0 0,0-1 0 0 0,-1-3-132 0 0,-3-8 336 0 0,0 0 0 0 0,-3-7-336 0 0,-2-3 1595 0 0,7 15-1031 0 0,-2 1-1 0 0,1-1 0 0 0,-2 1 1 0 0,1 0-1 0 0,-1 1 1 0 0,-1-1-1 0 0,-3-3-563 0 0,8 10 123 0 0,-1 1-1 0 0,0 0 1 0 0,0-1-1 0 0,0 1 1 0 0,0 0-1 0 0,-1 0 1 0 0,1 0-1 0 0,0 0 1 0 0,-1 1-1 0 0,1-1 1 0 0,-1 1-1 0 0,0-1 1 0 0,0 1-1 0 0,1 0 1 0 0,-1 0-1 0 0,0 0 1 0 0,0 0-1 0 0,0 1 1 0 0,0-1 0 0 0,0 1-1 0 0,0 0 1 0 0,0 0-1 0 0,0 0 1 0 0,0 0-1 0 0,0 1 1 0 0,0-1-1 0 0,0 1 1 0 0,0-1-1 0 0,-1 2-122 0 0,-5 1 271 0 0,0 0-1 0 0,0 1 1 0 0,1 1-1 0 0,-1-1 1 0 0,1 2-1 0 0,0-1 1 0 0,1 1-1 0 0,0 0 1 0 0,0 0-1 0 0,-2 3-270 0 0,-11 13 718 0 0,2 1-1 0 0,-11 17-717 0 0,10-14 281 0 0,12-16-179 0 0,1 1 0 0 0,1 0-1 0 0,0 0 1 0 0,0 0-1 0 0,1 0 1 0 0,0 1-1 0 0,1 0 1 0 0,1-1-1 0 0,0 1 1 0 0,0 0 0 0 0,1 0-1 0 0,0 7-101 0 0,2-7 81 0 0,0 1-1 0 0,0 0 1 0 0,1 0 0 0 0,1-1 0 0 0,0 1-1 0 0,2 5-80 0 0,-1-9 26 0 0,-1-1-1 0 0,1 1 1 0 0,0-1 0 0 0,1 0-1 0 0,0 0 1 0 0,0 0 0 0 0,1 0-1 0 0,-1-1 1 0 0,3 2-26 0 0,-5-7 1 0 0,0 1 1 0 0,1-1 0 0 0,-1 1-1 0 0,1-1 1 0 0,-1 0 0 0 0,1-1-1 0 0,-1 1 1 0 0,1 0 0 0 0,0-1-1 0 0,0 0 1 0 0,0 0 0 0 0,0 0-1 0 0,0-1 1 0 0,0 1 0 0 0,0-1-1 0 0,0 0 1 0 0,0 0-1 0 0,0 0 1 0 0,0-1 0 0 0,0 1-1 0 0,2-1-1 0 0,0-1 2 0 0,1 1 0 0 0,0-1-1 0 0,-1-1 1 0 0,0 1-1 0 0,1-1 1 0 0,-1 0-1 0 0,0 0 1 0 0,-1-1-1 0 0,1 0 1 0 0,0 0-1 0 0,-1 0 1 0 0,2-2-2 0 0,5-7-7 0 0,0-1 0 0 0,-1 0 0 0 0,-1 0 0 0 0,0-1 0 0 0,-1-1 0 0 0,-1 1 0 0 0,0-2-1 0 0,-1 1 1 0 0,-1-1 0 0 0,0 0 0 0 0,-1 0 0 0 0,-1 0 0 0 0,-1-4 7 0 0,5-31-124 0 0,-3-1 0 0 0,-3 0 0 0 0,-2-19 124 0 0,-13-157-349 0 0,12 221 337 0 0,-6-50-177 0 0,-2 0 1 0 0,-5-7 188 0 0,5 24-18 0 0,9 38 11 0 0,-1 0 1 0 0,0 0-1 0 0,0 0 0 0 0,1 0 1 0 0,-2 0-1 0 0,1 0 0 0 0,0 0 1 0 0,0 1-1 0 0,-1-2 7 0 0,-5-3 0 0 0,4 9 0 0 0,3 0 0 0 0,-2 1 6 0 0,1 0 0 0 0,0 0 1 0 0,0-1-1 0 0,0 1 0 0 0,0 0 0 0 0,0 1 0 0 0,1-1 0 0 0,-1 0 0 0 0,1 0 1 0 0,0 2-7 0 0,1 36 118 0 0,-1-33-95 0 0,5 42 166 0 0,2-1 1 0 0,5 10-190 0 0,8 57 290 0 0,-20-113-284 0 0,3 19 152 0 0,0 0-1 0 0,1 0 1 0 0,6 15-158 0 0,-2-13 164 0 0,0 4-3 0 0,1 0 1 0 0,2-1-1 0 0,1-1 0 0 0,1 0 0 0 0,4 4-161 0 0,-3-7-26 0 0,-1-1 0 0 0,-1 2 0 0 0,3 8 26 0 0,-12-26-45 0 0,1 0 0 0 0,0 0 0 0 0,0 0 0 0 0,0-1 1 0 0,0 0-1 0 0,1 0 0 0 0,0 0 0 0 0,0 0 0 0 0,0-1 1 0 0,1 0-1 0 0,-1 0 0 0 0,1 0 0 0 0,0-1 0 0 0,0 0 1 0 0,1 0-1 0 0,-1 0 0 0 0,0-1 0 0 0,1 0 45 0 0,-6-2-139 0 0,1 0 1 0 0,-1 0-1 0 0,0 0 0 0 0,0 0 1 0 0,1 0-1 0 0,-1 0 0 0 0,0-1 1 0 0,0 1-1 0 0,0 0 0 0 0,1-1 1 0 0,-1 1-1 0 0,0-1 0 0 0,0 1 1 0 0,0-1-1 0 0,0 0 0 0 0,0 1 1 0 0,0-1-1 0 0,0 0 139 0 0,1 0-517 0 0,8-6-1346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5.117"/>
    </inkml:context>
    <inkml:brush xml:id="br0">
      <inkml:brushProperty name="width" value="0.05" units="cm"/>
      <inkml:brushProperty name="height" value="0.05" units="cm"/>
      <inkml:brushProperty name="color" value="#333333"/>
    </inkml:brush>
  </inkml:definitions>
  <inkml:trace contextRef="#ctx0" brushRef="#br0">460 112 7368 0 0,'-11'14'568'0'0,"8"-6"5"0"0,3-7 1411 0 0,0-1 651 0 0,0 0 134 0 0,0 0-200 0 0,0-2-929 0 0,-3-6-654 0 0,0 0-1 0 0,0 0 1 0 0,0 0-1 0 0,-2 0-985 0 0,3 3 120 0 0,-1 0-1 0 0,0 1 0 0 0,0-1 0 0 0,-1 1 0 0 0,1 0 0 0 0,-1 0 1 0 0,0 0-1 0 0,0 0 0 0 0,-1 1 0 0 0,1 0 0 0 0,-3-2-119 0 0,-16-10 373 0 0,18 11-283 0 0,0 1 1 0 0,0-1-1 0 0,0 1 1 0 0,0 1-1 0 0,-1-1 0 0 0,1 1 1 0 0,-1 0-1 0 0,-2-1-90 0 0,2 2 49 0 0,-1 1 1 0 0,0-1-1 0 0,1 1 0 0 0,-1 0 0 0 0,1 1 0 0 0,-1-1 0 0 0,1 1 0 0 0,-1 1 1 0 0,1-1-1 0 0,-1 1 0 0 0,1 0 0 0 0,0 1 0 0 0,0-1 0 0 0,0 1 0 0 0,0 1 1 0 0,1-1-1 0 0,-1 1-49 0 0,-5 3 19 0 0,1 1 0 0 0,0 0 0 0 0,0 1 1 0 0,1 0-1 0 0,0 0 0 0 0,0 1 0 0 0,1 1 0 0 0,-1 2-19 0 0,6-9 1 0 0,1 0-1 0 0,0 0 0 0 0,0 0 1 0 0,0 0-1 0 0,0 0 0 0 0,1 0 1 0 0,-1 1-1 0 0,1-1 0 0 0,1 1 1 0 0,-1-1-1 0 0,0 1 0 0 0,1-1 1 0 0,0 1-1 0 0,0-1 0 0 0,1 1 1 0 0,-1-1-1 0 0,1 1 0 0 0,0-1 0 0 0,0 1 1 0 0,0-1-1 0 0,1 1 0 0 0,-1-1 1 0 0,1 0-1 0 0,0 0 0 0 0,0 0 1 0 0,1 0-1 0 0,-1 0 0 0 0,1-1 1 0 0,0 1-1 0 0,0-1 0 0 0,0 0 1 0 0,1 1-1 0 0,-1-1 0 0 0,3 1 0 0 0,55 41 0 0 0,-30-24 0 0 0,5 7 0 0 0,-21-17 16 0 0,1 0 1 0 0,1-1-1 0 0,6 3-16 0 0,23 14 52 0 0,-32-17-11 0 0,-1 1-1 0 0,0 0 1 0 0,-1 1-1 0 0,0 0 0 0 0,-1 1 1 0 0,0 0-1 0 0,3 6-40 0 0,14 14 71 0 0,-21-25-27 0 0,0 0 1 0 0,-1 1-1 0 0,0-1 0 0 0,4 7-44 0 0,-10-13 7 0 0,1 0 0 0 0,0 0 0 0 0,-1 0 1 0 0,1 0-1 0 0,-1 0 0 0 0,0 0 0 0 0,0 0 0 0 0,1 0 0 0 0,-1 0 0 0 0,-1 0 0 0 0,1 0 0 0 0,0 0 0 0 0,0 0 1 0 0,-1 0-1 0 0,1 0 0 0 0,-1 0 0 0 0,0-1 0 0 0,1 1 0 0 0,-1 0 0 0 0,0 0 0 0 0,0 0 0 0 0,0-1 1 0 0,0 1-1 0 0,-1 0-7 0 0,-4 6 33 0 0,0-1 1 0 0,0-1-1 0 0,-1 1 1 0 0,-4 3-34 0 0,6-5 26 0 0,-2 0-10 0 0,0 0 1 0 0,0 0-1 0 0,0-1 1 0 0,0 0-1 0 0,-1 0 1 0 0,1-1-1 0 0,-1 0 1 0 0,0 0-1 0 0,0-1 1 0 0,-1 1-17 0 0,-5-1 31 0 0,1 1 1 0 0,-1-2-1 0 0,0 0 1 0 0,1 0-1 0 0,-13-2-31 0 0,10 0 19 0 0,8 1-11 0 0,1 0 0 0 0,-1-1 0 0 0,1 0 0 0 0,-1-1 0 0 0,1 1 0 0 0,-2-2-8 0 0,-19-7-13 0 0,0-2 0 0 0,-1-2 13 0 0,17 8-19 0 0,1 0 1 0 0,0-1-1 0 0,0-1 1 0 0,1 0-1 0 0,-9-8 19 0 0,-13-16-313 0 0,-21-21-4015 0 0,47 43-1734 0 0,6-1-1707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5.728"/>
    </inkml:context>
    <inkml:brush xml:id="br0">
      <inkml:brushProperty name="width" value="0.05" units="cm"/>
      <inkml:brushProperty name="height" value="0.05" units="cm"/>
      <inkml:brushProperty name="color" value="#333333"/>
    </inkml:brush>
  </inkml:definitions>
  <inkml:trace contextRef="#ctx0" brushRef="#br0">1 1 15032 0 0,'6'8'1597'0'0,"1"21"-551"0"0,9-2 2096 0 0,-10-18-2443 0 0,-1-1 0 0 0,0 1-1 0 0,0 1 1 0 0,-1-1 0 0 0,0 2-699 0 0,7 27 1121 0 0,-3-12-1010 0 0,3 16-111 0 0,-3 19 651 0 0,-2 0 1 0 0,-3 0-1 0 0,-4 32-651 0 0,1-46 118 0 0,-1-44-103 0 0,1 2-3 0 0,9 9-172 0 0,-7-12-536 0 0,-2-2-257 0 0,7 2-974 0 0,-6-2 1873 0 0,-1 0 0 0 0,0 0 0 0 0,1 0 0 0 0,-1 1 0 0 0,1-1 0 0 0,-1 0 0 0 0,0 0 0 0 0,1 0 0 0 0,-1 0 0 0 0,1 0 0 0 0,-1 0 0 0 0,0 0 0 0 0,1 0 0 0 0,-1 0 0 0 0,1 0 0 0 0,-1-1 0 0 0,0 1 0 0 0,1 0 0 0 0,-1 0 0 0 0,1 0 0 0 0,-1 0 0 0 0,0-1 0 0 0,1 1 0 0 0,-1 0 0 0 0,0 0 0 0 0,1-1 0 0 0,-1 1 0 0 0,0 0 54 0 0,1-1-91 0 0,-1 1-1 0 0,1 0 1 0 0,-1-1 0 0 0,1 1 0 0 0,-1-1-1 0 0,1 1 1 0 0,-1-1 0 0 0,1 1 0 0 0,-1-1 0 0 0,0 1-1 0 0,1-1 1 0 0,-1 1 0 0 0,0-1 0 0 0,0 1-1 0 0,1-1 1 0 0,-1 0 91 0 0,-3-10-1479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6.792"/>
    </inkml:context>
    <inkml:brush xml:id="br0">
      <inkml:brushProperty name="width" value="0.05" units="cm"/>
      <inkml:brushProperty name="height" value="0.05" units="cm"/>
      <inkml:brushProperty name="color" value="#333333"/>
    </inkml:brush>
  </inkml:definitions>
  <inkml:trace contextRef="#ctx0" brushRef="#br0">1 176 2304 0 0,'0'0'723'0'0,"0"0"2195"0"0,0 0 965 0 0,2 1 189 0 0,30 17 2874 0 0,-26-16-6657 0 0,-1 1 0 0 0,1-1 1 0 0,-1-1-1 0 0,1 1 0 0 0,0-1 1 0 0,-1 0-1 0 0,1-1 1 0 0,0 1-1 0 0,0-1-289 0 0,134-8 31 0 0,3 1 695 0 0,7 2-1604 0 0,-98 1-1031 0 0,0-2-1 0 0,0-3 1 0 0,13-5 1909 0 0,-33 2-836 0 0,1 1 71 0 0,-27 9 661 0 0,0 0 1 0 0,-1 0 0 0 0,1 0 0 0 0,0-1 0 0 0,-1 0 0 0 0,5-3 103 0 0,7-3 3 0 0,-16 8 80 0 0,1 0 1 0 0,-1 0-1 0 0,1 0 1 0 0,-1 0-1 0 0,1 0 1 0 0,-1-1-1 0 0,0 1 0 0 0,0 0 1 0 0,1-1-1 0 0,-1 1 1 0 0,0-1-1 0 0,0 1 1 0 0,0-1-1 0 0,0 1 1 0 0,0-2-84 0 0,-1 2 99 0 0,0 0 0 0 0,0 0 0 0 0,0 0-1 0 0,0 0 1 0 0,0 0 0 0 0,0 0 0 0 0,0 0 0 0 0,0 1 0 0 0,0-1 0 0 0,0 0-1 0 0,0 0 1 0 0,-1 0 0 0 0,1 0 0 0 0,0 0 0 0 0,-1 0 0 0 0,1 0 0 0 0,0 0-1 0 0,-1 0 1 0 0,0 1 0 0 0,1-1 0 0 0,-1 0 0 0 0,1 0 0 0 0,-1 1 0 0 0,0-1-1 0 0,1 0 1 0 0,-1 1 0 0 0,0-1 0 0 0,0 0 0 0 0,0 1 0 0 0,1-1 0 0 0,-1 1-1 0 0,0-1-98 0 0,-2 0 202 0 0,0-1-1 0 0,0 1 0 0 0,-1 0 0 0 0,1 0 0 0 0,0 0 1 0 0,0 0-1 0 0,0 1 0 0 0,-1-1 0 0 0,1 1 0 0 0,0 0 1 0 0,0 0-1 0 0,-1 0 0 0 0,1 0 0 0 0,0 0 0 0 0,-1 1 1 0 0,1 0-1 0 0,-3 0-201 0 0,-7 3 692 0 0,1 1 1 0 0,0 0 0 0 0,-10 6-693 0 0,16-8 139 0 0,1-1-2 0 0,0 2 0 0 0,0-1 1 0 0,0 1-1 0 0,1-1 0 0 0,-1 1 1 0 0,1 0-1 0 0,0 1 1 0 0,0-1-1 0 0,0 1 0 0 0,0 0 1 0 0,1 0-1 0 0,0 0 0 0 0,-2 5-137 0 0,-3 8 163 0 0,0 1 0 0 0,1 0 0 0 0,-1 10-163 0 0,-2 4-49 0 0,5-17 273 0 0,1 0 1 0 0,0 0 0 0 0,1 0-1 0 0,-1 17-224 0 0,4-23 90 0 0,0 0 0 0 0,0 1-1 0 0,1-1 1 0 0,0 0-1 0 0,1 0 1 0 0,1 0 0 0 0,-1 0-1 0 0,1 0 1 0 0,4 7-90 0 0,-6-17 4 0 0,-1 1 1 0 0,0-1-1 0 0,1 0 0 0 0,-1 1 0 0 0,1-1 0 0 0,-1 1 1 0 0,1-1-1 0 0,-1 0 0 0 0,1 1 0 0 0,0-1 1 0 0,-1 0-1 0 0,1 0 0 0 0,-1 1 0 0 0,1-1 0 0 0,0 0 1 0 0,-1 0-1 0 0,1 0 0 0 0,-1 0 0 0 0,1 0-4 0 0,2 1 11 0 0,1 0-7 0 0,-1 1 0 0 0,1-1 0 0 0,0 0 0 0 0,0 0 1 0 0,0-1-1 0 0,0 1 0 0 0,0-1 0 0 0,0 0 0 0 0,0 0 0 0 0,0 0 1 0 0,0 0-1 0 0,0-1 0 0 0,0 1 0 0 0,0-1 0 0 0,0 0 0 0 0,3-2-4 0 0,7-2 13 0 0,-1 0 0 0 0,1-2-1 0 0,-1 1 1 0 0,1-3-13 0 0,-3 1-50 0 0,-1 0 0 0 0,0-1 0 0 0,0-1 0 0 0,-1 0 0 0 0,0 0 0 0 0,-1-1 0 0 0,0 0 0 0 0,1-3 50 0 0,-2 1-63 0 0,-1 1 0 0 0,0-1 0 0 0,-1 0 0 0 0,-1 0 0 0 0,0-1-1 0 0,1-9 64 0 0,-1-4-59 0 0,0 1 0 0 0,-2-1-1 0 0,-1 0 1 0 0,-1-3 59 0 0,-5-10-60 0 0,2 32 50 0 0,-1 10 6 0 0,-3 11 19 0 0,7-13-12 0 0,-3 9 58 0 0,1-1-1 0 0,0 1 1 0 0,1 0-1 0 0,0 0 1 0 0,0 0-1 0 0,1 0 1 0 0,0 0-1 0 0,1 8-60 0 0,0 8 157 0 0,-1-13-89 0 0,2 0-1 0 0,-1-1 1 0 0,1 1-1 0 0,4 11-67 0 0,5 29 132 0 0,-9-41-122 0 0,0-1 1 0 0,0 0 0 0 0,1 0-1 0 0,1 0 1 0 0,-1 0 0 0 0,2-1-1 0 0,-1 1 1 0 0,1-1-1 0 0,1 0 1 0 0,4 6-11 0 0,-5-8-236 0 0,0-1 0 0 0,1 0 0 0 0,-1-1-1 0 0,1 1 1 0 0,0-1 0 0 0,1 0 0 0 0,-1 0 0 0 0,1-1 0 0 0,0 0 0 0 0,0 0-1 0 0,0-1 1 0 0,0 0 0 0 0,1 0 0 0 0,3 0 236 0 0,-1-1-625 0 0,0-1 0 0 0,0 0 0 0 0,0-1 0 0 0,0 0 0 0 0,0-1 0 0 0,0 0 0 0 0,0 0 0 0 0,0-1 0 0 0,0 0 1 0 0,0-1-1 0 0,-1 0 0 0 0,1-1 0 0 0,-1 0 0 0 0,7-4 625 0 0,57-33-3100 0 0,-66 37 2714 0 0,0-1 0 0 0,0 1 1 0 0,-1-1-1 0 0,5-4 386 0 0,20-15-1442 0 0,-22 18 1134 0 0,0 0 0 0 0,0-1 0 0 0,-1 0 0 0 0,1-1-1 0 0,-1 0 1 0 0,0 0 308 0 0,2-5 401 0 0,0 1 0 0 0,-1-2 0 0 0,-1 1 0 0 0,0-1 0 0 0,-1 0 0 0 0,3-7-401 0 0,-7 10 508 0 0,0 0 0 0 0,-1 0 1 0 0,0 0-1 0 0,0 0 0 0 0,-1-1 0 0 0,-1 1 1 0 0,0 0-1 0 0,-1 0 0 0 0,0-1 0 0 0,-2-10-508 0 0,2 17 304 0 0,0 0 0 0 0,-1-1 1 0 0,1 1-1 0 0,-1 0 0 0 0,0 0 0 0 0,-1 0 0 0 0,1 0 0 0 0,-1 1 0 0 0,0-1 0 0 0,0 1 0 0 0,0-1 0 0 0,-1 1 0 0 0,0 0 0 0 0,-2-2-304 0 0,4 4 126 0 0,0 0 1 0 0,0 1-1 0 0,-1-1 1 0 0,1 1-1 0 0,-1 0 1 0 0,1-1 0 0 0,-1 1-1 0 0,1 0 1 0 0,-1 0-1 0 0,0 1 1 0 0,0-1-1 0 0,1 1 1 0 0,-1-1-1 0 0,0 1 1 0 0,0 0 0 0 0,0 0-1 0 0,1 0 1 0 0,-1 0-1 0 0,0 1 1 0 0,0-1-1 0 0,0 1 1 0 0,1-1-1 0 0,-1 1 1 0 0,0 0 0 0 0,1 0-1 0 0,-1 0 1 0 0,1 1-1 0 0,-2-1-126 0 0,0 3 168 0 0,-1-1-1 0 0,0 0 1 0 0,1 1-1 0 0,-1 0 1 0 0,1 0-1 0 0,0 0 1 0 0,1 1-1 0 0,-4 3-167 0 0,-25 43 1158 0 0,18-27-649 0 0,9-15-340 0 0,1 1 0 0 0,0-1 0 0 0,0 1 0 0 0,1 0 0 0 0,0-1 0 0 0,1 2-1 0 0,0 2-168 0 0,-6 19 266 0 0,6-22-214 0 0,0 0 1 0 0,1 0-1 0 0,1 0 0 0 0,-1 0 1 0 0,1 0-1 0 0,1 0 0 0 0,0 0 1 0 0,2 9-53 0 0,2 4 153 0 0,1-1 1 0 0,1 1 0 0 0,3 4-154 0 0,-9-25-8 0 0,-1-1 0 0 0,1 1 0 0 0,0 0 0 0 0,0 0 0 0 0,0-1-1 0 0,0 1 1 0 0,0 0 0 0 0,0-1 0 0 0,0 1 0 0 0,0-1 0 0 0,1 1 0 0 0,-1-1 0 0 0,0 0 0 0 0,1 0 0 0 0,0 0 0 0 0,-1 1 0 0 0,1-1 0 0 0,-1-1 0 0 0,1 1 0 0 0,0 0 0 0 0,0 0 0 0 0,0-1 0 0 0,-1 1 0 0 0,1-1 0 0 0,0 1 0 0 0,0-1 0 0 0,0 0 0 0 0,0 0-1 0 0,0 0 1 0 0,0 0 0 0 0,1 0 8 0 0,6-1 189 0 0,-1-1 0 0 0,1 0 0 0 0,-1-1-1 0 0,0 0 1 0 0,0 0 0 0 0,4-3-189 0 0,6-1 334 0 0,-7 2-435 0 0,1-1 1 0 0,-2 0-1 0 0,1 0 1 0 0,-1-1-1 0 0,0-1 0 0 0,0 1 1 0 0,0-2-1 0 0,-1 1 1 0 0,-1-1-1 0 0,0 0 0 0 0,0-1 1 0 0,0 0-1 0 0,4-10 101 0 0,-4 7-34 0 0,-2 0-1 0 0,1-1 1 0 0,-2 0-1 0 0,0 0 0 0 0,0 0 1 0 0,-1-1-1 0 0,-1 1 1 0 0,-1-1-1 0 0,0 0 1 0 0,0 0-1 0 0,-2-5 35 0 0,0 4 0 0 0,1 7 0 0 0,-1 0 0 0 0,-1 0 0 0 0,1 0 0 0 0,-2-1 0 0 0,1 1 0 0 0,-2-2 0 0 0,0 4 13 0 0,-1 19 70 0 0,3 6-16 0 0,0-1 0 0 0,1 0 0 0 0,1 1 0 0 0,1-1-1 0 0,0 0 1 0 0,6 17-67 0 0,6 19 261 0 0,13 28-261 0 0,-7-26 125 0 0,-1 18 72 0 0,-6-24-76 0 0,-4-8 165 0 0,4 33-286 0 0,-9-45 50 0 0,-1-7-21 0 0,-1 1 1 0 0,-1-1-1 0 0,-1 0 0 0 0,-1 0 0 0 0,-1 0 0 0 0,-2 2-29 0 0,4-20 2 0 0,-1-1 1 0 0,-1 1-1 0 0,1 0 1 0 0,0-1-1 0 0,-1 0 0 0 0,0 1 1 0 0,0-1-1 0 0,0 0 1 0 0,0 0-1 0 0,0 0 0 0 0,-1 0 1 0 0,0 0-1 0 0,1-1 1 0 0,-1 1-1 0 0,-2 1-2 0 0,3-3 2 0 0,-1 1 0 0 0,1 0 0 0 0,-1-1 0 0 0,1 1 0 0 0,-1-1 0 0 0,0 0 0 0 0,0 0 0 0 0,0 0 0 0 0,0 0 0 0 0,1 0 0 0 0,-1-1 0 0 0,0 1 0 0 0,0-1 0 0 0,0 0 0 0 0,-1 0 0 0 0,1 0 0 0 0,0 0 0 0 0,-2-1-2 0 0,-3-1-49 0 0,0-1 0 0 0,1 0 0 0 0,-1 0 0 0 0,1 0 0 0 0,0-1 0 0 0,0-1 1 0 0,0 1-1 0 0,0-1 0 0 0,1 0 0 0 0,0 0 0 0 0,0-1 0 0 0,0 0 0 0 0,1 0 0 0 0,0-1 0 0 0,0 1 0 0 0,0-1 0 0 0,0-1 49 0 0,-6-11-575 0 0,1 0 0 0 0,1-1 0 0 0,1 0-1 0 0,1-1 1 0 0,-5-18 575 0 0,6 4-2063 0 0,3-2-4400 0 0,6 0-1886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7.167"/>
    </inkml:context>
    <inkml:brush xml:id="br0">
      <inkml:brushProperty name="width" value="0.05" units="cm"/>
      <inkml:brushProperty name="height" value="0.05" units="cm"/>
      <inkml:brushProperty name="color" value="#333333"/>
    </inkml:brush>
  </inkml:definitions>
  <inkml:trace contextRef="#ctx0" brushRef="#br0">0 0 1376 0 0,'8'9'520'0'0,"-1"-1"0"0"0,0 1-1 0 0,-1 1 1 0 0,0 1-520 0 0,-2-4 1970 0 0,0 0 1 0 0,-1 0-1 0 0,-1 1 0 0 0,1 0 1 0 0,-1-1-1 0 0,0 4-1970 0 0,18 66 8627 0 0,-11-47-6638 0 0,-2 0 0 0 0,1 10-1989 0 0,-3-9 542 0 0,-1-2 84 0 0,-1 0 0 0 0,0 14-626 0 0,2 9 239 0 0,-5-51-339 0 0,0-1-1 0 0,0 0-23 0 0,0 0-11 0 0,0 0-1 0 0,0 0-169 0 0,4-9-2030 0 0,-1-13-531 0 0,-2 0 0 0 0,-1-18 2866 0 0,0 28-752 0 0,0-19-1156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7.857"/>
    </inkml:context>
    <inkml:brush xml:id="br0">
      <inkml:brushProperty name="width" value="0.05" units="cm"/>
      <inkml:brushProperty name="height" value="0.05" units="cm"/>
      <inkml:brushProperty name="color" value="#333333"/>
    </inkml:brush>
  </inkml:definitions>
  <inkml:trace contextRef="#ctx0" brushRef="#br0">9 0 11520 0 0,'0'0'528'0'0,"0"0"-16"0"0,-8 13 1685 0 0,8-11-1991 0 0,0 0-1 0 0,0 0 1 0 0,0-1-1 0 0,0 1 1 0 0,0 0 0 0 0,0 0-1 0 0,1-1 1 0 0,-1 1 0 0 0,1 0-206 0 0,1 12 786 0 0,-2-9-717 0 0,1-1 0 0 0,-1 0 0 0 0,1 1 0 0 0,0-1-1 0 0,0 0 1 0 0,0 0 0 0 0,1 0 0 0 0,-1 0 0 0 0,3 4-69 0 0,22 32-1499 0 0,-5-9-624 0 0,-14-19 1218 0 0,1-1 1 0 0,1-1 0 0 0,0 1 0 0 0,0-1 0 0 0,1-1 0 0 0,4 3 904 0 0,30 31-1158 0 0,-4-2 887 0 0,-25-27 704 0 0,-1 0 1 0 0,-1 1-1 0 0,0 1 1 0 0,1 2-434 0 0,49 70 6950 0 0,-58-79-6027 0 0,0 1-1 0 0,0 0 1 0 0,-1 1 0 0 0,0-1-1 0 0,0 1 1 0 0,-1 4-923 0 0,-2-13 575 0 0,-1-2-30 0 0,0 0-12 0 0,0 0-17 0 0,0 0-4 0 0,0 0 0 0 0,0 0 0 0 0,0 0 0 0 0,0 0 0 0 0,-3-13 444 0 0,2-7-931 0 0,0 1-1 0 0,2 0 1 0 0,0 0-1 0 0,1 0 1 0 0,1-1 0 0 0,0 2-1 0 0,7-18-24 0 0,-3 13 0 0 0,1 1 0 0 0,1 1 0 0 0,1 0 0 0 0,1 0 0 0 0,1 1 0 0 0,10-13 0 0 0,-17 26 0 0 0,0 1 0 0 0,0 0 0 0 0,1 0 0 0 0,0 0 0 0 0,1 1 0 0 0,-1 0 0 0 0,1 0 0 0 0,0 1 0 0 0,0-1 0 0 0,0 2 0 0 0,1-1 0 0 0,0 1 0 0 0,-4 1 0 0 0,0 0 0 0 0,0 1 0 0 0,0 0 0 0 0,0 0 0 0 0,0 0 0 0 0,1 1 0 0 0,-1-1 0 0 0,0 1 0 0 0,0 0 0 0 0,1 0 0 0 0,-1 1 0 0 0,0-1 0 0 0,0 1 0 0 0,0 0 0 0 0,0 0 0 0 0,0 0 0 0 0,0 1 0 0 0,0-1 0 0 0,0 1 0 0 0,0 0 0 0 0,0 0 0 0 0,-1 0 0 0 0,1 1 0 0 0,-1-1 0 0 0,1 2-4 0 0,0-1-1 0 0,-1 1 1 0 0,0 0-1 0 0,0 0 0 0 0,0 0 1 0 0,-1 0-1 0 0,1 1 1 0 0,1 3 4 0 0,13 39-43 0 0,-15-42 42 0 0,0 2-6 0 0,14 43 191 0 0,-1 0 0 0 0,0 18-184 0 0,-12-54 40 0 0,1-1 0 0 0,0 0 0 0 0,1 0 0 0 0,5 9-40 0 0,9 27-146 0 0,-18-46 140 0 0,0 0 0 0 0,1-1 0 0 0,-1 1 0 0 0,0-1 0 0 0,1 1 0 0 0,0-1 0 0 0,0 0 0 0 0,-1 1 0 0 0,1-1 0 0 0,1 0 1 0 0,-1 0-1 0 0,0-1 0 0 0,0 1 0 0 0,1 0 0 0 0,-1-1 0 0 0,1 1 0 0 0,-1-1 0 0 0,1 0 0 0 0,0 0 0 0 0,-1 0 0 0 0,1 0 0 0 0,0 0 0 0 0,0-1 0 0 0,0 1 0 0 0,0-1 6 0 0,4 1-10 0 0,0 0 0 0 0,0-1 0 0 0,0 0 0 0 0,0 0 0 0 0,0-1 0 0 0,-1 0 0 0 0,1 0 0 0 0,0 0 0 0 0,6-3 10 0 0,161-63-1952 0 0,-164 62 1687 0 0,0-1 1 0 0,0-1-1 0 0,-1 0 0 0 0,0 0 0 0 0,0 0 1 0 0,5-7 264 0 0,5-4-390 0 0,-14 13 374 0 0,1 0 1 0 0,-1 0 0 0 0,-1-1 0 0 0,1 0 0 0 0,-1 0 0 0 0,0 0 0 0 0,0 0 0 0 0,-1-1 0 0 0,0 1-1 0 0,0-1 1 0 0,0 0 0 0 0,-1 0 0 0 0,0 0 0 0 0,-1-1 0 0 0,0 1 0 0 0,0 0 0 0 0,0-3 15 0 0,0 0 134 0 0,-2-1 0 0 0,1 0 0 0 0,-1 0 0 0 0,-1 1 0 0 0,0-1 0 0 0,-1 1 1 0 0,1 0-1 0 0,-2-1 0 0 0,0 1 0 0 0,0 0 0 0 0,-3-4-134 0 0,6 12 44 0 0,0 0 0 0 0,-1-1-1 0 0,1 1 1 0 0,-1 0 0 0 0,1 0-1 0 0,-1 0 1 0 0,0 0 0 0 0,0 0-1 0 0,0 0 1 0 0,0 0 0 0 0,0 0-1 0 0,0 1 1 0 0,-1-1 0 0 0,0 1-44 0 0,-1-1 7 0 0,1 1 1 0 0,-1 0 0 0 0,0 0-1 0 0,0 0 1 0 0,0 1-1 0 0,0-1 1 0 0,0 1 0 0 0,0 0-1 0 0,0 0-7 0 0,1 1 86 0 0,0-1-1 0 0,0 1 0 0 0,0-1 1 0 0,0 1-1 0 0,0 0 1 0 0,0 0-1 0 0,1 0 0 0 0,-1 1 1 0 0,0-1-1 0 0,1 1 0 0 0,-1-1 1 0 0,1 1-1 0 0,-1 0 1 0 0,1 0-1 0 0,-2 1-85 0 0,-3 5 349 0 0,-1 0 0 0 0,2 0 0 0 0,-6 8-349 0 0,3-4 262 0 0,5-7-105 0 0,0 1-1 0 0,0-1 1 0 0,0 1-1 0 0,-1 4-156 0 0,-2 8 149 0 0,0 0 0 0 0,1 1 0 0 0,1 0-1 0 0,0-1 1 0 0,1 7-149 0 0,2-15 134 0 0,1 0 1 0 0,1 0-1 0 0,0 0 0 0 0,0 0 0 0 0,1 0 1 0 0,0 0-1 0 0,0 0 0 0 0,3 6-134 0 0,-3-11 65 0 0,1 0 0 0 0,0 0 0 0 0,0 0 0 0 0,1 0-1 0 0,-1 0 1 0 0,1 0 0 0 0,0-1 0 0 0,1 1 0 0 0,-1-1 0 0 0,1 0 0 0 0,-1 0 0 0 0,1 0-1 0 0,0 0 1 0 0,1-1 0 0 0,-1 0 0 0 0,2 1-65 0 0,0 0 0 0 0,0-1 0 0 0,0 1 0 0 0,0-1 0 0 0,0-1 0 0 0,1 1 0 0 0,0-1 0 0 0,1 0 0 0 0,-6-1 0 0 0,0-1 0 0 0,1 0 0 0 0,-1 1 0 0 0,0-1 0 0 0,1 0 0 0 0,-1-1 0 0 0,0 1 0 0 0,1 0 0 0 0,-1-1 0 0 0,0 1 0 0 0,1-1 0 0 0,-1 1 0 0 0,0-1 0 0 0,0 0 0 0 0,1 0 0 0 0,-1 0 0 0 0,0 0 0 0 0,0-1 0 0 0,0 1 0 0 0,-1-1 0 0 0,1 1 0 0 0,0-1 0 0 0,0 0 0 0 0,13-14 0 0 0,-1 0 0 0 0,11-18 0 0 0,-20 26 0 0 0,-1 1 0 0 0,0-1 0 0 0,0 0 0 0 0,0 0 0 0 0,-1-1 0 0 0,0 1 0 0 0,-1-1 0 0 0,1-4 0 0 0,3-20 0 0 0,-1 7 0 0 0,-1-1 0 0 0,-2 1 0 0 0,0-3 0 0 0,-2 18 0 0 0,0 8 0 0 0,1 0 0 0 0,-1 1 0 0 0,0-1 0 0 0,0 0 0 0 0,-1 0 0 0 0,1 0 0 0 0,0 1 0 0 0,-1-1 0 0 0,0 0 0 0 0,0 0 0 0 0,0 0 0 0 0,1 11 0 0 0,5 12 0 0 0,11 29 0 0 0,-11-32 0 0 0,0-1 0 0 0,2 0 0 0 0,0 0 0 0 0,0 0 0 0 0,4 3 0 0 0,20 35-56 0 0,5 15 56 0 0,-7-13-16 0 0,-2-5 50 0 0,6 9 190 0 0,-2 5-224 0 0,-21-43 17 0 0,-2 1 1 0 0,0 0-1 0 0,-2 1 1 0 0,4 21-18 0 0,-8-33-38 0 0,1 2 14 0 0,-1 0-1 0 0,-1 0 1 0 0,0 0 0 0 0,0 1-1 0 0,-2-1 1 0 0,-1 13 24 0 0,-2-6 0 0 0,-1 0 0 0 0,-6 18 0 0 0,7-30 0 0 0,1-1 0 0 0,-1 1 0 0 0,0-1 0 0 0,-1-1 0 0 0,0 1 0 0 0,0 0 0 0 0,-1-1 0 0 0,-1 1 0 0 0,1-1 46 0 0,0 0-1 0 0,-1-1 1 0 0,0 0 0 0 0,0 0-1 0 0,0 0 1 0 0,-1-1-1 0 0,0 0 1 0 0,0 0 0 0 0,0-1-46 0 0,-2 0 31 0 0,0 1 1 0 0,1-2-1 0 0,-1 1 1 0 0,-1-1 0 0 0,1-1-1 0 0,0 0 1 0 0,-1 0-1 0 0,1-1 1 0 0,-1-1 0 0 0,1 0-1 0 0,-1 0 1 0 0,1-1-1 0 0,-7-1-31 0 0,-6-2-223 0 0,1-1-1 0 0,-22-9 224 0 0,3-5-2195 0 0,31 13-334 0 0,1 0-1 0 0,-1 0 0 0 0,0-3 2530 0 0,-26-23-9629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2.265"/>
    </inkml:context>
    <inkml:brush xml:id="br0">
      <inkml:brushProperty name="width" value="0.1" units="cm"/>
      <inkml:brushProperty name="height" value="0.1" units="cm"/>
      <inkml:brushProperty name="color" value="#333333"/>
    </inkml:brush>
  </inkml:definitions>
  <inkml:trace contextRef="#ctx0" brushRef="#br0">167 272 12440 0 0,'19'-25'1169'0'0,"-2"0"0"0"0,11-22-1169 0 0,-25 40 225 0 0,-1 0 0 0 0,1 0-1 0 0,-1 0 1 0 0,-1 0 0 0 0,1-2-225 0 0,1-4 167 0 0,-3 10-151 0 0,1-1 1 0 0,-1 1 0 0 0,0 0-1 0 0,1-1 1 0 0,-1 1-1 0 0,-1 0 1 0 0,1-1 0 0 0,-1 1-1 0 0,1 0 1 0 0,-1-1-1 0 0,0 1 1 0 0,0 0 0 0 0,0 0-1 0 0,0 0 1 0 0,-1 0 0 0 0,1 0-1 0 0,-1 0 1 0 0,0 0-1 0 0,-1 0-16 0 0,2 1 22 0 0,-1 0 0 0 0,1 1 0 0 0,-1-1 0 0 0,0 1 0 0 0,1-1 0 0 0,-1 1 0 0 0,0 0 0 0 0,0-1-1 0 0,0 1 1 0 0,0 0 0 0 0,0 1 0 0 0,0-1 0 0 0,0 0 0 0 0,0 1 0 0 0,-1-1 0 0 0,1 1 0 0 0,0-1 0 0 0,0 1-1 0 0,-1 0 1 0 0,1 0 0 0 0,0 0 0 0 0,0 0 0 0 0,0 0 0 0 0,-1 1 0 0 0,1-1 0 0 0,0 1 0 0 0,0 0 0 0 0,0-1-1 0 0,-1 1-21 0 0,-10 4 673 0 0,1 1 0 0 0,0-1 0 0 0,0 2 0 0 0,1 0 0 0 0,-8 6-673 0 0,14-9 278 0 0,0 0-1 0 0,0 0 1 0 0,0 1 0 0 0,1 0-1 0 0,-1 0 1 0 0,1 0 0 0 0,1 1 0 0 0,-1-1-1 0 0,1 1 1 0 0,0 0 0 0 0,0 0 0 0 0,-1 3-278 0 0,-1 7 456 0 0,0-3 11 0 0,1 0 1 0 0,0 1-1 0 0,-1 7-467 0 0,-3 5 412 0 0,7-23-352 0 0,0 0-1 0 0,0 0 1 0 0,0 0 0 0 0,0 1-1 0 0,0-1 1 0 0,0 0 0 0 0,1 0 0 0 0,0 1-1 0 0,-1-1 1 0 0,1 0 0 0 0,1 1-1 0 0,-1-1 1 0 0,0 1-60 0 0,2 2 85 0 0,1 0-1 0 0,0 0 0 0 0,-1 0 1 0 0,2 0-1 0 0,-1 0 0 0 0,1-1 1 0 0,0 0-1 0 0,0 0 0 0 0,0 0 1 0 0,1 0-1 0 0,0 0 1 0 0,0-1-1 0 0,0 0 0 0 0,0 0 1 0 0,1 0-1 0 0,-1-1 0 0 0,6 3-84 0 0,-3-2 31 0 0,1-1 1 0 0,-1 0-1 0 0,1 0 0 0 0,0-1 0 0 0,0 0 0 0 0,0 0 0 0 0,0-1 1 0 0,0 0-1 0 0,0-1 0 0 0,1 0 0 0 0,-1-1 0 0 0,5 0-31 0 0,-3-1 10 0 0,0 0-1 0 0,-1 0 1 0 0,1-1 0 0 0,-1 0-1 0 0,0-1 1 0 0,0 0 0 0 0,0-1-1 0 0,5-3-9 0 0,-9 4-28 0 0,0-1 0 0 0,0 1 0 0 0,0-1 0 0 0,0 0 0 0 0,-1-1 0 0 0,0 1 0 0 0,0-1 0 0 0,-1 0-1 0 0,1 0 1 0 0,-1-1 0 0 0,0 1 0 0 0,1-6 28 0 0,-1 6-62 0 0,-1-1 0 0 0,-1 0 0 0 0,1 0 0 0 0,-1 0 0 0 0,0 0 0 0 0,-1 0 0 0 0,0 0 0 0 0,0-1 0 0 0,0 1 0 0 0,-1 0 0 0 0,0-1 0 0 0,0 0 62 0 0,-2-15-205 0 0,2 11 44 0 0,-1-1 1 0 0,0 1-1 0 0,-1 0 0 0 0,-2-7 161 0 0,2 11-48 0 0,0 1-1 0 0,0 0 1 0 0,-1 0-1 0 0,0 1 1 0 0,0-1-1 0 0,0 1 0 0 0,-1-1 1 0 0,0 1-1 0 0,0 0 1 0 0,-2-1 48 0 0,1 3 0 0 0,5 4 71 0 0,-3 8 254 0 0,3-7-315 0 0,-1 0 0 0 0,1-1 0 0 0,0 1 0 0 0,0-1 0 0 0,0 1 0 0 0,-1 0 0 0 0,1-1 0 0 0,0 1 1 0 0,0 0-1 0 0,0-1 0 0 0,0 1 0 0 0,0 0 0 0 0,0-1 0 0 0,0 1 0 0 0,0 0 0 0 0,0-1-10 0 0,2 7 95 0 0,1-1 0 0 0,-1 0-1 0 0,1 0 1 0 0,0 0 0 0 0,0 0 0 0 0,1-1-1 0 0,0 1 1 0 0,0-1 0 0 0,0 0 0 0 0,1 0-1 0 0,-1-1 1 0 0,4 3-95 0 0,0 0 62 0 0,-1-1-1 0 0,1-1 1 0 0,0 0-1 0 0,1 0 1 0 0,-1 0-1 0 0,1-1 1 0 0,0-1-1 0 0,2 2-61 0 0,1-2 43 0 0,7 3 26 0 0,-1-1 0 0 0,4 0-69 0 0,-14-4 3 0 0,-1 0 1 0 0,0-1-1 0 0,1 1 1 0 0,0-2 0 0 0,-1 1-1 0 0,0-1 1 0 0,3 0-4 0 0,-10 1 0 0 0,12-3 35 0 0,1 0 0 0 0,9-3-35 0 0,-19 5-15 0 0,0 0 1 0 0,0-1-1 0 0,0 1 0 0 0,0 0 0 0 0,0-1 1 0 0,-1 0-1 0 0,1 0 0 0 0,0 1 1 0 0,-1-2-1 0 0,0 1 0 0 0,1 0 0 0 0,-1 0 1 0 0,0-1-1 0 0,1-1 15 0 0,7-14-706 0 0,1 1-1238 0 0,7-18 1944 0 0,-15 29-581 0 0,-1 0 0 0 0,0 0 0 0 0,0 0 0 0 0,-1 0 0 0 0,1 0 0 0 0,-2 0 1 0 0,1-1-1 0 0,0-2 581 0 0,-4-16-2242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8.470"/>
    </inkml:context>
    <inkml:brush xml:id="br0">
      <inkml:brushProperty name="width" value="0.05" units="cm"/>
      <inkml:brushProperty name="height" value="0.05" units="cm"/>
      <inkml:brushProperty name="color" value="#333333"/>
    </inkml:brush>
  </inkml:definitions>
  <inkml:trace contextRef="#ctx0" brushRef="#br0">29 786 6448 0 0,'0'0'498'0'0,"-7"2"799"0"0,2-1 3262 0 0,2-1-5051 0 0,-9-1 6073 0 0,10-1-2078 0 0,9-3-2339 0 0,0 2-716 0 0,1-1 1 0 0,-1 0-1 0 0,0-1 1 0 0,0 1-1 0 0,-1-1 1 0 0,1-1-1 0 0,-1 1 1 0 0,0-1-1 0 0,-1 0 1 0 0,1-1-1 0 0,-1 1-448 0 0,13-24 1202 0 0,-3 6-845 0 0,-2 0 0 0 0,0-1 0 0 0,5-16-357 0 0,-5 8 54 0 0,-6 18-23 0 0,-2 0 0 0 0,0-1 0 0 0,1-8-31 0 0,18-63 72 0 0,-2 6-32 0 0,-14 36-35 0 0,-2 0 1 0 0,-1-10-6 0 0,9-27 53 0 0,-14 78-53 0 0,1-1 0 0 0,1 1 0 0 0,-1 0 0 0 0,1-1 0 0 0,1-2 0 0 0,5-16 0 0 0,-8 22 0 0 0,0-1 0 0 0,0 1 0 0 0,0 0 0 0 0,0-1 0 0 0,1 1 0 0 0,-1 0 0 0 0,1-1 0 0 0,-1 1 0 0 0,1 0 0 0 0,-1 0 0 0 0,1-1 0 0 0,0 1 0 0 0,-1 0 0 0 0,1 0 0 0 0,0 0 0 0 0,0 0 0 0 0,-1 1-1 0 0,1-1 0 0 0,-1 1 0 0 0,0 0 0 0 0,1-1 1 0 0,-1 1-1 0 0,0 0 0 0 0,1 0 0 0 0,-1-1 0 0 0,0 1 0 0 0,1 0 0 0 0,-1 0 0 0 0,0 0 0 0 0,1-1 0 0 0,-1 1 0 0 0,1 0 1 0 0,-1 0-1 0 0,1 0 0 0 0,-1 0 0 0 0,0 0 0 0 0,1 0 0 0 0,-1 0 0 0 0,1 0 0 0 0,-1 0 0 0 0,0 0 0 0 0,1 0 0 0 0,-1 0 1 0 0,1 0-1 0 0,-1 0 0 0 0,0 1 0 0 0,1-1 0 0 0,-1 0 0 0 0,1 0 0 0 0,-1 0 0 0 0,0 1 0 0 0,1-1 1 0 0,8 10-39 0 0,-8-9 38 0 0,4 5 1 0 0,-1 0 0 0 0,0 1 0 0 0,-1 0 0 0 0,1 0 0 0 0,-1 0 0 0 0,2 8 0 0 0,11 49 0 0 0,-9-35 0 0 0,8 28 46 0 0,6 24 80 0 0,19 77 158 0 0,-29-118-191 0 0,2 0-1 0 0,1-1 0 0 0,2-1 1 0 0,2 0-1 0 0,1-1 1 0 0,9 9-93 0 0,-21-36 35 0 0,0 0 0 0 0,9 7-35 0 0,-11-11-54 0 0,1 1 0 0 0,-1-1 0 0 0,0 1 0 0 0,-1-1 0 0 0,4 8 54 0 0,-7-12-243 0 0,-1-2 3 0 0,0 0-75 0 0,0 0-313 0 0,-1-1 490 0 0,0 0-1 0 0,1-1 1 0 0,-1 1-1 0 0,0 0 1 0 0,0 0-1 0 0,0 0 0 0 0,0 0 1 0 0,0 0-1 0 0,0 0 1 0 0,0 1-1 0 0,-1-1 1 0 0,1 0-1 0 0,0 0 0 0 0,0 1 1 0 0,-1-1-1 0 0,1 1 139 0 0,0-1-232 0 0,-11-6-857 0 0,2 0 1 0 0,-1-1-1 0 0,1 0 0 0 0,0-1 1089 0 0,-28-22-3443 0 0,15 13 1153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8.870"/>
    </inkml:context>
    <inkml:brush xml:id="br0">
      <inkml:brushProperty name="width" value="0.05" units="cm"/>
      <inkml:brushProperty name="height" value="0.05" units="cm"/>
      <inkml:brushProperty name="color" value="#333333"/>
    </inkml:brush>
  </inkml:definitions>
  <inkml:trace contextRef="#ctx0" brushRef="#br0">15 301 13824 0 0,'-14'0'5596'0'0,"26"0"-3586"0"0,28-1-1062 0 0,-18-1-433 0 0,0-2 1 0 0,-1-1-1 0 0,0 0 0 0 0,15-7-515 0 0,-23 7 198 0 0,37-17 1652 0 0,23-13-1850 0 0,-33 14 913 0 0,5 1-913 0 0,-2 1 215 0 0,-21 10-358 0 0,0 1-1 0 0,0 1 0 0 0,1 1 1 0 0,2 1 143 0 0,-16 3-35 0 0,-5 1 22 0 0,0 0 1 0 0,0 1-1 0 0,0 0 1 0 0,0 0 0 0 0,0 0-1 0 0,0 0 1 0 0,0 1-1 0 0,0-1 1 0 0,0 1-1 0 0,0 0 1 0 0,0 1-1 0 0,0-1 1 0 0,0 0-1 0 0,-1 1 1 0 0,1 0-1 0 0,-1 0 1 0 0,1 0-1 0 0,-1 0 1 0 0,0 1-1 0 0,1 0 1 0 0,-1-1 0 0 0,-1 1-1 0 0,1 0 1 0 0,0 0-1 0 0,0 1 13 0 0,8 11 81 0 0,-1 0-1 0 0,0 1 0 0 0,0 0 1 0 0,6 17-81 0 0,-8-17 161 0 0,-4-7-40 0 0,0 1 1 0 0,-1-1-1 0 0,0 0 1 0 0,-1 1 0 0 0,1 0-1 0 0,-2-1 1 0 0,0 1-1 0 0,1 6-121 0 0,-2-9 99 0 0,2 0 24 0 0,-1 0-1 0 0,1 0 1 0 0,1 0-1 0 0,-1-1 0 0 0,1 1 1 0 0,1 0-123 0 0,-1 1 124 0 0,0 0 0 0 0,0-1 0 0 0,0 1 0 0 0,0 5-124 0 0,-2-7 46 0 0,0-4-12 0 0,-1-1 0 0 0,1 1 1 0 0,-1 0-1 0 0,0 0 0 0 0,1-1 0 0 0,-1 1 0 0 0,0 0 1 0 0,0 0-1 0 0,0-1 0 0 0,-1 1 0 0 0,1 0 1 0 0,0 0-1 0 0,-1-1 0 0 0,1 1 0 0 0,-1 0 0 0 0,0 0-34 0 0,-1-1 75 0 0,-4-1 8 0 0,6 0-76 0 0,-1-1 1 0 0,1 1 0 0 0,-1-1-1 0 0,1 1 1 0 0,-1-1 0 0 0,1 0-1 0 0,0 1 1 0 0,-1-1 0 0 0,1 1-1 0 0,0-1 1 0 0,-1 0 0 0 0,1 1-1 0 0,0-1 1 0 0,0 0 0 0 0,-1 1-1 0 0,1-2-7 0 0,0 1 12 0 0,-7-13-33 0 0,1-1 0 0 0,1 0 0 0 0,0-1 0 0 0,1 1-1 0 0,1-1 1 0 0,0 0 0 0 0,1 0 0 0 0,1 0 0 0 0,0 0-1 0 0,2-11 22 0 0,4-14 32 0 0,2 1 0 0 0,2 0 0 0 0,5-15-32 0 0,-12 49-36 0 0,-1-1-1 0 0,1 1 0 0 0,0 0 0 0 0,1-1 0 0 0,0 1 0 0 0,0 0 0 0 0,0 0 0 0 0,0 1 0 0 0,1-1 1 0 0,0 1-1 0 0,0 0 0 0 0,4-4 37 0 0,-2 5-86 0 0,-1 0 1 0 0,1 0-1 0 0,0 0 1 0 0,0 1-1 0 0,1-1 0 0 0,-1 2 1 0 0,1-1-1 0 0,0 1 1 0 0,-1 0-1 0 0,1 0 1 0 0,0 1-1 0 0,0 0 1 0 0,0 0-1 0 0,0 1 1 0 0,0-1-1 0 0,0 2 1 0 0,0-1-1 0 0,0 1 0 0 0,0 0 1 0 0,0 0-1 0 0,0 1 1 0 0,0 0-1 0 0,0 0 1 0 0,-1 1-1 0 0,1 0 86 0 0,43 12-4393 0 0,-32-8-1507 0 0,-4-6-1602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6:59.672"/>
    </inkml:context>
    <inkml:brush xml:id="br0">
      <inkml:brushProperty name="width" value="0.05" units="cm"/>
      <inkml:brushProperty name="height" value="0.05" units="cm"/>
      <inkml:brushProperty name="color" value="#333333"/>
    </inkml:brush>
  </inkml:definitions>
  <inkml:trace contextRef="#ctx0" brushRef="#br0">1 318 14400 0 0,'0'0'661'0'0,"1"2"-17"0"0,-1-2-631 0 0,0 1 1 0 0,1 0-1 0 0,-1 0 0 0 0,1-1 1 0 0,-1 1-1 0 0,0 0 0 0 0,1-1 0 0 0,-1 1 1 0 0,1 0-1 0 0,0-1 0 0 0,-1 1 1 0 0,1-1-1 0 0,0 1 0 0 0,-1-1 1 0 0,1 1-1 0 0,0-1 0 0 0,-1 0 1 0 0,1 1-1 0 0,1-1-13 0 0,3 5 258 0 0,-2-2 207 0 0,-1 0 1 0 0,0 0 0 0 0,1 0-1 0 0,0-1 1 0 0,-1 1 0 0 0,1-1-1 0 0,0 0 1 0 0,0 0 0 0 0,0 0-1 0 0,1 0 1 0 0,-1 0 0 0 0,0-1 0 0 0,1 1-1 0 0,-1-1 1 0 0,1 0 0 0 0,3 1-466 0 0,5 0 581 0 0,0 0 0 0 0,0 0 0 0 0,0-2 0 0 0,8 1-581 0 0,-12-2 172 0 0,0 0 0 0 0,0 0 0 0 0,0-1 0 0 0,0 0-1 0 0,0 0 1 0 0,-1-1 0 0 0,1 0 0 0 0,-1 0 0 0 0,0-1 0 0 0,0 0-1 0 0,0 0 1 0 0,0-1 0 0 0,-1 1 0 0 0,0-2 0 0 0,4-2-172 0 0,4-6 145 0 0,0 0 0 0 0,-2-1 0 0 0,1 0 0 0 0,-2-1 0 0 0,10-16-145 0 0,-19 28 8 0 0,0 0 1 0 0,0 0-1 0 0,-1 0 1 0 0,1-1-1 0 0,-1 1 1 0 0,0 0-1 0 0,0-1 1 0 0,0 1-1 0 0,-1-1 1 0 0,0 1-1 0 0,1-1 1 0 0,-2 1-1 0 0,1-1 1 0 0,0 0-1 0 0,-1 1 1 0 0,0 0-1 0 0,-1-4-8 0 0,0 0 0 0 0,-1 0-1 0 0,-1 0 0 0 0,1 0 0 0 0,-1 0 1 0 0,-1 1-1 0 0,1 0 0 0 0,-1 0 0 0 0,-5-6 1 0 0,8 11-11 0 0,0 0 0 0 0,1 0-1 0 0,-1-1 1 0 0,1 1-1 0 0,0 0 1 0 0,0-1-1 0 0,0 1 1 0 0,0 0-1 0 0,0-1 1 0 0,0 1 0 0 0,1-1-1 0 0,-1-2 12 0 0,1 4-3 0 0,0-1 1 0 0,-1 1-1 0 0,1-1 0 0 0,-1 1 0 0 0,1-1 1 0 0,-1 1-1 0 0,0 0 0 0 0,0-1 0 0 0,1 1 1 0 0,-1 0-1 0 0,0-1 0 0 0,0 1 0 0 0,0 0 0 0 0,0 0 1 0 0,-1 0-1 0 0,1 0 0 0 0,0 0 0 0 0,0 0 1 0 0,-1 0-1 0 0,1 0 0 0 0,0 1 0 0 0,-1-1 1 0 0,1 0-1 0 0,-1 1 0 0 0,1-1 0 0 0,-1 1 1 0 0,1 0-1 0 0,-1-1 0 0 0,1 1 0 0 0,-1 0 1 0 0,0 0-1 0 0,1 0 3 0 0,-4 0-4 0 0,1 0 0 0 0,-1 0 0 0 0,0 1 0 0 0,1-1 0 0 0,-1 1 0 0 0,1 0 0 0 0,-1 1 0 0 0,1-1 0 0 0,0 1 0 0 0,-1 0 4 0 0,1 0 12 0 0,-1 1 1 0 0,1 0-1 0 0,0 0 1 0 0,0 0-1 0 0,0 1 0 0 0,0 0 1 0 0,1-1-1 0 0,-1 1 0 0 0,1 0 1 0 0,0 1-1 0 0,0-1 0 0 0,1 0 1 0 0,-1 1-1 0 0,1 0 0 0 0,0 0 1 0 0,0 0-13 0 0,-4 11 96 0 0,2 0 1 0 0,-1 1-1 0 0,2-1 1 0 0,-1 7-97 0 0,1 6 180 0 0,1 0-1 0 0,1 0 1 0 0,1 4-180 0 0,1-15 71 0 0,0 0 0 0 0,2-1 0 0 0,0 1-1 0 0,0-1 1 0 0,6 13-71 0 0,10 9 74 0 0,-6-13-41 0 0,-11-22-33 0 0,1 1 0 0 0,0-1 1 0 0,0 0-1 0 0,0 0 0 0 0,0 0 0 0 0,1 0 0 0 0,0-1 0 0 0,-1 0 1 0 0,1 1-1 0 0,0-1 0 0 0,1 0 0 0 0,-1-1 0 0 0,11 7-156 0 0,1-1-1 0 0,14 5 157 0 0,-18-8-316 0 0,1-1-1 0 0,-1-1 0 0 0,1 0 0 0 0,-1-1 0 0 0,1 0 0 0 0,4-1 317 0 0,27 1-2487 0 0,10-3 2487 0 0,-8 1-1294 0 0,-26-1 356 0 0,0 0-1 0 0,-1-2 1 0 0,1 0-1 0 0,-1-1 1 0 0,1-1 0 0 0,-1 0-1 0 0,-1-2 1 0 0,18-8 938 0 0,-1-2-1717 0 0,-2-2 0 0 0,0-1 0 0 0,-2-2-1 0 0,8-7 1718 0 0,-32 23-78 0 0,1-1-1 0 0,-1 1 1 0 0,0-1-1 0 0,-1-1 1 0 0,1 1-1 0 0,-2-1 1 0 0,1 0-1 0 0,-1-1 1 0 0,1-2 78 0 0,21-36 781 0 0,-19 34-321 0 0,0 0 0 0 0,-1 0 0 0 0,-1 0 1 0 0,0-1-1 0 0,-1 0 0 0 0,2-9-460 0 0,6-56 3178 0 0,-13 74-2840 0 0,0 1 0 0 0,-1 0 1 0 0,1-1-1 0 0,-1 1 0 0 0,0 0 1 0 0,0-1-1 0 0,-1 1 0 0 0,1 0 1 0 0,-1 0-1 0 0,0 0 0 0 0,0 0 1 0 0,0 0-1 0 0,-1 0 0 0 0,1 1 1 0 0,-1-1-1 0 0,0 1 0 0 0,-1-1-338 0 0,3 3 157 0 0,1 0-1 0 0,-1 0 1 0 0,0 1-1 0 0,0-1 1 0 0,0 0-1 0 0,0 1 1 0 0,1-1-1 0 0,-1 1 1 0 0,0-1 0 0 0,0 1-1 0 0,0 0 1 0 0,0-1-1 0 0,0 1 1 0 0,0 0-1 0 0,0 0 1 0 0,0-1-1 0 0,0 1 1 0 0,0 0-1 0 0,-1 0-156 0 0,-2 0 206 0 0,1 1 0 0 0,0-1 0 0 0,0 1 0 0 0,-1-1 0 0 0,1 1 0 0 0,-3 1-206 0 0,-4 2 387 0 0,1 0-1 0 0,-1 1 1 0 0,-8 6-387 0 0,4-1 442 0 0,0 1 0 0 0,1 1 1 0 0,0 0-1 0 0,1 1-442 0 0,-7 6 386 0 0,7-7-222 0 0,2 1-1 0 0,-1 0 0 0 0,1 0 1 0 0,1 1-1 0 0,1 0 0 0 0,0 1 1 0 0,-3 7-164 0 0,0 6 258 0 0,0 0 0 0 0,2 1 0 0 0,-4 21-258 0 0,11-41 34 0 0,1 0 0 0 0,0-1 1 0 0,0 1-1 0 0,1 0 1 0 0,0-1-1 0 0,0 1 0 0 0,1 0 1 0 0,0-1-1 0 0,1 1 0 0 0,1 4-34 0 0,-2-10 11 0 0,0 1-1 0 0,0-1 0 0 0,0 0 0 0 0,1 0 0 0 0,0 0 1 0 0,-1 1-1 0 0,1-2 0 0 0,0 1 0 0 0,1 0 1 0 0,-1 0-1 0 0,0-1 0 0 0,1 1 0 0 0,0-1 0 0 0,-1 1 1 0 0,1-1-1 0 0,0 0 0 0 0,0 0 0 0 0,0-1 0 0 0,0 1 1 0 0,1-1-1 0 0,-1 1 0 0 0,0-1 0 0 0,1 0 1 0 0,-1 0-1 0 0,1 0 0 0 0,2-1-10 0 0,3 1 0 0 0,0-1 0 0 0,-1-1 0 0 0,1 1 0 0 0,-1-1 0 0 0,1-1 0 0 0,-1 0 0 0 0,0 0 0 0 0,0-1 0 0 0,0 0 0 0 0,0 0 0 0 0,0 0 0 0 0,0-1 0 0 0,-1-1 0 0 0,0 1 0 0 0,0-1 0 0 0,0-1 0 0 0,3-2 0 0 0,-3 1-24 0 0,0 0 0 0 0,-1 0 0 0 0,1-1 0 0 0,-2 0 0 0 0,1 0 0 0 0,-1-1 0 0 0,1-1 24 0 0,7-17-238 0 0,6-19 238 0 0,-9 20-26 0 0,-3 10 26 0 0,-2 0 0 0 0,0-1 0 0 0,0 0 0 0 0,-2 0 0 0 0,0-1 0 0 0,-1 1 0 0 0,-1 0 0 0 0,0-11 0 0 0,-1 22 0 0 0,0-26 0 0 0,-1 0 0 0 0,-2 0 0 0 0,2-9 0 0 0,0 48 0 0 0,2 10 0 0 0,36 83 0 0 0,-33-84 0 0 0,0-2 0 0 0,0 0 0 0 0,0 0 0 0 0,2 0 0 0 0,2 4 0 0 0,23 50 0 0 0,-22-46 0 0 0,2 0 0 0 0,0 0 0 0 0,1-2 0 0 0,8 12 0 0 0,-15-26 0 0 0,5 8 0 0 0,0 0 0 0 0,2 0 0 0 0,0-1 0 0 0,0-1 0 0 0,1 0 0 0 0,10 7 0 0 0,3-1-48 0 0,-4-3 291 0 0,1-1 0 0 0,7 3-243 0 0,-23-13-379 0 0,0-1 1 0 0,1 0-1 0 0,-1 0 0 0 0,1-1 0 0 0,0 0 1 0 0,0 0-1 0 0,0-1 0 0 0,0 0 0 0 0,6 0 379 0 0,8-1-1749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01.382"/>
    </inkml:context>
    <inkml:brush xml:id="br0">
      <inkml:brushProperty name="width" value="0.05" units="cm"/>
      <inkml:brushProperty name="height" value="0.05" units="cm"/>
      <inkml:brushProperty name="color" value="#333333"/>
    </inkml:brush>
  </inkml:definitions>
  <inkml:trace contextRef="#ctx0" brushRef="#br0">81 494 920 0 0,'0'-3'67'0'0,"-2"-30"538"0"0,-6-4 3961 0 0,7 29-3455 0 0,0 1-1 0 0,0-1 0 0 0,0 1 0 0 0,1-1 1 0 0,0 0-1 0 0,1-2-1110 0 0,0 0 1032 0 0,-1-1 1 0 0,-1 1-1 0 0,0-4-1032 0 0,0-3 1851 0 0,0 0 1 0 0,2-12-1852 0 0,-1 5 1671 0 0,0 22-980 0 0,0 2-10 0 0,0 0-21 0 0,0 22 984 0 0,1 34-626 0 0,3 0 0 0 0,6 29-1018 0 0,7 77 806 0 0,-2-16-260 0 0,-7-91-365 0 0,11 88 258 0 0,-6-24-96 0 0,5 77 145 0 0,-17-174-438 0 0,16 253 546 0 0,5 96 539 0 0,-12-161-1267 0 0,15 278 108 0 0,-20-422 131 0 0,-1-29 74 0 0,-1 20-181 0 0,-8-100-65 0 0,2-21-1840 0 0,-9-50 1905 0 0,0 3-958 0 0,-25-266-1602 0 0,14 163 1266 0 0,-3-53-244 0 0,21 209 1144 0 0,-5-10 394 0 0,-4-35-299 0 0,-24-356-1288 0 0,30 267 1148 0 0,2 20 4 0 0,6 107 133 0 0,0 44 181 0 0,0 1 0 0 0,-1 0-1 0 0,-1-3 122 0 0,-8-23 127 0 0,-1-12 326 0 0,10 48-239 0 0,-1 1-1 0 0,-1-1 0 0 0,-2-8-213 0 0,2 11 240 0 0,1 0 0 0 0,0 0 0 0 0,0 0 0 0 0,1 0 0 0 0,0 0 0 0 0,1-2-240 0 0,-1 8 53 0 0,1 0-1 0 0,0 0 1 0 0,0 0-1 0 0,-1 0 1 0 0,1 1-1 0 0,0-1 1 0 0,-1 0-1 0 0,1 0 1 0 0,0 0-1 0 0,-1 1 1 0 0,1-1-1 0 0,-1 0 1 0 0,0 1-1 0 0,1-1 1 0 0,-1 0-1 0 0,0 1-52 0 0,1-1 21 0 0,0 1-1 0 0,-1 0 1 0 0,1 0-1 0 0,0 0 1 0 0,0 0-1 0 0,0 0 1 0 0,-1 0-1 0 0,1-1 1 0 0,0 1-1 0 0,0 0 1 0 0,0 0-1 0 0,-1 0 1 0 0,1-1-1 0 0,0 1 1 0 0,0 0-1 0 0,0 0 1 0 0,0 0-1 0 0,-1-1 1 0 0,1 1-1 0 0,0 0 1 0 0,0 0 0 0 0,0-1-1 0 0,0 1 1 0 0,0 0-1 0 0,0 0 1 0 0,0-1-1 0 0,0 1 1 0 0,0 0-1 0 0,0-1 1 0 0,0 1-1 0 0,0 0 1 0 0,0 0-1 0 0,0-1 1 0 0,0 1-1 0 0,0 0 1 0 0,0 0-1 0 0,0-1 1 0 0,0 1-1 0 0,1 0 1 0 0,-1 0-1 0 0,0-1 1 0 0,0 1-1 0 0,0 0 1 0 0,0 0-1 0 0,0 0 1 0 0,1-1 0 0 0,-1 1-1 0 0,0 0 1 0 0,0 0-21 0 0,1-1 145 0 0,22 1 626 0 0,-6-2-408 0 0,-15 2-323 0 0,0-1-1 0 0,1 1 1 0 0,-1 0-1 0 0,0 0 1 0 0,0 0 0 0 0,1 0-1 0 0,-1 0 1 0 0,0 0-1 0 0,1 0 1 0 0,-1 1-1 0 0,0-1 1 0 0,0 1-1 0 0,1 0 1 0 0,-1 0-40 0 0,12 4 182 0 0,1-1-1 0 0,0 0 1 0 0,-1 0 0 0 0,1-2-1 0 0,1 1 1 0 0,-1-2 0 0 0,12 0-182 0 0,21-3 1196 0 0,39-6-1196 0 0,-4 0 669 0 0,180-21-216 0 0,-149 15-499 0 0,198-19 716 0 0,214 8-670 0 0,-157 37 387 0 0,-121 1-544 0 0,17-9 255 0 0,-122-10 5 0 0,106-20-103 0 0,-175 14 236 0 0,49-17-236 0 0,-86 18 70 0 0,-16 5-14 0 0,-1 0-1 0 0,5 1-55 0 0,2-1 62 0 0,-20 4-61 0 0,1 1 0 0 0,-1 0 1 0 0,1 0-1 0 0,5 0-1 0 0,-9 1 12 0 0,-1 0-1 0 0,0 0 1 0 0,1 1 0 0 0,-1-1-1 0 0,0 1 1 0 0,1 0 0 0 0,-1 0-1 0 0,0 0 1 0 0,0 0-1 0 0,0 1 1 0 0,1 0-12 0 0,-2-1 7 0 0,0 0 0 0 0,0 0-1 0 0,-1 1 1 0 0,1-1 0 0 0,-1 1-1 0 0,1-1 1 0 0,-1 1 0 0 0,0 0 0 0 0,1-1-1 0 0,-1 1 1 0 0,0 0 0 0 0,0 0 0 0 0,0 0-1 0 0,0 0 1 0 0,-1 0 0 0 0,1 0 0 0 0,-1 0-1 0 0,1 0 1 0 0,-1 1-7 0 0,5 82 37 0 0,0-34 391 0 0,-2 1 0 0 0,-2 2-428 0 0,3 60-269 0 0,2 14 149 0 0,-2-25 88 0 0,4 216 32 0 0,-3-204 0 0 0,1 8 0 0 0,15 323 0 0 0,1-204 0 0 0,2-36 0 0 0,3 62 0 0 0,-22-216 0 0 0,-2-20 26 0 0,16 159 620 0 0,-9-61-326 0 0,-1 2-320 0 0,-2-94 0 0 0,-5-28 0 0 0,0 1 0 0 0,0-1 0 0 0,-1 0 0 0 0,-1 1 0 0 0,1 1-159 0 0,0 0 0 0 0,0-1-1 0 0,1 1 1 0 0,0 0 0 0 0,4 9 159 0 0,-6-20-5 0 0,1 0 0 0 0,-1 0 0 0 0,0 0-1 0 0,1 0 1 0 0,-1 0 0 0 0,0 0 0 0 0,0 0 0 0 0,0 0-1 0 0,0 0 1 0 0,0 0 0 0 0,0 0 0 0 0,0 1 0 0 0,0-1 0 0 0,-1 0-1 0 0,1 0 1 0 0,0 0 0 0 0,0 0 0 0 0,-1 0 0 0 0,1 0 0 0 0,-1 0-1 0 0,1 0 1 0 0,-1 0 0 0 0,0 0 0 0 0,1-1 0 0 0,-1 2 5 0 0,-3 2-16 0 0,3-3 161 0 0,1-1 79 0 0,0 0 28 0 0,-13 4 68 0 0,11-3-320 0 0,0 0 0 0 0,0-1 0 0 0,0 1 0 0 0,0-1 0 0 0,0 0 0 0 0,0 0 0 0 0,0 1 0 0 0,0-1 0 0 0,0-1 0 0 0,0 1 0 0 0,0 0 0 0 0,0 0 0 0 0,-10-2 0 0 0,-10 3-229 0 0,0 0 1 0 0,-15 4 228 0 0,-8-1-300 0 0,32-4 194 0 0,-1 1 1 0 0,-9 3 105 0 0,-22 3 0 0 0,-44 2 0 0 0,29-5 0 0 0,-138 16 27 0 0,51-9 331 0 0,58-6-95 0 0,-325 4-822 0 0,312-9 577 0 0,-143-2 59 0 0,-237-33-77 0 0,175-1 264 0 0,-72-11-609 0 0,323 41 282 0 0,-12 3 63 0 0,0 0-16 0 0,50 2-54 0 0,0 0 0 0 0,1 2 0 0 0,-1 0 0 0 0,-11 2 70 0 0,27-2-126 0 0,-1 0-1 0 0,1 0 1 0 0,0 0 0 0 0,-1 0-1 0 0,1 0 1 0 0,0 1 0 0 0,0-1-1 0 0,-1 2 127 0 0,-3 1-469 0 0,5-4-95 0 0,1 0-253 0 0,0 0-117 0 0,0 0-1075 0 0,0 0-4423 0 0,0 0-1899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02.438"/>
    </inkml:context>
    <inkml:brush xml:id="br0">
      <inkml:brushProperty name="width" value="0.05" units="cm"/>
      <inkml:brushProperty name="height" value="0.05" units="cm"/>
      <inkml:brushProperty name="color" value="#333333"/>
    </inkml:brush>
  </inkml:definitions>
  <inkml:trace contextRef="#ctx0" brushRef="#br0">9 449 9184 0 0,'0'0'208'0'0,"0"0"33"0"0,0 0 14 0 0,-2-2-91 0 0,-1-8-72 0 0,0-54 2220 0 0,3 53-1879 0 0,0 0 1 0 0,2 1-1 0 0,-1-1 1 0 0,1 1-1 0 0,1-1 1 0 0,0 1 0 0 0,0 0-1 0 0,5-8-433 0 0,1 0 539 0 0,1 0-1 0 0,0 1 1 0 0,2 0-1 0 0,2-2-538 0 0,-1 1 308 0 0,2 0 0 0 0,0 1 0 0 0,1 1 0 0 0,11-8-308 0 0,-12 11 269 0 0,1 0 0 0 0,0 2 0 0 0,1 0 0 0 0,13-6-269 0 0,-21 13 87 0 0,0 0 1 0 0,0 1 0 0 0,0 0-1 0 0,0 0 1 0 0,1 1 0 0 0,-1 0-1 0 0,1 1 1 0 0,0 0-1 0 0,-1 1 1 0 0,10 0-88 0 0,0 2 94 0 0,1 0 0 0 0,-1 2 0 0 0,0 0 0 0 0,0 1 0 0 0,0 1-1 0 0,-1 1 1 0 0,3 2-94 0 0,4 1 107 0 0,-14-5-84 0 0,1 0-1 0 0,-1 0 0 0 0,-1 1 1 0 0,1 0-1 0 0,0 1-22 0 0,60 42 136 0 0,6 4 181 0 0,-39-25 472 0 0,32 19-789 0 0,-55-38 43 0 0,1-1 0 0 0,-1-1 0 0 0,1 0 0 0 0,0-1 0 0 0,1 0 0 0 0,8 1-43 0 0,-10-5-6 0 0,-1 0 0 0 0,1-1 0 0 0,0-1 1 0 0,0 0-1 0 0,-1-1 0 0 0,1 0 0 0 0,0-1 0 0 0,-1-1 1 0 0,1-1-1 0 0,3-1 6 0 0,0-1 75 0 0,0-1 0 0 0,-1 0 0 0 0,1-2 0 0 0,-2 0 1 0 0,1-1-1 0 0,-2 0 0 0 0,12-10-75 0 0,32-36 613 0 0,-48 46-667 0 0,-1-1 0 0 0,0 0 0 0 0,5-8 54 0 0,3-3-139 0 0,-2 0-211 0 0,-14 18 303 0 0,1 0 0 0 0,-1 0 0 0 0,1 0 0 0 0,0 1 0 0 0,0-1-1 0 0,1 1 1 0 0,-1 0 0 0 0,4-3 47 0 0,-3 3-5 0 0,0 1-1 0 0,0-1 1 0 0,1 1 0 0 0,-1 0-1 0 0,0 0 1 0 0,1 1-1 0 0,-1-1 1 0 0,1 1 0 0 0,-1 0-1 0 0,1 0 1 0 0,0 0-1 0 0,-1 1 1 0 0,1 0 0 0 0,0 0-1 0 0,0 0 1 0 0,-1 0-1 0 0,1 1 1 0 0,0 0 0 0 0,-1 0-1 0 0,5 1 6 0 0,-1 0 0 0 0,21 9 0 0 0,39 17 400 0 0,-42-17 406 0 0,1-1-1 0 0,21 4-805 0 0,6 2-97 0 0,9 2-206 0 0,-36-8 475 0 0,24 5-172 0 0,-42-12 24 0 0,82 17 391 0 0,-50-9-338 0 0,-8-3-233 0 0,0 2 1 0 0,5 4 155 0 0,-2-1-4304 0 0,-35-13-3507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03.095"/>
    </inkml:context>
    <inkml:brush xml:id="br0">
      <inkml:brushProperty name="width" value="0.05" units="cm"/>
      <inkml:brushProperty name="height" value="0.05" units="cm"/>
      <inkml:brushProperty name="color" value="#333333"/>
    </inkml:brush>
  </inkml:definitions>
  <inkml:trace contextRef="#ctx0" brushRef="#br0">21 280 2760 0 0,'-1'-5'85'0'0,"0"1"1"0"0,-1 0-1 0 0,1-1 0 0 0,-1 1 1 0 0,0 0-1 0 0,0 0 0 0 0,-2-2-85 0 0,3 3 813 0 0,0 0 0 0 0,0 0 0 0 0,0-1 0 0 0,1 1-1 0 0,-1 0 1 0 0,1 0 0 0 0,-1 0 0 0 0,1-1 0 0 0,0 1 0 0 0,1 0 0 0 0,-1 0-1 0 0,1-2-812 0 0,-1-9 1625 0 0,1 9-1375 0 0,0 1 0 0 0,-1-1 0 0 0,1 1 0 0 0,1 0 0 0 0,-1 0 0 0 0,1-1 0 0 0,-1 1 0 0 0,1 0 0 0 0,1 0 0 0 0,-1 1 0 0 0,0-1 0 0 0,1 0 0 0 0,0 1 0 0 0,0-1 0 0 0,2-1-250 0 0,3-4 299 0 0,1 1 1 0 0,0 1-1 0 0,1-1 1 0 0,-1 2-1 0 0,5-3-299 0 0,-4 4 393 0 0,0 0 0 0 0,0 1 0 0 0,7-2-393 0 0,5-3 664 0 0,-3 3-225 0 0,0 1 0 0 0,0 0 0 0 0,1 2 0 0 0,1 0-439 0 0,0-1-71 0 0,-10 2 71 0 0,-5 1 9 0 0,0 0 0 0 0,0 0 0 0 0,0 1 0 0 0,1-1 0 0 0,-1 1 0 0 0,3 1-9 0 0,10 1 33 0 0,0 1 0 0 0,0 1 1 0 0,-1 1-1 0 0,1 0 0 0 0,2 3-33 0 0,27 14 147 0 0,6 7-147 0 0,-11-6 129 0 0,-17-9-12 0 0,-2-2 192 0 0,0 0 0 0 0,10 3-309 0 0,-25-12 85 0 0,0 0 0 0 0,1-1 0 0 0,-1 0 1 0 0,1 0-1 0 0,-1-1 0 0 0,1 0 0 0 0,0-1 0 0 0,6 0-85 0 0,57-11 104 0 0,-62 9-104 0 0,-1 0 0 0 0,0-1 0 0 0,9-3 0 0 0,17-5 0 0 0,30-5 0 0 0,17-8 0 0 0,-64 19 0 0 0,-6 0-25 0 0,1-1 1 0 0,-1 0-1 0 0,2-2 25 0 0,26-11-272 0 0,-31 15 151 0 0,-1 0 0 0 0,-1-1 1 0 0,1-1-1 0 0,2-1 121 0 0,-4 3-42 0 0,-1-1-1 0 0,2 1 0 0 0,-1 0 0 0 0,0 1 1 0 0,1-1-1 0 0,3 0 43 0 0,-5 3 25 0 0,1 0 1 0 0,-1 0-1 0 0,0 1 1 0 0,1-1 0 0 0,-1 1-1 0 0,0 1 1 0 0,1-1-1 0 0,-1 1 1 0 0,0 0-1 0 0,1 1 1 0 0,-1-1-1 0 0,0 1 1 0 0,0 0-1 0 0,0 1 1 0 0,-1 0-1 0 0,1 0 1 0 0,0 0-1 0 0,-1 0 1 0 0,0 1-1 0 0,0 0 1 0 0,1 1-26 0 0,24 21 347 0 0,-21-17-290 0 0,1-1-1 0 0,0 0 1 0 0,0 0-1 0 0,4 0-56 0 0,6 4-39 0 0,-8-5 252 0 0,0 0 1 0 0,1-1-1 0 0,3 1-213 0 0,-12-6 36 0 0,1 1 0 0 0,-1-1 0 0 0,1 0 0 0 0,0 0 0 0 0,0-1 0 0 0,-1 1 0 0 0,1-1 0 0 0,0 0 0 0 0,0-1 0 0 0,0 1 1 0 0,1-1-37 0 0,56-11 80 0 0,0-2 1 0 0,-1-3 0 0 0,23-11-81 0 0,-65 21-104 0 0,1 0 0 0 0,-1 2 0 0 0,1 0-1 0 0,1 1 1 0 0,-1 1 0 0 0,0 2 0 0 0,3-1 104 0 0,-19 2-138 0 0,1 1 0 0 0,0-1 0 0 0,-1 1-1 0 0,1 0 1 0 0,-1 0 0 0 0,1 0 0 0 0,-1 1 0 0 0,0-1 0 0 0,1 1 138 0 0,-2-1-273 0 0,-1 1 1 0 0,0-1-1 0 0,0 0 1 0 0,0 0-1 0 0,-1 1 1 0 0,1-1-1 0 0,0 1 1 0 0,0-1-1 0 0,-1 1 1 0 0,1 0 0 0 0,-1 0-1 0 0,1 0 1 0 0,-1 0-1 0 0,0 0 1 0 0,0 0-1 0 0,0 0 1 0 0,0 0-1 0 0,0 1 273 0 0,3 11-5136 0 0,1-2-1266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03.721"/>
    </inkml:context>
    <inkml:brush xml:id="br0">
      <inkml:brushProperty name="width" value="0.05" units="cm"/>
      <inkml:brushProperty name="height" value="0.05" units="cm"/>
      <inkml:brushProperty name="color" value="#333333"/>
    </inkml:brush>
  </inkml:definitions>
  <inkml:trace contextRef="#ctx0" brushRef="#br0">1 359 17791 0 0,'2'-5'167'0'0,"0"0"0"0"0,0 0-1 0 0,0 0 1 0 0,1 0 0 0 0,0 1-1 0 0,0-1 1 0 0,0 0 0 0 0,1 1-1 0 0,-1 0 1 0 0,1 0 0 0 0,0 0-1 0 0,2-1-166 0 0,41-31 1009 0 0,-10 8 36 0 0,0 2 0 0 0,2 1 0 0 0,14-6-1045 0 0,-26 17 508 0 0,10-5-133 0 0,1 2 0 0 0,0 1-1 0 0,4 1-374 0 0,-17 6 53 0 0,-1-1 0 0 0,0-1-1 0 0,0-1-52 0 0,13-7 66 0 0,-33 17-62 0 0,0 1 0 0 0,0-1 0 0 0,0 1 0 0 0,0 0 0 0 0,0 0 0 0 0,0 0 0 0 0,1 0 0 0 0,-1 1-1 0 0,0-1 1 0 0,1 1 0 0 0,-1 1 0 0 0,0-1 0 0 0,2 1-4 0 0,0 0 27 0 0,-1 0 1 0 0,1 1-1 0 0,0 0 0 0 0,-1 0 0 0 0,0 1 1 0 0,1 0-1 0 0,-1 0 0 0 0,0 0 0 0 0,3 3-27 0 0,1 0 147 0 0,25 20 1143 0 0,24 22-1290 0 0,-13-12-162 0 0,-35-26 186 0 0,0 0 0 0 0,1 0 0 0 0,0-1-1 0 0,1-1 1 0 0,0 0 0 0 0,1 0 0 0 0,-1-1 0 0 0,1-1 0 0 0,1 0 0 0 0,-1-1 0 0 0,1 0 0 0 0,0-1 0 0 0,0-1 0 0 0,0 0-1 0 0,11 1-23 0 0,-18-4 37 0 0,0-1-1 0 0,0 1 0 0 0,0-1 0 0 0,0 0 0 0 0,0-1 0 0 0,0 0 0 0 0,1 0-36 0 0,27-7 58 0 0,-28 8-61 0 0,-1-1 0 0 0,0 0 0 0 0,0-1 0 0 0,0 1 0 0 0,-1-1 0 0 0,1 0 1 0 0,2-2 2 0 0,14-7-64 0 0,7-3-138 0 0,0-2 0 0 0,-1-1 1 0 0,-1-1 201 0 0,-2 1-322 0 0,0 1 1 0 0,2 1 0 0 0,16-6 321 0 0,-40 21-13 0 0,14-5-90 0 0,18 4 48 0 0,-32 2 64 0 0,0 1 0 0 0,0-1-1 0 0,0 1 1 0 0,0 0 0 0 0,0-1 0 0 0,0 1 0 0 0,0 0-1 0 0,0 1 1 0 0,-1-1 0 0 0,1 0 0 0 0,0 1-1 0 0,-1 0 1 0 0,1 0-9 0 0,7 5 99 0 0,-2 1 0 0 0,8 8-99 0 0,0-1 64 0 0,13 10 368 0 0,12 5-432 0 0,-24-17 43 0 0,-7-7-21 0 0,1 0 0 0 0,0-1 0 0 0,0-1 1 0 0,0 0-1 0 0,1 0 0 0 0,-1-1 0 0 0,1-1 0 0 0,0 0-22 0 0,15 2 4 0 0,-1-2-1 0 0,1 0 0 0 0,0-2 1 0 0,4-2-4 0 0,17 1-2 0 0,-17 1-1308 0 0,19 3 1310 0 0,-37-1-389 0 0,-1 0 1 0 0,0 1-1 0 0,0 0 0 0 0,0 1 1 0 0,7 3 388 0 0,2 1-1275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4.194"/>
    </inkml:context>
    <inkml:brush xml:id="br0">
      <inkml:brushProperty name="width" value="0.05" units="cm"/>
      <inkml:brushProperty name="height" value="0.05" units="cm"/>
      <inkml:brushProperty name="color" value="#333333"/>
    </inkml:brush>
  </inkml:definitions>
  <inkml:trace contextRef="#ctx0" brushRef="#br0">110 919 14944 0 0,'-9'-2'154'0'0,"5"1"-30"0"0,0 0 0 0 0,0 1-1 0 0,-1-1 1 0 0,1 1 0 0 0,0 0-1 0 0,0 0 1 0 0,0 0-1 0 0,0 1-122 0 0,-42 0 503 0 0,29-1-354 0 0,17 0 671 0 0,0 0 278 0 0,0 0 56 0 0,0 0-71 0 0,2-2-347 0 0,125-71 2112 0 0,58-31-1337 0 0,-74 43-814 0 0,21-11 109 0 0,2 5 0 0 0,4 7 0 0 0,108-31-807 0 0,265-57 681 0 0,13 36-217 0 0,-200 61-48 0 0,9 17 232 0 0,-293 32-573 0 0,976-37 242 0 0,-509 47-317 0 0,132 18 91 0 0,-308-1 130 0 0,-239-17-157 0 0,157 22 32 0 0,168 44-96 0 0,-231-28 0 0 0,14 13 0 0 0,-26-7 0 0 0,-5 5 64 0 0,-155-53-64 0 0,-13-4 0 0 0,-1 0 0 0 0,1 0 0 0 0,-1 0 1 0 0,1 0-1 0 0,0 0 0 0 0,-1 0 0 0 0,1 1 0 0 0,-1-1 0 0 0,1 0 0 0 0,-1 0 0 0 0,1 0 1 0 0,-1 1-1 0 0,1-1 0 0 0,-1 0 0 0 0,1 1 0 0 0,-1-1 0 0 0,1 0 0 0 0,-1 1 0 0 0,1-1 1 0 0,-1 1-1 0 0,0-1 0 0 0,1 1 0 0 0,-1-1 0 0 0,0 1 0 0 0,1-1 0 0 0,-1 1 0 0 0,-2 1-16 0 0,1 0-174 0 0,0-2-527 0 0,-15-4-1820 0 0,2-4-5063 0 0,3 0-1542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4.566"/>
    </inkml:context>
    <inkml:brush xml:id="br0">
      <inkml:brushProperty name="width" value="0.05" units="cm"/>
      <inkml:brushProperty name="height" value="0.05" units="cm"/>
      <inkml:brushProperty name="color" value="#333333"/>
    </inkml:brush>
  </inkml:definitions>
  <inkml:trace contextRef="#ctx0" brushRef="#br0">14 1 21743 0 0,'-13'5'2363'0'0,"16"0"-2272"0"0,0 0 1 0 0,-1 1 0 0 0,1-1-1 0 0,-1 1 1 0 0,2 5-92 0 0,-3-9 205 0 0,3 9 192 0 0,2-1 1 0 0,-1 1 0 0 0,1-2 0 0 0,1 1-1 0 0,0-1 1 0 0,0 0 0 0 0,1 0 0 0 0,6 5-398 0 0,13 16 616 0 0,3 2-8 0 0,2-1 0 0 0,2-1-1 0 0,18 12-607 0 0,-10-9 309 0 0,-2 2 0 0 0,9 12-309 0 0,-15-14 46 0 0,-23-24-27 0 0,-1 1-1 0 0,0 1 0 0 0,0 0 1 0 0,-1 0-1 0 0,0 1 0 0 0,1 4-18 0 0,-5-7 5 0 0,0 1 0 0 0,0 0 0 0 0,-1 0 0 0 0,-1 1 0 0 0,1-1 0 0 0,-2 1 0 0 0,0 0 0 0 0,0 0 0 0 0,-1 0 0 0 0,0 0 0 0 0,-1 0 0 0 0,0 0 0 0 0,-1 0 0 0 0,0 0 0 0 0,-3 10-5 0 0,2-5 4 0 0,0-8 9 0 0,1-1 0 0 0,-1 0 0 0 0,0 0 0 0 0,0 0 0 0 0,-2 4-13 0 0,-9 13 114 0 0,-1-2-1 0 0,-1 0 0 0 0,-1 0 1 0 0,-1-2-1 0 0,-4 4-113 0 0,-23 28 324 0 0,30-37-204 0 0,0 0-1 0 0,-14 11-119 0 0,14-14 36 0 0,1 1 0 0 0,0 0 0 0 0,-10 14-36 0 0,-2 4-46 0 0,-26 26 46 0 0,46-52-44 0 0,-15 11-225 0 0,17-15 219 0 0,0 1 0 0 0,0 0 0 0 0,1 0 0 0 0,-1 0 0 0 0,1 1 1 0 0,-1-1-1 0 0,1 1 50 0 0,2-2 0 0 0,-1-1 0 0 0,0 1 0 0 0,1 0 0 0 0,-1 0 0 0 0,1-1 0 0 0,-1 1 0 0 0,0 0 0 0 0,0-1 0 0 0,1 1 0 0 0,-1-1 0 0 0,0 1 0 0 0,0-1 0 0 0,0 1 1 0 0,1-1-1 0 0,-1 0 0 0 0,0 1 0 0 0,0-1 0 0 0,0 0 0 0 0,0 0 0 0 0,0 0 0 0 0,0 0 0 0 0,0 1 0 0 0,0-2-137 0 0,-1 1 1 0 0,1-1-1 0 0,-1 1 1 0 0,1-1-1 0 0,-1 0 0 0 0,1 1 1 0 0,0-1-1 0 0,-1 0 0 0 0,1 0 1 0 0,0 0-1 0 0,0 0 1 0 0,0 0-1 0 0,-1-1 137 0 0,-11-9-1928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5.152"/>
    </inkml:context>
    <inkml:brush xml:id="br0">
      <inkml:brushProperty name="width" value="0.05" units="cm"/>
      <inkml:brushProperty name="height" value="0.05" units="cm"/>
      <inkml:brushProperty name="color" value="#333333"/>
    </inkml:brush>
  </inkml:definitions>
  <inkml:trace contextRef="#ctx0" brushRef="#br0">420 295 920 0 0,'2'-2'20'0'0,"-1"-1"0"0"0,1 0 0 0 0,-1 0 0 0 0,0 0 0 0 0,0 0 0 0 0,0-1 0 0 0,0 1 0 0 0,0 0 0 0 0,0 0 0 0 0,-1-1 0 0 0,0 1-1 0 0,1-3-19 0 0,-2 3 438 0 0,1-1-1 0 0,-1 0 1 0 0,0 1-1 0 0,0-1 0 0 0,0 1 1 0 0,0-1-1 0 0,0 1-437 0 0,-6-21 4636 0 0,6 21-4058 0 0,1-1-1 0 0,-1 1 1 0 0,0 1-1 0 0,0-1 1 0 0,0 0-1 0 0,0 0 1 0 0,0 0 0 0 0,-1 0-1 0 0,1 1 1 0 0,-1-1-1 0 0,0 1-577 0 0,-2-3 511 0 0,0 0 1 0 0,1 1-1 0 0,0-1 0 0 0,0-1 0 0 0,0 1 1 0 0,0 0-1 0 0,1-1 0 0 0,0 0 0 0 0,-1-4-511 0 0,1 5 243 0 0,0 0-1 0 0,-1 0 0 0 0,1-1 0 0 0,-1 2 0 0 0,0-1 0 0 0,0 0 1 0 0,-1 0-1 0 0,0 1 0 0 0,1 0 0 0 0,-3-2-242 0 0,-6-7 613 0 0,10 9-498 0 0,-1 1 0 0 0,0 0 0 0 0,0 0 1 0 0,0 0-1 0 0,0 0 0 0 0,0 0 0 0 0,-1 1 0 0 0,0-1 0 0 0,1 1 0 0 0,-1 0 1 0 0,0 0-1 0 0,0 0 0 0 0,0 1 0 0 0,0 0 0 0 0,0-1 0 0 0,0 1 0 0 0,0 1 1 0 0,-1-1-1 0 0,1 1 0 0 0,0-1 0 0 0,0 1 0 0 0,-1 0 0 0 0,1 1 0 0 0,0-1 1 0 0,-1 1-1 0 0,1 0 0 0 0,0 0 0 0 0,0 0 0 0 0,0 0 0 0 0,0 1 0 0 0,0 0 1 0 0,0 0-1 0 0,1 0 0 0 0,-1 0 0 0 0,0 0 0 0 0,-1 2-115 0 0,-8 6 79 0 0,1 1 0 0 0,0 1-1 0 0,1-1 1 0 0,0 2 0 0 0,1-1 0 0 0,0 2-1 0 0,1-1 1 0 0,0 1 0 0 0,-3 10-79 0 0,-4 9 149 0 0,2 2 0 0 0,2-1 0 0 0,-6 28-149 0 0,12-39 86 0 0,2 0 0 0 0,1 0 0 0 0,1 1 0 0 0,1-1 0 0 0,1 1 0 0 0,1-1-1 0 0,3 20-85 0 0,-2-32 10 0 0,0 0-1 0 0,1 0 0 0 0,0 0 0 0 0,0 0 0 0 0,1-1 0 0 0,1 1 1 0 0,-1-1-1 0 0,2 0 0 0 0,0 0 0 0 0,0-1 0 0 0,0 0 0 0 0,1 0 1 0 0,1 0-1 0 0,2 1-9 0 0,-4-3-71 0 0,2-1 0 0 0,-1 0 0 0 0,1 0 0 0 0,0 0 0 0 0,0-1 0 0 0,0-1 0 0 0,1 1 0 0 0,0-1 0 0 0,0-1 0 0 0,0 1 0 0 0,0-2 0 0 0,1 1 0 0 0,-1-1 0 0 0,0-1 0 0 0,1 0 0 0 0,0 0 0 0 0,0-1 71 0 0,17 0-893 0 0,-1-1 1 0 0,1-2-1 0 0,-1-1 1 0 0,15-4 892 0 0,-24 3-926 0 0,-1 0 0 0 0,1-1 1 0 0,-1 0-1 0 0,0-1 0 0 0,0-1 0 0 0,-1-1 0 0 0,8-6 926 0 0,10-8-2195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2.627"/>
    </inkml:context>
    <inkml:brush xml:id="br0">
      <inkml:brushProperty name="width" value="0.1" units="cm"/>
      <inkml:brushProperty name="height" value="0.1" units="cm"/>
      <inkml:brushProperty name="color" value="#333333"/>
    </inkml:brush>
  </inkml:definitions>
  <inkml:trace contextRef="#ctx0" brushRef="#br0">0 148 14280 0 0,'0'0'654'0'0,"0"0"-11"0"0,0 2-234 0 0,0 1-102 0 0,1 0 0 0 0,-1 0 0 0 0,1-1 0 0 0,0 1 0 0 0,0 0 0 0 0,0-1 0 0 0,0 1-1 0 0,1 1-306 0 0,-1-1 289 0 0,1 0-1 0 0,-1 0 1 0 0,0 0-1 0 0,0 0 0 0 0,0 0 1 0 0,0 0-1 0 0,-1 0 1 0 0,1 3-289 0 0,-1-1 257 0 0,-1 0 1 0 0,2 0-1 0 0,-1 0 1 0 0,1 0-1 0 0,-1 0 1 0 0,1 0 0 0 0,1 0-1 0 0,-1 0 1 0 0,1 0-1 0 0,0-1 1 0 0,0 1-1 0 0,2 3-257 0 0,8 17 919 0 0,-9-17-623 0 0,1 0 0 0 0,0-1 0 0 0,1 1 0 0 0,3 5-296 0 0,7 6 503 0 0,1 2 76 0 0,1-1 1 0 0,0-1-1 0 0,3 1-579 0 0,-18-18 179 0 0,-2-2-47 0 0,0 0-11 0 0,0 0-10 0 0,0 0-38 0 0,12-13 71 0 0,-12 12-143 0 0,0 0 0 0 0,1 1 0 0 0,-1-1 0 0 0,0 0 0 0 0,0 0 0 0 0,0 0 0 0 0,0 0 1 0 0,0 0-1 0 0,0 0 0 0 0,0 0 0 0 0,0 0 0 0 0,0 0 0 0 0,0 0 0 0 0,-1 0 0 0 0,1 0 0 0 0,0 0 0 0 0,-1 0 0 0 0,1 1 0 0 0,-1-1-1 0 0,-9-19-4 0 0,9 18 4 0 0,-19-31-42 0 0,-2-4-286 0 0,-4-11 328 0 0,20 36-51 0 0,0-2 0 0 0,1 1 1 0 0,1-1-1 0 0,0 0 0 0 0,-1-11 51 0 0,4 16-59 0 0,1 0 0 0 0,0 0 0 0 0,0 0 0 0 0,1 0 0 0 0,0 0 0 0 0,2-5 59 0 0,1-7-183 0 0,-4 17 151 0 0,1 0 1 0 0,-1 0 0 0 0,1-1-1 0 0,1 1 1 0 0,-1 0 0 0 0,0 0-1 0 0,1 1 1 0 0,0-1 0 0 0,0 0-1 0 0,0 0 1 0 0,0 1 0 0 0,1-1-1 0 0,-1 1 1 0 0,1 0 0 0 0,0 0-1 0 0,0 0 1 0 0,0 0 0 0 0,1 0-1 0 0,-1 1 1 0 0,0 0 0 0 0,1-1-1 0 0,0 1 1 0 0,-1 0 0 0 0,1 1-1 0 0,0-1 1 0 0,2 0 31 0 0,-3 1-5 0 0,1 0-1 0 0,-1 0 1 0 0,1 0-1 0 0,0 0 1 0 0,-1 1-1 0 0,1 0 1 0 0,-1 0-1 0 0,1 0 1 0 0,0 0-1 0 0,-1 0 1 0 0,1 1-1 0 0,-1-1 1 0 0,1 1-1 0 0,0 0 1 0 0,-1 0-1 0 0,3 2 6 0 0,3 0 3 0 0,0 1 0 0 0,0 1-1 0 0,-1 0 1 0 0,1 0 0 0 0,-1 0-1 0 0,0 1 1 0 0,1 2-3 0 0,14 16 287 0 0,0 0-1 0 0,12 19-286 0 0,-14-14 280 0 0,2-1 1 0 0,0-1-1 0 0,2-1 0 0 0,1-2 0 0 0,10 8-280 0 0,-26-25-100 0 0,45 34-2898 0 0,-45-36 1383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5.501"/>
    </inkml:context>
    <inkml:brush xml:id="br0">
      <inkml:brushProperty name="width" value="0.05" units="cm"/>
      <inkml:brushProperty name="height" value="0.05" units="cm"/>
      <inkml:brushProperty name="color" value="#333333"/>
    </inkml:brush>
  </inkml:definitions>
  <inkml:trace contextRef="#ctx0" brushRef="#br0">146 26 14368 0 0,'-5'-14'661'0'0,"5"9"-17"0"0,1 0-415 0 0,-10 3-21 0 0,6 2 737 0 0,3 2-722 0 0,-1-1-1 0 0,0 0 0 0 0,0 0 1 0 0,0 0-1 0 0,0 1 0 0 0,-1-1 0 0 0,1 0 1 0 0,0 0-1 0 0,0-1 0 0 0,-1 1 0 0 0,1 0 1 0 0,0 0-1 0 0,-2 0-222 0 0,1 0 172 0 0,0-1 0 0 0,1 1 1 0 0,-1 1-1 0 0,0-1 0 0 0,1 0 0 0 0,-1 0 1 0 0,0 1-1 0 0,1-1 0 0 0,0 1 0 0 0,-2 1-172 0 0,-5 9 365 0 0,0 0 0 0 0,1 1 0 0 0,0 0 0 0 0,1 1 0 0 0,1-1 0 0 0,0 1-1 0 0,1 0 1 0 0,0 1 0 0 0,0 7-365 0 0,2-13 171 0 0,0 1 0 0 0,-1-1-1 0 0,0 1 1 0 0,0-1 0 0 0,-1 0-1 0 0,-1 1-170 0 0,4-6 73 0 0,0-1 1 0 0,0 0-1 0 0,0 1 0 0 0,0 0 0 0 0,1-1 0 0 0,-1 1 1 0 0,1-1-1 0 0,0 1 0 0 0,0 0 0 0 0,0-1 1 0 0,1 1-1 0 0,-1 0 0 0 0,1-1-73 0 0,0 2 74 0 0,-1-1-1 0 0,1 1 1 0 0,-1-1 0 0 0,0 1 0 0 0,0-1-1 0 0,-1 1 1 0 0,0-1-74 0 0,-3 12 100 0 0,3-12-96 0 0,0 0 1 0 0,0-1 0 0 0,0 1 0 0 0,1 0 0 0 0,-1 0 0 0 0,1 0-1 0 0,0 0 1 0 0,0-1 0 0 0,0 1 0 0 0,0 0 0 0 0,1 0 0 0 0,0 0-1 0 0,-1 0 1 0 0,1-1 0 0 0,1 1-5 0 0,0 0 9 0 0,0 0 0 0 0,0 0-1 0 0,1 0 1 0 0,0-1 0 0 0,0 1-1 0 0,0-1 1 0 0,0 0 0 0 0,0 1 0 0 0,1-2-1 0 0,-1 1 1 0 0,1 0 0 0 0,0-1-9 0 0,12 11 47 0 0,-11-9-32 0 0,0-1 0 0 0,0 1 0 0 0,0-1-1 0 0,1 0 1 0 0,-1-1 0 0 0,1 1 0 0 0,0-1 0 0 0,0 0 0 0 0,0-1-1 0 0,0 1 1 0 0,0-1 0 0 0,0 0 0 0 0,4-1-15 0 0,-5 1 5 0 0,0-1 1 0 0,0 0-1 0 0,0 0 1 0 0,0 0-1 0 0,0-1 1 0 0,0 0-1 0 0,0 0 1 0 0,0 0-1 0 0,0-1 0 0 0,-1 1 1 0 0,1-1-1 0 0,0 0 1 0 0,-1-1-1 0 0,1 1 1 0 0,-1-1-1 0 0,1 0-5 0 0,1-2-6 0 0,0-1-1 0 0,0 1 1 0 0,0-1 0 0 0,-1-1-1 0 0,3-3 7 0 0,-6 7-3 0 0,0-1 1 0 0,-1 1-1 0 0,1-1 0 0 0,-1 0 1 0 0,1 1-1 0 0,-1-1 0 0 0,0 0 1 0 0,0 0-1 0 0,-1 0 0 0 0,1 1 1 0 0,-1-1-1 0 0,0-3 3 0 0,1-14-18 0 0,0 16 10 0 0,-1 0 1 0 0,0 0-1 0 0,0 0 0 0 0,0 0 0 0 0,-1 0 1 0 0,1 0-1 0 0,-2-3 8 0 0,-4-13 0 0 0,3 14 0 0 0,1 0 0 0 0,0-1 0 0 0,0 0 0 0 0,1 1 0 0 0,0-1 0 0 0,0-3 0 0 0,1 2-5 0 0,-1 1 0 0 0,0-1 0 0 0,-1 1 0 0 0,0 0 0 0 0,0-1 0 0 0,-3-5 5 0 0,-3-6-33 0 0,-1 1-1 0 0,-1-2 34 0 0,7 16-54 0 0,1 1 0 0 0,-1 0 0 0 0,0 0 1 0 0,0 1-1 0 0,0-1 0 0 0,0 0 0 0 0,-1 1 0 0 0,-3-3 54 0 0,7 6-58 0 0,-1-1 0 0 0,1 1 0 0 0,-1-1-1 0 0,1 1 1 0 0,-1-1 0 0 0,1 1 0 0 0,0-1 0 0 0,-1 0 0 0 0,1 1-1 0 0,0-1 1 0 0,-1 1 0 0 0,1-1 0 0 0,0 0 0 0 0,0 1 0 0 0,-1-1-1 0 0,1 0 1 0 0,0 1 0 0 0,0-1 0 0 0,0 0 58 0 0,0 0-1060 0 0,0 1-957 0 0,0 0-3831 0 0,0 0-1641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6.022"/>
    </inkml:context>
    <inkml:brush xml:id="br0">
      <inkml:brushProperty name="width" value="0.05" units="cm"/>
      <inkml:brushProperty name="height" value="0.05" units="cm"/>
      <inkml:brushProperty name="color" value="#333333"/>
    </inkml:brush>
  </inkml:definitions>
  <inkml:trace contextRef="#ctx0" brushRef="#br0">0 87 10136 0 0,'6'-1'291'0'0,"-5"0"-217"0"0,0 1-1 0 0,1 0 1 0 0,-1 0-1 0 0,0 0 1 0 0,1 0 0 0 0,-1 0-1 0 0,1 0 1 0 0,-1 0 0 0 0,0 0-1 0 0,1 0 1 0 0,-1 1 0 0 0,0-1-1 0 0,1 1 1 0 0,-1-1 0 0 0,0 1-74 0 0,1-1 284 0 0,-1 1 1 0 0,0-1 0 0 0,1 1-1 0 0,-1-1 1 0 0,0 1 0 0 0,0 0 0 0 0,0 0-1 0 0,0-1 1 0 0,0 1 0 0 0,0 0-1 0 0,0 0 1 0 0,0 0 0 0 0,0 0-1 0 0,0 1 1 0 0,0-1 0 0 0,0 0-1 0 0,-1 0 1 0 0,1 0 0 0 0,0 1 0 0 0,-1 0-285 0 0,8 29 4071 0 0,-4-13-3233 0 0,9 15 548 0 0,-10-26-1106 0 0,0-1 0 0 0,0 1 0 0 0,-1 0 1 0 0,0 0-1 0 0,0 0 0 0 0,0 0-280 0 0,0 10 349 0 0,-1-6-63 0 0,1 1 0 0 0,0-1 0 0 0,0 1 0 0 0,4 6-286 0 0,-5-13 98 0 0,1 0 0 0 0,-1 0 1 0 0,0 0-1 0 0,-1 0 0 0 0,1 1 0 0 0,-1 2-98 0 0,0-3 86 0 0,0 1 1 0 0,1 0-1 0 0,0 0 1 0 0,1 3-87 0 0,2 4 105 0 0,-1-1 1 0 0,-1 1-1 0 0,0-1 1 0 0,-1 1 0 0 0,0 0-1 0 0,-1 5-105 0 0,0-17 12 0 0,0-1-10 0 0,-1 1 0 0 0,1-1 0 0 0,0 1 0 0 0,0-1 1 0 0,0 1-1 0 0,0-1 0 0 0,0 1 0 0 0,0-1 0 0 0,0 1 0 0 0,0-1 0 0 0,0 1 0 0 0,0-1 0 0 0,0 1 1 0 0,0-1-1 0 0,1 1 0 0 0,-1-1 0 0 0,0 1 0 0 0,0-1 0 0 0,0 0 0 0 0,1 1 0 0 0,-1-1 0 0 0,0 1 1 0 0,0-1-1 0 0,1 0 0 0 0,-1 1 0 0 0,0-1 0 0 0,1 0 0 0 0,-1 1 0 0 0,1-1 0 0 0,-1 0 1 0 0,0 1-1 0 0,1-1 0 0 0,-1 0 0 0 0,1 0 0 0 0,-1 0 0 0 0,1 1-2 0 0,2-1 60 0 0,-3 0-58 0 0,1-1 0 0 0,-1 1-1 0 0,1 0 1 0 0,-1 0 0 0 0,1 0 0 0 0,-1-1-1 0 0,0 1 1 0 0,1 0 0 0 0,-1-1 0 0 0,0 1-1 0 0,1 0 1 0 0,-1-1 0 0 0,0 1-1 0 0,1-1 1 0 0,-1 1 0 0 0,0 0 0 0 0,1-1-1 0 0,-1 1 1 0 0,0-1 0 0 0,0 1 0 0 0,0-1-1 0 0,0 1 1 0 0,1-1 0 0 0,-1 1 0 0 0,0-1-1 0 0,0 1 1 0 0,0-1 0 0 0,0 1 0 0 0,0-1-1 0 0,0 1 1 0 0,0-1 0 0 0,0 1 0 0 0,0-1-1 0 0,0 1 1 0 0,-1-1 0 0 0,1 1-2 0 0,0-2 9 0 0,0-2-7 0 0,1 0 0 0 0,-1 0 1 0 0,1-1-1 0 0,0 1 0 0 0,0 0 0 0 0,2-4-2 0 0,4-18-1 0 0,-6 14-23 0 0,-1 0-1 0 0,-1 0 1 0 0,0 1-1 0 0,0-3 25 0 0,-1 4-67 0 0,1-1-1 0 0,1 1 1 0 0,0 0-1 0 0,1-10 68 0 0,3-14-245 0 0,-2-1 1 0 0,-2-8 244 0 0,1 36-40 0 0,-1 1 0 0 0,1 0 0 0 0,1-1 1 0 0,-1 1-1 0 0,1 0 0 0 0,0 0 0 0 0,1 0 0 0 0,1-4 40 0 0,10-27-193 0 0,-12 29 159 0 0,0 0 0 0 0,0 1 0 0 0,1-1 0 0 0,0 1 0 0 0,0 0 0 0 0,3-4 34 0 0,-4 8-5 0 0,0 1 0 0 0,-1-1 0 0 0,1 1 0 0 0,0 0 0 0 0,0-1 0 0 0,1 1 0 0 0,-1 0 0 0 0,0 0 0 0 0,1 1 0 0 0,-1-1 0 0 0,1 0-1 0 0,0 1 1 0 0,-1 0 0 0 0,1-1 0 0 0,0 1 0 0 0,0 0 0 0 0,0 0 0 0 0,1 0 5 0 0,-1 1 6 0 0,-1 0-1 0 0,0-1 1 0 0,0 1-1 0 0,0 0 1 0 0,0 0-1 0 0,0 0 1 0 0,0 1-1 0 0,0-1 1 0 0,0 0-1 0 0,0 1 1 0 0,0-1-1 0 0,0 1 1 0 0,0 0-1 0 0,0 0 1 0 0,0 0-1 0 0,0 0 1 0 0,0 0-1 0 0,-1 0 1 0 0,1 0-1 0 0,0 1-5 0 0,3 2 70 0 0,-1 1 0 0 0,0-1 0 0 0,-1 1 0 0 0,1 0 0 0 0,-1 0 0 0 0,0 1-70 0 0,13 16 211 0 0,-6-11-146 0 0,-7-9-55 0 0,-1 0-1 0 0,1 1 1 0 0,-1-1-1 0 0,0 1 1 0 0,0 0-1 0 0,0 0 1 0 0,-1-1-1 0 0,1 1 1 0 0,-1 0-1 0 0,2 3-9 0 0,17 85 96 0 0,-14-71-124 0 0,-2-11 14 0 0,-1 0 1 0 0,-1 0 0 0 0,0 0 0 0 0,0 0 0 0 0,-1 1-1 0 0,0 0 14 0 0,-1-4 27 0 0,0-2 30 0 0,0 1-1 0 0,0 0 1 0 0,0-1-1 0 0,1 1 1 0 0,-1 0-1 0 0,1-1 1 0 0,0 1-1 0 0,1 0 1 0 0,-1-1-1 0 0,1 0 0 0 0,0 1-56 0 0,-1-3 29 0 0,-1-1-1 0 0,1 0 0 0 0,-1 1 0 0 0,1 0 0 0 0,-1-1 0 0 0,0 1 0 0 0,0-1 0 0 0,1 1 0 0 0,-1-1 0 0 0,0 2-28 0 0,0 0 8 0 0,0-1-1 0 0,0 0 1 0 0,0 0 0 0 0,1 1 0 0 0,-1-1 0 0 0,1 0-1 0 0,0 0 1 0 0,-1 0 0 0 0,1 1 0 0 0,0-1 0 0 0,0 0 0 0 0,1 0-1 0 0,-1 0 1 0 0,0-1 0 0 0,1 1 0 0 0,0 0-8 0 0,-2-1 1 0 0,0-1-1 0 0,0 0 1 0 0,0 0 0 0 0,0 0 0 0 0,0 0 0 0 0,0 0-1 0 0,0 0 1 0 0,0 0 0 0 0,0 0 0 0 0,0 0 0 0 0,0 0-1 0 0,0 0 1 0 0,0 0 0 0 0,0 0 0 0 0,0 0 0 0 0,0 0-1 0 0,0 1 1 0 0,0-1 0 0 0,0 0 0 0 0,0 0 0 0 0,0 0-1 0 0,0 0 1 0 0,0 0 0 0 0,0 0 0 0 0,0 0 0 0 0,1 0 0 0 0,-1 0-1 0 0,0 0 1 0 0,0 0 0 0 0,0 0 0 0 0,0 0 0 0 0,0 0-1 0 0,0 0 1 0 0,0 0 0 0 0,0 0 0 0 0,0 0 0 0 0,0 0-1 0 0,0 0 1 0 0,0 0 0 0 0,0 0 0 0 0,1 0 0 0 0,-1 0-1 0 0,0 0 1 0 0,0 0 0 0 0,0 0 0 0 0,0 0 0 0 0,0 0-1 0 0,0 0 1 0 0,0 0 0 0 0,0 0 0 0 0,0 0 0 0 0,0-1-1 0 0,0 1 1 0 0,0 0 0 0 0,0 0 0 0 0,0 0 0 0 0,0 0-1 0 0,0 0 1 0 0,0 0 0 0 0,0 0 0 0 0,1 0 0 0 0,-1 0-1 0 0,0 0 1 0 0,0 0 0 0 0,0 0 0 0 0,0 0 0 0 0,0 0 0 0 0,0-1-2 0 0,2-2 4 0 0,0 0-1 0 0,0-1 1 0 0,-1 1-1 0 0,1-1 1 0 0,-1 1-1 0 0,0-1 1 0 0,1 0-1 0 0,-1-2-2 0 0,10-26-244 0 0,-8 25 149 0 0,0 0 0 0 0,-1 0 0 0 0,0-1-1 0 0,0 1 1 0 0,-1-1 0 0 0,0 0 95 0 0,1-3-105 0 0,0 1 1 0 0,0 0-1 0 0,2-3 105 0 0,2-4 31 0 0,-1-1 1 0 0,-1 1-1 0 0,-1 0 0 0 0,1-8-31 0 0,-1 9-48 0 0,1 1 0 0 0,1-1 0 0 0,1 1 0 0 0,5-12 48 0 0,-4 12-41 0 0,-5 12 35 0 0,-1-1 0 0 0,2 1 0 0 0,-1 0 0 0 0,0 0 0 0 0,1 0 0 0 0,-1 0 0 0 0,1 0 0 0 0,0 0 0 0 0,0 0 0 0 0,0 1 0 0 0,0 0 0 0 0,3-2 6 0 0,-5 3-1 0 0,0 1 1 0 0,0-1-1 0 0,0 1 0 0 0,-1 0 0 0 0,1-1 0 0 0,0 1 1 0 0,0 0-1 0 0,0-1 0 0 0,0 1 0 0 0,0 0 0 0 0,0 0 1 0 0,0 0-1 0 0,-1 0 0 0 0,1 0 0 0 0,1 0 1 0 0,0 1 4 0 0,0-1 0 0 0,1 1 0 0 0,-1 0 0 0 0,0 0 0 0 0,0 1 0 0 0,1-1 1 0 0,-1 0-1 0 0,0 1 0 0 0,0-1 0 0 0,-1 1 0 0 0,1 0 0 0 0,0-1 0 0 0,0 1 0 0 0,-1 0 0 0 0,1 0 0 0 0,-1 0 0 0 0,0 0 0 0 0,0 1 0 0 0,1-1 0 0 0,-1 2-4 0 0,5 8 79 0 0,-1 0-1 0 0,-1 1 0 0 0,1 3-78 0 0,-4-13 12 0 0,12 32 126 0 0,-9-28-99 0 0,-1 1 1 0 0,0 0 0 0 0,0 0-1 0 0,-1 0 1 0 0,0 2-40 0 0,0 10 80 0 0,-2-14-53 0 0,1 0 1 0 0,0 0-1 0 0,0 0 1 0 0,0 0-1 0 0,1 0-27 0 0,6 12 59 0 0,-6-13-42 0 0,0 0 0 0 0,0 0-1 0 0,0-1 1 0 0,-1 1 0 0 0,1 3-17 0 0,0 3 18 0 0,0 4 9 0 0,0-1 1 0 0,1 0 0 0 0,1 0-1 0 0,2 6-27 0 0,8 20-681 0 0,-14-39 257 0 0,0-1-217 0 0,0 0-887 0 0,10-8-2391 0 0,-1 0 1904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6.527"/>
    </inkml:context>
    <inkml:brush xml:id="br0">
      <inkml:brushProperty name="width" value="0.05" units="cm"/>
      <inkml:brushProperty name="height" value="0.05" units="cm"/>
      <inkml:brushProperty name="color" value="#333333"/>
    </inkml:brush>
  </inkml:definitions>
  <inkml:trace contextRef="#ctx0" brushRef="#br0">6 67 21191 0 0,'0'1'480'0'0,"4"15"259"0"0,-3-15-698 0 0,-1 0 0 0 0,1 0 1 0 0,-1 0-1 0 0,0 1 0 0 0,1-1 1 0 0,-1 0-1 0 0,0 0 0 0 0,0 0 0 0 0,0 0 1 0 0,0 1-1 0 0,0-1 0 0 0,0 0 0 0 0,0 0 1 0 0,0 0-1 0 0,0 1 0 0 0,0-1 1 0 0,-1 0-1 0 0,1 0 0 0 0,0 0 0 0 0,-1 0 1 0 0,1 1-1 0 0,-1-1-41 0 0,-1 2 10 0 0,1-1-1 0 0,0 1 1 0 0,0 0-1 0 0,0 0 1 0 0,0 0-1 0 0,0 0 1 0 0,0 0 0 0 0,1 0-1 0 0,-1 0 1 0 0,1 0-1 0 0,0 0 1 0 0,0 0 0 0 0,0 0-1 0 0,0 0 1 0 0,1 0-1 0 0,-1 0 1 0 0,1 0 0 0 0,0 0-1 0 0,0 0 1 0 0,0 0-1 0 0,0 0-9 0 0,3 9 246 0 0,-2-1-1 0 0,1 1 0 0 0,-2 0 0 0 0,1 10-245 0 0,-1-11 381 0 0,0 0 0 0 0,1 1 0 0 0,0-1 0 0 0,1 0 0 0 0,1 4-381 0 0,2-1 256 0 0,-4-10-214 0 0,0 0 0 0 0,-1-1 0 0 0,1 1 0 0 0,-1 0 0 0 0,0 0 0 0 0,0 0 0 0 0,-1 0-42 0 0,1 5 55 0 0,-1-7-36 0 0,0 1 0 0 0,0-1-1 0 0,1 1 1 0 0,-1-1 0 0 0,0 1-1 0 0,1-1 1 0 0,0 1-1 0 0,0-1 1 0 0,0 0 0 0 0,0 1-1 0 0,0-1 1 0 0,0 0 0 0 0,1 2-20 0 0,7 6 38 0 0,-7-9-34 0 0,-1 0 0 0 0,0 0 0 0 0,0 0 0 0 0,0 0 0 0 0,0 1 0 0 0,0-1 0 0 0,0 0 0 0 0,0 1 0 0 0,-1-1 0 0 0,1 1 0 0 0,0-1 0 0 0,-1 1 0 0 0,1-1 0 0 0,-1 1-1 0 0,1-1 1 0 0,-1 1 0 0 0,0-1 0 0 0,0 1 0 0 0,0 0 0 0 0,0-1 0 0 0,0 2-3 0 0,1-2 4 0 0,-1 0 1 0 0,0 0-1 0 0,1 0 0 0 0,-1 0 0 0 0,1 0 0 0 0,0 0 0 0 0,-1 0 1 0 0,1 0-1 0 0,0 0 0 0 0,0 0 0 0 0,-1 0 0 0 0,1 0 1 0 0,0 0-1 0 0,0-1 0 0 0,0 1 0 0 0,0 0 0 0 0,0-1 1 0 0,0 1-1 0 0,0-1 0 0 0,0 1 0 0 0,1-1 0 0 0,-1 1 1 0 0,0-1-1 0 0,0 0 0 0 0,0 1 0 0 0,0-1 0 0 0,1 0 1 0 0,-1 0-6 0 0,7-12-298 0 0,-8 11 265 0 0,1-2-11 0 0,0 0 1 0 0,0-1-1 0 0,0 1 0 0 0,-1 0 0 0 0,0-1 1 0 0,1 1-1 0 0,-1-1 0 0 0,0 1 1 0 0,-1-2 44 0 0,2-17-246 0 0,-1 11 105 0 0,1 1 1 0 0,-2-1-1 0 0,0-6 141 0 0,0 9-72 0 0,0 1-1 0 0,1-1 1 0 0,0 0 0 0 0,0 0 0 0 0,1 0-1 0 0,0 0 1 0 0,2-6 72 0 0,19-62-1120 0 0,13-24 1120 0 0,-31 93-54 0 0,-1-1-1 0 0,1 1 1 0 0,0 0 0 0 0,1 0-1 0 0,-1 1 1 0 0,1-1-1 0 0,1 1 1 0 0,-1 0 0 0 0,1 0-1 0 0,0 1 1 0 0,0 0-1 0 0,1 0 1 0 0,0 0 0 0 0,-1 1-1 0 0,3-1 55 0 0,-7 4 16 0 0,0 0-1 0 0,-1 0 1 0 0,1 1-1 0 0,0-1 0 0 0,0 0 1 0 0,0 1-1 0 0,0-1 1 0 0,0 1-1 0 0,0 0 1 0 0,0 0-1 0 0,0 0 1 0 0,0 0-1 0 0,0 0 0 0 0,0 0 1 0 0,0 0-1 0 0,0 1 1 0 0,0-1-1 0 0,1 1-15 0 0,0 0 44 0 0,-1 1-1 0 0,1-1 1 0 0,0 1-1 0 0,-1-1 1 0 0,0 1-1 0 0,1 0 1 0 0,-1 0-1 0 0,0 0 1 0 0,0 0-1 0 0,0 0 1 0 0,2 2-44 0 0,0 4 147 0 0,1-1 1 0 0,-1 1-1 0 0,0 0 1 0 0,0 0-1 0 0,-1 0 1 0 0,0 1 0 0 0,2 7-148 0 0,27 142 1617 0 0,-27-129-1255 0 0,1-1 1 0 0,1 0 0 0 0,2 0-1 0 0,10 21-362 0 0,-18-46 18 0 0,0-2-13 0 0,-1 0-1 0 0,1-1 1 0 0,-1 1 0 0 0,1 0 0 0 0,-1 0 0 0 0,0 0 0 0 0,0-1 0 0 0,1 1 0 0 0,-1 0-1 0 0,0 0 1 0 0,0 0 0 0 0,0 0 0 0 0,0 0 0 0 0,0 0 0 0 0,0-1 0 0 0,0 1-1 0 0,0 1-4 0 0,19-18 34 0 0,-17 14-69 0 0,1-1 0 0 0,-1 0 0 0 0,0 1 1 0 0,0-1-1 0 0,0 0 0 0 0,0 0 0 0 0,0 0 0 0 0,-1 0 1 0 0,1 0-1 0 0,-1 0 0 0 0,0-1 35 0 0,9-37-384 0 0,-3 8 45 0 0,11-23-487 0 0,2 1-1 0 0,11-18 827 0 0,-19 44-138 0 0,-6 15 4 0 0,0 0 0 0 0,0 1 0 0 0,4-4 134 0 0,-8 13-15 0 0,0 1-1 0 0,1 0 1 0 0,-1 0 0 0 0,0 0 0 0 0,1 1 0 0 0,0-1 0 0 0,0 1-1 0 0,0-1 1 0 0,0 1 0 0 0,0 0 0 0 0,0 0 0 0 0,0 0 0 0 0,1 0-1 0 0,-1 1 1 0 0,1-1 15 0 0,-2 2 20 0 0,-1 0 0 0 0,1 0 0 0 0,-1 0 0 0 0,0 0 0 0 0,1 0 0 0 0,-1 0 0 0 0,1 0 0 0 0,-1 0 0 0 0,1 1 0 0 0,-1-1 0 0 0,0 0 0 0 0,1 1 0 0 0,-1-1 0 0 0,0 1 0 0 0,1 0 0 0 0,-1-1 0 0 0,0 1 0 0 0,0 0 0 0 0,0 0 0 0 0,0 0 0 0 0,1 0 0 0 0,-1 0 0 0 0,0 0 0 0 0,-1 0 0 0 0,1 0 0 0 0,0 0 0 0 0,0 0 0 0 0,0 1 0 0 0,-1-1 0 0 0,1 0 0 0 0,0 2-20 0 0,2 3 133 0 0,0 0 0 0 0,0 1 0 0 0,-1-1 0 0 0,0 1 1 0 0,0 0-1 0 0,-1 1-133 0 0,3 12 308 0 0,-1 0 96 0 0,1 0 1 0 0,2 0-405 0 0,-4-10 133 0 0,0-1 1 0 0,-1 1-1 0 0,0-1 0 0 0,0 6-133 0 0,4 30 314 0 0,-1-22-172 0 0,0-3 65 0 0,0 0 1 0 0,4 8-208 0 0,5 24 212 0 0,-12-47-200 0 0,1 0-1 0 0,-1 0 1 0 0,1 0-1 0 0,0-1 1 0 0,0 1-1 0 0,1-1 1 0 0,0 0 0 0 0,-1 1-1 0 0,1-1-11 0 0,7 5-95 0 0,-9-8-1 0 0,1 0 0 0 0,-1-1 0 0 0,0 1 0 0 0,0 0 0 0 0,1 0-1 0 0,-1-1 1 0 0,1 1 0 0 0,-1-1 0 0 0,0 1 0 0 0,1-1 0 0 0,-1 0 0 0 0,1 0-1 0 0,-1 1 1 0 0,1-1 0 0 0,-1 0 0 0 0,1 0 0 0 0,-1-1 0 0 0,1 1 96 0 0,1 0-210 0 0,-1-1-1 0 0,0 0 1 0 0,0 0 0 0 0,0 0 0 0 0,0 0 0 0 0,0 0 0 0 0,-1 0 0 0 0,1-1 0 0 0,0 1 0 0 0,0 0 0 0 0,-1-1 0 0 0,1 0 0 0 0,-1 0 210 0 0,13-14-2172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6.923"/>
    </inkml:context>
    <inkml:brush xml:id="br0">
      <inkml:brushProperty name="width" value="0.05" units="cm"/>
      <inkml:brushProperty name="height" value="0.05" units="cm"/>
      <inkml:brushProperty name="color" value="#333333"/>
    </inkml:brush>
  </inkml:definitions>
  <inkml:trace contextRef="#ctx0" brushRef="#br0">41 243 21567 0 0,'0'1'496'0'0,"0"9"-135"0"0,1 0-1 0 0,1 0 1 0 0,0 0 0 0 0,0 0-1 0 0,2 3-360 0 0,-1-3 14 0 0,0 0 0 0 0,-1 0 0 0 0,0 0-1 0 0,-1 1 1 0 0,0 3-14 0 0,1 27 1355 0 0,2 1-1 0 0,1 1-1354 0 0,2 9 1055 0 0,-6-41-952 0 0,1 0 1 0 0,1 0-1 0 0,0 0 0 0 0,1 0 0 0 0,1 3-103 0 0,-1-7-159 0 0,-4-7 77 0 0,1 0-1 0 0,-1 0 1 0 0,1 0-1 0 0,-1 0 0 0 0,0 0 1 0 0,1 0-1 0 0,-1 0 0 0 0,1 0 1 0 0,-1 0-1 0 0,1-1 1 0 0,-1 1-1 0 0,1 0 0 0 0,-1 0 1 0 0,0-1-1 0 0,1 1 1 0 0,-1 0-1 0 0,0 0 0 0 0,1-1 1 0 0,-1 1-1 0 0,0-1 0 0 0,1 1 1 0 0,-1 0 82 0 0,0 0-101 0 0,2-2-714 0 0,0 0-1 0 0,0 0 1 0 0,-1-1 0 0 0,1 1-1 0 0,0 0 1 0 0,-1-1 0 0 0,0 1-1 0 0,0 0 1 0 0,0-1 0 0 0,1-2 815 0 0,-1-10-7769 0 0</inkml:trace>
  <inkml:trace contextRef="#ctx0" brushRef="#br0" timeOffset="1">41 24 17967 0 0,'-9'-12'392'0'0,"9"4"88"0"0,-13 4 8 0 0,13 4 24 0 0,0 0-416 0 0,0 0-96 0 0,-10 4 0 0 0,10 4 0 0 0,0-8 504 0 0,-5 12 72 0 0,1 5 24 0 0,4-6 0 0 0,4 1-880 0 0,1-3-168 0 0,-5-9-40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27.286"/>
    </inkml:context>
    <inkml:brush xml:id="br0">
      <inkml:brushProperty name="width" value="0.05" units="cm"/>
      <inkml:brushProperty name="height" value="0.05" units="cm"/>
      <inkml:brushProperty name="color" value="#333333"/>
    </inkml:brush>
  </inkml:definitions>
  <inkml:trace contextRef="#ctx0" brushRef="#br0">40 1 5984 0 0,'0'0'273'0'0,"1"2"-5"0"0,10 16-219 0 0,-9-16 320 0 0,0 1 0 0 0,0 0 0 0 0,0 0 0 0 0,-1-1 1 0 0,1 1-1 0 0,-1 0 0 0 0,0 1 0 0 0,0-1 0 0 0,0 0 0 0 0,0 1-369 0 0,1 43 8434 0 0,3-11-3816 0 0,-3 19-2546 0 0,7 68-120 0 0,-9-71-1548 0 0,1 0 0 0 0,3-1 0 0 0,3 0 1 0 0,4 16-405 0 0,-2-23 166 0 0,-6-26-105 0 0,1-1-1 0 0,0 0 1 0 0,1 0 0 0 0,6 14-61 0 0,-1-10-973 0 0,-3-48-8171 0 0,-9 10 846 0 0</inkml:trace>
  <inkml:trace contextRef="#ctx0" brushRef="#br0" timeOffset="1">0 289 12896 0 0,'0'0'997'0'0,"2"0"-290"0"0,5 1 923 0 0,0 0 0 0 0,0 0 0 0 0,-1-1 0 0 0,1 0 0 0 0,6 0-1630 0 0,38-6 3538 0 0,-5 1-2339 0 0,1 0 321 0 0,32-6-1520 0 0,-2-1 136 0 0,28-6-187 0 0,-12 2-3596 0 0,-61 12-5590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6.554"/>
    </inkml:context>
    <inkml:brush xml:id="br0">
      <inkml:brushProperty name="width" value="0.05" units="cm"/>
      <inkml:brushProperty name="height" value="0.05" units="cm"/>
      <inkml:brushProperty name="color" value="#333333"/>
    </inkml:brush>
  </inkml:definitions>
  <inkml:trace contextRef="#ctx0" brushRef="#br0">270 514 3224 0 0,'1'-20'156'0'0,"0"0"1"0"0,4-12-157 0 0,2-18 1528 0 0,5-47 3696 0 0,-11 83-4619 0 0,2 1-1 0 0,0-1 1 0 0,0 1-605 0 0,6-23 1015 0 0,-7 23-390 0 0,1 1 0 0 0,1 0 0 0 0,1-2-625 0 0,-3 7 932 0 0,1 0 0 0 0,-1 0 1 0 0,0-1-1 0 0,-1 1 0 0 0,1-1 0 0 0,-1-6-932 0 0,-2 30 358 0 0,-1 0 0 0 0,-1 0 1 0 0,-1-1-1 0 0,0 1 0 0 0,-6 14-358 0 0,3-8 342 0 0,0 1 1 0 0,0 11-343 0 0,-135 674 4121 0 0,100-545-3566 0 0,-2 8-86 0 0,7-9-188 0 0,26-126-238 0 0,9-29-34 0 0,-1 0-1 0 0,1 1 1 0 0,0-1 0 0 0,1 1-1 0 0,0 0 1 0 0,0 4-9 0 0,1-11 3 0 0,0 1 0 0 0,0-1 0 0 0,0 0-1 0 0,-1 0 1 0 0,1 1 0 0 0,0-1 0 0 0,-1 0 0 0 0,1 0-1 0 0,-1 0 1 0 0,1 0 0 0 0,-1 1 0 0 0,1-1-3 0 0,-3 5 19 0 0,1 3 4 0 0,10-16 37 0 0,-1-6-67 0 0,0 0 0 0 0,-2 0 0 0 0,1-1 0 0 0,-2 0 0 0 0,0 1 0 0 0,0-2-1 0 0,-1-3 8 0 0,5-13-110 0 0,96-431-1527 0 0,-89 372 690 0 0,-2-13 947 0 0,4-6-551 0 0,-8 59-82 0 0,1-26 633 0 0,-2 10-286 0 0,-3 26 143 0 0,-2-8 143 0 0,1 5-133 0 0,5-26 133 0 0,2-17-143 0 0,-10 74 131 0 0,1 0 1 0 0,0 0 0 0 0,1 0-1 0 0,0 0 1 0 0,5-9 11 0 0,2-16 36 0 0,-9 31-31 0 0,1-1 0 0 0,-1 1 0 0 0,1 0 0 0 0,1-1 0 0 0,-1 1 0 0 0,3-4-5 0 0,-1 3 3 0 0,-3 5 1 0 0,0 0 1 0 0,0 0-1 0 0,0 0 1 0 0,0 0-1 0 0,0 1 1 0 0,0-1-1 0 0,1 0 1 0 0,-1 0 0 0 0,1 1-1 0 0,-1-1 1 0 0,1 1-1 0 0,0-1 1 0 0,0 1-1 0 0,-1 0 1 0 0,1 0-1 0 0,0 0 1 0 0,0 0-1 0 0,1-1-4 0 0,-2 2 5 0 0,-1 0 0 0 0,1 0 0 0 0,-1 0 0 0 0,1-1 0 0 0,0 1 0 0 0,-1 0 0 0 0,1 0 0 0 0,-1-1 0 0 0,1 1 0 0 0,0 0 0 0 0,-1-1-1 0 0,1 1 1 0 0,-1-1 0 0 0,1 1 0 0 0,-1-1 0 0 0,1 0-5 0 0,7-5 80 0 0,-7 5-62 0 0,-1 1 0 0 0,1 0 1 0 0,-1-1-1 0 0,1 1 0 0 0,-1 0 0 0 0,1 0 0 0 0,0-1 1 0 0,-1 1-1 0 0,1 0 0 0 0,-1 0 0 0 0,1 0 0 0 0,0 0 1 0 0,-1-1-1 0 0,1 1 0 0 0,-1 0 0 0 0,1 0 0 0 0,0 0 1 0 0,-1 1-1 0 0,1-1 0 0 0,0 0 0 0 0,-1 0 1 0 0,1 0-1 0 0,-1 0 0 0 0,1 1 0 0 0,0-1 0 0 0,-1 0 1 0 0,1 0-1 0 0,-1 1 0 0 0,1-1 0 0 0,-1 0 0 0 0,1 1 1 0 0,-1-1-1 0 0,1 1 0 0 0,-1-1 0 0 0,1 1-18 0 0,7 2 290 0 0,-8-3-283 0 0,0 0 0 0 0,1 0 0 0 0,-1 0 0 0 0,0 0 0 0 0,1 0 1 0 0,-1 0-1 0 0,0 0 0 0 0,0 0 0 0 0,1 0 0 0 0,-1 0 0 0 0,0 0 0 0 0,0 0 0 0 0,1 1 0 0 0,-1-1 1 0 0,0 0-1 0 0,0 0 0 0 0,1 0 0 0 0,-1 0 0 0 0,0 0 0 0 0,0 1 0 0 0,1-1 0 0 0,-1 0 0 0 0,0 0 1 0 0,0 0-1 0 0,0 1 0 0 0,0-1 0 0 0,1 0 0 0 0,-1 0 0 0 0,0 1 0 0 0,0-1 0 0 0,0 0 1 0 0,0 1-1 0 0,0-1 0 0 0,0 0 0 0 0,0 0 0 0 0,0 1 0 0 0,0-1 0 0 0,0 0 0 0 0,0 0 0 0 0,0 1 1 0 0,0-1-1 0 0,0 0 0 0 0,0 1 0 0 0,0-1 0 0 0,0 0 0 0 0,0 0 0 0 0,0 1-7 0 0,-1 3 4 0 0,1-4 33 0 0,0 1 1 0 0,0 0 0 0 0,0 0 0 0 0,0-1 0 0 0,0 1-1 0 0,-1 0 1 0 0,1 0 0 0 0,0-1 0 0 0,1 1 0 0 0,-1 0-1 0 0,0 0 1 0 0,0 0 0 0 0,0-1 0 0 0,0 1 0 0 0,1 0-1 0 0,-1-1 1 0 0,0 1 0 0 0,1 0 0 0 0,-1 0 0 0 0,0-1-1 0 0,1 1 1 0 0,-1-1 0 0 0,1 1 0 0 0,-1 0 0 0 0,1-1-1 0 0,-1 1 1 0 0,1-1 0 0 0,0 1 0 0 0,-1-1 0 0 0,1 1 0 0 0,-1-1-1 0 0,1 0 1 0 0,0 1 0 0 0,0-1 0 0 0,-1 0 0 0 0,1 1-1 0 0,0-1 1 0 0,0 0-38 0 0,33 11 264 0 0,-32-11-244 0 0,0 1-1 0 0,0-1 0 0 0,0 1 1 0 0,0-1-1 0 0,-1 1 1 0 0,1 0-1 0 0,0 0 1 0 0,0 0-1 0 0,-1 0 1 0 0,1 0-1 0 0,0 1-19 0 0,0 0 17 0 0,0-1 0 0 0,0 0-1 0 0,-1 0 1 0 0,1 0 0 0 0,0 0 0 0 0,0 0 0 0 0,1 0 0 0 0,-1 0 0 0 0,0 0-17 0 0,37 5 313 0 0,-25-4-112 0 0,0 1-1 0 0,9 2-200 0 0,41 10 273 0 0,-1-2-1 0 0,1-4 1 0 0,16-1-273 0 0,-46-4 110 0 0,468 62 722 0 0,-349-44-780 0 0,68 1 16 0 0,-28-5 1 0 0,242 42-59 0 0,-197-27 2 0 0,-184-26 40 0 0,88 15 253 0 0,-90-15-99 0 0,-1-1 1 0 0,1-3-1 0 0,0-2 0 0 0,1-3-206 0 0,10 2 602 0 0,-63 1-597 0 0,0 1 0 0 0,0-1-1 0 0,0 1 1 0 0,0-1 0 0 0,0 0 0 0 0,-1 1 0 0 0,1-1 0 0 0,0 1 0 0 0,-1-1 0 0 0,1 1-5 0 0,-1-1 4 0 0,-4 35-4 0 0,2-25 0 0 0,1 0 0 0 0,0 0 0 0 0,1 0 0 0 0,0 7 0 0 0,0-7 0 0 0,0 0 0 0 0,0 0 0 0 0,-1 0 0 0 0,-3 9 0 0 0,2-7 0 0 0,0 1-1 0 0,0-1 1 0 0,1 8 0 0 0,-5 24 13 0 0,-32 167 209 0 0,28-149-192 0 0,-17 157-30 0 0,-18 128 128 0 0,32-252-128 0 0,6-46 0 0 0,0 31 0 0 0,3-23 65 0 0,-7 23-65 0 0,-3 39 18 0 0,2-15 19 0 0,2-20-21 0 0,7-56-16 0 0,-1 12 0 0 0,-3 18 8 0 0,6-47 14 0 0,1-9-19 0 0,0-1-1 0 0,1 1 0 0 0,-1-1 0 0 0,1 1 0 0 0,0 0 1 0 0,-1-1-1 0 0,1 1 0 0 0,1 1-2 0 0,-1-4-1 0 0,0 0 1 0 0,0 1-1 0 0,0-1 1 0 0,0 0-1 0 0,0 0 1 0 0,-1 1-1 0 0,1-1 1 0 0,0 0-1 0 0,0 0 1 0 0,0 0-1 0 0,0 1 1 0 0,0-1-1 0 0,0 0 1 0 0,0 0-1 0 0,0 0 1 0 0,-1 0-1 0 0,1 1 1 0 0,0-1-1 0 0,0 0 1 0 0,0 0-1 0 0,0 0 1 0 0,0 0-1 0 0,-1 0 1 0 0,1 1-1 0 0,0-1 1 0 0,0 0-1 0 0,0 0 1 0 0,-1 0-1 0 0,1 0 1 0 0,0 0-1 0 0,0 0 1 0 0,-1 0-1 0 0,1 0 1 0 0,0 0-1 0 0,0 0 1 0 0,0 0-1 0 0,-1 0 1 0 0,1 0-1 0 0,0 0 1 0 0,0 0-1 0 0,0 0 1 0 0,-1 0-1 0 0,1 0 1 0 0,0 0-1 0 0,0 0 1 0 0,-1 0-1 0 0,1 0 1 0 0,0 0 0 0 0,-9-4-46 0 0,8 4 39 0 0,-22-29-1024 0 0,10 12 161 0 0,-5-5-864 0 0,4 9 65 0 0,0-3-54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7.067"/>
    </inkml:context>
    <inkml:brush xml:id="br0">
      <inkml:brushProperty name="width" value="0.05" units="cm"/>
      <inkml:brushProperty name="height" value="0.05" units="cm"/>
      <inkml:brushProperty name="color" value="#333333"/>
    </inkml:brush>
  </inkml:definitions>
  <inkml:trace contextRef="#ctx0" brushRef="#br0">31 0 7832 0 0,'-2'1'-8'0'0,"0"-1"0"0"0,1 0 0 0 0,-1 0 0 0 0,0 1 0 0 0,0-1 0 0 0,1 1 0 0 0,-1-1 0 0 0,1 1 0 0 0,-1 0 8 0 0,-5 2 1751 0 0,1-2 6952 0 0,40-10-6075 0 0,-28 10-2227 0 0,0-1-1 0 0,0 1 1 0 0,-1 0 0 0 0,1 0-1 0 0,0 1 1 0 0,2 1-401 0 0,10 2 701 0 0,53 10 941 0 0,0-3-1 0 0,49 1-1641 0 0,-4-1 729 0 0,263 17 601 0 0,-145-14-805 0 0,444 41 247 0 0,-494-41-701 0 0,146 16 63 0 0,-259-23-129 0 0,8 1 29 0 0,-1 3 0 0 0,35 12-34 0 0,-99-20 13 0 0,-4-2 35 0 0,-1 1-1 0 0,1-1 0 0 0,-1-1 0 0 0,1 1 0 0 0,0-2 0 0 0,5 1-47 0 0,-13-1-44 0 0,-2 0 99 0 0,0 0 13 0 0,0 0-4 0 0,0 0 0 0 0,0 0-79 0 0,0 0-330 0 0,0 0-146 0 0,-6-7-8350 0 0,-3-1-490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7.901"/>
    </inkml:context>
    <inkml:brush xml:id="br0">
      <inkml:brushProperty name="width" value="0.05" units="cm"/>
      <inkml:brushProperty name="height" value="0.05" units="cm"/>
      <inkml:brushProperty name="color" value="#333333"/>
    </inkml:brush>
  </inkml:definitions>
  <inkml:trace contextRef="#ctx0" brushRef="#br0">33 450 3224 0 0,'-2'2'664'0'0,"-1"0"1"0"0,1-1-1 0 0,0 1 1 0 0,-1-1-1 0 0,1 0 1 0 0,-1 0 0 0 0,1 0-1 0 0,-1 0 1 0 0,-1 0-665 0 0,-1 2 289 0 0,4-2 313 0 0,1-1 32 0 0,0 0 20 0 0,0 0 2 0 0,0 0 16 0 0,0 0 66 0 0,0 0 29 0 0,0 0 8 0 0,0 0 3 0 0,0 0 11 0 0,0 0 3 0 0,0 0 0 0 0,0 0-13 0 0,0 0-55 0 0,0 0-20 0 0,0 0-7 0 0,0 0-10 0 0,0 0-40 0 0,0 0-21 0 0,0 0-2 0 0,0 0-42 0 0,0 0-180 0 0,0 0-76 0 0,1 0-265 0 0,0-1 0 0 0,0 0 0 0 0,1 1 0 0 0,-1-1 0 0 0,0 0 0 0 0,0 0 0 0 0,0 0 0 0 0,0 0 0 0 0,0 0 1 0 0,0 0-1 0 0,0 0-61 0 0,5-6 176 0 0,-3 5-110 0 0,-1 0 0 0 0,1-1 1 0 0,-1 0-1 0 0,0 1 1 0 0,0-1-1 0 0,0 0 1 0 0,0 0-1 0 0,-1 0 1 0 0,1 0-1 0 0,-1-1-66 0 0,13-37 384 0 0,-10 28-344 0 0,-2 5-4 0 0,0 1 0 0 0,-1-1 0 0 0,0 0 1 0 0,-1 1-1 0 0,0-3-36 0 0,4-27 105 0 0,2 1-97 0 0,1-23-8 0 0,3-19 58 0 0,-6 32-47 0 0,-4 33-11 0 0,1 0-1 0 0,2-11 1 0 0,-2 14 0 0 0,-1 10 0 0 0,0 4 0 0 0,1 0 0 0 0,0 0 0 0 0,-1-1 0 0 0,1 1 0 0 0,1-1 0 0 0,-1 1 0 0 0,1-1 0 0 0,-1 0 0 0 0,1 1 0 0 0,1 1 0 0 0,1 0 5 0 0,0-1 0 0 0,0 1 0 0 0,1-1 0 0 0,0 1-1 0 0,0-1 1 0 0,0-1 0 0 0,0 1 0 0 0,0-1 0 0 0,1 0 0 0 0,0 0 0 0 0,4 2-5 0 0,4-2 1 0 0,0 0 1 0 0,0-1-1 0 0,0 0 1 0 0,1-1-1 0 0,-1 0 1 0 0,0-2-1 0 0,10 0-1 0 0,15 0 11 0 0,94-4 85 0 0,-63 1-67 0 0,-2-3-29 0 0,-50 4 0 0 0,0 1 0 0 0,0 0 0 0 0,1 2 0 0 0,-1 0 0 0 0,16 2 0 0 0,-20 0-3 0 0,-1 1 1 0 0,1 0-1 0 0,-1 1 1 0 0,0 0-1 0 0,0 1 0 0 0,5 2 3 0 0,-17-6 1 0 0,0-1-11 0 0,0 1 1 0 0,0-1-1 0 0,0 0 0 0 0,0 1 0 0 0,0-1 1 0 0,-1 1-1 0 0,1-1 0 0 0,0 1 1 0 0,0-1-1 0 0,0 1 0 0 0,-1 0 1 0 0,1 0-1 0 0,0-1 0 0 0,-1 1 0 0 0,1 0 1 0 0,0 0-1 0 0,-1 0 0 0 0,1-1 1 0 0,-1 1-1 0 0,0 0 0 0 0,1 0 0 0 0,-1 0 1 0 0,0 0-1 0 0,1 0 0 0 0,-1 0 1 0 0,0 0-1 0 0,0 1 10 0 0,-1 5 31 0 0,0 0 0 0 0,0 0 0 0 0,-1 0 0 0 0,0 0 0 0 0,0-1-1 0 0,-1 1 1 0 0,0 0-31 0 0,-2 6 68 0 0,-8 15 154 0 0,-5 13 93 0 0,7-13-135 0 0,-1-1 0 0 0,-6 10-180 0 0,12-24 49 0 0,1 1-1 0 0,0-1 1 0 0,1 1-1 0 0,-2 13-48 0 0,-4 17 110 0 0,3-23-52 0 0,1-2 124 0 0,-4 21-182 0 0,-9 26 227 0 0,5-1-214 0 0,14-63-5 0 0,-1 4 6 0 0,-9 5-137 0 0,8-10-401 0 0,2-1-175 0 0,0 0-1130 0 0,0 0-4612 0 0,0 0-1972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8.483"/>
    </inkml:context>
    <inkml:brush xml:id="br0">
      <inkml:brushProperty name="width" value="0.05" units="cm"/>
      <inkml:brushProperty name="height" value="0.05" units="cm"/>
      <inkml:brushProperty name="color" value="#333333"/>
    </inkml:brush>
  </inkml:definitions>
  <inkml:trace contextRef="#ctx0" brushRef="#br0">401 684 7200 0 0,'0'0'330'0'0,"0"0"-8"0"0,0 0-78 0 0,0 0 450 0 0,0 0 217 0 0,0 0 45 0 0,0 0 27 0 0,0 0 69 0 0,0 0 32 0 0,0 0 4 0 0,0 0-38 0 0,0 0-154 0 0,0 0-61 0 0,2-1-17 0 0,-2 1-764 0 0,1 0 0 0 0,-1-1 0 0 0,1 1 0 0 0,-1 0 0 0 0,1 0 0 0 0,-1-1 0 0 0,0 1 0 0 0,1-1 0 0 0,-1 1 0 0 0,0 0 0 0 0,1-1 0 0 0,-1 1-1 0 0,0-1 1 0 0,1 1 0 0 0,-1-1 0 0 0,0 1 0 0 0,0-1 0 0 0,0 1 0 0 0,1-1 0 0 0,-1 1 0 0 0,0-1 0 0 0,0 1 0 0 0,0-1 0 0 0,0 1 0 0 0,0-1 0 0 0,0 0-1 0 0,0 1 1 0 0,0-1 0 0 0,0 1 0 0 0,0-1 0 0 0,0 1 0 0 0,-1-1 0 0 0,1 1 0 0 0,0-1-54 0 0,-10-26 896 0 0,4 10-284 0 0,-4-14-28 0 0,-2 1 0 0 0,-8-16-584 0 0,7 17 152 0 0,-15-25 85 0 0,6 12-57 0 0,8 18-24 0 0,0 1-1 0 0,-9-11-155 0 0,7 11 84 0 0,1 0 0 0 0,-8-18-84 0 0,11 18-43 0 0,-1 0 0 0 0,-1 1 0 0 0,-1 1 0 0 0,-17-19 43 0 0,18 23-349 0 0,-1 0 0 0 0,-1 2 1 0 0,0-1-1 0 0,-18-12 349 0 0,33 28-1476 0 0,1 0-415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8.844"/>
    </inkml:context>
    <inkml:brush xml:id="br0">
      <inkml:brushProperty name="width" value="0.05" units="cm"/>
      <inkml:brushProperty name="height" value="0.05" units="cm"/>
      <inkml:brushProperty name="color" value="#333333"/>
    </inkml:brush>
  </inkml:definitions>
  <inkml:trace contextRef="#ctx0" brushRef="#br0">264 704 14600 0 0,'-11'-20'664'0'0,"9"16"-8"0"0,-3-4-392 0 0,0 3-264 0 0,4 4 7 0 0,0 0 1 0 0,0 0 0 0 0,0 0-1 0 0,0 1 1 0 0,0-1 0 0 0,1 0-1 0 0,-1 0 1 0 0,0-1 0 0 0,0 1-1 0 0,1 0 1 0 0,-1 0-1 0 0,0-1-7 0 0,-14-52 1750 0 0,-20-36 3239 0 0,-21-79-4989 0 0,24 64 849 0 0,-7-22-309 0 0,23 80-456 0 0,14 41-139 0 0,0 1 0 0 0,0-1 0 0 0,-1 1-1 0 0,0-1 1 0 0,0 1 0 0 0,0 0 0 0 0,0 0 0 0 0,-1 0-1 0 0,0 1 1 0 0,-2-3 55 0 0,4 6-653 0 0,2 1-948 0 0,0 0-3796 0 0,0 0-1623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3.141"/>
    </inkml:context>
    <inkml:brush xml:id="br0">
      <inkml:brushProperty name="width" value="0.1" units="cm"/>
      <inkml:brushProperty name="height" value="0.1" units="cm"/>
      <inkml:brushProperty name="color" value="#333333"/>
    </inkml:brush>
  </inkml:definitions>
  <inkml:trace contextRef="#ctx0" brushRef="#br0">158 256 10136 0 0,'0'0'777'0'0,"0"0"-232"0"0,0 0 902 0 0,-3 4 1013 0 0,2-1-457 0 0,2-3 4148 0 0,3-2-6093 0 0,0 0 0 0 0,0 0-1 0 0,0-1 1 0 0,0 1-1 0 0,-1-1 1 0 0,1 0 0 0 0,-1 0-1 0 0,0 0 1 0 0,0 0 0 0 0,0-1-1 0 0,0 0 1 0 0,0 1 0 0 0,1-4-58 0 0,-3 6 4 0 0,6-11 44 0 0,0-1 1 0 0,0-1 0 0 0,-1 1-1 0 0,0-3-48 0 0,-4 12 2 0 0,-1-1-1 0 0,0 1 1 0 0,0-1-1 0 0,-1 1 0 0 0,1-1 1 0 0,-1 1-1 0 0,0-1 1 0 0,0 1-1 0 0,-1-1 1 0 0,1 1-1 0 0,-1-1 0 0 0,0 1 1 0 0,0-1-1 0 0,-1 1 1 0 0,0-2-2 0 0,0 1-16 0 0,0 0 1 0 0,-1-1-1 0 0,0 1 1 0 0,0 0 0 0 0,0 1-1 0 0,-1-1 1 0 0,1 1-1 0 0,-1-1 1 0 0,0 1 0 0 0,0 0-1 0 0,-1 0 1 0 0,1 1-1 0 0,-1 0 1 0 0,-1-1 15 0 0,3 2-8 0 0,0 1 1 0 0,1 0 0 0 0,-1-1-1 0 0,0 1 1 0 0,0 1-1 0 0,0-1 1 0 0,0 0-1 0 0,0 1 1 0 0,0-1-1 0 0,0 1 1 0 0,0 0 0 0 0,-1 0-1 0 0,1 0 1 0 0,0 0-1 0 0,0 1 1 0 0,0 0-1 0 0,0-1 1 0 0,0 1-1 0 0,0 0 1 0 0,0 0 0 0 0,0 0-1 0 0,1 1 1 0 0,-1-1-1 0 0,0 1 1 0 0,1-1-1 0 0,-3 3 8 0 0,-2 1 100 0 0,0 0 0 0 0,0 1-1 0 0,0 0 1 0 0,0 0 0 0 0,1 0 0 0 0,0 1-1 0 0,0 0 1 0 0,1 1 0 0 0,0-1-1 0 0,0 1 1 0 0,1 0 0 0 0,0 0 0 0 0,0 0-1 0 0,1 1-99 0 0,-1 5 233 0 0,0 0 0 0 0,1 0 0 0 0,1 0-1 0 0,0 0 1 0 0,1 1 0 0 0,0-1 0 0 0,1 1 0 0 0,1-1-1 0 0,0 1 1 0 0,3 9-233 0 0,-2-16 79 0 0,-1-1 0 0 0,2 1 0 0 0,-1-1 0 0 0,1 0 0 0 0,0 0 0 0 0,0 0 0 0 0,1 0 0 0 0,0 0 0 0 0,0-1-1 0 0,1 0 1 0 0,0 0 0 0 0,0 0 0 0 0,0 0 0 0 0,1-1 0 0 0,0 0 0 0 0,0 0 0 0 0,0-1 0 0 0,0 1 0 0 0,1-1 0 0 0,5 2-79 0 0,-3-2 24 0 0,1 0 1 0 0,-1-1-1 0 0,1 0 1 0 0,0-1-1 0 0,0 0 1 0 0,0 0-1 0 0,0-1 1 0 0,9-1-25 0 0,10-1 74 0 0,1-1 0 0 0,11-3-74 0 0,-34 4 1 0 0,15-4-272 0 0,-1-1-1 0 0,0-1 1 0 0,0 0 0 0 0,-1-2-1 0 0,0-1 1 0 0,13-7 271 0 0,-24 11-771 0 0,0 0-1 0 0,0 0 1 0 0,4-6 771 0 0,0 2-1994 0 0,13-10-6789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9.183"/>
    </inkml:context>
    <inkml:brush xml:id="br0">
      <inkml:brushProperty name="width" value="0.05" units="cm"/>
      <inkml:brushProperty name="height" value="0.05" units="cm"/>
      <inkml:brushProperty name="color" value="#333333"/>
    </inkml:brush>
  </inkml:definitions>
  <inkml:trace contextRef="#ctx0" brushRef="#br0">0 737 10592 0 0,'0'-9'1104'0'0,"1"-2"-537"0"0,1 0 0 0 0,-1 0 0 0 0,2 0 0 0 0,0 0 0 0 0,0 1 0 0 0,1-1 0 0 0,0 1 0 0 0,3-5-567 0 0,0 0 1045 0 0,-1 0 0 0 0,-1-1 0 0 0,3-11-1045 0 0,-6 14 427 0 0,2-8 246 0 0,1 0 0 0 0,1 1 1 0 0,0-1-1 0 0,2 1-673 0 0,18-52 1126 0 0,-17 46-629 0 0,0 0-1 0 0,6-9-496 0 0,7-14 899 0 0,7-24-899 0 0,-19 47 169 0 0,-6 16-123 0 0,0 1 1 0 0,1 0 0 0 0,0 1-1 0 0,1-1 1 0 0,0 1 0 0 0,0 0-1 0 0,2-1-46 0 0,6-6-508 0 0,1 1-1 0 0,15-12 509 0 0,-29 25-231 0 0,2-2 490 0 0,-2 1-3131 0 0,-1 2 556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29.530"/>
    </inkml:context>
    <inkml:brush xml:id="br0">
      <inkml:brushProperty name="width" value="0.05" units="cm"/>
      <inkml:brushProperty name="height" value="0.05" units="cm"/>
      <inkml:brushProperty name="color" value="#333333"/>
    </inkml:brush>
  </inkml:definitions>
  <inkml:trace contextRef="#ctx0" brushRef="#br0">1 296 14224 0 0,'5'-4'1290'0'0,"17"-19"-1022"0"0,-15 16 468 0 0,0 0 0 0 0,0-1 0 0 0,4-6-736 0 0,-7 9 516 0 0,1 0-1 0 0,-1 1 1 0 0,1-1-1 0 0,-1 1 1 0 0,1 0-1 0 0,1 1 1 0 0,3-3-516 0 0,8-6 758 0 0,-1 1-190 0 0,0 1 1 0 0,0 1 0 0 0,1 1 0 0 0,0 0 0 0 0,13-4-569 0 0,0 0 438 0 0,61-22 362 0 0,36-6-800 0 0,-101 33 1 0 0,-20 6-21 0 0,0 0 0 0 0,1-1 0 0 0,-1 0 0 0 0,0-1 1 0 0,1 0 19 0 0,42-18-662 0 0,-48 20 301 0 0,-1 1-14 0 0,10 0-2349 0 0,-10 0 1456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0.093"/>
    </inkml:context>
    <inkml:brush xml:id="br0">
      <inkml:brushProperty name="width" value="0.05" units="cm"/>
      <inkml:brushProperty name="height" value="0.05" units="cm"/>
      <inkml:brushProperty name="color" value="#333333"/>
    </inkml:brush>
  </inkml:definitions>
  <inkml:trace contextRef="#ctx0" brushRef="#br0">100 66 2760 0 0,'2'-2'207'0'0,"2"0"430"0"0,-1-1 1 0 0,0 1-1 0 0,0-1 0 0 0,0 0 1 0 0,-1 0-1 0 0,1 0 1 0 0,-1 0-1 0 0,1-1-637 0 0,-2 2 319 0 0,0 1 0 0 0,0-1 0 0 0,0 0-1 0 0,0 1 1 0 0,0-1 0 0 0,0 0 0 0 0,-1 0-1 0 0,1 1 1 0 0,-1-1 0 0 0,1 0 0 0 0,-1 0-1 0 0,0 0 1 0 0,0 0 0 0 0,0 0 0 0 0,0-1-319 0 0,-14-4 1968 0 0,11 7-1815 0 0,1-1 0 0 0,-1 1 1 0 0,1 0-1 0 0,-1 1 1 0 0,1-1-1 0 0,0 0 1 0 0,-1 1-1 0 0,1-1 0 0 0,0 1 1 0 0,-1 0-1 0 0,1-1 1 0 0,0 1-1 0 0,0 0 1 0 0,-1 1-1 0 0,1-1-153 0 0,-18 7 525 0 0,16-7-410 0 0,1 0 1 0 0,0 1-1 0 0,0-1 0 0 0,0 1 1 0 0,0 0-1 0 0,0 0 0 0 0,1 0 1 0 0,-1 0-1 0 0,0 0 0 0 0,-1 3-115 0 0,2-3 130 0 0,-1 0-1 0 0,1 1 1 0 0,-1-1-1 0 0,1 0 1 0 0,-1-1-1 0 0,0 1 1 0 0,0 0-1 0 0,-1 0-129 0 0,3-2 29 0 0,1 0-1 0 0,0 1 0 0 0,-1-1 0 0 0,1 1 0 0 0,-1-1 0 0 0,1 0 0 0 0,0 1 1 0 0,-1-1-1 0 0,1 1 0 0 0,0-1 0 0 0,0 1 0 0 0,-1-1 0 0 0,1 1 0 0 0,0-1 1 0 0,0 1-1 0 0,0-1 0 0 0,0 1 0 0 0,0 0 0 0 0,-1-1 0 0 0,1 1 0 0 0,0-1 1 0 0,0 1-1 0 0,0-1 0 0 0,1 1 0 0 0,-1 0-28 0 0,0 9 176 0 0,1-9-141 0 0,-1 0-1 0 0,0-1 0 0 0,0 1 1 0 0,1 0-1 0 0,-1 0 1 0 0,0-1-1 0 0,1 1 0 0 0,-1 0 1 0 0,1-1-1 0 0,-1 1 0 0 0,1-1 1 0 0,-1 1-1 0 0,1-1 0 0 0,0 1 1 0 0,-1-1-1 0 0,1 1 1 0 0,-1-1-1 0 0,1 1 0 0 0,0-1 1 0 0,-1 0-1 0 0,1 1 0 0 0,0-1-34 0 0,16 4 97 0 0,-13-3-6 0 0,9 2 61 0 0,0 0 0 0 0,0 0 0 0 0,0-1 0 0 0,1-1 0 0 0,-1 0 0 0 0,0-1 0 0 0,1-1 0 0 0,-1 0 0 0 0,8-2-152 0 0,-17 2 10 0 0,-1 0 0 0 0,0 0 0 0 0,-1-1 0 0 0,1 1 0 0 0,0-1 1 0 0,0 1-1 0 0,-1-1 0 0 0,3-2-10 0 0,7-4 7 0 0,-11 7-175 0 0,0 0 0 0 0,0 0 0 0 0,0 0 0 0 0,0 0 0 0 0,0 0 0 0 0,0 0 0 0 0,0 0 0 0 0,0 0 0 0 0,-1 0 0 0 0,2-1 168 0 0,-2 1-334 0 0,1-1-1 0 0,-1 1 1 0 0,0 0 0 0 0,1 0 0 0 0,-1 0 0 0 0,0 0 0 0 0,1 0-1 0 0,-1 0 1 0 0,0 0 0 0 0,0 0 0 0 0,0-1 0 0 0,0 1-1 0 0,0 0 1 0 0,-1 0 0 0 0,1 0 334 0 0,-4-12-7058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1.992"/>
    </inkml:context>
    <inkml:brush xml:id="br0">
      <inkml:brushProperty name="width" value="0.05" units="cm"/>
      <inkml:brushProperty name="height" value="0.05" units="cm"/>
      <inkml:brushProperty name="color" value="#333333"/>
    </inkml:brush>
  </inkml:definitions>
  <inkml:trace contextRef="#ctx0" brushRef="#br0">862 213 3224 0 0,'0'-1'16'0'0,"0"0"0"0"0,0 0 1 0 0,0 1-1 0 0,0-1 0 0 0,-1 0 1 0 0,1 0-1 0 0,0 1 0 0 0,0-1 0 0 0,-1 0 1 0 0,1 0-1 0 0,0 1 0 0 0,-1-1 0 0 0,1 0 1 0 0,-1 1-1 0 0,1-1 0 0 0,-1 1 0 0 0,0-1-16 0 0,0 0 16 0 0,1 0-1 0 0,-1 1 0 0 0,0-1 1 0 0,1 0-1 0 0,-1 0 0 0 0,1 0 1 0 0,-1 1-1 0 0,1-1 0 0 0,-1 0 0 0 0,1 0 1 0 0,0 0-1 0 0,0 0 0 0 0,-1 0 1 0 0,1 0-1 0 0,0 0 0 0 0,0 0 1 0 0,0 1-1 0 0,0-2-15 0 0,0-2 315 0 0,0 3-51 0 0,0-1 0 0 0,0 0 0 0 0,0 1 0 0 0,0-1 0 0 0,0 1 0 0 0,0-1 0 0 0,-1 1 0 0 0,1-1 0 0 0,0 1 0 0 0,-1-1 0 0 0,1 1 0 0 0,-1-1-1 0 0,0 1 1 0 0,1-1 0 0 0,-1 1 0 0 0,0 0 0 0 0,0-1 0 0 0,-1 0-264 0 0,0 0 361 0 0,1-1 0 0 0,-1 1 0 0 0,1-1 0 0 0,0 1 0 0 0,-1-1 0 0 0,1 0 0 0 0,0 0 0 0 0,1 1 0 0 0,-2-4-361 0 0,2 4 159 0 0,0-1 1 0 0,-1 1-1 0 0,0-1 1 0 0,1 1-1 0 0,-1 0 1 0 0,0-1-1 0 0,-1 1 1 0 0,1 0-1 0 0,0 0 1 0 0,0 0-1 0 0,-1 0 1 0 0,1 0 0 0 0,-1 0-1 0 0,0 0 1 0 0,-1 0-160 0 0,-7-11 818 0 0,9 12-721 0 0,0-1 0 0 0,-1 0-1 0 0,1 1 1 0 0,0-1 0 0 0,0 1 0 0 0,-1-1-1 0 0,1 1 1 0 0,-1 0 0 0 0,0-1-97 0 0,-42-25 1618 0 0,42 25-1527 0 0,0 1 0 0 0,0 0 0 0 0,0-1 0 0 0,-1 1 0 0 0,1 0 0 0 0,-1 0 0 0 0,1 0 0 0 0,0 0 0 0 0,-1 0 0 0 0,0 1 0 0 0,1-1-91 0 0,-17-4 591 0 0,17 5-539 0 0,-4-3 142 0 0,0 1 0 0 0,0 0 0 0 0,0 1 0 0 0,0-1 1 0 0,0 1-1 0 0,0 0 0 0 0,-3 1-194 0 0,-5 0 229 0 0,-7-1 103 0 0,0 1 0 0 0,0 2-1 0 0,0 0 1 0 0,1 1 0 0 0,-13 3-332 0 0,2 1 262 0 0,23-7-185 0 0,1 2 1 0 0,-1-1 0 0 0,1 1 0 0 0,-7 3-78 0 0,-19 8 257 0 0,20-9-83 0 0,1 2-1 0 0,-1-1 1 0 0,1 2 0 0 0,-7 3-174 0 0,-24 15 385 0 0,32-19-264 0 0,0 0 0 0 0,0 1 0 0 0,0 0 1 0 0,1 1-1 0 0,0 0 0 0 0,0 1-121 0 0,-67 73 792 0 0,73-79-756 0 0,0 1 0 0 0,1 0 1 0 0,0 0-1 0 0,0 0 0 0 0,0 1 0 0 0,1-1 0 0 0,0 1 0 0 0,-1-1 0 0 0,2 1 1 0 0,-1 0-37 0 0,-13 24 206 0 0,12-24-161 0 0,1-1 0 0 0,-1 1 0 0 0,1 0 0 0 0,0 0 1 0 0,-1 4-46 0 0,-21 73 606 0 0,7-18-150 0 0,13-50-295 0 0,1 0 0 0 0,0 11-161 0 0,0-7 86 0 0,1-2 26 0 0,1 1 0 0 0,1-1 0 0 0,1 8-112 0 0,0 6 96 0 0,-1-19-46 0 0,1 0 0 0 0,1 0 0 0 0,0 0-50 0 0,2 17 90 0 0,-2-18-44 0 0,0 1 0 0 0,1-1 0 0 0,0 0 0 0 0,1 0-1 0 0,0 0 1 0 0,1-1 0 0 0,5 9-46 0 0,11 24 159 0 0,-17-34-127 0 0,-1-1 0 0 0,2 1 0 0 0,-1-1 0 0 0,1 0 0 0 0,0-1 0 0 0,0 1 0 0 0,1 0-32 0 0,34 49 197 0 0,-32-47-160 0 0,0 1 0 0 0,-1-1 0 0 0,0 1 0 0 0,-1 0-1 0 0,4 10-36 0 0,-3-7 65 0 0,1-1-1 0 0,0 1 1 0 0,1-1-1 0 0,0-1 0 0 0,1 0 1 0 0,8 8-65 0 0,-5-5 67 0 0,-2-4-47 0 0,0-1 0 0 0,1 1 0 0 0,0-2 0 0 0,1 0 0 0 0,-1 0 0 0 0,2-1 0 0 0,-1-1 0 0 0,3 1-20 0 0,-4-3 22 0 0,1 0 0 0 0,-1 0-1 0 0,1-1 1 0 0,0-1 0 0 0,0 0 0 0 0,0-1 0 0 0,7 0-22 0 0,25-2 88 0 0,0-1-1 0 0,-1-3 1 0 0,35-8-88 0 0,35-11 170 0 0,-68 10-105 0 0,-13 3-44 0 0,-12 4 2 0 0,-1-1 1 0 0,0-1-1 0 0,-1-1 1 0 0,0-1-1 0 0,5-4-23 0 0,-5 2 25 0 0,-1-1 1 0 0,-1-1-1 0 0,0-1 0 0 0,-1 0 1 0 0,-1-1-1 0 0,0-1 0 0 0,-1 0 1 0 0,-1-1-1 0 0,-1 0 0 0 0,4-10-25 0 0,-8 12 4 0 0,-2 1 0 0 0,0-1 0 0 0,1-5-4 0 0,-2 5-1 0 0,-3 8 11 0 0,0 0-1 0 0,-1-1 1 0 0,0 1-1 0 0,0-1 1 0 0,-1-2-10 0 0,1-17 16 0 0,1-6-16 0 0,-2 1 0 0 0,-2-12 0 0 0,-1-23 0 0 0,2 46 20 0 0,-1 0 1 0 0,-1 0-1 0 0,-2-3-20 0 0,2 10 3 0 0,-12-24-3 0 0,7 20 0 0 0,4 9 0 0 0,-1 1 0 0 0,-1-1 0 0 0,0 1 0 0 0,0 0 0 0 0,-5-5 0 0 0,-6-8 0 0 0,-8-9 0 0 0,10 14 0 0 0,-45-46 0 0 0,55 60 0 0 0,1-1 0 0 0,-1 1 0 0 0,0 0 0 0 0,0 1 0 0 0,0-1 0 0 0,0 1 0 0 0,-1 0 0 0 0,1 0 0 0 0,-1 0 0 0 0,0 1 0 0 0,-2-1 0 0 0,0 0 0 0 0,-1 0 0 0 0,1-1 0 0 0,1-1 0 0 0,-1 1 0 0 0,0-1 0 0 0,4 2 0 0 0,0 0 0 0 0,-1 1 0 0 0,1 0 0 0 0,0 0 0 0 0,-1 1 0 0 0,0-1 0 0 0,1 1 0 0 0,-2 0 0 0 0,-18-6 0 0 0,17 4-16 0 0,0 1 1 0 0,0-1-1 0 0,0-1 1 0 0,1 1-1 0 0,-1-1 0 0 0,1 0 1 0 0,-1-2 15 0 0,2 3-40 0 0,0 0 0 0 0,0 0 1 0 0,-1 1-1 0 0,1 0 1 0 0,0 0-1 0 0,-1 0 0 0 0,-2 0 40 0 0,-24-10-305 0 0,29 11 240 0 0,0 0 0 0 0,0 0 0 0 0,0 0 0 0 0,0 1 1 0 0,0-1-1 0 0,0 1 0 0 0,0 0 0 0 0,0 0 0 0 0,-1 0 0 0 0,1 0 0 0 0,0 0 0 0 0,0 1 1 0 0,-2 0 64 0 0,-20 1-1340 0 0,22-2 1067 0 0,0 0-1 0 0,0 0 1 0 0,0 0 0 0 0,0 0-1 0 0,0 1 1 0 0,0-1-1 0 0,0 1 1 0 0,0 0-1 0 0,0 0 1 0 0,0 0-1 0 0,1 0 1 0 0,-1 0-1 0 0,0 0 1 0 0,0 1-1 0 0,1-1 1 0 0,-1 1-1 0 0,-1 2 274 0 0,-6 8-1596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3.157"/>
    </inkml:context>
    <inkml:brush xml:id="br0">
      <inkml:brushProperty name="width" value="0.05" units="cm"/>
      <inkml:brushProperty name="height" value="0.05" units="cm"/>
      <inkml:brushProperty name="color" value="#333333"/>
    </inkml:brush>
  </inkml:definitions>
  <inkml:trace contextRef="#ctx0" brushRef="#br0">577 125 7600 0 0,'0'0'348'0'0,"0"0"-7"0"0,-1-1-220 0 0,-1 0-95 0 0,1 0 0 0 0,-1 0 0 0 0,1 0 0 0 0,-1 0 0 0 0,1 0 0 0 0,-1 0 0 0 0,1-1 0 0 0,0 1 0 0 0,0 0 0 0 0,-1-1 0 0 0,1 0-26 0 0,-11-10 1541 0 0,11 11-1346 0 0,0 0 0 0 0,0 0 0 0 0,0 1 0 0 0,0-1 0 0 0,1 0 0 0 0,-1 0-1 0 0,0 0 1 0 0,1 0 0 0 0,-1 0 0 0 0,0 0 0 0 0,1-1-195 0 0,-6-7 700 0 0,-7-3 424 0 0,2 2 353 0 0,-1 0 0 0 0,-6-4-1477 0 0,16 12 255 0 0,-1 0-30 0 0,0 0 1 0 0,-1-1-1 0 0,1 1 0 0 0,-1 1 0 0 0,1-1 0 0 0,-1 0 1 0 0,0 1-1 0 0,1 0 0 0 0,-1 0 0 0 0,0 0 0 0 0,-3 0-225 0 0,-47-8 1684 0 0,46 10-1406 0 0,-1 0-1 0 0,1 1 1 0 0,-1 0 0 0 0,-6 2-278 0 0,9-2 121 0 0,3-1-69 0 0,0 0 0 0 0,0 1 0 0 0,1-1-1 0 0,-1 1 1 0 0,0 0 0 0 0,1 0-1 0 0,-1 0 1 0 0,1 0 0 0 0,-1 0-52 0 0,-16 13 314 0 0,8-8-187 0 0,0-1 49 0 0,1 1-1 0 0,0 0 1 0 0,-2 3-176 0 0,-4 3 168 0 0,8-7-59 0 0,1 0-1 0 0,0 1 1 0 0,0 0 0 0 0,0 0 0 0 0,1 0 0 0 0,-3 5-109 0 0,-5 6 158 0 0,11-14-112 0 0,0 0 1 0 0,0 0-1 0 0,0 0 0 0 0,1 0 1 0 0,0 1-1 0 0,-1 0-46 0 0,1 0 53 0 0,-1-1 0 0 0,0 1 0 0 0,0-1 0 0 0,0 0 1 0 0,0 0-1 0 0,-1 0 0 0 0,-1 2-53 0 0,0-2 57 0 0,1 1 0 0 0,0-1 0 0 0,1 1 0 0 0,-1 0 0 0 0,1 0 1 0 0,-2 4-58 0 0,-6 8 76 0 0,9-14-60 0 0,1 0 0 0 0,-1 0 0 0 0,0-1 1 0 0,1 1-1 0 0,-1 1 0 0 0,1-1 0 0 0,0 0 0 0 0,0 0-16 0 0,-13 38 312 0 0,10-31-207 0 0,1 0 0 0 0,0 0 0 0 0,0 1 0 0 0,1 0 0 0 0,0 1-105 0 0,-2 12 181 0 0,0 19 70 0 0,2-21-174 0 0,2-16-47 0 0,-1 0 0 0 0,1 0-1 0 0,0 0 1 0 0,0 0 0 0 0,1 0 0 0 0,1 6-30 0 0,0-2 36 0 0,1 2 53 0 0,1 0 0 0 0,0 0 0 0 0,1 0 0 0 0,5 10-89 0 0,13 24 278 0 0,-15-29-163 0 0,1 0 1 0 0,1-1 0 0 0,0 0-1 0 0,1 0 1 0 0,4 3-116 0 0,-1-5 45 0 0,1-1 0 0 0,0-1-1 0 0,1 0 1 0 0,6 2-45 0 0,-4-1 13 0 0,-7-7 2 0 0,0 0-1 0 0,0-1 1 0 0,1 0-1 0 0,0-1 0 0 0,0 0 1 0 0,2-1-15 0 0,21 8 37 0 0,-27-8-28 0 0,0-1-1 0 0,0-1 0 0 0,1 1 1 0 0,-1-1-1 0 0,1-1 0 0 0,-1 0 1 0 0,0 0-1 0 0,9-1-8 0 0,10-3 60 0 0,0 0-1 0 0,0-3-59 0 0,-20 6 7 0 0,9-4 22 0 0,0-1-1 0 0,0 0 0 0 0,5-3-28 0 0,2-1 10 0 0,69-31 175 0 0,-79 36-114 0 0,1-2-1 0 0,6-4-70 0 0,-3 1 30 0 0,-13 8-30 0 0,0 0 0 0 0,-1-1 0 0 0,0 0 0 0 0,0 0 0 0 0,1 0 0 0 0,-2 0 0 0 0,1 0 0 0 0,1-2 0 0 0,16-16 0 0 0,-14 15 23 0 0,-1 0 0 0 0,0 0 0 0 0,0 0 0 0 0,0-1 1 0 0,-1 0-1 0 0,0 0 0 0 0,1-1-23 0 0,-4 5 6 0 0,8-18 42 0 0,-8 18-44 0 0,0 0 1 0 0,0 0 0 0 0,0 0-1 0 0,0 0 1 0 0,0 0-1 0 0,1 1 1 0 0,1-2-5 0 0,0-2 0 0 0,1-1 0 0 0,-1 1 0 0 0,0 0 0 0 0,0-1 0 0 0,-1 0 0 0 0,0 0 0 0 0,14-31 0 0 0,-13 32 0 0 0,-1 1 0 0 0,1-1 0 0 0,-1 0 0 0 0,-1 0 0 0 0,1 0 0 0 0,-1 0 0 0 0,0 0 0 0 0,0 0 0 0 0,1-52 0 0 0,-2 47 0 0 0,0 6 0 0 0,-1 0 0 0 0,0 0 0 0 0,0 0 0 0 0,0 0 0 0 0,0 1 0 0 0,-1-1 0 0 0,1 0 0 0 0,-1 1 0 0 0,-1 0 0 0 0,1-1 0 0 0,-1 0 0 0 0,0 0 0 0 0,-1 0 0 0 0,1-1 0 0 0,1 0 0 0 0,-3-4 0 0 0,-6-15 0 0 0,-7-4 6 0 0,-4-9 28 0 0,-1 2 1 0 0,-5-3-35 0 0,23 32 3 0 0,0 0-1 0 0,-1 0 1 0 0,0 0 0 0 0,-1 0 0 0 0,0 1 0 0 0,0 0 0 0 0,0 1 0 0 0,0 0 0 0 0,-1 0-1 0 0,0 0 1 0 0,0 1 0 0 0,0 0 0 0 0,-6-1-3 0 0,-12-6-25 0 0,22 9 20 0 0,0 0-1 0 0,-1 0 1 0 0,1 0-1 0 0,0 1 0 0 0,-1 0 1 0 0,1 0-1 0 0,-1 0 6 0 0,-8 0 0 0 0,10 1 0 0 0,0 0 0 0 0,1 0 0 0 0,-1-1 0 0 0,0 1 0 0 0,1-1 0 0 0,-1 1 0 0 0,0-1 0 0 0,1 0 0 0 0,-2-1 0 0 0,-3-1-82 0 0,0-1 0 0 0,-1 1-1 0 0,0 0 1 0 0,0 0 0 0 0,0 1-1 0 0,0 0 1 0 0,-4-1 82 0 0,9 3-192 0 0,3 0 160 0 0,0 0-1 0 0,0 0 1 0 0,0 0-1 0 0,0-1 1 0 0,0 1-1 0 0,0 0 1 0 0,0 0-1 0 0,0 0 1 0 0,0 0 0 0 0,0-1-1 0 0,-1 1 1 0 0,1 0-1 0 0,0 0 1 0 0,0 0-1 0 0,0 0 1 0 0,0-1-1 0 0,-1 1 1 0 0,1 0-1 0 0,0 0 1 0 0,0 0 0 0 0,0 0-1 0 0,0 0 1 0 0,-1 0-1 0 0,1 0 1 0 0,0 0-1 0 0,0 0 1 0 0,-1-1-1 0 0,1 1 1 0 0,0 0-1 0 0,0 0 1 0 0,0 0 0 0 0,-1 0-1 0 0,1 0 1 0 0,0 0-1 0 0,0 0 1 0 0,0 1-1 0 0,-1-1 1 0 0,1 0-1 0 0,0 0 1 0 0,0 0-1 0 0,0 0 1 0 0,-1 0 32 0 0,-7 3-3478 0 0,7-3-5608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4.301"/>
    </inkml:context>
    <inkml:brush xml:id="br0">
      <inkml:brushProperty name="width" value="0.05" units="cm"/>
      <inkml:brushProperty name="height" value="0.05" units="cm"/>
      <inkml:brushProperty name="color" value="#333333"/>
    </inkml:brush>
  </inkml:definitions>
  <inkml:trace contextRef="#ctx0" brushRef="#br0">17 16 6448 0 0,'0'0'498'0'0,"0"0"-256"0"0,6-13 3043 0 0,-6 13-3172 0 0,0 0 1 0 0,0 0-1 0 0,0 0 1 0 0,0 0-1 0 0,0 0 1 0 0,0 0-1 0 0,0 0 1 0 0,0-1-1 0 0,0 1 1 0 0,0 0-1 0 0,0 0 1 0 0,0 0-1 0 0,0 0 1 0 0,0 0-1 0 0,0 0 1 0 0,0 0-1 0 0,0 0 1 0 0,0 0-1 0 0,0 0 1 0 0,0-1-1 0 0,0 1 1 0 0,0 0-1 0 0,1 0 1 0 0,-1 0-1 0 0,0 0 0 0 0,0 0 1 0 0,0 0-1 0 0,0 0 1 0 0,0 0-1 0 0,0 0 1 0 0,0 0-1 0 0,0 0 1 0 0,0 0-1 0 0,0 0 1 0 0,0 0-1 0 0,1 0 1 0 0,-1 0-1 0 0,0 0 1 0 0,0 0-1 0 0,0 0 1 0 0,0 0-1 0 0,0 0 1 0 0,0 0-1 0 0,0 0 1 0 0,0 0-1 0 0,1 0 1 0 0,-1 0-1 0 0,0 0 0 0 0,0 0 1 0 0,0 0-1 0 0,0 0 1 0 0,0 0-1 0 0,0 0 1 0 0,0 0-1 0 0,0 0 1 0 0,0 0-1 0 0,0 0 1 0 0,1 0-1 0 0,-1 0 1 0 0,0 0-1 0 0,0 0 1 0 0,0 0-1 0 0,0 1 1 0 0,0-1-1 0 0,0 0 1 0 0,0 0-1 0 0,0 0 1 0 0,0 0-114 0 0,1 11 1520 0 0,-1-7-1494 0 0,-1-1 1 0 0,1 1-1 0 0,-1 0 0 0 0,0 0 0 0 0,0-1 0 0 0,-1 3-26 0 0,1-2 109 0 0,-1 0-1 0 0,1 1 0 0 0,0-1 0 0 0,1 0 0 0 0,-1 1 0 0 0,1-1 1 0 0,-1 0-1 0 0,1 1 0 0 0,1 1-108 0 0,-1-1 130 0 0,0-1 0 0 0,0 1 1 0 0,0 0-1 0 0,-1-1 0 0 0,1 1 0 0 0,-1 0 0 0 0,0-1 0 0 0,-1 1 1 0 0,0 2-131 0 0,0-4 39 0 0,1 0 0 0 0,0 1 0 0 0,0-1 0 0 0,0 0 0 0 0,0 1 0 0 0,1-1 0 0 0,-1 1 0 0 0,1-1 0 0 0,0 1 0 0 0,0-1 0 0 0,0 1 0 0 0,0-1 0 0 0,1 1 0 0 0,0 2-39 0 0,0-5 96 0 0,-1 3 49 0 0,0 0 0 0 0,1 1 0 0 0,-1-1 0 0 0,1 0 0 0 0,0 0 0 0 0,0 0 0 0 0,1 0 0 0 0,-1 0 0 0 0,1 0 0 0 0,2 2-145 0 0,-3-4 20 0 0,0-1 0 0 0,0 0 1 0 0,0 0-1 0 0,0 0 0 0 0,1 0 1 0 0,-1 0-1 0 0,1 0 0 0 0,-1 0 1 0 0,1 0-21 0 0,2 2 39 0 0,-3-3-32 0 0,0 0-1 0 0,0 1 0 0 0,1-1 0 0 0,-1 0 1 0 0,0 0-1 0 0,0 1 0 0 0,0-1 1 0 0,0 0-1 0 0,1 0 0 0 0,-1 0 0 0 0,0 0 1 0 0,0-1-1 0 0,0 1 0 0 0,0 0 1 0 0,0 0-1 0 0,1-1 0 0 0,-1 1 0 0 0,0-1 1 0 0,0 1-1 0 0,0-1-6 0 0,4 0 13 0 0,14-2 11 0 0,-13 3-16 0 0,0-1-1 0 0,1 0 0 0 0,-1 0 0 0 0,4-2-7 0 0,-4 1 27 0 0,0 1 0 0 0,-1 0-1 0 0,1 0 1 0 0,0 1 0 0 0,0-1-1 0 0,0 1 1 0 0,0 1 0 0 0,2 0-27 0 0,10-1 42 0 0,-17 0-42 0 0,1 0 0 0 0,-1 0 0 0 0,0 0 0 0 0,1 0 0 0 0,-1 0 0 0 0,0 0 0 0 0,1 0 0 0 0,-1 0 0 0 0,0 0 0 0 0,1 1 0 0 0,-1-1 0 0 0,0 1 0 0 0,1-1 0 0 0,-1 1 0 0 0,0-1 0 0 0,0 1 0 0 0,1 0 0 0 0,4 2 0 0 0,-2-2 2 0 0,9 7 76 0 0,-6-5-63 0 0,-5-3 57 0 0,-2 0 7 0 0,0 0-11 0 0,1 0-10 0 0,5 0-12 0 0,-5 0 130 0 0,-1 0 70 0 0,0 0 12 0 0,0-1-40 0 0,0-5-158 0 0,-1 1 19 0 0,-2 3-77 0 0,2-14 147 0 0,1 10-147 0 0,-1-1 1 0 0,0 0 0 0 0,0 0 0 0 0,-2-4-3 0 0,1 4 0 0 0,0 0 0 0 0,1 0-1 0 0,0 0 1 0 0,0-6 0 0 0,1-59 0 0 0,6 44 0 0 0,-2 22 0 0 0,-2 3 0 0 0,-2 3 0 0 0,0-1 0 0 0,1 1 0 0 0,-1 0 0 0 0,0-1 0 0 0,0 1 0 0 0,1 0 0 0 0,-1-1 0 0 0,0 1 0 0 0,0 0 0 0 0,0-1 0 0 0,1 1 0 0 0,-1-1 0 0 0,0 1 0 0 0,0 0 0 0 0,0-1 0 0 0,0 1 0 0 0,0-1 0 0 0,0 1 0 0 0,0-1 0 0 0,0 1 0 0 0,0 0 0 0 0,0-1 0 0 0,0 1 0 0 0,0-1 0 0 0,0 1 0 0 0,0-1 0 0 0,0 1 0 0 0,-1 0 0 0 0,1-1 0 0 0,0 1 0 0 0,0-1 0 0 0,-1-2 0 0 0,0 2 0 0 0,1 1 0 0 0,-1-1 0 0 0,1 1 0 0 0,-1 0 0 0 0,0-1 0 0 0,1 1 0 0 0,-1 0 0 0 0,1 0 0 0 0,-1-1 0 0 0,0 1 0 0 0,1 0 0 0 0,-1 0 0 0 0,0 0 0 0 0,1 0 0 0 0,-1 0 0 0 0,0 0 0 0 0,1 0 0 0 0,-2 0 0 0 0,-7-1 0 0 0,-55-7-184 0 0,62 8 208 0 0,-2 0-1 0 0,1 0 1 0 0,-1 0-1 0 0,1 0 0 0 0,0 1 0 0 0,-1-1 0 0 0,1 1 0 0 0,0 0 0 0 0,-1 0 0 0 0,1 0-23 0 0,-1 0 0 0 0,1 0 0 0 0,-1 0 0 0 0,0-1 0 0 0,1 1 0 0 0,-1-1 0 0 0,0 0 0 0 0,1 0 0 0 0,-1 0 0 0 0,-1 0 0 0 0,-6-1 0 0 0,2 0 299 0 0,8-2-4459 0 0,6-4-4050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5.859"/>
    </inkml:context>
    <inkml:brush xml:id="br0">
      <inkml:brushProperty name="width" value="0.05" units="cm"/>
      <inkml:brushProperty name="height" value="0.05" units="cm"/>
      <inkml:brushProperty name="color" value="#333333"/>
    </inkml:brush>
  </inkml:definitions>
  <inkml:trace contextRef="#ctx0" brushRef="#br0">9 1 3224 0 0,'-7'0'795'0'0,"5"2"8420"0"0,2 1-8897 0 0,2 74 4959 0 0,-1-55-4682 0 0,1 0-1 0 0,1 0 1 0 0,1 0-1 0 0,3 8-594 0 0,7 29 1861 0 0,4 40-1861 0 0,-5-25 699 0 0,-2-8-151 0 0,-4-19 175 0 0,9 24-723 0 0,50 217 1452 0 0,-21-79-469 0 0,-16-83-446 0 0,-7 1 1 0 0,6 109-538 0 0,-20-116 171 0 0,10 188 146 0 0,-16-208-288 0 0,10 299 561 0 0,-9-321-361 0 0,7 98 153 0 0,-4-44-279 0 0,-3-64-1 0 0,6 43-102 0 0,13 39 15 0 0,-16-80 118 0 0,-6-64-119 0 0,0 0-1 0 0,0 0 1 0 0,-1 0-1 0 0,0 5-13 0 0,-2 14 22 0 0,4-22-50 0 0,-1 0 0 0 0,0 0-1 0 0,-1 0 1 0 0,1 0 0 0 0,0 0 0 0 0,-1 0-1 0 0,0 0 1 0 0,1 0 0 0 0,-1 0 0 0 0,0-1-1 0 0,-1 1 1 0 0,1 0 0 0 0,0-1 0 0 0,-1 1-1 0 0,1-1 1 0 0,-2 2 28 0 0,0-5-144 0 0,0 0 1 0 0,0 0-1 0 0,1 0 0 0 0,-1 0 0 0 0,0 0 1 0 0,0 0-1 0 0,1-1 0 0 0,-1 1 1 0 0,1-1-1 0 0,-1 0 144 0 0,0-1-236 0 0,1 0 1 0 0,-1 0-1 0 0,0-1 1 0 0,1 1-1 0 0,0-1 0 0 0,0 1 1 0 0,0-1-1 0 0,0 0 1 0 0,0 0-1 0 0,1 0 1 0 0,-1-1 235 0 0,-1-9-1042 0 0,0 0-1 0 0,-1-10 1043 0 0,1 7-741 0 0,-4-25-761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6.374"/>
    </inkml:context>
    <inkml:brush xml:id="br0">
      <inkml:brushProperty name="width" value="0.05" units="cm"/>
      <inkml:brushProperty name="height" value="0.05" units="cm"/>
      <inkml:brushProperty name="color" value="#333333"/>
    </inkml:brush>
  </inkml:definitions>
  <inkml:trace contextRef="#ctx0" brushRef="#br0">1 868 8840 0 0,'0'0'400'0'0,"0"0"0"0"0,0-2-198 0 0,0 0-169 0 0,-1 0 152 0 0,1 0 0 0 0,0 0 0 0 0,0-1 0 0 0,0 1-1 0 0,1 0 1 0 0,-1 0 0 0 0,1-1 0 0 0,-1 1 0 0 0,1 0 0 0 0,-1 0 0 0 0,1 0 0 0 0,0 0 0 0 0,0 0 0 0 0,0 0 0 0 0,1 0 0 0 0,-1-1-185 0 0,4-3 425 0 0,-5 5-326 0 0,1 0 0 0 0,0 0 0 0 0,-1 0-1 0 0,1 0 1 0 0,0 0 0 0 0,0 0 0 0 0,0 0 0 0 0,0 0 0 0 0,0 0-1 0 0,0 0 1 0 0,1 0-99 0 0,72-41 2545 0 0,148-63 2607 0 0,-67 37-3778 0 0,-20 11-232 0 0,-63 27-205 0 0,35-8-937 0 0,-14 6 263 0 0,108-34 301 0 0,-6 3-33 0 0,-160 51-361 0 0,8 0-170 0 0,-9 3 157 0 0,9-5-157 0 0,57-20 483 0 0,31-4-483 0 0,-115 33 32 0 0,0 0-1 0 0,-1-1 1 0 0,0-1-1 0 0,0 0 1 0 0,-1-1-1 0 0,1 0 0 0 0,7-7-31 0 0,4-4 108 0 0,2 2-1 0 0,14-6-107 0 0,-15 9-32 0 0,0 2-1 0 0,1 1 1 0 0,1 1-1 0 0,0 1 0 0 0,21-2 33 0 0,-49 10-39 0 0,0 1 0 0 0,-1 0 0 0 0,1 0 0 0 0,0 0 0 0 0,0 0 0 0 0,0 0 0 0 0,-1 0 0 0 0,1 0 0 0 0,0 0 0 0 0,0 1 0 0 0,-1-1 0 0 0,1 0 0 0 0,0 0 0 0 0,0 1 0 0 0,-1-1 0 0 0,1 0 0 0 0,0 1 0 0 0,-1-1 0 0 0,1 0 0 0 0,0 1 0 0 0,-1-1 0 0 0,1 1 0 0 0,0 0 39 0 0,8 16-2181 0 0,-3-7-5291 0 0,-6-8-26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7.156"/>
    </inkml:context>
    <inkml:brush xml:id="br0">
      <inkml:brushProperty name="width" value="0.05" units="cm"/>
      <inkml:brushProperty name="height" value="0.05" units="cm"/>
      <inkml:brushProperty name="color" value="#333333"/>
    </inkml:brush>
  </inkml:definitions>
  <inkml:trace contextRef="#ctx0" brushRef="#br0">1 819 7368 0 0,'0'0'568'0'0,"0"1"-91"0"0,0 7 1011 0 0,0-6 484 0 0,0 0 92 0 0,0 1-1698 0 0,0-2-218 0 0,0-1-1 0 0,0 1 0 0 0,0 0 0 0 0,0-1 1 0 0,0 1-1 0 0,0 0 0 0 0,0 0 1 0 0,0-1-1 0 0,0 1 0 0 0,0 0 0 0 0,0-1 1 0 0,0 1-1 0 0,1 0 0 0 0,-1-1 0 0 0,0 1 1 0 0,1 0-1 0 0,-1-1 0 0 0,0 1 0 0 0,1 0 1 0 0,-1-1-1 0 0,1 1 0 0 0,-1-1 1 0 0,1 1-1 0 0,-1-1 0 0 0,1 1 0 0 0,-1-1 1 0 0,1 1-1 0 0,-1-1 0 0 0,1 0 0 0 0,0 1 1 0 0,0-1-148 0 0,4 2 257 0 0,0 0 0 0 0,0 0 0 0 0,0-1 1 0 0,0 0-1 0 0,0 0 0 0 0,1 0 0 0 0,-1 0 1 0 0,0-1-1 0 0,1 0 0 0 0,-1 0 0 0 0,2-1-257 0 0,9-1 479 0 0,-1-1-1 0 0,-1-1 1 0 0,5-2-479 0 0,22-5 825 0 0,286-63 2711 0 0,-292 65-2838 0 0,23-11-698 0 0,-21 6 514 0 0,17-2-514 0 0,141-42 704 0 0,-53 14-320 0 0,154-42 181 0 0,34 2-278 0 0,297-60-15 0 0,-533 124-261 0 0,267-46 95 0 0,-72 23 5 0 0,-123 17-30 0 0,205-43 23 0 0,-338 63-62 0 0,1 2-1 0 0,1 0-41 0 0,8 0 48 0 0,2-3-48 0 0,-35 5-79 0 0,-10 1-128 0 0,-17-1-412 0 0,-8-1-101 0 0,12-2 177 0 0,1 1-2351 0 0,0 0 0 0 0,-9-6 2894 0 0,7 2-8699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7.608"/>
    </inkml:context>
    <inkml:brush xml:id="br0">
      <inkml:brushProperty name="width" value="0.05" units="cm"/>
      <inkml:brushProperty name="height" value="0.05" units="cm"/>
      <inkml:brushProperty name="color" value="#333333"/>
    </inkml:brush>
  </inkml:definitions>
  <inkml:trace contextRef="#ctx0" brushRef="#br0">7 75 8752 0 0,'0'-1'57'0'0,"0"0"-1"0"0,0 0 1 0 0,0 0 0 0 0,0 1 0 0 0,0-1 0 0 0,0 0 0 0 0,0 0-1 0 0,-1 0 1 0 0,1 1 0 0 0,0-1 0 0 0,-1 0 0 0 0,1 0 0 0 0,-1 0-1 0 0,1 1 1 0 0,-1-1 0 0 0,1 0-57 0 0,-3-6 248 0 0,3 4 193 0 0,0 1 0 0 0,1 0 0 0 0,-1 0-1 0 0,0-1 1 0 0,1 1 0 0 0,0 0 0 0 0,-1 0 0 0 0,1 0-1 0 0,0 0 1 0 0,0 0 0 0 0,0 0 0 0 0,1 0 0 0 0,-1 0 0 0 0,0 0-1 0 0,1 1 1 0 0,-1-1 0 0 0,1 0 0 0 0,-1 1 0 0 0,2-2-441 0 0,14-8 3024 0 0,-15 10-2448 0 0,-1 1-490 0 0,0 0 0 0 0,-1-1 0 0 0,1 1 0 0 0,-1 0 0 0 0,1 0 0 0 0,0 0 0 0 0,-1 0 0 0 0,1 0 1 0 0,-1 0-1 0 0,1 0 0 0 0,0 1 0 0 0,-1-1 0 0 0,1 0 0 0 0,-1 0 0 0 0,1 0 0 0 0,0 1 0 0 0,-1-1 0 0 0,1 0 0 0 0,-1 1 1 0 0,1-1-87 0 0,14 8 744 0 0,-13-6-661 0 0,0 0 0 0 0,0 0 0 0 0,0 0 0 0 0,-1 0 0 0 0,1 1 0 0 0,0-1 0 0 0,-1 1 0 0 0,0-1 0 0 0,1 1 0 0 0,-1 0 0 0 0,0 0 0 0 0,-1-1 0 0 0,1 1 0 0 0,0 2-83 0 0,1 7 216 0 0,-1 0 0 0 0,0-1 0 0 0,-1 3-216 0 0,1 3 190 0 0,1 43 281 0 0,0 14 138 0 0,4-1-1 0 0,4 8-608 0 0,51 249 2660 0 0,18 10-2660 0 0,21 63 968 0 0,-65-261-749 0 0,-20-84-129 0 0,0 2 93 0 0,0 12-183 0 0,-11-48 32 0 0,2-1 0 0 0,4 10-32 0 0,9 34 80 0 0,-1 10 11 0 0,9 19-91 0 0,-24-88 25 0 0,-2-5-23 0 0,0 1 0 0 0,0-1 1 0 0,0 1-1 0 0,-1-1 0 0 0,1 1 1 0 0,-1 0-1 0 0,1-1-2 0 0,-1-2-117 0 0,0-1-249 0 0,-1-2-84 0 0,-20-37-1860 0 0,12 19 805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3.618"/>
    </inkml:context>
    <inkml:brush xml:id="br0">
      <inkml:brushProperty name="width" value="0.1" units="cm"/>
      <inkml:brushProperty name="height" value="0.1" units="cm"/>
      <inkml:brushProperty name="color" value="#333333"/>
    </inkml:brush>
  </inkml:definitions>
  <inkml:trace contextRef="#ctx0" brushRef="#br0">300 484 11520 0 0,'-3'0'886'0'0,"-13"-1"296"0"0,-1 0 1 0 0,0 1-1 0 0,-7 2-1182 0 0,18-1 495 0 0,0 0 1 0 0,-1 1-1 0 0,1 0 0 0 0,0 0 1 0 0,0 0-1 0 0,0 1 1 0 0,1 0-1 0 0,-1 0 1 0 0,1 0-1 0 0,0 1 0 0 0,-1 0 1 0 0,0 1-496 0 0,-7 6 754 0 0,1 1 0 0 0,0 1 0 0 0,0 0 0 0 0,1 1-754 0 0,2-1 296 0 0,0-1 1 0 0,2 2-1 0 0,-1-1 0 0 0,2 1 1 0 0,0 0-1 0 0,0 1 0 0 0,1 0-296 0 0,-4 17 727 0 0,1 0 0 0 0,-2 23-727 0 0,9-47 104 0 0,0 1 1 0 0,0-1 0 0 0,1 1-1 0 0,0 0 1 0 0,1-1 0 0 0,-1 1-1 0 0,2-1 1 0 0,-1 0-1 0 0,2 3-104 0 0,-2-7 28 0 0,0 0 0 0 0,1-1-1 0 0,-1 1 1 0 0,1 0-1 0 0,0-1 1 0 0,1 1 0 0 0,-1-1-1 0 0,0 0 1 0 0,1 0-1 0 0,0 0 1 0 0,0 0-1 0 0,0 0 1 0 0,0-1 0 0 0,0 1-1 0 0,0-1 1 0 0,1 0-1 0 0,-1 0 1 0 0,1 0 0 0 0,-1 0-1 0 0,1 0-27 0 0,1-1 4 0 0,0 1-1 0 0,0-1 1 0 0,0 1-1 0 0,0-1 1 0 0,0-1 0 0 0,0 1-1 0 0,0-1 1 0 0,0 0-1 0 0,1 0 1 0 0,-1 0 0 0 0,0-1-1 0 0,0 0 1 0 0,0 0-4 0 0,10-3 10 0 0,-1 0 1 0 0,1-2-1 0 0,8-4-10 0 0,-6 3 2 0 0,-4 0-20 0 0,1 0 0 0 0,-2-1 0 0 0,1 0 0 0 0,-1-1 0 0 0,0 0 0 0 0,-1-1 0 0 0,0 0 0 0 0,-1-1 0 0 0,0 0-1 0 0,0-1 1 0 0,3-7 18 0 0,-3 4-66 0 0,-1 0 1 0 0,-1-1-1 0 0,0 0 0 0 0,-1 0 0 0 0,0-1 0 0 0,-2 0 0 0 0,0-1 0 0 0,-1 1 0 0 0,0-1 0 0 0,-2 1 0 0 0,0-1 0 0 0,-1 0 0 0 0,-1-10 66 0 0,-1 10-84 0 0,-2 1-1 0 0,0-1 1 0 0,-2-4 84 0 0,-5-25-164 0 0,6 23 56 0 0,-2 0-1 0 0,-1 0 1 0 0,-1 0 0 0 0,0 1 0 0 0,-4-4 108 0 0,-60-111-539 0 0,32 63 294 0 0,36 67 231 0 0,-1 1 1 0 0,1 0-1 0 0,-1 0 1 0 0,0 1-1 0 0,-1-1 1 0 0,0 1-1 0 0,0 1 1 0 0,0-1 0 0 0,-1 1-1 0 0,1 0 1 0 0,-1 0-1 0 0,-5-2 14 0 0,12 7 5 0 0,-1-1-1 0 0,0 1 1 0 0,1-1-1 0 0,-1 1 1 0 0,0 0-1 0 0,0-1 1 0 0,0 1-1 0 0,1 0 1 0 0,-1 0-1 0 0,0-1 1 0 0,0 1-1 0 0,0 0 1 0 0,0 0-1 0 0,0 0 1 0 0,1 0-1 0 0,-1 0 1 0 0,0 0-1 0 0,0 0 1 0 0,0 1-5 0 0,0-1 9 0 0,1 0 0 0 0,0 1 0 0 0,-1-1 0 0 0,1 0 0 0 0,0 1 0 0 0,-1-1 0 0 0,1 0 0 0 0,0 1 0 0 0,-1-1 0 0 0,1 0 0 0 0,0 1 0 0 0,0-1 0 0 0,-1 1 0 0 0,1-1 0 0 0,0 1 0 0 0,0-1 0 0 0,0 1 0 0 0,0-1 0 0 0,0 0 0 0 0,0 1 0 0 0,0-1 0 0 0,0 1 0 0 0,0 0-9 0 0,0 2 29 0 0,0 0 0 0 0,0-1 0 0 0,1 1-1 0 0,-1 0 1 0 0,1 0 0 0 0,0-1 0 0 0,0 1-1 0 0,0 0 1 0 0,1 1-29 0 0,21 35 306 0 0,2 0 1 0 0,17 18-307 0 0,5 7 211 0 0,-20-28 61 0 0,25 25-272 0 0,9 11 160 0 0,-32-36-87 0 0,0-2 0 0 0,3-1 0 0 0,11 8-73 0 0,-36-35-3 0 0,-1-1 0 0 0,1 1 0 0 0,0-2-1 0 0,0 1 1 0 0,1-1 0 0 0,-1 0 0 0 0,1 0 0 0 0,0-1 0 0 0,0 0 0 0 0,3 0 3 0 0,-5-2-150 0 0,1 1 0 0 0,-1-2 1 0 0,1 1-1 0 0,-1-1 0 0 0,1 0 0 0 0,-1-1 0 0 0,1 1 0 0 0,-1-1 1 0 0,1 0-1 0 0,-1-1 0 0 0,0 0 0 0 0,0 0 0 0 0,5-2 150 0 0,-5 1-154 0 0,1 1-162 0 0,-1 0-1 0 0,0-1 0 0 0,0 0 1 0 0,0 0-1 0 0,0 0 0 0 0,0-1 1 0 0,-1 0-1 0 0,1 0 0 0 0,-1-1 1 0 0,0 1-1 0 0,0-2 317 0 0,9-17-2789 0 0,6-2-4912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8.437"/>
    </inkml:context>
    <inkml:brush xml:id="br0">
      <inkml:brushProperty name="width" value="0.05" units="cm"/>
      <inkml:brushProperty name="height" value="0.05" units="cm"/>
      <inkml:brushProperty name="color" value="#333333"/>
    </inkml:brush>
  </inkml:definitions>
  <inkml:trace contextRef="#ctx0" brushRef="#br0">92 456 4608 0 0,'-1'-1'353'0'0,"-36"-34"787"0"0,32 29-518 0 0,-1 0 0 0 0,1 0 0 0 0,0-1-1 0 0,0 0 1 0 0,1 0 0 0 0,0 0 0 0 0,-3-7-622 0 0,5 10 52 0 0,0 1 62 0 0,1-1 0 0 0,-1 1 0 0 0,1-1 0 0 0,0 1 0 0 0,0-1 0 0 0,0 1 0 0 0,1-1-1 0 0,-1 0 1 0 0,1 1 0 0 0,0-1 0 0 0,0 0 0 0 0,0 1 0 0 0,0-1 0 0 0,1 0 0 0 0,-1 1 0 0 0,1-1-1 0 0,0 1 1 0 0,0-1 0 0 0,2-3-114 0 0,-2 6 80 0 0,0 0-1 0 0,0 1 1 0 0,0-1-1 0 0,0 0 0 0 0,0 0 1 0 0,0 0-1 0 0,0 1 1 0 0,1-1-1 0 0,-1 0 0 0 0,0 1 1 0 0,0-1-1 0 0,1 1 1 0 0,-1 0-1 0 0,0-1 0 0 0,1 1 1 0 0,-1 0-1 0 0,1 0-79 0 0,16-6 1045 0 0,-10 3-592 0 0,0 0 1 0 0,0 0-1 0 0,0 1 1 0 0,0 0-1 0 0,1 0 0 0 0,-1 1 1 0 0,4 0-454 0 0,0-1 298 0 0,0 0 1 0 0,0 0-1 0 0,5-3-298 0 0,75-16 1395 0 0,-58 10-862 0 0,0 2 1 0 0,1 1 0 0 0,0 2-1 0 0,13 0-533 0 0,-2 0 375 0 0,-29 3-247 0 0,1 1 0 0 0,9 1-128 0 0,28 1 141 0 0,256-8 53 0 0,-277 3-38 0 0,0-1 1 0 0,-1-2 0 0 0,28-10-157 0 0,26-7 295 0 0,5 1-242 0 0,-82 22-80 0 0,0 0 0 0 0,-1-2-1 0 0,1 1 1 0 0,-1-1 0 0 0,0 0-1 0 0,0-1 1 0 0,0 0 0 0 0,7-5 27 0 0,-4-3-52 0 0,-6 3 8 0 0,-5 9 34 0 0,0 0 0 0 0,0 1 0 0 0,0-1 0 0 0,1 0 1 0 0,-1 0-1 0 0,0 1 0 0 0,1-1 0 0 0,-1 1 1 0 0,1-1-1 0 0,-1 1 0 0 0,0 0 0 0 0,1-1 1 0 0,-1 1-1 0 0,1 0 0 0 0,-1 0 0 0 0,1 0 0 0 0,-1 0 10 0 0,24 2-47 0 0,37 14 47 0 0,-47-12 17 0 0,0-2 1 0 0,0 0-1 0 0,4 0-17 0 0,6 1 28 0 0,9 1 73 0 0,-6-1 18 0 0,23 6-119 0 0,35 8 127 0 0,11 2-262 0 0,-91-18-146 0 0,1 0-1 0 0,-1-1 1 0 0,1 0-1 0 0,-1 0 1 0 0,1-1-1 0 0,-1 1 1 0 0,0-1-1 0 0,1-1 1 0 0,1 0 281 0 0,-6 2-260 0 0,8-5-919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9.021"/>
    </inkml:context>
    <inkml:brush xml:id="br0">
      <inkml:brushProperty name="width" value="0.05" units="cm"/>
      <inkml:brushProperty name="height" value="0.05" units="cm"/>
      <inkml:brushProperty name="color" value="#333333"/>
    </inkml:brush>
  </inkml:definitions>
  <inkml:trace contextRef="#ctx0" brushRef="#br0">48 656 10912 0 0,'-5'1'172'0'0,"-14"7"1498"0"0,18-9-1518 0 0,-1 0 0 0 0,0 0 0 0 0,1 0-1 0 0,-1-1 1 0 0,1 1 0 0 0,-1 0 0 0 0,1-1 0 0 0,0 1-1 0 0,-1-1 1 0 0,1 1 0 0 0,0-1 0 0 0,0 0 0 0 0,0 1-1 0 0,0-1 1 0 0,1 0 0 0 0,-1 0 0 0 0,0 0-1 0 0,1 1 1 0 0,-1-1 0 0 0,1 0 0 0 0,-1 0 0 0 0,1 0-1 0 0,0 0 1 0 0,0 0 0 0 0,0 0 0 0 0,0 0 0 0 0,0 0-1 0 0,1 0 1 0 0,-1 0 0 0 0,1 0 0 0 0,-1 1 0 0 0,1-1-1 0 0,0 0-151 0 0,1-7 147 0 0,1 1-1 0 0,1 1 0 0 0,-1-1 1 0 0,1 0-1 0 0,1 1 0 0 0,-1 0 0 0 0,1-1-146 0 0,12-14 429 0 0,0 1 0 0 0,0 1-1 0 0,2 0 1 0 0,1 1 0 0 0,0 1-1 0 0,12-7-428 0 0,-15 13 270 0 0,8-6 57 0 0,0 1-1 0 0,1 1 1 0 0,0 1-1 0 0,23-9-326 0 0,-46 23 19 0 0,16-7 72 0 0,1 1 0 0 0,-1 1 0 0 0,2 0 0 0 0,15-1-91 0 0,1 0 64 0 0,-22 4-52 0 0,0 1 0 0 0,0 0 0 0 0,0 1 0 0 0,1 0 0 0 0,7 2-12 0 0,43 8-303 0 0,45 12 303 0 0,-43-7 23 0 0,-29-5 73 0 0,-25-6-57 0 0,0 1 0 0 0,0-2 0 0 0,0 0 0 0 0,1 0 0 0 0,-1-2 0 0 0,1 0 0 0 0,-1 0 0 0 0,8-2-39 0 0,-3-2 26 0 0,0-1-1 0 0,-1 0 1 0 0,0-1-1 0 0,1-1 1 0 0,0-2-26 0 0,7-2 73 0 0,0 1 0 0 0,0 2-1 0 0,3 0-72 0 0,1-1 155 0 0,29-11-155 0 0,-3-1 24 0 0,-32 12-4 0 0,-1 0 0 0 0,7-5-20 0 0,30-22 0 0 0,-21 12 0 0 0,-27 16 6 0 0,1-1 0 0 0,-2 0 0 0 0,6-6-6 0 0,-6 5-85 0 0,0 1-1 0 0,1 0 1 0 0,11-7 85 0 0,-18 14-30 0 0,1 0 1 0 0,0 0-1 0 0,0 0 1 0 0,0 1-1 0 0,0-1 1 0 0,0 1-1 0 0,0 1 1 0 0,0-1-1 0 0,0 1 1 0 0,0 0 0 0 0,0 1-1 0 0,0-1 1 0 0,0 1-1 0 0,0 0 30 0 0,2 1-29 0 0,-1-1-1 0 0,0 1 1 0 0,0 0-1 0 0,0 1 0 0 0,0 0 1 0 0,0 0-1 0 0,0 0 1 0 0,-1 1-1 0 0,1 0 1 0 0,-1 1-1 0 0,3 2 30 0 0,-6-5-141 0 0,0 0-1 0 0,1 1 1 0 0,-1-1-1 0 0,1-1 1 0 0,-1 1-1 0 0,1 0 1 0 0,2 0 141 0 0,13 6-1160 0 0,-5 0 6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39.587"/>
    </inkml:context>
    <inkml:brush xml:id="br0">
      <inkml:brushProperty name="width" value="0.05" units="cm"/>
      <inkml:brushProperty name="height" value="0.05" units="cm"/>
      <inkml:brushProperty name="color" value="#333333"/>
    </inkml:brush>
  </inkml:definitions>
  <inkml:trace contextRef="#ctx0" brushRef="#br0">20 729 9672 0 0,'0'0'440'0'0,"0"0"-6"0"0,-1-2-278 0 0,-2-1 105 0 0,1-1 0 0 0,0 0 1 0 0,0 0-1 0 0,0 0 0 0 0,1 0 0 0 0,-1 0 0 0 0,1 0 0 0 0,0 0 0 0 0,0 0 0 0 0,0-1 0 0 0,1 1 0 0 0,-1 0 0 0 0,1 0 0 0 0,0-1 0 0 0,1-2-261 0 0,-1-8 946 0 0,0 9-727 0 0,1 0 0 0 0,0 0 1 0 0,0 1-1 0 0,1-1 0 0 0,-1 1 1 0 0,1-1-1 0 0,0 1 0 0 0,1-2-219 0 0,24-44 801 0 0,-16 33-762 0 0,9-14 286 0 0,1 0 1 0 0,11-10-326 0 0,-10 13 262 0 0,-7 11 45 0 0,1 0-1 0 0,13-10-306 0 0,-10 8 211 0 0,-6 8-116 0 0,0 1 0 0 0,1 0 0 0 0,1 1 0 0 0,-1 1 0 0 0,1 0 0 0 0,1 1 0 0 0,0 0-1 0 0,0 1 1 0 0,0 1 0 0 0,1 1 0 0 0,0 0 0 0 0,3 1-95 0 0,-12 3 98 0 0,0 1-1 0 0,0-1 0 0 0,0 2 1 0 0,-1-1-1 0 0,1 1 1 0 0,0 0-1 0 0,6 3-97 0 0,19 1 279 0 0,-14-2-319 0 0,-1 0-1 0 0,1 1 0 0 0,-1 1 1 0 0,0 1-1 0 0,0 0 0 0 0,9 5 41 0 0,100 42-72 0 0,-111-47 78 0 0,0 0 0 0 0,0-1 0 0 0,0 0 0 0 0,0-1-1 0 0,1-1 1 0 0,0-1 0 0 0,0 0 0 0 0,-1-1-1 0 0,8-1-5 0 0,25-3 44 0 0,-1-1-1 0 0,30-7-43 0 0,-48 4 19 0 0,-1-1 0 0 0,0-1 1 0 0,15-8-20 0 0,0 1 49 0 0,-11 3-77 0 0,-2-2 1 0 0,1-2 0 0 0,-2 0 0 0 0,0-2 0 0 0,13-13 27 0 0,22-17-78 0 0,-52 39 78 0 0,-7 6-2 0 0,0-1 0 0 0,0 1 0 0 0,0 0 0 0 0,1 1 0 0 0,6-3 2 0 0,27-13-58 0 0,-33 14 44 0 0,2 1 1 0 0,-1 0-1 0 0,0 0 1 0 0,1 1-1 0 0,8-2 14 0 0,13-1-68 0 0,0 1-1 0 0,1 2 1 0 0,10 0 68 0 0,-36 3-21 0 0,0 1 0 0 0,0 0 0 0 0,0 0 0 0 0,0 0 0 0 0,1 1 0 0 0,-2-1 0 0 0,2 2 21 0 0,21 4-348 0 0,-23-6 237 0 0,0 1 0 0 0,0-1-1 0 0,0 0 1 0 0,0 1-1 0 0,-1 0 1 0 0,3 1 111 0 0,11 5-981 0 0,-7-5 2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8:40.069"/>
    </inkml:context>
    <inkml:brush xml:id="br0">
      <inkml:brushProperty name="width" value="0.05" units="cm"/>
      <inkml:brushProperty name="height" value="0.05" units="cm"/>
      <inkml:brushProperty name="color" value="#333333"/>
    </inkml:brush>
  </inkml:definitions>
  <inkml:trace contextRef="#ctx0" brushRef="#br0">1 588 11024 0 0,'0'-2'505'0'0,"0"1"-458"0"0,0 0 1 0 0,0 0-1 0 0,0 0 0 0 0,1 0 0 0 0,-1 0 1 0 0,0 0-1 0 0,1 0 0 0 0,-1 0 1 0 0,1 0-1 0 0,-1 0 0 0 0,1 0 0 0 0,-1 1 1 0 0,1-2-48 0 0,6-11 80 0 0,-5 9 1 0 0,0 1 1 0 0,0 0-1 0 0,0 0 1 0 0,0 0-1 0 0,0 0 1 0 0,0 0-1 0 0,1 0 1 0 0,-1 1-1 0 0,1-1 1 0 0,2 0-82 0 0,5-8 678 0 0,11-10 3100 0 0,19-14-3778 0 0,-34 30 287 0 0,1 0 0 0 0,0 1 0 0 0,1 0 0 0 0,-1 0 0 0 0,1 1-287 0 0,16-9 533 0 0,17-7 194 0 0,-31 13-569 0 0,0 1 1 0 0,0-1-1 0 0,0 1 0 0 0,4 0-158 0 0,52-26 632 0 0,-16 13 24 0 0,1 2 0 0 0,47-7-656 0 0,38 4 603 0 0,-71 11 349 0 0,44 0-952 0 0,-27 3 204 0 0,240-9 80 0 0,-238 13-232 0 0,97 3 32 0 0,-154-1-56 0 0,0-1 0 0 0,1-2 0 0 0,12-2-28 0 0,81-17 79 0 0,-114 19-71 0 0,18-5 1 0 0,0-1 1 0 0,-1-1 0 0 0,1-1 0 0 0,-2-1-1 0 0,1-2 1 0 0,0-1-10 0 0,18-9 16 0 0,5 1-16 0 0,-13 6 7 0 0,-17 7-21 0 0,1 2 1 0 0,0 0-1 0 0,0 0 0 0 0,5 1 14 0 0,9-2-1979 0 0,0-2 0 0 0,13-6 1979 0 0,-36 13-1474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0.204"/>
    </inkml:context>
    <inkml:brush xml:id="br0">
      <inkml:brushProperty name="width" value="0.05" units="cm"/>
      <inkml:brushProperty name="height" value="0.05" units="cm"/>
      <inkml:brushProperty name="color" value="#333333"/>
    </inkml:brush>
  </inkml:definitions>
  <inkml:trace contextRef="#ctx0" brushRef="#br0">63 78 3680 0 0,'0'0'284'0'0,"4"-12"65"0"0,13-33 7302 0 0,-15 38-7844 0 0,3-4 5337 0 0,-4 9-202 0 0,-3 10-3601 0 0,-56 165 931 0 0,33-96-2060 0 0,21-68-265 0 0,1-1 27 0 0,5-2-190 0 0,-1-5-664 0 0,-1-1-273 0 0,0 0-860 0 0,0 0-3410 0 0,0 0-1455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0.532"/>
    </inkml:context>
    <inkml:brush xml:id="br0">
      <inkml:brushProperty name="width" value="0.05" units="cm"/>
      <inkml:brushProperty name="height" value="0.05" units="cm"/>
      <inkml:brushProperty name="color" value="#333333"/>
    </inkml:brush>
  </inkml:definitions>
  <inkml:trace contextRef="#ctx0" brushRef="#br0">59 1 9216 0 0,'0'0'706'0'0,"0"2"-463"0"0,0 1-10 0 0,0-1 0 0 0,-1 1 0 0 0,1 0 0 0 0,-1-1 0 0 0,0 1 0 0 0,0-1-1 0 0,-1 3-232 0 0,1-2 438 0 0,-1 0 0 0 0,1 0 0 0 0,0 0 0 0 0,1 0 0 0 0,-1 0 0 0 0,0 0-1 0 0,1 0 1 0 0,0 0-438 0 0,-1 3 651 0 0,1 0 0 0 0,-1 0 0 0 0,-1 0 0 0 0,1 0 1 0 0,-2 2-652 0 0,-1 7 921 0 0,-7 18 1170 0 0,7-13-1402 0 0,2-14-449 0 0,1-1 0 0 0,0 1-1 0 0,1-1 1 0 0,-1 5-240 0 0,1-7 98 0 0,-1 0 0 0 0,1 0 0 0 0,-1 0 0 0 0,0 0 1 0 0,1 0-1 0 0,-2 3-98 0 0,-3 14 290 0 0,1 4 112 0 0,4-23-407 0 0,0-1-296 0 0,0 0-147 0 0,0 0-995 0 0,0 0-4056 0 0,0 0-1732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2.546"/>
    </inkml:context>
    <inkml:brush xml:id="br0">
      <inkml:brushProperty name="width" value="0.05" units="cm"/>
      <inkml:brushProperty name="height" value="0.05" units="cm"/>
      <inkml:brushProperty name="color" value="#333333"/>
    </inkml:brush>
  </inkml:definitions>
  <inkml:trace contextRef="#ctx0" brushRef="#br0">1 0 3224 0 0,'0'0'624'0'0,"0"0"1410"0"0,0 0 617 0 0,0 0 124 0 0,0 0-211 0 0,0 0-1004 0 0,0 0-442 0 0,0 0-87 0 0,0 0-77 0 0,2 2-236 0 0,1 2-426 0 0,1 1 0 0 0,-1 0 0 0 0,0 0 0 0 0,0 0 0 0 0,0 0 0 0 0,-1 1 1 0 0,0-1-1 0 0,1 4-292 0 0,4 9 504 0 0,-3-9-269 0 0,-1 0 0 0 0,-1-1 0 0 0,0 2 0 0 0,0-1 0 0 0,-1 0 0 0 0,0 2-235 0 0,5 27 761 0 0,34 183 568 0 0,-35-183-1192 0 0,4 30 211 0 0,-7-50-219 0 0,2 0 1 0 0,1 7-130 0 0,0-6 93 0 0,-1 1 1 0 0,-1 5-94 0 0,6 14 17 0 0,-6-26 30 0 0,-2-6-26 0 0,-1-5-5 0 0,0-2-145 0 0,0 0-67 0 0,0 0-18 0 0,0 0-148 0 0,0 0-618 0 0,0 0-275 0 0,2-1-1334 0 0,10-3-5136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3.042"/>
    </inkml:context>
    <inkml:brush xml:id="br0">
      <inkml:brushProperty name="width" value="0.05" units="cm"/>
      <inkml:brushProperty name="height" value="0.05" units="cm"/>
      <inkml:brushProperty name="color" value="#333333"/>
    </inkml:brush>
  </inkml:definitions>
  <inkml:trace contextRef="#ctx0" brushRef="#br0">9 4 16296 0 0,'0'0'745'0'0,"-1"-1"-15"0"0,-5-1-358 0 0,5 2 220 0 0,5 13 914 0 0,0 3-626 0 0,-2 0-1 0 0,1 13-879 0 0,3 19 815 0 0,52 386 2617 0 0,-47-350-2781 0 0,15 56-651 0 0,-14-106-411 0 0,-8-24-53 0 0,-3-8 23 0 0,-1-2-408 0 0,-1-2-177 0 0,-11-17-6388 0 0,3 8 377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3.460"/>
    </inkml:context>
    <inkml:brush xml:id="br0">
      <inkml:brushProperty name="width" value="0.05" units="cm"/>
      <inkml:brushProperty name="height" value="0.05" units="cm"/>
      <inkml:brushProperty name="color" value="#333333"/>
    </inkml:brush>
  </inkml:definitions>
  <inkml:trace contextRef="#ctx0" brushRef="#br0">0 207 13792 0 0,'0'0'629'0'0,"0"0"-12"0"0,0 0-318 0 0,3 0 109 0 0,51-8 1562 0 0,-21 6-1747 0 0,-1-2 0 0 0,1-1-1 0 0,-1-2 1 0 0,0-1 0 0 0,0-2-223 0 0,53-11-475 0 0,-28 6-889 0 0,32-14 1364 0 0,-89 29-3 0 0,110-45-916 0 0,-104 42 890 0 0,0 1 0 0 0,0-2 0 0 0,0 1 0 0 0,0 0 1 0 0,0-1-1 0 0,-1 0 0 0 0,1 0 0 0 0,-1-1 0 0 0,0 0 1 0 0,2-2 28 0 0,-2 0 112 0 0,-5 5 225 0 0,0 2 75 0 0,0 0 10 0 0,-9 2 399 0 0,8-2-767 0 0,0 0 1 0 0,-1 0 0 0 0,1 0 0 0 0,0 1 0 0 0,0-1 0 0 0,0 0-1 0 0,0 1 1 0 0,-1-1 0 0 0,1 1 0 0 0,0-1 0 0 0,0 1-1 0 0,0 0 1 0 0,0-1 0 0 0,0 1 0 0 0,0 0 0 0 0,0 0-55 0 0,-8 9 375 0 0,0 0 0 0 0,1 0 0 0 0,0 1 0 0 0,0 0 0 0 0,2 1 0 0 0,-1-1-1 0 0,1 1 1 0 0,1 1 0 0 0,0-1 0 0 0,-2 12-375 0 0,-3 14 650 0 0,2 0-1 0 0,1 1 0 0 0,2 3-649 0 0,3-23 169 0 0,1 1-1 0 0,1 0 1 0 0,0 0 0 0 0,2-1 0 0 0,0 1-169 0 0,0-8 103 0 0,0-1 0 0 0,1 0 0 0 0,0 1 1 0 0,1-1-1 0 0,0-1 0 0 0,1 1 1 0 0,0 0-1 0 0,0-1 0 0 0,2 0-103 0 0,0 2 147 0 0,-3-5-100 0 0,1-1 0 0 0,-1 1 0 0 0,1-1 0 0 0,0 0 0 0 0,2 1-47 0 0,-6-6 6 0 0,1 1 0 0 0,0-1 0 0 0,-1 0 0 0 0,1 1 0 0 0,0-1 1 0 0,0 0-1 0 0,0 0 0 0 0,0 0 0 0 0,0 0 0 0 0,1-1 0 0 0,-1 1 0 0 0,0 0 0 0 0,0-1 0 0 0,0 0 0 0 0,1 1 0 0 0,-1-1 0 0 0,0 0 0 0 0,0 0 0 0 0,1-1 0 0 0,0 1-6 0 0,5-2 16 0 0,0 0 0 0 0,0 0 0 0 0,0-1 0 0 0,-1 0 0 0 0,1-1 0 0 0,-1 0 0 0 0,0 0 0 0 0,0 0 0 0 0,0-1 0 0 0,0 0 0 0 0,-1 0 0 0 0,0-1 1 0 0,0 0-1 0 0,-1 0 0 0 0,1 0 0 0 0,-1-1 0 0 0,0 0 0 0 0,-1 0 0 0 0,1-1-16 0 0,0-1 6 0 0,0 0 0 0 0,-1 0 0 0 0,0 0 0 0 0,-1-1 0 0 0,0 0 0 0 0,0 1 0 0 0,-1-1 0 0 0,0 0 0 0 0,-1 0 0 0 0,0 0 1 0 0,-1 0-1 0 0,0 0 0 0 0,0-1 0 0 0,-1 1 0 0 0,-2-7-6 0 0,0 4 4 0 0,0 1 0 0 0,-1-1 0 0 0,0 1 0 0 0,-1 0 0 0 0,-1 0 0 0 0,0 1 0 0 0,0 0 0 0 0,-1 0 0 0 0,-1 0 0 0 0,-7-8-4 0 0,-15-16-95 0 0,17 18-196 0 0,-1 1 0 0 0,0 1 1 0 0,-2 0-1 0 0,1 0 0 0 0,-7-2 291 0 0,-24-19-4335 0 0,38 32 2336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3.846"/>
    </inkml:context>
    <inkml:brush xml:id="br0">
      <inkml:brushProperty name="width" value="0.05" units="cm"/>
      <inkml:brushProperty name="height" value="0.05" units="cm"/>
      <inkml:brushProperty name="color" value="#333333"/>
    </inkml:brush>
  </inkml:definitions>
  <inkml:trace contextRef="#ctx0" brushRef="#br0">245 65 15608 0 0,'-1'-2'46'0'0,"-3"-6"346"0"0,-1 0-1 0 0,0 1 1 0 0,-6-7-392 0 0,9 12 69 0 0,0 0 0 0 0,0 0 0 0 0,0 0 0 0 0,-1 0-1 0 0,1 0 1 0 0,0 1 0 0 0,-1-1 0 0 0,1 1 0 0 0,-1 0 0 0 0,0 0 0 0 0,1 0 0 0 0,-1 0 0 0 0,0 0 0 0 0,-1 0-69 0 0,0 0 219 0 0,1 0 1 0 0,-1 1-1 0 0,0-1 0 0 0,0 1 0 0 0,0 0 1 0 0,0 0-1 0 0,0 0 0 0 0,1 0 0 0 0,-1 1 1 0 0,0-1-1 0 0,0 1 0 0 0,0 0 0 0 0,1 0 0 0 0,-1 1 1 0 0,0-1-1 0 0,1 1 0 0 0,0 0 0 0 0,-1 0 1 0 0,1 0-1 0 0,0 0 0 0 0,0 0 0 0 0,0 1 1 0 0,-1 0-220 0 0,-5 8 230 0 0,1 0 1 0 0,1 1 0 0 0,-1 0 0 0 0,2 0 0 0 0,0 1-1 0 0,0 0 1 0 0,1 0 0 0 0,-2 11-231 0 0,-2 9 353 0 0,1 1 0 0 0,3-1 0 0 0,0 5-353 0 0,2-8 279 0 0,2 0 0 0 0,0 0 0 0 0,4 19-279 0 0,-1-30 124 0 0,0-1 0 0 0,2 1 1 0 0,0-1-1 0 0,1 0 0 0 0,1 0 1 0 0,3 5-125 0 0,-6-16 19 0 0,0-1 0 0 0,1 0 0 0 0,0 0 0 0 0,0 0 0 0 0,0-1 0 0 0,1 0 0 0 0,0 1 0 0 0,0-2 0 0 0,0 1 0 0 0,1 0 1 0 0,-1-1-1 0 0,1 0 0 0 0,0-1 0 0 0,0 1 0 0 0,1-1 0 0 0,-1 0 0 0 0,0-1 0 0 0,1 1 0 0 0,0-1 0 0 0,0-1 0 0 0,0 1 1 0 0,0-1-1 0 0,0 0 0 0 0,0-1 0 0 0,6 0-19 0 0,-2-1-5 0 0,0-1 1 0 0,-1 0 0 0 0,1 0-1 0 0,0-1 1 0 0,-1-1 0 0 0,0 0-1 0 0,0 0 1 0 0,0-1 0 0 0,-1-1-1 0 0,1 1 1 0 0,-1-2 0 0 0,0 1-1 0 0,-1-1 1 0 0,0 0 0 0 0,0-1-1 0 0,0 0 1 0 0,-1 0-1 0 0,0-1 1 0 0,0-1 4 0 0,-2 2 8 0 0,-1 0-1 0 0,-1 1 0 0 0,1-2 1 0 0,-1 1-1 0 0,0-5-7 0 0,9-20 59 0 0,-10 28-45 0 0,0 0 0 0 0,0-1-1 0 0,-1 1 1 0 0,1 0 0 0 0,-1-1-1 0 0,0 0 1 0 0,-1 1 0 0 0,1-1 0 0 0,-1 0-1 0 0,0 1 1 0 0,-1-1 0 0 0,1 0-1 0 0,-1 1 1 0 0,0-2-14 0 0,-2-8 4 0 0,-1 1 1 0 0,0 0-1 0 0,-1 0 0 0 0,0 0 0 0 0,-1 1 1 0 0,-1-1-1 0 0,0 1 0 0 0,-1 1 1 0 0,0 0-1 0 0,-1 0 0 0 0,0 0 0 0 0,-1 1 1 0 0,0 0-1 0 0,-1 1 0 0 0,-11-9-4 0 0,-51-26-105 0 0,60 39-167 0 0,1 0-1663 0 0,6 1-5247 0 0,5 1-819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2.103"/>
    </inkml:context>
    <inkml:brush xml:id="br0">
      <inkml:brushProperty name="width" value="0.1" units="cm"/>
      <inkml:brushProperty name="height" value="0.1" units="cm"/>
      <inkml:brushProperty name="color" value="#333333"/>
    </inkml:brush>
  </inkml:definitions>
  <inkml:trace contextRef="#ctx0" brushRef="#br0">1 247 3224 0 0,'0'0'143'0'0,"1"3"-3"0"0,0 0 60 0 0,0 0 0 0 0,1 0 0 0 0,-1 0 0 0 0,1 0 0 0 0,0 0 0 0 0,0-1 0 0 0,0 1 0 0 0,1 0-200 0 0,0 1 1308 0 0,1-1 1 0 0,0 1-1 0 0,0-1 0 0 0,0 1 0 0 0,0-1 0 0 0,0 0 0 0 0,1-1 1 0 0,-1 1-1 0 0,4 0-1308 0 0,25 11 2254 0 0,-20-9-1833 0 0,-1 0 0 0 0,1 0-1 0 0,0-1 1 0 0,0-1-1 0 0,11 2-420 0 0,-11-5 110 0 0,0 0 0 0 0,0 0 1 0 0,0-1-1 0 0,0-1 0 0 0,0 0 0 0 0,0-1 0 0 0,-1 0 1 0 0,1-1-1 0 0,-1 0 0 0 0,8-5-110 0 0,-7 3-1 0 0,-1 0 0 0 0,1-1-1 0 0,-2 0 1 0 0,1-1 0 0 0,-1-1-1 0 0,0 0 1 0 0,-1 0 0 0 0,0-1 0 0 0,7-8 1 0 0,-12 11-75 0 0,0-1 0 0 0,-1 1-1 0 0,1-1 1 0 0,-1 0 0 0 0,-1 0 0 0 0,0 0 0 0 0,0-1 0 0 0,0 1 0 0 0,-1-1 0 0 0,-1 0 0 0 0,1 1 0 0 0,-1-6 75 0 0,0 9-49 0 0,-1 0 0 0 0,0 0 0 0 0,0 0 0 0 0,-1 0 0 0 0,0 0-1 0 0,1 0 1 0 0,-1 0 0 0 0,-1 0 0 0 0,1 0 0 0 0,-1 1 0 0 0,0-1 0 0 0,0 1 0 0 0,0-1 0 0 0,-1 1 0 0 0,0-1 0 0 0,1 1 0 0 0,-2 0 0 0 0,1 0 0 0 0,0 1 0 0 0,-1-1 0 0 0,1 1 0 0 0,-4-3 49 0 0,2 4 41 0 0,0 0 0 0 0,0-1 0 0 0,0 2 1 0 0,0-1-1 0 0,0 1 0 0 0,0-1 0 0 0,0 1 0 0 0,-1 1 1 0 0,1-1-1 0 0,0 1 0 0 0,-1 0 0 0 0,1 0 0 0 0,-1 1 1 0 0,1-1-1 0 0,0 1 0 0 0,0 0 0 0 0,-1 1 1 0 0,1-1-1 0 0,0 1 0 0 0,0 0 0 0 0,0 0 0 0 0,-3 3-41 0 0,8-5 8 0 0,-11 8 197 0 0,0-1 0 0 0,1 2 0 0 0,0-1 0 0 0,1 2-1 0 0,-1 0-204 0 0,0 3 190 0 0,-2 0 72 0 0,1 1 0 0 0,1 1 0 0 0,0-1 0 0 0,-1 5-262 0 0,0 2 335 0 0,2 1 0 0 0,0-1 1 0 0,2 1-1 0 0,0 1 1 0 0,2-1-1 0 0,0 1 0 0 0,2 0 1 0 0,0 0-1 0 0,1 4-335 0 0,2-18 108 0 0,1-1 0 0 0,-1 1 0 0 0,1-1 0 0 0,1 1 0 0 0,0-1 0 0 0,0 1 0 0 0,0-1 0 0 0,1 0 0 0 0,1 0 0 0 0,-1 0 0 0 0,1-1 0 0 0,1 1 0 0 0,-1-1 0 0 0,3 3-108 0 0,0-1 64 0 0,0-1 0 0 0,0-1 0 0 0,0 1 0 0 0,1-1 0 0 0,0 0 0 0 0,0-1 0 0 0,1 0 0 0 0,0 0 0 0 0,0-1 0 0 0,0 0 0 0 0,8 3-64 0 0,11 2-120 0 0,0-2-1 0 0,1 0 1 0 0,0-2 0 0 0,0-2-1 0 0,1 0 1 0 0,0-2-1 0 0,-1-1 1 0 0,1-1-1 0 0,0-2 1 0 0,-1-1 0 0 0,1-1-1 0 0,-1-2 1 0 0,23-7 120 0 0,-20 2-947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3.979"/>
    </inkml:context>
    <inkml:brush xml:id="br0">
      <inkml:brushProperty name="width" value="0.1" units="cm"/>
      <inkml:brushProperty name="height" value="0.1" units="cm"/>
      <inkml:brushProperty name="color" value="#333333"/>
    </inkml:brush>
  </inkml:definitions>
  <inkml:trace contextRef="#ctx0" brushRef="#br0">160 320 11520 0 0,'0'2'886'0'0,"1"7"-386"0"0,0 1-1 0 0,1 0 0 0 0,0-1 1 0 0,1 1-1 0 0,0-1-499 0 0,3 14 2124 0 0,4 11 3642 0 0,4 10-5766 0 0,5 4 3890 0 0,11 19-3890 0 0,-23-54 162 0 0,0 0-1 0 0,1 0 1 0 0,0-1-1 0 0,1 0 1 0 0,0-1-1 0 0,1 0 1 0 0,1 0-1 0 0,1 1-161 0 0,-11-11-5 0 0,0-1 0 0 0,0 1 0 0 0,0 0 0 0 0,0 0 0 0 0,0-1 0 0 0,1 1 0 0 0,-1 0 0 0 0,0-1 1 0 0,0 0-1 0 0,0 1 0 0 0,0-1 0 0 0,1 1 0 0 0,-1-1 0 0 0,0 0 0 0 0,0 0 0 0 0,1 0 0 0 0,-1 0 0 0 0,0 0 0 0 0,0 0 0 0 0,1 0 0 0 0,-1 0 0 0 0,0 0 0 0 0,0-1 0 0 0,1 1 0 0 0,-1 0 0 0 0,0-1 0 0 0,0 1 0 0 0,0-1 0 0 0,0 0 0 0 0,0 1 0 0 0,0-1 0 0 0,1 0 1 0 0,-1 1-1 0 0,0-1 5 0 0,2-3-305 0 0,0 1 0 0 0,0-1 0 0 0,0 0 1 0 0,-1 0-1 0 0,1 0 0 0 0,-1 0 0 0 0,0 0 1 0 0,1-2 304 0 0,6-18-1330 0 0</inkml:trace>
  <inkml:trace contextRef="#ctx0" brushRef="#br0" timeOffset="1">78 1 9216 0 0,'-17'3'816'0'0,"12"2"-656"0"0,-14-2-160 0 0,11 1 0 0 0,-2 1 2120 0 0,-4-2 392 0 0,9 6 79 0 0,5-9 9 0 0,0 0-1624 0 0,0 0-328 0 0,5 8-64 0 0,5 0-8 0 0,-1-1-576 0 0,4-2-160 0 0,11-5 0 0 0,-7 0-8 0 0,11-8-1656 0 0,-6-1-336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4.226"/>
    </inkml:context>
    <inkml:brush xml:id="br0">
      <inkml:brushProperty name="width" value="0.05" units="cm"/>
      <inkml:brushProperty name="height" value="0.05" units="cm"/>
      <inkml:brushProperty name="color" value="#333333"/>
    </inkml:brush>
  </inkml:definitions>
  <inkml:trace contextRef="#ctx0" brushRef="#br0">1 1 14280 0 0,'0'0'654'0'0,"0"0"-11"0"0,0 2-414 0 0,1 16 1630 0 0,1 0-1 0 0,1 0 0 0 0,3 7-1858 0 0,0 7 2306 0 0,18 75 1470 0 0,5 0-3776 0 0,4 23 933 0 0,17 92-335 0 0,-40-161-713 0 0,-5-30-576 0 0,-4-23-2439 0 0,-2-16-650 0 0,0-15-4146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4.605"/>
    </inkml:context>
    <inkml:brush xml:id="br0">
      <inkml:brushProperty name="width" value="0.05" units="cm"/>
      <inkml:brushProperty name="height" value="0.05" units="cm"/>
      <inkml:brushProperty name="color" value="#333333"/>
    </inkml:brush>
  </inkml:definitions>
  <inkml:trace contextRef="#ctx0" brushRef="#br0">308 16 10592 0 0,'-14'-13'818'0'0,"13"13"-692"0"0,1 0-1 0 0,-1-1 1 0 0,0 1 0 0 0,0 0-1 0 0,0-1 1 0 0,0 1-1 0 0,0 0 1 0 0,0 0 0 0 0,0 0-1 0 0,0 0 1 0 0,0 0-1 0 0,0 0 1 0 0,0 0 0 0 0,0 0-1 0 0,0 0 1 0 0,0 0-1 0 0,1 1 1 0 0,-1-1 0 0 0,0 0-1 0 0,0 1 1 0 0,0-1-1 0 0,0 0 1 0 0,0 1-1 0 0,0-1 1 0 0,1 1 0 0 0,-1 0-1 0 0,0-1 1 0 0,1 1-1 0 0,-1 0 1 0 0,0 0-126 0 0,-4 2 1266 0 0,-5 2 853 0 0,7-4-1527 0 0,0 0 0 0 0,-1 1 0 0 0,1 0 0 0 0,0 0-1 0 0,0 0 1 0 0,1 0 0 0 0,-2 1-592 0 0,-64 51 2592 0 0,44-29-1762 0 0,2 1 0 0 0,-9 16-830 0 0,18-26 105 0 0,5-3 17 0 0,1 0-1 0 0,0 0 1 0 0,0 1-1 0 0,1 1 1 0 0,1-1 0 0 0,0 1-1 0 0,0 4-121 0 0,-6 18 309 0 0,10-34-288 0 0,0-1-1 0 0,0 0 1 0 0,0 1-1 0 0,0-1 1 0 0,1 1 0 0 0,-1-1-1 0 0,1 1 1 0 0,-1 0-1 0 0,1-1 1 0 0,0 1-1 0 0,0 0 1 0 0,0-1 0 0 0,0 1-1 0 0,1-1 1 0 0,-1 1-1 0 0,1-1 1 0 0,0 1-1 0 0,-1 0 1 0 0,1-1 0 0 0,0 0-1 0 0,1 2-20 0 0,1 2 28 0 0,0-1 1 0 0,0 1-1 0 0,0-1 0 0 0,1 1 1 0 0,0-1-1 0 0,0 0 0 0 0,0 0 1 0 0,0-1-1 0 0,1 1 0 0 0,0-1 1 0 0,0 0-1 0 0,0-1 0 0 0,0 1 1 0 0,1-1-1 0 0,0 0 0 0 0,3 2-28 0 0,11 5 48 0 0,-16-7-39 0 0,0-1-1 0 0,1 0 1 0 0,-1 0-1 0 0,0 0 1 0 0,0-1 0 0 0,1 0-1 0 0,-1 1 1 0 0,1-1-1 0 0,-1-1 1 0 0,1 1-9 0 0,26 0 24 0 0,0-1 0 0 0,0-1 0 0 0,20-4-24 0 0,-32 2-20 0 0,0-1 1 0 0,-1 0-1 0 0,0-2 0 0 0,1 0 0 0 0,-2-1 0 0 0,11-6 20 0 0,5-3-449 0 0,17-10-1209 0 0,-18 6-6571 0 0,-19 13 90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5.064"/>
    </inkml:context>
    <inkml:brush xml:id="br0">
      <inkml:brushProperty name="width" value="0.05" units="cm"/>
      <inkml:brushProperty name="height" value="0.05" units="cm"/>
      <inkml:brushProperty name="color" value="#333333"/>
    </inkml:brush>
  </inkml:definitions>
  <inkml:trace contextRef="#ctx0" brushRef="#br0">422 203 7368 0 0,'-16'-20'572'0'0,"9"12"-382"0"0,1 0 1 0 0,-1 1 0 0 0,-3-3-191 0 0,6 6 710 0 0,1 1-1 0 0,-1-1 1 0 0,1 0 0 0 0,0 0 0 0 0,0-1 0 0 0,-1-2-710 0 0,1 1 1275 0 0,-1 0 0 0 0,0 1-1 0 0,0-1 1 0 0,-4-3-1275 0 0,-7-4 968 0 0,0 0 0 0 0,-6-3-968 0 0,-14-11 992 0 0,32 25-877 0 0,0 0 0 0 0,0 0 0 0 0,0 0 0 0 0,-1 1 0 0 0,1-1 0 0 0,-1 1 0 0 0,1-1 0 0 0,-1 1 0 0 0,0 1 0 0 0,1-1 0 0 0,-1 0 0 0 0,0 1 0 0 0,0 0 0 0 0,0 0 0 0 0,1 0 0 0 0,-1 0 0 0 0,0 0 0 0 0,0 1 0 0 0,1 0 0 0 0,-1 0 0 0 0,-2 1-115 0 0,0 0 134 0 0,-1 0 0 0 0,1 0 0 0 0,0 1 0 0 0,0 0 0 0 0,0 1 0 0 0,1-1 0 0 0,-1 1 1 0 0,1 0-1 0 0,0 0 0 0 0,0 1 0 0 0,0 0 0 0 0,-1 2-134 0 0,3-3 57 0 0,-33 43 645 0 0,32-41-599 0 0,0 0 0 0 0,0 1 1 0 0,1-1-1 0 0,0 1 0 0 0,1 0 0 0 0,0-1 0 0 0,-1 4-103 0 0,-1 13 229 0 0,3-14-71 0 0,-1 1 1 0 0,0 0-1 0 0,-1 2-158 0 0,0-3 113 0 0,1-1 1 0 0,0 1-1 0 0,0-1 0 0 0,1 1 1 0 0,0 0-1 0 0,1 0 0 0 0,0-1 0 0 0,0 1 1 0 0,1 0-1 0 0,1 5-113 0 0,-1-8 26 0 0,0 0 1 0 0,1-1-1 0 0,0 1 0 0 0,0-1 1 0 0,0 0-1 0 0,1 0 1 0 0,0 0-1 0 0,0 0 0 0 0,0 0 1 0 0,0 0-1 0 0,1-1 0 0 0,0 1 1 0 0,-1-1-1 0 0,2 0 0 0 0,-1 0 1 0 0,4 2-27 0 0,0-1 9 0 0,0 0 0 0 0,0-1 0 0 0,1 0 1 0 0,-1 0-1 0 0,1-1 0 0 0,0 0 0 0 0,0-1 0 0 0,0 1 1 0 0,0-2-1 0 0,0 1 0 0 0,1-2 0 0 0,-1 1 1 0 0,0-1-1 0 0,1 0 0 0 0,-1-1 0 0 0,0 0 0 0 0,0-1 1 0 0,0 0-1 0 0,0 0 0 0 0,0-1 0 0 0,0 0 0 0 0,1-1-9 0 0,1 0 21 0 0,3-2-63 0 0,0 0 0 0 0,9-6 42 0 0,-18 9-28 0 0,0 0 1 0 0,-1-1 0 0 0,0 1-1 0 0,0-1 1 0 0,0 0 0 0 0,0 0 0 0 0,0 0-1 0 0,-1 0 1 0 0,3-4 27 0 0,-2 1-17 0 0,1 0-1 0 0,-1 0 1 0 0,0-1 0 0 0,-1 1-1 0 0,0-1 1 0 0,0 0 0 0 0,-1 0-1 0 0,0-1 1 0 0,0 1 0 0 0,0 0-1 0 0,-1-1 1 0 0,-1-6 17 0 0,-5-138-72 0 0,4 141 72 0 0,0 5 0 0 0,0 0 0 0 0,1 0 0 0 0,-1 0 0 0 0,2 0 0 0 0,0-3 0 0 0,1 3 15 0 0,-2 6 54 0 0,3 3-1 0 0,16 18 149 0 0,0 0 1 0 0,15 23-218 0 0,-12-16 389 0 0,18 19-389 0 0,-21-28 73 0 0,0-1 0 0 0,2 0 0 0 0,8 5-73 0 0,-17-15 6 0 0,0 1 1 0 0,0-2-1 0 0,0 0 1 0 0,1 0-1 0 0,0-1 1 0 0,0-1-1 0 0,3 1-6 0 0,0-1-911 0 0,1-1 1 0 0,-1 0-1 0 0,1-1 1 0 0,13-1 910 0 0,-12-1-6432 0 0,-4 0-1901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5.701"/>
    </inkml:context>
    <inkml:brush xml:id="br0">
      <inkml:brushProperty name="width" value="0.05" units="cm"/>
      <inkml:brushProperty name="height" value="0.05" units="cm"/>
      <inkml:brushProperty name="color" value="#333333"/>
    </inkml:brush>
  </inkml:definitions>
  <inkml:trace contextRef="#ctx0" brushRef="#br0">434 93 7368 0 0,'-2'-2'568'0'0,"-27"-24"29"0"0,27 24 188 0 0,-1 0-1 0 0,0-1 1 0 0,1 1 0 0 0,0-1 0 0 0,0 1-1 0 0,-1-2-784 0 0,1 1 866 0 0,0 1 0 0 0,0-1 0 0 0,0 1 0 0 0,0 0 0 0 0,0 0 0 0 0,-3-2-866 0 0,1 0 176 0 0,-1 1 1 0 0,0 0-1 0 0,0 0 1 0 0,1 1-1 0 0,-2-1 1 0 0,1 1-1 0 0,0 0 1 0 0,0 0-1 0 0,-1 1 0 0 0,1 0 1 0 0,-1 0-1 0 0,1 0 1 0 0,-1 1-1 0 0,-5-1-176 0 0,-2 2 322 0 0,0-1 0 0 0,-1 2 0 0 0,1 0 0 0 0,-4 1-322 0 0,-4 4 378 0 0,0 2-1 0 0,0 0 1 0 0,1 0-1 0 0,0 2 1 0 0,0 1-1 0 0,2 0 1 0 0,-4 4-378 0 0,18-13 74 0 0,-1 1 0 0 0,1 0 1 0 0,0 0-1 0 0,1 0 0 0 0,-1 0 0 0 0,1 0 0 0 0,-1 1 1 0 0,1-1-1 0 0,1 1 0 0 0,-1 0 0 0 0,1 0 0 0 0,-1 0 1 0 0,2 0-1 0 0,-1 1 0 0 0,0-1 0 0 0,1 0 0 0 0,0 1 1 0 0,0-1-1 0 0,1 1 0 0 0,0-1 0 0 0,0 1 0 0 0,0 0 1 0 0,0 0-75 0 0,2 3 45 0 0,-2-6-18 0 0,1 1 1 0 0,0-1-1 0 0,-1 1 0 0 0,1-1 0 0 0,1 0 0 0 0,-1 1 1 0 0,0-1-1 0 0,1 0 0 0 0,-1 0 0 0 0,1 0 1 0 0,0 0-1 0 0,0 0 0 0 0,0 0 0 0 0,1 0 1 0 0,-1-1-1 0 0,1 1-27 0 0,0 0 29 0 0,9 8 62 0 0,0-1 0 0 0,0 0-1 0 0,1-1 1 0 0,0 0 0 0 0,1-1-1 0 0,3 1-90 0 0,162 79 22 0 0,-125-59-161 0 0,-1 3 0 0 0,11 11 139 0 0,-54-36-41 0 0,0 0 0 0 0,-1 1 0 0 0,0-1 0 0 0,-1 2 0 0 0,0-1 0 0 0,0 1 0 0 0,-1 0 0 0 0,0 1 41 0 0,-6-8 0 0 0,0 0 1 0 0,0 0-1 0 0,0 0 0 0 0,-1 0 1 0 0,1 0-1 0 0,-1 0 0 0 0,1 0 0 0 0,-1 0 1 0 0,0 1-1 0 0,0-1 0 0 0,0 0 0 0 0,0 0 1 0 0,0 0-1 0 0,0 0 0 0 0,0 0 1 0 0,-1 0-1 0 0,0 1 0 0 0,0 1 7 0 0,0-1 0 0 0,-1 1 0 0 0,0-1 0 0 0,1 0 0 0 0,-1 0 1 0 0,0 0-1 0 0,-1 0 0 0 0,1 0 0 0 0,-1-1 0 0 0,1 1-7 0 0,-5 3 41 0 0,0 0-1 0 0,-1 0 1 0 0,0-1-1 0 0,0 0 1 0 0,0 0 0 0 0,0-1-1 0 0,-7 3-40 0 0,-3-1 41 0 0,-1 0 1 0 0,0-1-1 0 0,0-1 0 0 0,0-1 0 0 0,-12 0-41 0 0,-9 0 77 0 0,0-3 0 0 0,-9-1-77 0 0,43 1-107 0 0,-1-1 0 0 0,1 0-1 0 0,-1 1 1 0 0,1-2 0 0 0,-1 1 0 0 0,1-1-1 0 0,0 0 1 0 0,-1 0 0 0 0,1-1 0 0 0,0 0-1 0 0,1 0 1 0 0,-1 0 0 0 0,0-1 0 0 0,1 0 0 0 0,0 0-1 0 0,0 0 1 0 0,0-1 0 0 0,0 1 0 0 0,1-1-1 0 0,0-1 1 0 0,0 1 0 0 0,0 0 0 0 0,0-2 107 0 0,1 0-496 0 0,1 0 1 0 0,0-1 0 0 0,0 1 0 0 0,1 0-1 0 0,0 0 1 0 0,0-1 0 0 0,1 1 0 0 0,0-1-1 0 0,0 0 496 0 0,3-20-7651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6.130"/>
    </inkml:context>
    <inkml:brush xml:id="br0">
      <inkml:brushProperty name="width" value="0.05" units="cm"/>
      <inkml:brushProperty name="height" value="0.05" units="cm"/>
      <inkml:brushProperty name="color" value="#333333"/>
    </inkml:brush>
  </inkml:definitions>
  <inkml:trace contextRef="#ctx0" brushRef="#br0">1 0 11976 0 0,'0'0'546'0'0,"0"0"-10"0"0,1 2-344 0 0,13 40 3192 0 0,-1 0-1 0 0,-2 1 1 0 0,3 26-3384 0 0,1 3 1005 0 0,-4-19-96 0 0,-3-17 111 0 0,5 18-1020 0 0,-2-14 445 0 0,-8-26-230 0 0,0-1 0 0 0,1 1 0 0 0,1-1 0 0 0,0 0 0 0 0,4 8-215 0 0,-8-20 160 0 0,-5-22-143 0 0,-1 5-141 0 0,-13-72-401 0 0,13 49 310 0 0,0 13 115 0 0,2 0 0 0 0,0 0-1 0 0,2 0 1 0 0,2-1 0 0 0,0 1 0 0 0,1-1 100 0 0,0 19-14 0 0,2-20-157 0 0,8-24 171 0 0,-9 43-23 0 0,0 0 0 0 0,1 0 1 0 0,0 0-1 0 0,0 0 0 0 0,1 1 1 0 0,0 0-1 0 0,3-4 23 0 0,-6 11-2 0 0,0-1 0 0 0,0 0 1 0 0,0 1-1 0 0,0 0 0 0 0,0-1 0 0 0,0 1 0 0 0,0 0 0 0 0,1 0 0 0 0,-1 0 0 0 0,0 1 0 0 0,1-1 0 0 0,-1 0 1 0 0,0 1-1 0 0,1 0 0 0 0,-1-1 0 0 0,1 1 0 0 0,-1 0 0 0 0,1 0 0 0 0,0 0 2 0 0,1 1-3 0 0,1-1-1 0 0,-1 0 0 0 0,0 1 1 0 0,1 0-1 0 0,-1 0 1 0 0,0 0-1 0 0,1 0 0 0 0,-1 1 1 0 0,0 0-1 0 0,2 1 4 0 0,1 2 4 0 0,-1 0-1 0 0,1 1 1 0 0,-1 0-1 0 0,0 0 0 0 0,0 0 1 0 0,-1 1-1 0 0,0 0 1 0 0,0 0-1 0 0,-1 0 1 0 0,2 4-4 0 0,4 8 33 0 0,-2 0 0 0 0,0 1 1 0 0,3 12-34 0 0,58 193 593 0 0,-66-217-662 0 0,1 1 0 0 0,0 0 0 0 0,1-1 0 0 0,-1 0 0 0 0,2 0 0 0 0,-1 0 0 0 0,1-1 0 0 0,6 8 69 0 0,-11-15-211 0 0,0 0-1 0 0,0 0 1 0 0,0-1-1 0 0,0 1 0 0 0,0 0 1 0 0,0 0-1 0 0,0 0 1 0 0,0 0-1 0 0,0-1 1 0 0,0 1-1 0 0,0-1 0 0 0,0 1 212 0 0,1-1-429 0 0,12 0-1341 0 0,4-2-20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6.531"/>
    </inkml:context>
    <inkml:brush xml:id="br0">
      <inkml:brushProperty name="width" value="0.05" units="cm"/>
      <inkml:brushProperty name="height" value="0.05" units="cm"/>
      <inkml:brushProperty name="color" value="#333333"/>
    </inkml:brush>
  </inkml:definitions>
  <inkml:trace contextRef="#ctx0" brushRef="#br0">205 53 5984 0 0,'0'0'273'0'0,"-2"0"-5"0"0,-27 0-285 0 0,2 4 3825 0 0,22-3-2911 0 0,1 1-1 0 0,-1-1 1 0 0,1 1-1 0 0,-1 0 1 0 0,1 0 0 0 0,0 0-1 0 0,0 1 1 0 0,0 0-1 0 0,0-1 1 0 0,0 1-1 0 0,-1 2-896 0 0,-3 4 554 0 0,0 0 1 0 0,0 0-1 0 0,1 0 0 0 0,0 1 0 0 0,0 0 1 0 0,2 1-1 0 0,-1 0 0 0 0,1 0 1 0 0,-1 5-555 0 0,0 1 273 0 0,1 1 0 0 0,0 0 0 0 0,2-1 0 0 0,0 2 1 0 0,-1 16-274 0 0,3-13 251 0 0,1 0 1 0 0,1 0 0 0 0,1 8-252 0 0,-1-21 108 0 0,1 0-1 0 0,0 0 1 0 0,1-1-1 0 0,-1 1 1 0 0,2-1 0 0 0,-1 0-1 0 0,1 0 1 0 0,0 0-1 0 0,4 4-107 0 0,-6-9 12 0 0,0 0 0 0 0,0 0 0 0 0,0-1 0 0 0,0 1 0 0 0,1 0 0 0 0,-1-1-1 0 0,1 0 1 0 0,0 1 0 0 0,0-1 0 0 0,0 0 0 0 0,0-1 0 0 0,0 1 0 0 0,0 0-1 0 0,1-1 1 0 0,-1 0 0 0 0,0 0 0 0 0,1 0 0 0 0,0 0-12 0 0,0 0 3 0 0,1-1 1 0 0,-1 0-1 0 0,1 0 0 0 0,0 0 1 0 0,-1-1-1 0 0,1 1 1 0 0,-1-1-1 0 0,1 0 0 0 0,-1-1 1 0 0,1 1-1 0 0,-1-1 1 0 0,3-1-4 0 0,5-3-8 0 0,-1-1 1 0 0,0 0 0 0 0,0-1-1 0 0,-1 0 1 0 0,0 0 0 0 0,0-1-1 0 0,-1-1 1 0 0,0 1-1 0 0,1-4 8 0 0,-5 5-98 0 0,0 0 0 0 0,-1 0-1 0 0,1 0 1 0 0,-2 0-1 0 0,3-9 99 0 0,8-15-337 0 0,-10 21 241 0 0,0 0 0 0 0,0 0 0 0 0,-1 0 0 0 0,-1-1 0 0 0,0 1 1 0 0,0-1-1 0 0,-1-10 96 0 0,0-18-427 0 0,-5-26 427 0 0,2 35-110 0 0,2 25 83 0 0,0 0 0 0 0,-1 0-1 0 0,0-1 1 0 0,0 1 0 0 0,-1 0-1 0 0,0 1 1 0 0,0-1 0 0 0,0 0-1 0 0,-1 0 1 0 0,1 1 0 0 0,-2 0-1 0 0,0-2 28 0 0,-4-7-109 0 0,6 11 78 0 0,1 0 0 0 0,-1 1-1 0 0,0-1 1 0 0,0 1 0 0 0,0-1 0 0 0,0 1-1 0 0,-1-1 32 0 0,1 2 47 0 0,2 1 60 0 0,-2 20 317 0 0,1-11-322 0 0,1-1 1 0 0,0 1 0 0 0,0-1-1 0 0,1 1 1 0 0,0-1 0 0 0,1 1-1 0 0,2 6-102 0 0,5 15 802 0 0,8 14-802 0 0,3 12 385 0 0,-16-45-358 0 0,1 0 1 0 0,1 0 0 0 0,0 0-1 0 0,0-1 1 0 0,6 8-28 0 0,4 7 72 0 0,-9-15-39 0 0,-1-1-1 0 0,2 0 0 0 0,-1-1 0 0 0,1 0 0 0 0,0 0 0 0 0,1 0 0 0 0,0-1-32 0 0,-2-2-101 0 0,0 0 0 0 0,-1-1 0 0 0,1 0 1 0 0,1 0-1 0 0,-1 0 0 0 0,0-1 0 0 0,1 0 0 0 0,0-1 0 0 0,0 0 0 0 0,2 1 101 0 0,-3-3-428 0 0,-1-1 0 0 0,1 1 0 0 0,-1-1 0 0 0,1 0 0 0 0,-1-1-1 0 0,0 1 1 0 0,0-1 0 0 0,1-1 0 0 0,-1 1 0 0 0,-1-1-1 0 0,1 0 1 0 0,0 0 0 0 0,4-4 428 0 0,8-9-1631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6.967"/>
    </inkml:context>
    <inkml:brush xml:id="br0">
      <inkml:brushProperty name="width" value="0.05" units="cm"/>
      <inkml:brushProperty name="height" value="0.05" units="cm"/>
      <inkml:brushProperty name="color" value="#333333"/>
    </inkml:brush>
  </inkml:definitions>
  <inkml:trace contextRef="#ctx0" brushRef="#br0">1 86 20159 0 0,'0'0'463'0'0,"0"2"61"0"0,0 7-112 0 0,1 1-1 0 0,1-1 1 0 0,2 8-412 0 0,3 21-14 0 0,23 169 3747 0 0,-13-103-2323 0 0,-6-50-642 0 0,2 0 0 0 0,12 25-768 0 0,-20-64 113 0 0,37 103 422 0 0,-28-83-359 0 0,6 11 142 0 0,-15-40-330 0 0,-6-33-637 0 0,-3 17 543 0 0,1 1-1 0 0,-1 0 1 0 0,-1 0 0 0 0,0 0 106 0 0,-10-21-167 0 0,5 3 41 0 0,1 0 1 0 0,2 0-1 0 0,0-1 1 0 0,0-14 125 0 0,-10-113-395 0 0,16 137 300 0 0,-3-26-256 0 0,2-1 0 0 0,2 1 0 0 0,3-1 351 0 0,-2 30-122 0 0,1-1 1 0 0,1 0-1 0 0,0 1 0 0 0,2 0 0 0 0,-1 0 1 0 0,2 0-1 0 0,0 0 0 0 0,1 1 0 0 0,0 0 1 0 0,1 0 121 0 0,0 2-51 0 0,0 0 1 0 0,0 1-1 0 0,1 0 0 0 0,1 0 1 0 0,0 1-1 0 0,0 1 1 0 0,6-5 50 0 0,-10 10-14 0 0,-1 1 1 0 0,0 0-1 0 0,1 0 0 0 0,0 0 1 0 0,0 0-1 0 0,0 1 1 0 0,0 0-1 0 0,0 0 0 0 0,0 1 1 0 0,1-1-1 0 0,-1 1 0 0 0,1 1 1 0 0,-1-1-1 0 0,0 1 0 0 0,1 0 1 0 0,-1 1-1 0 0,3 0 14 0 0,-2 0 36 0 0,-1 1 1 0 0,1-1-1 0 0,-1 1 0 0 0,1 1 0 0 0,-1-1 0 0 0,0 1 0 0 0,0 0 1 0 0,0 1-1 0 0,-1-1 0 0 0,1 1 0 0 0,-1 0 0 0 0,3 4-36 0 0,2 1 110 0 0,-1 1 0 0 0,0 0 0 0 0,-1 1 0 0 0,-1 0 0 0 0,7 11-110 0 0,-11-16 74 0 0,0 1 0 0 0,0 0 0 0 0,-1-1 1 0 0,0 1-1 0 0,0 0 0 0 0,-1 1 0 0 0,0-1 0 0 0,0 0 0 0 0,0 0 0 0 0,-1 1-74 0 0,0 2 118 0 0,0 1 0 0 0,-1-1 0 0 0,0 1-1 0 0,-1-1 1 0 0,0 1 0 0 0,-3 5-118 0 0,1-4 62 0 0,-1 0 0 0 0,0 0 0 0 0,-1 0 1 0 0,-1-1-1 0 0,0 0 0 0 0,0-1 0 0 0,-1 1 0 0 0,-1-1 0 0 0,1-1 0 0 0,-1 0 0 0 0,-1 0 0 0 0,0 0 0 0 0,0-1 0 0 0,-3 0-62 0 0,7-4 16 0 0,-2 0 0 0 0,1-1-1 0 0,0 0 1 0 0,-1-1-1 0 0,1 1 1 0 0,-1-1 0 0 0,1-1-1 0 0,-1 1 1 0 0,0-1-1 0 0,0-1 1 0 0,0 1 0 0 0,0-2-1 0 0,-4 1-15 0 0,1-1-100 0 0,1-1 1 0 0,-1 0-1 0 0,1 0 0 0 0,0-1 0 0 0,0 0 0 0 0,0-1 0 0 0,0 0 0 0 0,1-1 0 0 0,-9-5 100 0 0,12 5-305 0 0,1 1 0 0 0,-1-1-1 0 0,1-1 1 0 0,0 1 0 0 0,0-1-1 0 0,1 1 1 0 0,0-1 0 0 0,0-1-1 0 0,0 1 1 0 0,1-1 0 0 0,-1-2 305 0 0,-1-1-789 0 0,1 0 1 0 0,0-1-1 0 0,1 0 1 0 0,1 1-1 0 0,-1-1 1 0 0,1 0-1 0 0,1-4 789 0 0,4-19-2079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7.666"/>
    </inkml:context>
    <inkml:brush xml:id="br0">
      <inkml:brushProperty name="width" value="0.05" units="cm"/>
      <inkml:brushProperty name="height" value="0.05" units="cm"/>
      <inkml:brushProperty name="color" value="#333333"/>
    </inkml:brush>
  </inkml:definitions>
  <inkml:trace contextRef="#ctx0" brushRef="#br0">353 286 11344 0 0,'2'-1'256'0'0,"31"-16"621"0"0,-31 15-590 0 0,-16-5 3430 0 0,8 6-3270 0 0,1 0 0 0 0,0 1 0 0 0,-1 0 0 0 0,1 0 0 0 0,-1 0 0 0 0,1 1 0 0 0,0-1 0 0 0,-1 1 0 0 0,-1 1-447 0 0,-49 18 2512 0 0,17-6-1203 0 0,19-8-700 0 0,-1 2 0 0 0,2 0 0 0 0,-1 1 1 0 0,1 1-1 0 0,-12 9-609 0 0,22-13 116 0 0,1 0 0 0 0,-1 1 0 0 0,1 0 0 0 0,1 0 0 0 0,-1 1 0 0 0,1 0 0 0 0,1 0 0 0 0,-1 1 0 0 0,1 0 0 0 0,1 0 0 0 0,0 0 0 0 0,-1 4-116 0 0,5-11 3 0 0,0 0 0 0 0,1 0 0 0 0,-1-1 0 0 0,1 1 0 0 0,0 0-1 0 0,-1 0 1 0 0,1 0 0 0 0,0 0 0 0 0,0 0 0 0 0,0 0 0 0 0,0 0 0 0 0,1 0 0 0 0,-1 0 0 0 0,1 0-1 0 0,-1-1 1 0 0,1 1 0 0 0,-1 0 0 0 0,1 0 0 0 0,0 0 0 0 0,0-1 0 0 0,0 1 0 0 0,0 0 0 0 0,0-1-1 0 0,0 1 1 0 0,0-1 0 0 0,1 1 0 0 0,-1-1 0 0 0,1 0 0 0 0,-1 1 0 0 0,1-1 0 0 0,-1 0-1 0 0,1 0 1 0 0,0 0 0 0 0,-1 0 0 0 0,1 0-3 0 0,5 2 8 0 0,0 1 0 0 0,0-1 0 0 0,0-1 0 0 0,0 0-1 0 0,0 0 1 0 0,1 0 0 0 0,-1-1 0 0 0,8 1-8 0 0,43 1-19 0 0,1-4 19 0 0,-17 1-27 0 0,1 1 0 0 0,33 6 27 0 0,-40-2-27 0 0,-17-4 7 0 0,-1 2 0 0 0,0 0 0 0 0,0 1 0 0 0,0 1 0 0 0,0 1 0 0 0,-1 0 0 0 0,6 4 20 0 0,-20-9 2 0 0,0 1 0 0 0,0 0 0 0 0,0 0-1 0 0,0 0 1 0 0,-1 0 0 0 0,1 1 0 0 0,0-1 0 0 0,-1 1 0 0 0,0-1-1 0 0,0 1 1 0 0,1 0 0 0 0,-2 0 0 0 0,1 0 0 0 0,0 0 0 0 0,-1 0-1 0 0,2 2-1 0 0,-3-2 3 0 0,1 0-1 0 0,-1-1 0 0 0,1 1 0 0 0,-1 0 0 0 0,0 0 0 0 0,0-1 1 0 0,0 1-1 0 0,-1 0 0 0 0,1-1 0 0 0,0 1 0 0 0,-1 0 0 0 0,0-1 1 0 0,0 1-1 0 0,0-1 0 0 0,0 1 0 0 0,0-1 0 0 0,0 1 0 0 0,-1-1 0 0 0,1 0 1 0 0,-1 1-1 0 0,0 0-2 0 0,-7 7 31 0 0,-1 0 1 0 0,1 0-1 0 0,-1-1 1 0 0,-1-1-1 0 0,0 0 1 0 0,0 0-1 0 0,0-1 1 0 0,-1 0-1 0 0,-3 0-31 0 0,-6 3 25 0 0,-1-1 0 0 0,0-1 0 0 0,0-1-1 0 0,-23 4-24 0 0,39-10-29 0 0,0 0-1 0 0,0 0 1 0 0,0 0-1 0 0,-1-1 1 0 0,1 0-1 0 0,0 0 1 0 0,-1 0 29 0 0,5-1-25 0 0,1 1 1 0 0,-1 0-1 0 0,1-1 1 0 0,-1 1 0 0 0,1-1-1 0 0,-1 1 1 0 0,1-1 0 0 0,0 0-1 0 0,-1 0 1 0 0,1 0 0 0 0,0 1-1 0 0,0-1 1 0 0,-1 0 0 0 0,1-1-1 0 0,0 1 1 0 0,0 0 0 0 0,0 0-1 0 0,0 0 1 0 0,0-1 0 0 0,1 1-1 0 0,-1 0 1 0 0,0-1 0 0 0,1 1-1 0 0,-1-1 1 0 0,1 1 0 0 0,-1-1-1 0 0,1 1 1 0 0,-1-1-1 0 0,1 1 1 0 0,0-2 24 0 0,0 0-92 0 0,0 1 0 0 0,0-1 0 0 0,0 1 1 0 0,0-1-1 0 0,1 1 0 0 0,-1-1 0 0 0,1 1 0 0 0,0-1 0 0 0,0 1 0 0 0,-1 0 0 0 0,2-1 92 0 0,15-28-869 0 0,-9 17 533 0 0,-5 7 223 0 0,5-7-193 0 0,0 0 1 0 0,1 1-1 0 0,0 0 0 0 0,3-2 306 0 0,-2 3-177 0 0,31-36-460 0 0,-26 30 197 0 0,0 0 1 0 0,18-15 439 0 0,-13 13-375 0 0,11-14 375 0 0,29-37-96 0 0,-19 24 86 0 0,-2-1 0 0 0,16-29 10 0 0,17-56 22 0 0,-70 131-6 0 0,0-1 0 0 0,0 0 0 0 0,-1 0 0 0 0,1 0 1 0 0,-1 0-1 0 0,0 0 0 0 0,0-1 0 0 0,0 1 0 0 0,0 0 1 0 0,0 0-1 0 0,-1-1 0 0 0,0 1 0 0 0,1-1-16 0 0,-1 2 17 0 0,0-1-1 0 0,0 0 1 0 0,1 0-1 0 0,-1 1 1 0 0,1-1-1 0 0,0 0 1 0 0,0 0-17 0 0,3-15 387 0 0,-4 17-64 0 0,0 1 11 0 0,0 0 26 0 0,-1 3 100 0 0,-4 7-163 0 0,1 0-1 0 0,0 0 0 0 0,1 0 1 0 0,0 1-1 0 0,0-1 0 0 0,0 11-296 0 0,0 5 497 0 0,1 1 0 0 0,1 9-497 0 0,5 74 2296 0 0,15 98-2296 0 0,-14-159 222 0 0,-3-28-100 0 0,0-1 1 0 0,1 1 0 0 0,1-1-1 0 0,2 4-122 0 0,0-2 3 0 0,-4-2-19 0 0,-1-17-54 0 0,1-7 22 0 0,0 1-1 0 0,0-1 1 0 0,-1 1-1 0 0,1-1 1 0 0,-1 0-1 0 0,0 1 1 0 0,0-1-1 0 0,0 0 1 0 0,-1 0-1 0 0,1 0 49 0 0,0-1-48 0 0,7-33-180 0 0,2 0 0 0 0,1 1 0 0 0,3 0 0 0 0,5-10 228 0 0,-13 32-87 0 0,-1-1 0 0 0,0 1 0 0 0,-1-5 87 0 0,0 3-191 0 0,0 1 0 0 0,6-11 191 0 0,-8 22-82 0 0,0-1 1 0 0,1 1 0 0 0,0 0-1 0 0,1 0 1 0 0,-1 0-1 0 0,1 0 1 0 0,0 0 0 0 0,0 1-1 0 0,2-3 82 0 0,-3 5-25 0 0,1-1 1 0 0,-1 0-1 0 0,0 1 0 0 0,0-1 1 0 0,1 1-1 0 0,0 0 0 0 0,-1 0 0 0 0,1 0 1 0 0,0 1-1 0 0,0-1 0 0 0,0 1 25 0 0,-2 1-5 0 0,0 0 0 0 0,0 0 0 0 0,0 0 0 0 0,1 0 0 0 0,-1 0 0 0 0,0 0 0 0 0,0 1-1 0 0,0-1 1 0 0,0 1 0 0 0,0-1 0 0 0,0 1 0 0 0,0 0 0 0 0,0 0 0 0 0,-1 0 0 0 0,1 0 0 0 0,0 0 0 0 0,0 0 0 0 0,-1 0-1 0 0,1 1 1 0 0,-1-1 0 0 0,1 1 0 0 0,0 0 5 0 0,4 6 68 0 0,0-1 0 0 0,-1 1 0 0 0,0 1 0 0 0,0-1 0 0 0,-1 0 0 0 0,0 1 0 0 0,0 0 0 0 0,-1 0 0 0 0,1 7-68 0 0,9 21 260 0 0,5 12 356 0 0,10 48-616 0 0,-26-92-120 0 0,0-1-1 0 0,0 1 1 0 0,0-1-1 0 0,1 0 1 0 0,0 0-1 0 0,0 0 1 0 0,0 0 0 0 0,0-1-1 0 0,4 4 121 0 0,-6-6-161 0 0,0-1 0 0 0,1 1 0 0 0,-1 0 1 0 0,0-1-1 0 0,1 1 0 0 0,-1-1 0 0 0,0 1 0 0 0,1-1 0 0 0,-1 0 0 0 0,1 0 0 0 0,-1 0 0 0 0,1 1 0 0 0,-1-1 1 0 0,0-1-1 0 0,1 1 0 0 0,-1 0 0 0 0,1 0 0 0 0,0-1 161 0 0,-1 1-353 0 0,9-3-1826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8.053"/>
    </inkml:context>
    <inkml:brush xml:id="br0">
      <inkml:brushProperty name="width" value="0.05" units="cm"/>
      <inkml:brushProperty name="height" value="0.05" units="cm"/>
      <inkml:brushProperty name="color" value="#333333"/>
    </inkml:brush>
  </inkml:definitions>
  <inkml:trace contextRef="#ctx0" brushRef="#br0">219 26 10592 0 0,'-3'-1'818'0'0,"-3"0"-326"0"0,0 0-1 0 0,0 1 1 0 0,-1-1-1 0 0,1 1 0 0 0,0 0 1 0 0,-1 1-1 0 0,1-1 1 0 0,0 1-1 0 0,0 1 1 0 0,0-1-1 0 0,0 1 1 0 0,0 0-1 0 0,0 0 0 0 0,0 1 1 0 0,0-1-1 0 0,1 2 1 0 0,-4 1-492 0 0,2 0 850 0 0,0 0 0 0 0,0 0 0 0 0,0 1 0 0 0,1 0 0 0 0,0 0 1 0 0,0 0-1 0 0,-2 5-850 0 0,4-6 135 0 0,0 1 0 0 0,1 0 1 0 0,0 0-1 0 0,0 0 1 0 0,-2 6-136 0 0,3-7 128 0 0,-5 16 712 0 0,0 0 0 0 0,-2 20-840 0 0,8-35 75 0 0,0 1 0 0 0,0-1 0 0 0,1 0 0 0 0,0 1 0 0 0,0-1 0 0 0,1 1 0 0 0,0-1 1 0 0,0 0-1 0 0,0 1 0 0 0,1-1 0 0 0,0 0 0 0 0,0 0-75 0 0,2 3 57 0 0,0 0-1 0 0,0 0 1 0 0,1-1 0 0 0,0 1 0 0 0,1-1 0 0 0,-1-1 0 0 0,3 3-57 0 0,-4-6 9 0 0,1 0 0 0 0,-1-1 1 0 0,1 1-1 0 0,-1-1 0 0 0,1 0 0 0 0,0 0 1 0 0,0-1-1 0 0,0 1 0 0 0,1-1 1 0 0,-1 0-1 0 0,0-1 0 0 0,1 1 0 0 0,0-1-9 0 0,4 1 0 0 0,-1-1 0 0 0,1 1 0 0 0,-1-2-1 0 0,1 1 1 0 0,-1-2 0 0 0,1 1-1 0 0,0-1 1 0 0,-1 0 0 0 0,5-2 0 0 0,-9 1-13 0 0,1 1 1 0 0,-1-1-1 0 0,1 0 1 0 0,-1-1-1 0 0,0 1 1 0 0,0-1-1 0 0,0 0 1 0 0,0 0-1 0 0,0-1 1 0 0,-1 1-1 0 0,0-1 1 0 0,1 0-1 0 0,-2 0 1 0 0,1-1-1 0 0,0 1 1 0 0,1-4 12 0 0,-1 3-17 0 0,-1 1 1 0 0,0-1-1 0 0,-1-1 1 0 0,1 1-1 0 0,-1 0 1 0 0,0 0 0 0 0,0-1-1 0 0,-1 1 1 0 0,0-1-1 0 0,0 0 1 0 0,0 1-1 0 0,0-1 1 0 0,-1 0-1 0 0,0 0 1 0 0,0 1-1 0 0,-1-1 1 0 0,0 0-1 0 0,0 1 1 0 0,0-1 0 0 0,0 1-1 0 0,-1-1 1 0 0,0 1-1 0 0,-1-3 17 0 0,-3-6-6 0 0,2 1 0 0 0,0-1 0 0 0,-1-4 6 0 0,3 6-25 0 0,-2 0 0 0 0,1 0 1 0 0,-2 1-1 0 0,-4-11 25 0 0,6 16-35 0 0,0 0 1 0 0,0 1 0 0 0,-1-1-1 0 0,0 1 1 0 0,1 0-1 0 0,-2 0 1 0 0,1 0 0 0 0,-1 0-1 0 0,1 1 1 0 0,-1 0-1 0 0,-1 0 1 0 0,1 0 0 0 0,0 1-1 0 0,-1 0 1 0 0,-2-2 34 0 0,-11-4-310 0 0,18 7 119 0 0,-1 1 1 0 0,0 0-1 0 0,0 0 1 0 0,0 0-1 0 0,0 0 1 0 0,-1 0-1 0 0,1 0 1 0 0,0 1-1 0 0,0-1 1 0 0,0 1-1 0 0,-1-1 1 0 0,1 1-1 0 0,-2 0 191 0 0,3 0-1594 0 0,1 0-64 0 0,0 0-6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8.410"/>
    </inkml:context>
    <inkml:brush xml:id="br0">
      <inkml:brushProperty name="width" value="0.05" units="cm"/>
      <inkml:brushProperty name="height" value="0.05" units="cm"/>
      <inkml:brushProperty name="color" value="#333333"/>
    </inkml:brush>
  </inkml:definitions>
  <inkml:trace contextRef="#ctx0" brushRef="#br0">178 1 20991 0 0,'0'0'480'0'0,"0"0"67"0"0,0 2 28 0 0,5 181 1509 0 0,6-85-492 0 0,-4-45-190 0 0,-2 7-1402 0 0,-3-38 284 0 0,1 0 0 0 0,4 15-284 0 0,2 12 61 0 0,-2-14-275 0 0,0 1-1 0 0,4 2 215 0 0,-10-34-85 0 0,2 1-3728 0 0,-3-5 1663 0 0</inkml:trace>
  <inkml:trace contextRef="#ctx0" brushRef="#br0" timeOffset="1">0 337 21743 0 0,'0'0'496'0'0,"1"0"67"0"0,4-1-399 0 0,0 0 0 0 0,0 0 0 0 0,0-1 0 0 0,-1 1 0 0 0,1-1 1 0 0,-1 0-1 0 0,2-2-164 0 0,9-2 176 0 0,53-22 315 0 0,-58 24-178 0 0,0 1-1 0 0,0 0 1 0 0,3 0-313 0 0,25-9 690 0 0,-12 3-406 0 0,1 1 0 0 0,0 0 1 0 0,0 2-1 0 0,14-1-284 0 0,40-8-81 0 0,62-17-4848 0 0,-100 23 3179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54.312"/>
    </inkml:context>
    <inkml:brush xml:id="br0">
      <inkml:brushProperty name="width" value="0.1" units="cm"/>
      <inkml:brushProperty name="height" value="0.1" units="cm"/>
      <inkml:brushProperty name="color" value="#333333"/>
    </inkml:brush>
  </inkml:definitions>
  <inkml:trace contextRef="#ctx0" brushRef="#br0">0 46 2304 0 0,'6'-10'116'0'0,"-4"6"-35"0"0,1 0 0 0 0,-1 1 0 0 0,0-1 0 0 0,1 1 0 0 0,0 0 0 0 0,0 0 0 0 0,0 0 0 0 0,0 0 0 0 0,3-2-81 0 0,-5 4 3227 0 0,1 5 4264 0 0,6 2-3913 0 0,-3-3-1597 0 0,1 4-1208 0 0,0 0 1 0 0,-1 0-1 0 0,1 1 1 0 0,-1-1-1 0 0,1 4-773 0 0,14 20 976 0 0,-11-16-617 0 0,0 1 1 0 0,0 0-1 0 0,-2 0 1 0 0,2 7-360 0 0,0-2 541 0 0,1 1 1 0 0,10 15-542 0 0,0-6 308 0 0,2 0 0 0 0,1-1 0 0 0,1-2 1 0 0,1 0-1 0 0,2-2 0 0 0,23 18-308 0 0,-6-16-163 0 0,-27-17-78 0 0,-14-10-310 0 0,-3-1-31 0 0,0 0-198 0 0,0 0-797 0 0,0 0-345 0 0</inkml:trace>
  <inkml:trace contextRef="#ctx0" brushRef="#br0" timeOffset="1">37 360 20127 0 0,'0'0'926'0'0,"2"-7"296"0"0,0 2-1204 0 0,1 1 0 0 0,0 0 0 0 0,0 0 0 0 0,1 0 0 0 0,-1 0 0 0 0,1 0 0 0 0,0 1 0 0 0,0 0 0 0 0,0-1 0 0 0,1 2 0 0 0,-1-1-18 0 0,19-15 708 0 0,3-3 512 0 0,1 0 0 0 0,1 2 0 0 0,12-6-1220 0 0,91-45 1256 0 0,-124 66-1202 0 0,68-29-55 0 0,-48 22-693 0 0,0-1 0 0 0,8-6 694 0 0,-3-2-795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8.835"/>
    </inkml:context>
    <inkml:brush xml:id="br0">
      <inkml:brushProperty name="width" value="0.05" units="cm"/>
      <inkml:brushProperty name="height" value="0.05" units="cm"/>
      <inkml:brushProperty name="color" value="#333333"/>
    </inkml:brush>
  </inkml:definitions>
  <inkml:trace contextRef="#ctx0" brushRef="#br0">386 53 6912 0 0,'-29'-14'49'0'0,"16"7"2055"0"0,-2 1 0 0 0,1 0 0 0 0,-5-1-2104 0 0,15 6 559 0 0,-1-1 0 0 0,0 2 0 0 0,0-1 0 0 0,0 0 0 0 0,0 1 0 0 0,0 0 0 0 0,0 0 0 0 0,1 0 0 0 0,-1 1 0 0 0,0 0 0 0 0,0 0 0 0 0,-1 0-559 0 0,-16 5 1010 0 0,18-5-836 0 0,-1-1 1 0 0,1 2-1 0 0,0-1 0 0 0,0 0 1 0 0,0 1-1 0 0,0 0 1 0 0,0 0-1 0 0,0 0 0 0 0,0 0 1 0 0,1 1-1 0 0,-1 0 0 0 0,0 0-174 0 0,-18 16 1113 0 0,1 2 0 0 0,1 0-1 0 0,-8 12-1112 0 0,20-23 197 0 0,1 1 0 0 0,0 0-1 0 0,1 0 1 0 0,0 0 0 0 0,0 1-1 0 0,1 0 1 0 0,1 0 0 0 0,0 0-1 0 0,0 5-196 0 0,1-2 146 0 0,0 0 0 0 0,1 0-1 0 0,1 0 1 0 0,1 0 0 0 0,0 0 0 0 0,0 0 0 0 0,3 6-146 0 0,-3-17 20 0 0,1 1 0 0 0,0 0 1 0 0,0 0-1 0 0,1-1 0 0 0,0 1 1 0 0,0 0-1 0 0,0-1 1 0 0,0 0-1 0 0,0 1 0 0 0,1-1 1 0 0,0 0-1 0 0,0 0 0 0 0,0-1 1 0 0,0 1-1 0 0,1 0 0 0 0,-1-1 1 0 0,1 0-1 0 0,0 0 1 0 0,0 0-1 0 0,0-1 0 0 0,1 1 1 0 0,-1-1-1 0 0,0 0 0 0 0,3 1-20 0 0,-1-1 11 0 0,0 0 0 0 0,0 0 0 0 0,0-1 0 0 0,0 0 0 0 0,1 0 0 0 0,-1-1 0 0 0,0 1-1 0 0,0-1 1 0 0,0-1 0 0 0,0 1 0 0 0,1-1 0 0 0,-1 0 0 0 0,6-2-11 0 0,-1 1 9 0 0,0-1 0 0 0,0-1-1 0 0,-1 1 1 0 0,1-2 0 0 0,-1 1 0 0 0,7-5-9 0 0,2-2-8 0 0,-13 8-8 0 0,0-1-1 0 0,0 0 1 0 0,0 0 0 0 0,0 0 0 0 0,-1-1 0 0 0,0 0 0 0 0,5-4 16 0 0,-2-1-66 0 0,-1 0-1 0 0,0-1 1 0 0,6-9 66 0 0,-11 15-17 0 0,0-1 0 0 0,0 1 0 0 0,0 0 0 0 0,0-1 0 0 0,-1 1 0 0 0,0-1 0 0 0,0 1 0 0 0,-1-1 0 0 0,1-5 17 0 0,-1 2-17 0 0,0 0 0 0 0,0-1 1 0 0,-1 1-1 0 0,0 0 0 0 0,-1 0 0 0 0,0 0 1 0 0,0 1-1 0 0,-1-1 0 0 0,-3-7 17 0 0,-6-8-103 0 0,-1 1 0 0 0,-3-2 103 0 0,10 16-51 0 0,-1 0 0 0 0,0 0 1 0 0,-1 0-1 0 0,0 1 0 0 0,0 0 0 0 0,-4-1 51 0 0,-4-5-198 0 0,11 10 95 0 0,0-1-1 0 0,0 1 1 0 0,0 0 0 0 0,0 1 0 0 0,-1-1-1 0 0,0 1 1 0 0,0 0 103 0 0,-3 0-376 0 0,1 1-1 0 0,-1-1 1 0 0,0 2 0 0 0,-1-1 376 0 0,-22 0-3933 0 0,14 2-4332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9.195"/>
    </inkml:context>
    <inkml:brush xml:id="br0">
      <inkml:brushProperty name="width" value="0.05" units="cm"/>
      <inkml:brushProperty name="height" value="0.05" units="cm"/>
      <inkml:brushProperty name="color" value="#333333"/>
    </inkml:brush>
  </inkml:definitions>
  <inkml:trace contextRef="#ctx0" brushRef="#br0">148 147 3224 0 0,'-18'-39'312'0'0,"0"-4"-312"0"0,15 37 1684 0 0,1 0 0 0 0,-2 0 0 0 0,1 1 0 0 0,-1-1 0 0 0,-3-3-1684 0 0,-6-9 4376 0 0,13 18-4162 0 0,0-1 1 0 0,-1 1-1 0 0,1-1 1 0 0,-1 0-1 0 0,1 1 1 0 0,0-1-1 0 0,-1 1 1 0 0,1-1-1 0 0,-1 1 1 0 0,1 0-1 0 0,-1-1 1 0 0,0 1-1 0 0,1-1 1 0 0,-1 1-1 0 0,1 0 1 0 0,-1 0-1 0 0,0-1 1 0 0,1 1-1 0 0,-1 0 1 0 0,0 0-1 0 0,1 0 1 0 0,-1-1-1 0 0,0 1 1 0 0,1 0-1 0 0,-1 0 1 0 0,0 0-1 0 0,0 1-214 0 0,-1-1 141 0 0,1 0 0 0 0,0 1-1 0 0,-1 0 1 0 0,1-1 0 0 0,0 1 0 0 0,0 0-1 0 0,0 0 1 0 0,-1 0 0 0 0,1-1 0 0 0,0 1-1 0 0,0 1 1 0 0,0-1 0 0 0,0 0-141 0 0,-3 4 95 0 0,1-1 1 0 0,0 1-1 0 0,0 0 0 0 0,0 0 0 0 0,0 0 1 0 0,0 4-96 0 0,-2 7 133 0 0,0 1 0 0 0,2-1 0 0 0,0 1 0 0 0,1 0 0 0 0,0 6-133 0 0,2 89 748 0 0,1-55-288 0 0,0-31-39 0 0,2-1 1 0 0,0 1-1 0 0,5 13-421 0 0,5 35 490 0 0,-8-43-471 0 0,7 25-19 0 0,2 7-4 0 0,1-1-665 0 0,-11-32-1833 0 0,-1-15-3845 0 0,-2-9-1694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39.553"/>
    </inkml:context>
    <inkml:brush xml:id="br0">
      <inkml:brushProperty name="width" value="0.05" units="cm"/>
      <inkml:brushProperty name="height" value="0.05" units="cm"/>
      <inkml:brushProperty name="color" value="#333333"/>
    </inkml:brush>
  </inkml:definitions>
  <inkml:trace contextRef="#ctx0" brushRef="#br0">1 32 19695 0 0,'159'3'3875'0'0,"103"-3"149"0"0,-221-3-3875 0 0,-1-1-1 0 0,3-3-148 0 0,35-8-2765 0 0,-70 14 2146 0 0,20-4-8272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2.029"/>
    </inkml:context>
    <inkml:brush xml:id="br0">
      <inkml:brushProperty name="width" value="0.05" units="cm"/>
      <inkml:brushProperty name="height" value="0.05" units="cm"/>
      <inkml:brushProperty name="color" value="#333333"/>
    </inkml:brush>
  </inkml:definitions>
  <inkml:trace contextRef="#ctx0" brushRef="#br0">5 1 6912 0 0,'0'0'528'0'0,"0"0"-30"0"0,0 0 1142 0 0,0 2 538 0 0,-2 12 854 0 0,1-11-2652 0 0,0 0 0 0 0,1 0 0 0 0,0 0 0 0 0,-1-1 0 0 0,1 1 0 0 0,0 0-1 0 0,1 2-379 0 0,46 219 4503 0 0,-33-161-4007 0 0,1 8-67 0 0,-2-11 722 0 0,15 43-1151 0 0,-24-87-68 0 0,0 0-1 0 0,-1 0 1 0 0,-1 0 68 0 0,-1-3-47 0 0,1-1-1 0 0,1 0 0 0 0,0 0 1 0 0,0 0-1 0 0,5 8 48 0 0,1-7-4452 0 0,-9-13-2615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2.546"/>
    </inkml:context>
    <inkml:brush xml:id="br0">
      <inkml:brushProperty name="width" value="0.05" units="cm"/>
      <inkml:brushProperty name="height" value="0.05" units="cm"/>
      <inkml:brushProperty name="color" value="#333333"/>
    </inkml:brush>
  </inkml:definitions>
  <inkml:trace contextRef="#ctx0" brushRef="#br0">1 279 15752 0 0,'0'0'356'0'0,"0"0"49"0"0,0 3 21 0 0,4 16 64 0 0,-4-16-480 0 0,1 0-1 0 0,-1 0 0 0 0,1 0 0 0 0,0 0 1 0 0,0 0-1 0 0,0 0 0 0 0,0 0 0 0 0,0 0-9 0 0,0-2 26 0 0,0 0 0 0 0,0 0 0 0 0,0 0 0 0 0,0 0 0 0 0,0 0 0 0 0,0 0 0 0 0,0 0 0 0 0,0 0 0 0 0,0 0 0 0 0,1-1 0 0 0,-1 1 0 0 0,0 0 0 0 0,0-1 0 0 0,1 1 0 0 0,-1-1 0 0 0,0 1 0 0 0,1-1 0 0 0,-1 0 0 0 0,1 1 0 0 0,-1-1 0 0 0,1 0-26 0 0,2 0 69 0 0,1 0 1 0 0,-1 0 0 0 0,1 0-1 0 0,-1-1 1 0 0,1 1 0 0 0,-1-1-1 0 0,0 0 1 0 0,1 0 0 0 0,-1-1-1 0 0,1 0-69 0 0,42-21 144 0 0,-30 14-90 0 0,27-17 105 0 0,-2-2 0 0 0,33-29-159 0 0,-46 35 26 0 0,16-11 66 0 0,-24 19-48 0 0,0-2-1 0 0,-1 0 1 0 0,0-1 0 0 0,13-17-44 0 0,2-5 349 0 0,-35 38-373 0 0,0 1 142 0 0,0 2 96 0 0,-2 7-18 0 0,1 0-1 0 0,0 0 1 0 0,0 0-1 0 0,1 0 1 0 0,0 0-1 0 0,1 1-195 0 0,0 19 503 0 0,1-1-175 0 0,1 0 0 0 0,1-1 0 0 0,2 1-1 0 0,1 1-327 0 0,7 35 391 0 0,-6-31 8 0 0,6 17-399 0 0,-4-19 323 0 0,3 25-323 0 0,-6-29 82 0 0,-6-22-75 0 0,1-1-1 0 0,-1 1 1 0 0,0 0-1 0 0,0-1 1 0 0,-1 1 0 0 0,1 3-7 0 0,4-30-207 0 0,-2 9 78 0 0,0 1-1 0 0,-1-1 1 0 0,0-5 129 0 0,3-23-427 0 0,1 0 0 0 0,12-39 427 0 0,-14 66-98 0 0,5-17-348 0 0,6-12 446 0 0,-5 12-125 0 0,-5 21 85 0 0,0-1 0 0 0,1 1-1 0 0,0 0 1 0 0,0 0 0 0 0,1 1-1 0 0,0-1 1 0 0,1 2-1 0 0,0-1 1 0 0,0 1 0 0 0,1 0-1 0 0,3-2 41 0 0,-9 8-14 0 0,0 0-1 0 0,0 0 0 0 0,0 1 1 0 0,0-1-1 0 0,0 0 0 0 0,0 1 1 0 0,0 0-1 0 0,0 0 0 0 0,0 0 1 0 0,1 0-1 0 0,-1 0 0 0 0,0 1 1 0 0,3-1 14 0 0,-4 1 8 0 0,0 0 1 0 0,-1 0 0 0 0,1 1 0 0 0,0-1-1 0 0,0 0 1 0 0,0 1 0 0 0,0 0-1 0 0,-1-1 1 0 0,1 1 0 0 0,0 0-1 0 0,-1 0 1 0 0,1 0 0 0 0,0 0-1 0 0,-1 0 1 0 0,1 0 0 0 0,-1 0-1 0 0,0 0 1 0 0,1 1 0 0 0,-1-1 0 0 0,0 0-1 0 0,0 1 1 0 0,0-1 0 0 0,0 1-1 0 0,0 0 1 0 0,1 1-9 0 0,7 16 157 0 0,0 1-1 0 0,-2 0 1 0 0,0 0 0 0 0,-1 1-1 0 0,-1-1 1 0 0,-1 1 0 0 0,-1 0-1 0 0,0 15-156 0 0,9 65 552 0 0,-11-80-435 0 0,1 1 0 0 0,2-1 0 0 0,0 0-1 0 0,1 0 1 0 0,5 10-117 0 0,-10-30 1 0 0,0 1 0 0 0,0-1 1 0 0,1 0-1 0 0,-1 0 0 0 0,0 0 0 0 0,1 0 0 0 0,-1 0 0 0 0,1 0 0 0 0,-1 0 0 0 0,1 0 0 0 0,0 0 1 0 0,-1 0-1 0 0,1 0 0 0 0,0 0 0 0 0,0-1 0 0 0,0 2-1 0 0,0 1-626 0 0,7-7-1708 0 0,1-4-2987 0 0,1-4-1583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2.891"/>
    </inkml:context>
    <inkml:brush xml:id="br0">
      <inkml:brushProperty name="width" value="0.05" units="cm"/>
      <inkml:brushProperty name="height" value="0.05" units="cm"/>
      <inkml:brushProperty name="color" value="#333333"/>
    </inkml:brush>
  </inkml:definitions>
  <inkml:trace contextRef="#ctx0" brushRef="#br0">0 280 4144 0 0,'0'0'319'0'0,"0"2"-210"0"0,2 11 311 0 0,2-5 127 0 0,7 11 6886 0 0,-9-17-4720 0 0,-2-2-2609 0 0,0 1 0 0 0,1 0 0 0 0,-1-1 0 0 0,0 1 0 0 0,1-1 0 0 0,-1 1 0 0 0,0 0 0 0 0,1-1 0 0 0,-1 1 0 0 0,1-1 0 0 0,-1 1 0 0 0,1-1 0 0 0,-1 1 0 0 0,1-1 0 0 0,0 1 0 0 0,-1-1 0 0 0,1 0 0 0 0,-1 1 0 0 0,1-1 0 0 0,0 0 0 0 0,-1 0 0 0 0,1 1-104 0 0,15 4 497 0 0,-14-4-417 0 0,1-1 0 0 0,-1 1-1 0 0,1-1 1 0 0,-1 0 0 0 0,1 0 0 0 0,-1 0 0 0 0,1 0-1 0 0,-1-1 1 0 0,1 1 0 0 0,-1 0 0 0 0,1-1 0 0 0,-1 0-1 0 0,1 0 1 0 0,-1 0 0 0 0,0 0 0 0 0,1 0 0 0 0,-1 0-1 0 0,0 0 1 0 0,0-1 0 0 0,0 1-80 0 0,6-5 132 0 0,-1-1 1 0 0,0 1 0 0 0,-1-1-1 0 0,5-7-132 0 0,13-12 243 0 0,-18 20-213 0 0,0 0 1 0 0,-1-1-1 0 0,1 0 0 0 0,-2 0 0 0 0,5-7-30 0 0,11-17 47 0 0,-14 24-46 0 0,-1 0-1 0 0,-1 0 1 0 0,1-1 0 0 0,-1 0 0 0 0,-1 0 0 0 0,0 0-1 0 0,3-8 0 0 0,-5 11 6 0 0,0 0-1 0 0,1 1 0 0 0,-2-1 0 0 0,1 0 0 0 0,0 0 0 0 0,-1-1 0 0 0,0 1 0 0 0,-1 0 0 0 0,1 0 1 0 0,-1 0-1 0 0,1 0 0 0 0,-2 0 0 0 0,1 0 0 0 0,-1 0-5 0 0,1 3-10 0 0,0-1-1 0 0,0 1 1 0 0,-1-1-1 0 0,1 1 1 0 0,-1 0-1 0 0,0-1 1 0 0,0 1-1 0 0,0 0 1 0 0,0 0-1 0 0,0 0 1 0 0,0 1-1 0 0,0-1 1 0 0,-1 0-1 0 0,1 1 1 0 0,-1-1-1 0 0,1 1 1 0 0,-1 0-1 0 0,0 0 1 0 0,1 0-1 0 0,-1 0 1 0 0,0 1 10 0 0,-3-2-12 0 0,1 2 1 0 0,-1-1 0 0 0,1 1-1 0 0,-1 0 1 0 0,1 0-1 0 0,-1 0 1 0 0,1 1-1 0 0,-1 0 1 0 0,1 0-1 0 0,-1 0 12 0 0,1 1 24 0 0,1-1 0 0 0,0 1 0 0 0,0 0-1 0 0,0 0 1 0 0,1 0 0 0 0,-1 0 0 0 0,0 1-1 0 0,1-1 1 0 0,0 1 0 0 0,-1 0 0 0 0,1 0-1 0 0,0 0 1 0 0,1 0 0 0 0,-1 1-1 0 0,0-1 1 0 0,1 1 0 0 0,0 0 0 0 0,0 0-1 0 0,-1 2-23 0 0,-3 9 262 0 0,0 1-1 0 0,2 0 1 0 0,-1-1-1 0 0,1 10-261 0 0,2-17 109 0 0,0 6 50 0 0,1-1 0 0 0,1 0 0 0 0,0 1 0 0 0,0-1 0 0 0,1 0 0 0 0,1 0 0 0 0,1 1 0 0 0,-1-1 1 0 0,2 0-1 0 0,0-1 0 0 0,1 1 0 0 0,3 7-159 0 0,-4-13 53 0 0,0 0 1 0 0,0 1-1 0 0,0-2 1 0 0,1 1 0 0 0,0 0-1 0 0,0-1 1 0 0,1 0-1 0 0,-1 0 1 0 0,2 0-1 0 0,-1-1 1 0 0,0 0-1 0 0,1 0 1 0 0,0-1-1 0 0,0 0 1 0 0,1 0-1 0 0,-1-1 1 0 0,1 0-1 0 0,-1 0 1 0 0,1 0-1 0 0,0-1 1 0 0,0 0-1 0 0,7 0-53 0 0,-4-1-150 0 0,0 0-1 0 0,1 0 1 0 0,-1-1-1 0 0,1 0 0 0 0,-1-1 1 0 0,1-1-1 0 0,-1 0 1 0 0,0 0-1 0 0,0-1 1 0 0,0-1-1 0 0,0 0 0 0 0,-1 0 1 0 0,1-1-1 0 0,-1 0 1 0 0,0-1-1 0 0,2-1 151 0 0,10-9-1943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3.245"/>
    </inkml:context>
    <inkml:brush xml:id="br0">
      <inkml:brushProperty name="width" value="0.05" units="cm"/>
      <inkml:brushProperty name="height" value="0.05" units="cm"/>
      <inkml:brushProperty name="color" value="#333333"/>
    </inkml:brush>
  </inkml:definitions>
  <inkml:trace contextRef="#ctx0" brushRef="#br0">189 35 13360 0 0,'-12'-3'753'0'0,"0"-1"1"0"0,-9-5-754 0 0,15 6 473 0 0,1 0 0 0 0,-1 1 0 0 0,0-1 0 0 0,0 1 0 0 0,0 1 0 0 0,-1-1 0 0 0,1 1 0 0 0,0 0 0 0 0,-1 1 0 0 0,1-1 0 0 0,0 1 0 0 0,-3 1-473 0 0,7-1 107 0 0,0 0 0 0 0,0 1 0 0 0,1 0 0 0 0,-1-1 0 0 0,0 1 0 0 0,1 0 0 0 0,-1 0 0 0 0,0 0 0 0 0,1 0 0 0 0,-1 0 0 0 0,1 0 0 0 0,0 0 0 0 0,-1 1 0 0 0,1-1 0 0 0,0 0 0 0 0,0 1 0 0 0,-1-1 0 0 0,1 1 0 0 0,0-1 0 0 0,0 2-107 0 0,-2 4 195 0 0,-1 1 0 0 0,2-1 0 0 0,-1 1 0 0 0,0 2-195 0 0,-2 7 288 0 0,3-5-167 0 0,-1-1 1 0 0,1 1-1 0 0,1-1 0 0 0,0 1 0 0 0,1 0 0 0 0,1 5-121 0 0,-3 29 300 0 0,1-11 166 0 0,2 0 0 0 0,1 0-1 0 0,4 17-465 0 0,1 17-56 0 0,-1-13 54 0 0,-2-11 54 0 0,-1 15-52 0 0,-2-34-241 0 0,3 20 241 0 0,-1-20-621 0 0,-3-23 111 0 0,2 13 389 0 0,2-11-4640 0 0,-4-5 3125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3.586"/>
    </inkml:context>
    <inkml:brush xml:id="br0">
      <inkml:brushProperty name="width" value="0.05" units="cm"/>
      <inkml:brushProperty name="height" value="0.05" units="cm"/>
      <inkml:brushProperty name="color" value="#333333"/>
    </inkml:brush>
  </inkml:definitions>
  <inkml:trace contextRef="#ctx0" brushRef="#br0">1 135 16903 0 0,'0'0'382'0'0,"0"0"54"0"0,1 2 22 0 0,4 4-163 0 0,-4-4-269 0 0,0 0-1 0 0,0-1 0 0 0,0 1 0 0 0,1 0 0 0 0,-1-1 1 0 0,1 1-1 0 0,-1-1 0 0 0,1 1 0 0 0,-1-1 0 0 0,1 0 0 0 0,1 1-25 0 0,4 0 156 0 0,-1 0-1 0 0,1-1 0 0 0,0 1 0 0 0,0-2 0 0 0,0 1 0 0 0,0-1 0 0 0,0 0 0 0 0,0 0 0 0 0,0-1 0 0 0,6-1-155 0 0,12-3 430 0 0,-1-2 1 0 0,12-5-431 0 0,24-7 99 0 0,-28 10 28 0 0,-1-1-1 0 0,0-1 1 0 0,-1-2 0 0 0,-1-2-1 0 0,17-10-126 0 0,-24 9 153 0 0,-18 12-150 0 0,1 1-1 0 0,-1 0 1 0 0,1 0-1 0 0,0 0 1 0 0,0 0-1 0 0,5-1-2 0 0,2 2 0 0 0,-11 3 1 0 0,-1-1 0 0 0,1 0 0 0 0,0 0 0 0 0,0 1-1 0 0,0-1 1 0 0,0 1 0 0 0,0-1 0 0 0,0 1 0 0 0,-1-1-1 0 0,1 1 1 0 0,0-1 0 0 0,0 1 0 0 0,-1 0 0 0 0,1-1-1 0 0,0 1 1 0 0,-1 0 0 0 0,1 0 0 0 0,-1-1 0 0 0,1 1-1 0 0,-1 0 1 0 0,1 0 0 0 0,-1 0 0 0 0,0 0 0 0 0,1 1-1 0 0,7 23 248 0 0,-8-25-248 0 0,16 63 880 0 0,-7-35-194 0 0,-3 0 0 0 0,2 9-686 0 0,10 50 1152 0 0,-14-62-846 0 0,1 1 1 0 0,1-1-1 0 0,3 3-306 0 0,-8-24 24 0 0,0-1-1 0 0,0 1 1 0 0,0 0 0 0 0,-1-1-1 0 0,1 1 1 0 0,-1 0 0 0 0,0 0-1 0 0,0-1 1 0 0,0 2-24 0 0,-1 16 83 0 0,1-19-83 0 0,0-2-277 0 0,0 0-126 0 0,2-3-21 0 0,-1 2 296 0 0,-1-1 0 0 0,1 0 1 0 0,-1 1-1 0 0,1-1 0 0 0,-1 0 0 0 0,0 1 0 0 0,1-1 1 0 0,-1 0-1 0 0,0 1 0 0 0,0-1 0 0 0,0 0 0 0 0,-1 0 1 0 0,1 1-1 0 0,0-1 0 0 0,-1 0 0 0 0,1 1 0 0 0,-1-1 1 0 0,1 0-1 0 0,-2 0 128 0 0,-3-21-1521 0 0,-2-21-395 0 0,5-2-18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3.931"/>
    </inkml:context>
    <inkml:brush xml:id="br0">
      <inkml:brushProperty name="width" value="0.05" units="cm"/>
      <inkml:brushProperty name="height" value="0.05" units="cm"/>
      <inkml:brushProperty name="color" value="#333333"/>
    </inkml:brush>
  </inkml:definitions>
  <inkml:trace contextRef="#ctx0" brushRef="#br0">0 103 7832 0 0,'0'0'696'0'0,"0"0"-560"0"0,0 0-136 0 0,0 0 0 0 0,0 0 2032 0 0,0 0 376 0 0,0 0 80 0 0,0 0 7 0 0,0 0-1799 0 0,0 0-368 0 0,11 6-72 0 0,-3-1-8 0 0,0 7-872 0 0,6-8-176 0 0</inkml:trace>
  <inkml:trace contextRef="#ctx0" brushRef="#br0" timeOffset="1">292 0 2760 0 0,'0'2'207'0'0,"3"28"2960"0"0,10 16 7543 0 0,-2-9-4690 0 0,-6-13-6201 0 0,4 22 2418 0 0,3 8-2237 0 0,-2-14 1709 0 0,4 33-1709 0 0,16 109 1441 0 0,-17-132-1152 0 0,-1-4-790 0 0,-12-43 225 0 0,0-3-11 0 0,0 0-106 0 0,0 0-443 0 0,0 0-195 0 0,0 0-38 0 0,2-2-115 0 0,4-3 122 0 0,-1-1-1 0 0,0 0 1 0 0,0 0 0 0 0,0 0-1 0 0,1-3 1063 0 0,1-12-1870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4.398"/>
    </inkml:context>
    <inkml:brush xml:id="br0">
      <inkml:brushProperty name="width" value="0.05" units="cm"/>
      <inkml:brushProperty name="height" value="0.05" units="cm"/>
      <inkml:brushProperty name="color" value="#333333"/>
    </inkml:brush>
  </inkml:definitions>
  <inkml:trace contextRef="#ctx0" brushRef="#br0">1 307 14600 0 0,'0'0'664'0'0,"0"0"-8"0"0,0 2-419 0 0,0 1-134 0 0,0 0 1 0 0,0 0-1 0 0,1 0 1 0 0,-1 0-1 0 0,1-1 1 0 0,0 1-1 0 0,0 0 0 0 0,0-1 1 0 0,0 1-1 0 0,0 0 1 0 0,0-1-1 0 0,1 1 1 0 0,-1-1-1 0 0,1 0 1 0 0,0 1-1 0 0,0-1 0 0 0,0 0-103 0 0,1 0 218 0 0,0 0 0 0 0,0-1 0 0 0,1 1 0 0 0,-1 0 0 0 0,1-1 0 0 0,-1 0 0 0 0,1 0 0 0 0,-1 0 0 0 0,1 0 0 0 0,0-1 0 0 0,-1 1 0 0 0,1-1 0 0 0,0 0 0 0 0,0 0 0 0 0,-1-1 0 0 0,1 1 0 0 0,0-1 0 0 0,-1 1-218 0 0,10-3 269 0 0,0 1 0 0 0,0-2 0 0 0,0 1-1 0 0,-1-2 1 0 0,1 0 0 0 0,-1 0-1 0 0,0-1 1 0 0,-1-1 0 0 0,5-3-269 0 0,-3 1 42 0 0,3-1 32 0 0,-1-1-1 0 0,-1 0 1 0 0,0-1 0 0 0,0 0-1 0 0,-1-1 1 0 0,-1-1-1 0 0,5-6-73 0 0,-3 1 17 0 0,-11 16-13 0 0,-1 1 0 0 0,0-1 1 0 0,0 0-1 0 0,0 0 0 0 0,0 0 1 0 0,-1 0-1 0 0,1 0 0 0 0,-1 0 1 0 0,1 0-1 0 0,-1-1 0 0 0,0 0-4 0 0,0-3-4 0 0,1 0-1 0 0,0 1-1 0 0,-1 0 1 0 0,0-1-1 0 0,0 1 0 0 0,0-1 1 0 0,-1 0-1 0 0,0 1 1 0 0,0-1-1 0 0,-1 1 0 0 0,0-1 1 0 0,-1-5 5 0 0,0 6-30 0 0,0 1 0 0 0,1-1 0 0 0,-2 1 1 0 0,1-1-1 0 0,-1 1 0 0 0,0 0 0 0 0,-1-2 30 0 0,3 6-2 0 0,0 0-1 0 0,0 0 1 0 0,0 0-1 0 0,0-1 1 0 0,0 1-1 0 0,0 1 1 0 0,-1-1 0 0 0,1 0-1 0 0,0 0 1 0 0,0 0-1 0 0,-1 1 1 0 0,1-1-1 0 0,-1 0 1 0 0,1 1 0 0 0,-1-1-1 0 0,1 1 1 0 0,-1 0-1 0 0,1 0 1 0 0,-1-1-1 0 0,1 1 1 0 0,-1 0 0 0 0,1 0-1 0 0,-1 0 1 0 0,0 1-1 0 0,1-1 1 0 0,-1 0-1 0 0,1 1 1 0 0,-1-1 0 0 0,1 1-1 0 0,0-1 1 0 0,-1 1-1 0 0,0 0 3 0 0,-5 2 2 0 0,0 1 0 0 0,0 0 1 0 0,1 0-1 0 0,-1 1 0 0 0,1-1 0 0 0,0 2 0 0 0,0-1 0 0 0,-1 3-2 0 0,3-5 19 0 0,1 1 0 0 0,0 0 0 0 0,-1 0 0 0 0,1 1 0 0 0,1-1 0 0 0,-1 1 0 0 0,1 0 0 0 0,0-1 0 0 0,0 1 0 0 0,0 0 0 0 0,0 0 0 0 0,1 0 0 0 0,0 3-19 0 0,-12 70 682 0 0,11-66-486 0 0,1-1 1 0 0,0 1-1 0 0,1 1-196 0 0,-2 21 304 0 0,0-16-66 0 0,2 0-1 0 0,0 0 1 0 0,1 0 0 0 0,0-1-1 0 0,4 14-237 0 0,0 7 557 0 0,-4-33-518 0 0,0-1-1 0 0,1 0 1 0 0,-1 0-1 0 0,1 0 1 0 0,0 0-1 0 0,0 0 1 0 0,0 0-1 0 0,1-1 1 0 0,-1 1-1 0 0,1-1 1 0 0,0 1-1 0 0,0-1 1 0 0,0 0 0 0 0,0 0-1 0 0,0-1 1 0 0,2 2-39 0 0,2 1 22 0 0,0 0 0 0 0,0 0 0 0 0,1-1 1 0 0,-1 0-1 0 0,1-1 0 0 0,0 1 0 0 0,0-1 1 0 0,1 0-23 0 0,9 1 31 0 0,1-1 1 0 0,-1 0-1 0 0,12 0-31 0 0,-19-3-8 0 0,-1 0 1 0 0,1 0-1 0 0,-1-1 0 0 0,0 0 0 0 0,1-1 1 0 0,-1 0-1 0 0,3-2 8 0 0,-5 1-162 0 0,-1-1 1 0 0,1 0-1 0 0,-1-1 1 0 0,0 0-1 0 0,0 0 1 0 0,0 0-1 0 0,-1-1 1 0 0,1 0-1 0 0,-2 0 0 0 0,1 0 1 0 0,-1-1-1 0 0,1 0 1 0 0,3-7 161 0 0,9-23-2711 0 0,-12 20 583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2.619"/>
    </inkml:context>
    <inkml:brush xml:id="br0">
      <inkml:brushProperty name="width" value="0.1" units="cm"/>
      <inkml:brushProperty name="height" value="0.1" units="cm"/>
      <inkml:brushProperty name="color" value="#333333"/>
    </inkml:brush>
  </inkml:definitions>
  <inkml:trace contextRef="#ctx0" brushRef="#br0">0 56 4144 0 0,'0'0'319'0'0,"0"0"-33"0"0,0 0 646 0 0,0-2 305 0 0,0 0-973 0 0,0 0 0 0 0,0 0 0 0 0,1 0-1 0 0,-1 0 1 0 0,0 0 0 0 0,1 0-1 0 0,-1 0 1 0 0,1 1 0 0 0,0-1 0 0 0,0 0-1 0 0,0 0 1 0 0,0 0 0 0 0,0 1-1 0 0,0-2-263 0 0,5-8 1287 0 0,-5 11-1195 0 0,-1-1-1 0 0,0 0 1 0 0,1 0-1 0 0,-1 1 1 0 0,0-1 0 0 0,1 0-1 0 0,-1 1 1 0 0,1-1-1 0 0,-1 0 1 0 0,1 1 0 0 0,-1-1-1 0 0,1 1 1 0 0,-1-1-1 0 0,1 1 1 0 0,0-1-1 0 0,-1 1 1 0 0,1 0 0 0 0,0-1-1 0 0,-1 1 1 0 0,1 0-1 0 0,0-1 1 0 0,0 1-1 0 0,-1 0 1 0 0,1 0 0 0 0,0 0-1 0 0,0-1 1 0 0,0 1-1 0 0,-1 0 1 0 0,1 0-92 0 0,3 0 224 0 0,-1 0 0 0 0,0 0 1 0 0,0-1-1 0 0,1 2 0 0 0,-1-1 1 0 0,0 0-1 0 0,1 1 0 0 0,-1 0 1 0 0,0-1-1 0 0,0 1 0 0 0,0 1 0 0 0,0-1 1 0 0,0 0-1 0 0,0 1 0 0 0,0-1 1 0 0,0 1-1 0 0,0 0 0 0 0,-1 0 1 0 0,3 2-225 0 0,3 4 333 0 0,0 1 0 0 0,-1 0 0 0 0,0 0 0 0 0,-1 0 0 0 0,1 2-333 0 0,13 18 719 0 0,-10-13-380 0 0,0 0 0 0 0,-1 1 0 0 0,-1 0 1 0 0,4 11-340 0 0,-2-3 661 0 0,8 13-661 0 0,8 9 447 0 0,-5-8 334 0 0,13 17-781 0 0,-7-11 271 0 0,-20-33-172 0 0,0 0 1 0 0,0-1 0 0 0,1 1 0 0 0,0-2 0 0 0,2 2-100 0 0,8 7 204 0 0,-13-13-207 0 0,-1-1 1 0 0,1 0-1 0 0,1 0 1 0 0,-1 0-1 0 0,1 0 1 0 0,0-1 0 0 0,0 0-1 0 0,4 2 3 0 0,2 0-59 0 0,-9-4 66 0 0,1 0 1 0 0,-1-1-1 0 0,1 1 0 0 0,0-1 1 0 0,0 0-1 0 0,0 0 0 0 0,0 0-7 0 0,-2-1 6 0 0,-1 0-1 0 0,0 0 0 0 0,1 1 1 0 0,-1-1-1 0 0,1 0 1 0 0,-1-1-1 0 0,0 1 0 0 0,1 0 1 0 0,-1 0-1 0 0,0-1 0 0 0,1 1 1 0 0,-1 0-1 0 0,0-1 1 0 0,1 0-1 0 0,-1 1 0 0 0,0-1 1 0 0,0 0-1 0 0,0 1 0 0 0,1-1 1 0 0,-1 0-1 0 0,0-1-5 0 0,21-23 19 0 0,-19 22-23 0 0,1-3 25 0 0,0 0 0 0 0,-1 0 0 0 0,0-1 0 0 0,0 1 0 0 0,0-1 0 0 0,0-6-21 0 0,12-48 263 0 0,-9 36-174 0 0,15-64 31 0 0,-14 56-84 0 0,0 0 1 0 0,2 1-1 0 0,2 0 1 0 0,1 0-1 0 0,7-11-36 0 0,-2 15-104 0 0,-16 27-116 0 0,-1 1-44 0 0,19-5-2533 0 0,-16 5 777 0 0,-3 0-3302 0 0,0 0-1410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5.938"/>
    </inkml:context>
    <inkml:brush xml:id="br0">
      <inkml:brushProperty name="width" value="0.05" units="cm"/>
      <inkml:brushProperty name="height" value="0.05" units="cm"/>
      <inkml:brushProperty name="color" value="#333333"/>
    </inkml:brush>
  </inkml:definitions>
  <inkml:trace contextRef="#ctx0" brushRef="#br0">0 18 3224 0 0,'2'-2'240'0'0,"4"-2"-454"0"0,12-6 12612 0 0,-17 9-10767 0 0,5 7 341 0 0,-2-1-1718 0 0,1 0 0 0 0,-1 1 0 0 0,-1-1 0 0 0,1 1 0 0 0,-1 0-1 0 0,0 0 1 0 0,0 0 0 0 0,-1 0 0 0 0,0 1 0 0 0,0-1 0 0 0,0 1-1 0 0,-1-1 1 0 0,0 1-254 0 0,8 53 607 0 0,-6-41-383 0 0,0 0 1 0 0,-1 1-1 0 0,-1-1 0 0 0,-1 16-224 0 0,-2-10 196 0 0,2-5-74 0 0,-2-1-1 0 0,0 0 1 0 0,-2 0-1 0 0,0-1 1 0 0,-1 1 0 0 0,-2 4-122 0 0,3-16-92 0 0,3-6-451 0 0,1-1-225 0 0,0 0-1444 0 0,0 0-5578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6.284"/>
    </inkml:context>
    <inkml:brush xml:id="br0">
      <inkml:brushProperty name="width" value="0.05" units="cm"/>
      <inkml:brushProperty name="height" value="0.05" units="cm"/>
      <inkml:brushProperty name="color" value="#333333"/>
    </inkml:brush>
  </inkml:definitions>
  <inkml:trace contextRef="#ctx0" brushRef="#br0">33 1 13824 0 0,'-8'0'1430'0'0,"7"0"-1239"0"0,0 0 0 0 0,0 0 0 0 0,0 0 0 0 0,0 0 0 0 0,0 0 0 0 0,0 0-1 0 0,0 0 1 0 0,0 1 0 0 0,0-1 0 0 0,1 0 0 0 0,-1 1 0 0 0,0-1 0 0 0,0 0 0 0 0,0 1 0 0 0,0-1-1 0 0,1 1 1 0 0,-1 0 0 0 0,0-1 0 0 0,1 1 0 0 0,-1-1 0 0 0,0 1 0 0 0,1 0 0 0 0,-1 0 0 0 0,1-1-1 0 0,-1 1 1 0 0,1 0 0 0 0,-1 0 0 0 0,1 0 0 0 0,-1-1 0 0 0,1 1 0 0 0,0 0 0 0 0,0 0 0 0 0,-1 0-1 0 0,1 0 1 0 0,0 0 0 0 0,0 1-191 0 0,0 3 92 0 0,0 0-1 0 0,0 0 1 0 0,1 0 0 0 0,-1 0-1 0 0,1 0 1 0 0,1 1-92 0 0,-1 4 249 0 0,1-3-166 0 0,0 1 1 0 0,0-1-1 0 0,0 0 1 0 0,1 0-1 0 0,0 0 1 0 0,0-1-84 0 0,7 20 295 0 0,3 8 57 0 0,13 41 204 0 0,-10-30-292 0 0,-9-27-73 0 0,-2-1 0 0 0,4 17-191 0 0,-5-17 144 0 0,1 0-1 0 0,6 14-143 0 0,6 24 232 0 0,2 44-348 0 0,-19-98 23 0 0,0 1 1 0 0,0-1-1 0 0,0 0 1 0 0,0 1-1 0 0,0-1 1 0 0,0 0-1 0 0,0 1 0 0 0,0-1 1 0 0,0 0-1 0 0,-1 1 1 0 0,1-1-1 0 0,-1 0 1 0 0,1 1-1 0 0,-1-1 0 0 0,1 0 1 0 0,-1 0-1 0 0,0 0 1 0 0,1 1 92 0 0,-12 7-7475 0 0,11-8 338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6.873"/>
    </inkml:context>
    <inkml:brush xml:id="br0">
      <inkml:brushProperty name="width" value="0.05" units="cm"/>
      <inkml:brushProperty name="height" value="0.05" units="cm"/>
      <inkml:brushProperty name="color" value="#333333"/>
    </inkml:brush>
  </inkml:definitions>
  <inkml:trace contextRef="#ctx0" brushRef="#br0">1 243 8288 0 0,'0'0'381'0'0,"0"0"-6"0"0,5 7-227 0 0,-3-5 255 0 0,0 1-1 0 0,0-1 1 0 0,1 0 0 0 0,-1 0 0 0 0,1 0 0 0 0,-1 0 0 0 0,1 0 0 0 0,0-1 0 0 0,-1 1-1 0 0,1-1 1 0 0,0 0 0 0 0,0 0 0 0 0,0 0 0 0 0,2 0-403 0 0,44 11 5998 0 0,-37-11-5830 0 0,1-1 0 0 0,-1 0 0 0 0,0-1 1 0 0,1 0-1 0 0,-1 0 0 0 0,0-2 0 0 0,0 1 0 0 0,0-2 0 0 0,0 0 0 0 0,-1 0 0 0 0,2-1-168 0 0,5-2 27 0 0,-1 0 0 0 0,1-1-1 0 0,-1-1 1 0 0,-1-1 0 0 0,1 0-1 0 0,-2-1 1 0 0,1-1 0 0 0,-2-1-1 0 0,3-2-26 0 0,9-11 11 0 0,-18 19-4 0 0,0 0 0 0 0,0-1 0 0 0,-1 0-1 0 0,0 0 1 0 0,0-1 0 0 0,-1 0 0 0 0,0 0 0 0 0,-1 0-1 0 0,1-3-6 0 0,-2 0-1 0 0,-1 6 4 0 0,-1 0-1 0 0,1-1 1 0 0,0 1 0 0 0,1 0-1 0 0,-1 0-2 0 0,-3 9 23 0 0,0 0-1 0 0,0-1 1 0 0,0 1-1 0 0,0 0 1 0 0,1-1-1 0 0,-1 1 1 0 0,1-1-1 0 0,-1 1 1 0 0,2 2-23 0 0,0 3 113 0 0,4 26 565 0 0,-1 10-678 0 0,-2-14 746 0 0,7 30-746 0 0,20 53 960 0 0,-16-71-581 0 0,3 14 80 0 0,-13-42-295 0 0,0 0 0 0 0,1 0 1 0 0,1-1-1 0 0,0 1 1 0 0,1-1-1 0 0,6 9-164 0 0,-12-20 64 0 0,-1-2 0 0 0,0 0-21 0 0,0-14-183 0 0,-7-88-643 0 0,6 78 451 0 0,1 1 0 0 0,3-22 332 0 0,0 10-296 0 0,-2 24 200 0 0,0 1 0 0 0,1 0-1 0 0,0-1 1 0 0,1 1 0 0 0,0 0-1 0 0,1 0 1 0 0,0 0 0 0 0,0 1-1 0 0,1 0 1 0 0,0-1 0 0 0,1 2 0 0 0,0-1-1 0 0,2-1 97 0 0,-7 9-3 0 0,0-1-1 0 0,0 1 0 0 0,0 0 1 0 0,1 0-1 0 0,-1 0 0 0 0,0 0 1 0 0,1 0-1 0 0,-1 0 0 0 0,1 0 1 0 0,-1 0-1 0 0,1 0 1 0 0,-1 1-1 0 0,1-1 0 0 0,0 1 1 0 0,-1-1-1 0 0,1 1 0 0 0,0 0 1 0 0,-1-1-1 0 0,1 1 0 0 0,0 0 1 0 0,0 0-1 0 0,-1 0 0 0 0,1 1 1 0 0,0-1-1 0 0,-1 0 1 0 0,1 0-1 0 0,0 1 0 0 0,-1-1 1 0 0,1 1-1 0 0,0 0 0 0 0,-1 0 1 0 0,1-1-1 0 0,-1 1 0 0 0,1 0 1 0 0,-1 0-1 0 0,0 0 0 0 0,1 0 1 0 0,-1 1-1 0 0,0-1 1 0 0,0 0-1 0 0,1 1 4 0 0,5 8 176 0 0,1 1 0 0 0,-2 0 0 0 0,1 0 0 0 0,-2 0 0 0 0,1 1 0 0 0,-2 0 0 0 0,1 0 0 0 0,1 10-176 0 0,-1 6 533 0 0,2-1-1 0 0,8 22-532 0 0,-14-46 42 0 0,1 0-1 0 0,-1 0 1 0 0,1 0 0 0 0,-1-1-1 0 0,1 1 1 0 0,0-1 0 0 0,0 1-1 0 0,1 0-41 0 0,9 13 161 0 0,-9-13-136 0 0,-1-1 0 0 0,1 1 1 0 0,0-1-1 0 0,-1 0 0 0 0,1 0 1 0 0,0 0-1 0 0,1 0 0 0 0,-1 0 1 0 0,0-1-1 0 0,0 1 0 0 0,1-1 0 0 0,-1 0 1 0 0,1 0-1 0 0,-1 0 0 0 0,1 0 1 0 0,-1-1-1 0 0,1 0 0 0 0,0 1 1 0 0,-1-1-1 0 0,2-1-25 0 0,31-7 207 0 0,-13 2-174 0 0,-15 3-33 0 0,1 1 0 0 0,-1-1 0 0 0,0 0 0 0 0,-1-1 0 0 0,1 1 0 0 0,-1-2 0 0 0,1 1 0 0 0,-1-1 0 0 0,0 0 0 0 0,-1-1 0 0 0,1 1 0 0 0,-1-1 0 0 0,0 0 0 0 0,-1-1 0 0 0,1 0 0 0 0,1-3-13 0 0,1 0-32 0 0,0-1 0 0 0,-1 0 0 0 0,0 0 0 0 0,-1-1 0 0 0,0 0 0 0 0,-1 0 1 0 0,0 0-1 0 0,-1-1 0 0 0,2-7 45 0 0,-5 10-66 0 0,0-1 1 0 0,0 0-1 0 0,-1 1 0 0 0,0-1 1 0 0,-1 0-1 0 0,0 1 0 0 0,0-1 1 0 0,-1 1-1 0 0,-1 0 0 0 0,0-1 1 0 0,0 1-1 0 0,-1 0 0 0 0,-1 1 1 0 0,1-1-1 0 0,-1 1 0 0 0,-3-4 66 0 0,8 12-4 0 0,-1 0 0 0 0,0 0 0 0 0,1 0 0 0 0,-1 0 0 0 0,1 0 0 0 0,-1 0 0 0 0,0 1 0 0 0,0-1 0 0 0,1 0 0 0 0,-1 0 0 0 0,0 0 0 0 0,0 1 0 0 0,0-1 0 0 0,0 0 0 0 0,0 1 0 0 0,0-1 0 0 0,0 1 0 0 0,0-1 0 0 0,0 1 0 0 0,0 0 0 0 0,0-1 0 0 0,-1 1 0 0 0,1 0 0 0 0,0 0 0 0 0,0 0 0 0 0,0 0 0 0 0,0 0 0 0 0,-1 0 0 0 0,1 0 0 0 0,0 0 0 0 0,0 0 0 0 0,0 0 0 0 0,0 1 0 0 0,0-1 0 0 0,0 0-1 0 0,0 1 1 0 0,0-1 0 0 0,-1 1 0 0 0,1-1 0 0 0,1 1 0 0 0,-1 0 0 0 0,0-1 0 0 0,0 1 0 0 0,0 0 0 0 0,0 0 4 0 0,-4 4 2 0 0,1-1 0 0 0,0 1 0 0 0,0 0 0 0 0,0 1 0 0 0,0-1-1 0 0,1 1 1 0 0,-2 3-2 0 0,0 3 61 0 0,0 0 0 0 0,1 0 1 0 0,0 0-1 0 0,1 1 0 0 0,0 0 0 0 0,1-1 0 0 0,1 1 0 0 0,0 5-61 0 0,0 4 195 0 0,2 1 0 0 0,0-1-1 0 0,2 0 1 0 0,2 11-195 0 0,-3-25 50 0 0,0-1 0 0 0,1 0 0 0 0,-1 1 0 0 0,2-1-1 0 0,-1 0 1 0 0,1-1 0 0 0,4 7-50 0 0,-5-9 14 0 0,0 1 1 0 0,0-1-1 0 0,0-1 0 0 0,1 1 0 0 0,-1 0 1 0 0,1-1-1 0 0,0 0 0 0 0,0 1 0 0 0,0-2 1 0 0,1 1-1 0 0,-1 0 0 0 0,3 0-14 0 0,-4-2-18 0 0,5 2 33 0 0,0 0 0 0 0,0-1 0 0 0,0 0 0 0 0,0 0-15 0 0,-4-2-61 0 0,0 0 1 0 0,0 1-1 0 0,-1-2 1 0 0,1 1-1 0 0,0 0 1 0 0,0-1-1 0 0,-1 0 0 0 0,1 0 1 0 0,0 0-1 0 0,1-1 61 0 0,16-5-1729 0 0,-2-2 0 0 0,1 0-1 0 0,-1-1 1 0 0,12-10 1729 0 0,-10 8-1719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7.963"/>
    </inkml:context>
    <inkml:brush xml:id="br0">
      <inkml:brushProperty name="width" value="0.05" units="cm"/>
      <inkml:brushProperty name="height" value="0.05" units="cm"/>
      <inkml:brushProperty name="color" value="#333333"/>
    </inkml:brush>
  </inkml:definitions>
  <inkml:trace contextRef="#ctx0" brushRef="#br0">243 360 5064 0 0,'0'0'389'0'0,"-3"-8"-234"0"0,2 6 156 0 0,-1 0 0 0 0,1 0 0 0 0,-1 0-1 0 0,1 0 1 0 0,-1 0 0 0 0,1 0 0 0 0,-1 1 0 0 0,-1-2-311 0 0,1 2 396 0 0,1 0 1 0 0,-1-1-1 0 0,0 1 1 0 0,1-1-1 0 0,0 0 0 0 0,-1 1 1 0 0,1-1-1 0 0,0 0 0 0 0,0 0 1 0 0,0 0-1 0 0,0 0 1 0 0,0-1-397 0 0,-1-2 446 0 0,0 1 0 0 0,0-1 1 0 0,0 1-1 0 0,0 0 0 0 0,-1 0 1 0 0,0 0-1 0 0,0 0 1 0 0,0 0-1 0 0,0 0 0 0 0,-1 1 1 0 0,1-1-1 0 0,-1 1 0 0 0,0 0 1 0 0,-1 0-447 0 0,3 1 115 0 0,0 1 0 0 0,0 0 0 0 0,0 0 0 0 0,-1 0 0 0 0,1 0 0 0 0,0 0 0 0 0,-1 1 0 0 0,1-1 0 0 0,0 1 0 0 0,-1 0 0 0 0,1-1 0 0 0,0 1 0 0 0,-1 0 0 0 0,1 0 0 0 0,-1 1 0 0 0,1-1 0 0 0,0 0 0 0 0,-1 1 0 0 0,1-1 0 0 0,0 1 0 0 0,-1 0 0 0 0,1 0 0 0 0,0 0 0 0 0,0 0 0 0 0,0 0 0 0 0,0 1 0 0 0,0-1 0 0 0,0 0 0 0 0,0 1 0 0 0,0 0-115 0 0,-5 5 184 0 0,0 0-1 0 0,0 0 0 0 0,1 1 0 0 0,1 0 1 0 0,-1 0-1 0 0,1 0 0 0 0,0 1 0 0 0,1 0 1 0 0,0 0-1 0 0,1 0 0 0 0,0 0 0 0 0,-1 3-183 0 0,-3 21 504 0 0,0 0 0 0 0,0 32-504 0 0,3-31 225 0 0,2-8-115 0 0,2 0 1 0 0,1 0-1 0 0,0 0 0 0 0,2 0 1 0 0,2 0-1 0 0,0-1 0 0 0,2 2-110 0 0,-5-18 12 0 0,1-1 1 0 0,1 0-1 0 0,-1 0 0 0 0,1 0 0 0 0,1 0 1 0 0,-1 0-1 0 0,1-1 0 0 0,1 0 0 0 0,-1 0 1 0 0,1-1-1 0 0,0 1 0 0 0,1-1 0 0 0,0 0 1 0 0,0-1-1 0 0,0 0 0 0 0,0 0-12 0 0,8 3 0 0 0,-12-6 0 0 0,-1 0 0 0 0,1 0 0 0 0,0-1 0 0 0,0 1 0 0 0,-1-1 0 0 0,1 0 0 0 0,0 0 0 0 0,0 0 0 0 0,0 0 0 0 0,0 0 0 0 0,0-1 0 0 0,1 0 0 0 0,-1 1 0 0 0,0-1 0 0 0,3 0 0 0 0,6-3-92 0 0,0-1 0 0 0,1 0 0 0 0,-1 0 0 0 0,-1-2 0 0 0,1 1 0 0 0,-1-1 0 0 0,10-8 92 0 0,-7 5-189 0 0,-1-1 1 0 0,0-1 0 0 0,-1 0-1 0 0,0 0 1 0 0,0-2 0 0 0,-2 0 188 0 0,2-1-444 0 0,9-11-571 0 0,-2-1 0 0 0,0-1 0 0 0,-1-1 0 0 0,7-17 1015 0 0,-17 26-479 0 0,0 1 0 0 0,-2-1-1 0 0,0 0 1 0 0,-1-1 0 0 0,-1 0 0 0 0,2-16 479 0 0,4-16-1016 0 0,-7 37 723 0 0,0 1 0 0 0,0-1-1 0 0,-2 0 1 0 0,0-2 293 0 0,0-12-342 0 0,-1 3 127 0 0,0-1 0 0 0,-1 0 0 0 0,-2 1 0 0 0,-1 0 0 0 0,-2-7 215 0 0,-3-20 182 0 0,0 2 1552 0 0,8 50-1604 0 0,1 0 0 0 0,-1-1 1 0 0,1 1-1 0 0,-1 0 1 0 0,0 0-1 0 0,1 0 1 0 0,-1 0-1 0 0,0 0 1 0 0,0 0-1 0 0,1 0 1 0 0,-1 0-1 0 0,-1-1-130 0 0,-1 0 5257 0 0,7 10-4974 0 0,-2 0 1 0 0,1 1-1 0 0,-1-1 0 0 0,0 1 0 0 0,-1 0 1 0 0,0 7-284 0 0,1 0 129 0 0,20 85 495 0 0,-17-76-455 0 0,2 0 0 0 0,0-1 0 0 0,2 0-169 0 0,1 3 221 0 0,-2 1 1 0 0,1 6-222 0 0,-6-16 73 0 0,-2-9-23 0 0,1 0 0 0 0,0 0 1 0 0,1 0-1 0 0,2 6-50 0 0,5 10 256 0 0,4 18-256 0 0,-3-7 112 0 0,12 29 54 0 0,-20-59-101 0 0,-3-8-71 0 0,0 0 0 0 0,0 0 0 0 0,0-1 0 0 0,0 1 0 0 0,1 0 0 0 0,-1-1 0 0 0,0 1 0 0 0,2-2 6 0 0,-1-5-73 0 0,6-35-191 0 0,1-1 1 0 0,2 2-1 0 0,3 0 1 0 0,1 0-1 0 0,18-37 264 0 0,-29 73-39 0 0,-1-1-1 0 0,2 1 1 0 0,-1 1-1 0 0,1-1 1 0 0,0 0-1 0 0,1 1 1 0 0,-1 0-1 0 0,1 0 1 0 0,0 0 0 0 0,1 1-1 0 0,-1-1 1 0 0,1 1-1 0 0,0 0 1 0 0,1 1-1 0 0,1-2 40 0 0,-7 6 0 0 0,0 0 0 0 0,-1-1 0 0 0,1 1 0 0 0,0 0 0 0 0,0 0 0 0 0,-1-1 0 0 0,1 1 0 0 0,0 0 0 0 0,0 0 0 0 0,-1 0 0 0 0,1 0 0 0 0,0 0 0 0 0,0 0 0 0 0,0 0 0 0 0,0 0 0 0 0,1 1 0 0 0,-1-1 0 0 0,1 1 0 0 0,0 0 0 0 0,-1 0 0 0 0,1 0 0 0 0,-1 0 0 0 0,1 0 0 0 0,-1 0 0 0 0,1 0 0 0 0,-1 0-1 0 0,0 1 1 0 0,0-1 0 0 0,0 1 0 0 0,0-1 0 0 0,0 1 0 0 0,1 1 0 0 0,13 30 6 0 0,-8-18 23 0 0,-2-2 170 0 0,-1 1 0 0 0,0-1 0 0 0,1 11-199 0 0,3 6 264 0 0,2 19-214 0 0,-9-37-52 0 0,2 0 0 0 0,-1 0 1 0 0,2 0-1 0 0,0 0 0 0 0,1 1 2 0 0,-1-4-27 0 0,5 11-597 0 0,0-1-1 0 0,9 12 625 0 0,-17-30-99 0 0,0 0-1 0 0,-1 0 0 0 0,1 0 1 0 0,0-1-1 0 0,0 1 1 0 0,0 0-1 0 0,0-1 1 0 0,0 1-1 0 0,0 0 0 0 0,0-1 1 0 0,0 1-1 0 0,0-1 1 0 0,0 0-1 0 0,0 1 0 0 0,0-1 1 0 0,0 0-1 0 0,0 0 1 0 0,0 1-1 0 0,0-1 0 0 0,0 0 1 0 0,1 0-1 0 0,-1 0 1 0 0,0 0-1 0 0,0-1 0 0 0,1 1 101 0 0,3 0-717 0 0,9 0-1163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8.656"/>
    </inkml:context>
    <inkml:brush xml:id="br0">
      <inkml:brushProperty name="width" value="0.05" units="cm"/>
      <inkml:brushProperty name="height" value="0.05" units="cm"/>
      <inkml:brushProperty name="color" value="#333333"/>
    </inkml:brush>
  </inkml:definitions>
  <inkml:trace contextRef="#ctx0" brushRef="#br0">207 130 4144 0 0,'-10'-3'564'0'0,"-1"1"1"0"0,1 0-1 0 0,-3 1-564 0 0,10 1 727 0 0,-1-1 0 0 0,1 2 0 0 0,0-1 0 0 0,-1 0 0 0 0,1 1 0 0 0,-1-1 0 0 0,1 1 0 0 0,0 0 0 0 0,-1 0 0 0 0,1 0 0 0 0,-2 2-727 0 0,-1 0 577 0 0,1 1 1 0 0,-1 0-1 0 0,1 0 0 0 0,0 1 1 0 0,1-1-1 0 0,-1 1 0 0 0,1 0 0 0 0,0 0 1 0 0,0 1-1 0 0,0-1 0 0 0,1 1 0 0 0,-2 3-577 0 0,-3 8 441 0 0,1-1 1 0 0,1 1-1 0 0,0 0 0 0 0,1 1-441 0 0,-4 17 676 0 0,2-1 0 0 0,1 1-1 0 0,2 4-675 0 0,2-23 137 0 0,2-1 0 0 0,0 1 0 0 0,0 0-1 0 0,2 0 1 0 0,0-1 0 0 0,1 1-1 0 0,0-1 1 0 0,2 3-137 0 0,-4-13 20 0 0,1-1-1 0 0,-1 0 1 0 0,1-1 0 0 0,0 1-1 0 0,0 0 1 0 0,0 0-1 0 0,0-1 1 0 0,1 1-1 0 0,-1-1 1 0 0,1 0 0 0 0,0 0-1 0 0,0 0 1 0 0,0 0-1 0 0,1 0 1 0 0,-1-1 0 0 0,1 1-1 0 0,-1-1 1 0 0,1 0-1 0 0,0 0 1 0 0,0 0-1 0 0,0-1 1 0 0,0 1 0 0 0,0-1-1 0 0,0 0 1 0 0,0 0-1 0 0,0 0 1 0 0,0-1-1 0 0,1 0 1 0 0,-1 1 0 0 0,0-1-1 0 0,0-1 1 0 0,1 1-1 0 0,-1-1 1 0 0,0 0 0 0 0,4-1-20 0 0,-3 1 2 0 0,0-1 1 0 0,0-1-1 0 0,0 1 1 0 0,0-1 0 0 0,-1 0-1 0 0,1 0 1 0 0,-1 0-1 0 0,0-1 1 0 0,0 1 0 0 0,0-1-1 0 0,0 0 1 0 0,-1 0-1 0 0,1 0 1 0 0,-1-1 0 0 0,1-1-3 0 0,2-5-49 0 0,1 0 0 0 0,-2-1 0 0 0,1 0 1 0 0,-2 0-1 0 0,1 0 0 0 0,-1-2 49 0 0,-2 7-35 0 0,1-3-55 0 0,-1 0 0 0 0,1 0 0 0 0,-1-1 0 0 0,-1 1-1 0 0,0-1 1 0 0,-1-7 90 0 0,-4-42-1018 0 0,-11-58 1018 0 0,6 68-54 0 0,8 40 66 0 0,3 29 286 0 0,0-1-1 0 0,1 0 0 0 0,1 0 1 0 0,7 18-298 0 0,0 7 461 0 0,-1-7-297 0 0,6 33 19 0 0,-13-59-139 0 0,0 0 0 0 0,0 0 0 0 0,1-1 0 0 0,4 9-44 0 0,4 10 98 0 0,-10-24-97 0 0,0 0 0 0 0,0-1 0 0 0,0 1 0 0 0,0-1 0 0 0,1 0 1 0 0,0 1-1 0 0,-1-1 0 0 0,1 0 0 0 0,0-1 0 0 0,3 3-1 0 0,-4-3-15 0 0,-1-1 0 0 0,1 0 0 0 0,-1 0 0 0 0,1 0 0 0 0,-1 0 0 0 0,1 0 1 0 0,0 0-1 0 0,0-1 0 0 0,-1 1 0 0 0,1 0 0 0 0,0-1 0 0 0,0 1 0 0 0,0-1 0 0 0,0 0 0 0 0,-1 0 0 0 0,1 0 1 0 0,0 0-1 0 0,0 0 0 0 0,0 0 0 0 0,0 0 0 0 0,0 0 0 0 0,0-1 0 0 0,0 0 15 0 0,11-4-522 0 0,-11 5 321 0 0,0-1 1 0 0,1 0-1 0 0,-1 0 1 0 0,0 0 0 0 0,0 0-1 0 0,0 0 1 0 0,0-1-1 0 0,0 1 1 0 0,0-1-1 0 0,0 1 1 0 0,0-1-1 0 0,0 0 1 0 0,-1 1-1 0 0,1-1 1 0 0,0-2 200 0 0,7-8-1119 0 0,-1-1 0 0 0,0 0 0 0 0,-1-1 0 0 0,0 0 0 0 0,-1 0 0 0 0,-1 0-1 0 0,0-1 1 0 0,-1 0 0 0 0,1-11 1119 0 0,3-25-2855 0 0,-2 20 1202 0 0,-2 1 0 0 0,0-32 1653 0 0,-5 38 183 0 0,1-25 190 0 0,0 44 46 0 0,0 1-1 0 0,1 0 0 0 0,0 0 1 0 0,0 0-1 0 0,0 0 0 0 0,0 0 1 0 0,0 0-1 0 0,1 0 0 0 0,0-2-418 0 0,-1 5 1724 0 0,-1 1-17 0 0,0 0-142 0 0,1 14 1432 0 0,5 10-1071 0 0,-4-20-1736 0 0,-1-1 1 0 0,0 1 0 0 0,0-1 0 0 0,-1 1 0 0 0,1 0 0 0 0,-1 0 0 0 0,1 2-191 0 0,-1 20 763 0 0,1 0 0 0 0,1 0 1 0 0,1 0-1 0 0,5 17-763 0 0,-5-32 152 0 0,2 6 177 0 0,-1 1 0 0 0,-1 0 0 0 0,0 1-329 0 0,4 0 164 0 0,-6-17-146 0 0,0-1-1 0 0,0 1 1 0 0,-1 0-1 0 0,1 0 1 0 0,0 0 0 0 0,-1 0-1 0 0,1 0 1 0 0,-1 0-1 0 0,0 1-17 0 0,0-2 80 0 0,0-1 0 0 0,7-8 0 0 0,18-69-281 0 0,-19 57 1 0 0,0 0-1 0 0,-1-1 201 0 0,11-36-462 0 0,2 6-386 0 0,6-6 848 0 0,-12 29-231 0 0,-9 20 144 0 0,0 0 0 0 0,1 0-1 0 0,0 0 1 0 0,0 0 0 0 0,1 1-1 0 0,0 0 1 0 0,0 0 0 0 0,1 0 0 0 0,0 0-1 0 0,4-3 88 0 0,-9 9-7 0 0,0 0-1 0 0,0 1 0 0 0,1-1 0 0 0,-1 0 0 0 0,0 0 1 0 0,1 1-1 0 0,-1-1 0 0 0,0 1 0 0 0,1-1 1 0 0,-1 1-1 0 0,0 0 0 0 0,1-1 0 0 0,-1 1 1 0 0,1 0-1 0 0,-1 0 0 0 0,1 0 0 0 0,-1 0 1 0 0,1 0-1 0 0,-1 0 0 0 0,0 0 0 0 0,1 1 1 0 0,-1-1-1 0 0,1 1 0 0 0,-1-1 0 0 0,0 1 0 0 0,1-1 1 0 0,-1 1-1 0 0,0 0 0 0 0,1-1 0 0 0,-1 1 1 0 0,0 0-1 0 0,0 0 0 0 0,0 0 0 0 0,0 0 1 0 0,0 0 7 0 0,3 3 12 0 0,-1-1 0 0 0,0 0 0 0 0,0 1 0 0 0,-1 0 0 0 0,1-1 0 0 0,-1 1 0 0 0,0 0 0 0 0,0 0 1 0 0,0 1-1 0 0,1 2-12 0 0,38 114 718 0 0,-37-104-630 0 0,1 2-62 0 0,0-1 0 0 0,1 0 0 0 0,1 0 0 0 0,0-1 0 0 0,1 0 0 0 0,4 5-26 0 0,-9-17-134 0 0,0-1 0 0 0,0 0 1 0 0,0 0-1 0 0,1 0 0 0 0,-1 0 0 0 0,1-1 0 0 0,0 1 0 0 0,3 1 134 0 0,-5-3-375 0 0,1-1 0 0 0,0 1 0 0 0,0-1 0 0 0,0 0 0 0 0,0 0-1 0 0,0 0 1 0 0,0 0 0 0 0,1-1 0 0 0,-1 1 0 0 0,0-1 0 0 0,0 0 0 0 0,0 0 0 0 0,1 0 0 0 0,1 0 375 0 0,14-3-6929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9.361"/>
    </inkml:context>
    <inkml:brush xml:id="br0">
      <inkml:brushProperty name="width" value="0.05" units="cm"/>
      <inkml:brushProperty name="height" value="0.05" units="cm"/>
      <inkml:brushProperty name="color" value="#333333"/>
    </inkml:brush>
  </inkml:definitions>
  <inkml:trace contextRef="#ctx0" brushRef="#br0">262 213 11920 0 0,'-3'-5'163'0'0,"0"1"0"0"0,-1 0 1 0 0,1 0-1 0 0,-1 0 1 0 0,0 0-1 0 0,0 0 0 0 0,0 1 1 0 0,-1 0-1 0 0,1 0 0 0 0,-1 0 1 0 0,0 0-1 0 0,0 1 0 0 0,0 0 1 0 0,0 0-1 0 0,-4-1-163 0 0,5 3 432 0 0,-1 1 0 0 0,1-1 0 0 0,-1 1 0 0 0,1 0 0 0 0,0 0 0 0 0,0 1 0 0 0,-1-1 0 0 0,1 1 0 0 0,0 0 0 0 0,0 0 0 0 0,-2 2-432 0 0,-1-1 363 0 0,2 1-48 0 0,-1-1 1 0 0,1 1-1 0 0,0 0 1 0 0,0 0-1 0 0,1 1 1 0 0,-1-1 0 0 0,1 1-1 0 0,0 0 1 0 0,0 1-316 0 0,-7 10 772 0 0,0 0 0 0 0,-1 5-772 0 0,5-8 272 0 0,1 0 0 0 0,1 0 0 0 0,0 1 1 0 0,1 0-1 0 0,0 0 0 0 0,1 1-272 0 0,-3 22 1103 0 0,-1 28-1103 0 0,6-56 84 0 0,1 1 0 0 0,0-1 1 0 0,0 1-1 0 0,1-1 1 0 0,0 1-1 0 0,0-1 1 0 0,1 1-1 0 0,1-1 1 0 0,0 0-1 0 0,0 0 0 0 0,0 0 1 0 0,4 5-85 0 0,-5-12 6 0 0,-1 1 0 0 0,1-1 0 0 0,0 1-1 0 0,0-1 1 0 0,0 0 0 0 0,0 0 0 0 0,1 0 0 0 0,-1 0 0 0 0,1 0 0 0 0,-1 0 0 0 0,1-1 0 0 0,-1 1 0 0 0,1-1 0 0 0,0 1 0 0 0,0-1 0 0 0,0 0-1 0 0,0 0 1 0 0,0-1 0 0 0,0 1 0 0 0,0-1 0 0 0,0 1 0 0 0,0-1 0 0 0,0 0 0 0 0,0 0 0 0 0,0 0 0 0 0,3-1-6 0 0,-1 0-5 0 0,1 1 1 0 0,-1-1-1 0 0,1-1 1 0 0,-1 1 0 0 0,1-1-1 0 0,-1 0 1 0 0,0 0-1 0 0,1-1 1 0 0,-1 0 0 0 0,0 0-1 0 0,-1 0 1 0 0,1 0-1 0 0,-1-1 1 0 0,2 0 4 0 0,4-8-76 0 0,0 0-1 0 0,0-1 1 0 0,-1 0 0 0 0,-1 0 0 0 0,-1-1 0 0 0,1 0-1 0 0,-2 0 1 0 0,0-1 0 0 0,-1 0 0 0 0,0 0 0 0 0,-2 0-1 0 0,1 0 1 0 0,0-11 76 0 0,0-1-149 0 0,-1 0 1 0 0,-1 0-1 0 0,-2 0 0 0 0,0 0 0 0 0,-4-17 149 0 0,3 22 14 0 0,1 21 50 0 0,0 1 2 0 0,5 13 145 0 0,10 43 184 0 0,-6-24-81 0 0,4 12-314 0 0,12 28 241 0 0,27 71 261 0 0,-4-18 752 0 0,13 61-1254 0 0,-52-150 191 0 0,1 17-191 0 0,-1-4 52 0 0,-8-44-54 0 0,-1-1 0 0 0,1 1 0 0 0,-1 0 0 0 0,0 0 0 0 0,0 0 0 0 0,-1 0 0 0 0,1 0 0 0 0,-1-1 0 0 0,0 1 0 0 0,0 0 0 0 0,-1 1 2 0 0,1-4-2 0 0,0 1-1 0 0,0-1 0 0 0,0 0 0 0 0,0 0 0 0 0,0 0 1 0 0,0 0-1 0 0,-1 0 0 0 0,1 0 0 0 0,-1-1 0 0 0,1 1 0 0 0,-1 0 1 0 0,0-1-1 0 0,1 1 0 0 0,-1-1 0 0 0,0 1 0 0 0,0-1 1 0 0,0 0-1 0 0,0 0 0 0 0,0 0 0 0 0,-1 0 0 0 0,1 0 0 0 0,0-1 1 0 0,0 1-1 0 0,-1 0 3 0 0,-2-1-50 0 0,1 1-1 0 0,-1-1 1 0 0,0 0 0 0 0,1 0 0 0 0,-1 0 0 0 0,1 0 0 0 0,-1-1-1 0 0,1 0 1 0 0,-1 0 0 0 0,1 0 0 0 0,-1 0 0 0 0,1-1 0 0 0,0 0-1 0 0,-1 0 1 0 0,1 0 0 0 0,0 0 0 0 0,0-1 0 0 0,1 1 0 0 0,-1-1-1 0 0,1 0 1 0 0,-1 0 0 0 0,1-1 0 0 0,0 1 0 0 0,-2-3 50 0 0,1 1-84 0 0,1 1 0 0 0,0-1 1 0 0,0 0-1 0 0,0 0 0 0 0,1 0 1 0 0,0 0-1 0 0,0 0 0 0 0,0-1 0 0 0,0 1 1 0 0,1 0-1 0 0,0-2 84 0 0,-1-9-286 0 0,0-1 0 0 0,2 0 0 0 0,0-2 286 0 0,0 13-85 0 0,1 0 0 0 0,1-1 1 0 0,-1 1-1 0 0,1 0 0 0 0,0 0 0 0 0,0 0 0 0 0,1 0 0 0 0,0 0 0 0 0,0 1 0 0 0,0-1 85 0 0,12-23-327 0 0,-6 10 147 0 0,0 0-1 0 0,6-6 181 0 0,8-14-147 0 0,-4 6 119 0 0,1 2 0 0 0,9-9 28 0 0,-11 17-11 0 0,-2 0 0 0 0,-1-1 0 0 0,-1-1 0 0 0,9-21 11 0 0,40-95 0 0 0,-23 55 0 0 0,-32 66 18 0 0,-1 0-1 0 0,-1 0 1 0 0,1-11-18 0 0,1-4 11 0 0,-6 29-12 0 0,-1 0 0 0 0,0 0 0 0 0,-1 0 0 0 0,1 0 0 0 0,-1 0-1 0 0,0 0 1 0 0,-1 0 0 0 0,1 0 0 0 0,-1 0 0 0 0,0 0 0 0 0,-1-2 1 0 0,1 5 9 0 0,-1-1 0 0 0,1 0 0 0 0,-1 1 0 0 0,1-1 0 0 0,-1 1 0 0 0,0-1 0 0 0,-1 1 0 0 0,1 0 0 0 0,0 0 0 0 0,-1 0 0 0 0,0 0 0 0 0,0 0 0 0 0,0 1 0 0 0,0-1 1 0 0,0 1-1 0 0,0 0 0 0 0,-2-1-9 0 0,4 2 25 0 0,0 1 0 0 0,1 0 1 0 0,-1-1-1 0 0,0 1 0 0 0,0 0 0 0 0,0 0 1 0 0,0-1-1 0 0,0 1 0 0 0,0 0 1 0 0,0 0-1 0 0,0 0 0 0 0,1 0 1 0 0,-1 0-1 0 0,0 0 0 0 0,0 0 0 0 0,0 1 1 0 0,0-1-1 0 0,0 0 0 0 0,0 0 1 0 0,0 1-1 0 0,1-1 0 0 0,-1 1 1 0 0,0-1-1 0 0,0 1 0 0 0,0-1 0 0 0,1 1 1 0 0,-1-1-1 0 0,0 1 0 0 0,1-1 1 0 0,-1 1-1 0 0,0 0 0 0 0,1 0 1 0 0,-1-1-1 0 0,1 1 0 0 0,-1 0-25 0 0,-2 5 69 0 0,-1-1-1 0 0,1 1 0 0 0,0 0 1 0 0,1 0-1 0 0,0 0-68 0 0,-2 3 103 0 0,-1 6 16 0 0,0 0-1 0 0,0 0 1 0 0,2 1 0 0 0,0-1-1 0 0,0 1 1 0 0,1 15-119 0 0,1 11 231 0 0,3 0 1 0 0,1 1-232 0 0,-1-27 54 0 0,1-1 0 0 0,0 0 0 0 0,1-1 0 0 0,1 1 0 0 0,2 3-54 0 0,0 2 3 0 0,-6-17-13 0 0,0-1 0 0 0,-1 0 0 0 0,1 1 0 0 0,-1-1 0 0 0,1 1-1 0 0,-1-1 1 0 0,0 1 0 0 0,0-1 0 0 0,0 1 0 0 0,0-1 0 0 0,0 1 0 0 0,-1-1-1 0 0,1 0 1 0 0,-1 1 0 0 0,0 1 10 0 0,1-4-2 0 0,0 1 0 0 0,0-1 0 0 0,-1 1 0 0 0,1-1 1 0 0,0 1-1 0 0,0 0 0 0 0,0-1 0 0 0,0 1 0 0 0,0-1 0 0 0,0 1 0 0 0,0-1 0 0 0,0 1 0 0 0,0-1 0 0 0,0 1 0 0 0,1 0 0 0 0,-1-1 0 0 0,0 1 0 0 0,0-1 1 0 0,0 1-1 0 0,1-1 0 0 0,-1 1 0 0 0,0-1 0 0 0,0 1 0 0 0,1-1 0 0 0,-1 1 0 0 0,1-1 0 0 0,-1 0 0 0 0,0 1 0 0 0,1-1 0 0 0,-1 0 0 0 0,1 1 0 0 0,-1-1 0 0 0,1 0 1 0 0,-1 1-1 0 0,1-1 0 0 0,-1 0 0 0 0,1 0 0 0 0,-1 1 0 0 0,1-1 2 0 0,5 3-14 0 0,4 6-67 0 0,-9-8 68 0 0,0 0 0 0 0,0 0 1 0 0,0 0-1 0 0,1 0 0 0 0,-1 0 0 0 0,0 0 0 0 0,0-1 1 0 0,0 1-1 0 0,1 0 0 0 0,-1-1 0 0 0,0 1 1 0 0,0-1-1 0 0,1 1 0 0 0,-1-1 0 0 0,0 0 0 0 0,1 0 1 0 0,-1 1-1 0 0,1-1 0 0 0,-1 0 0 0 0,0 0 1 0 0,2-1 12 0 0,-3 1-55 0 0,6 1-399 0 0,-1-1 0 0 0,0 0-1 0 0,1-1 1 0 0,-1 1-1 0 0,0-1 1 0 0,0 0-1 0 0,0 0 1 0 0,0-1-1 0 0,0 0 1 0 0,1 0 454 0 0,13-9-5679 0 0,4 3-1476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49.723"/>
    </inkml:context>
    <inkml:brush xml:id="br0">
      <inkml:brushProperty name="width" value="0.05" units="cm"/>
      <inkml:brushProperty name="height" value="0.05" units="cm"/>
      <inkml:brushProperty name="color" value="#333333"/>
    </inkml:brush>
  </inkml:definitions>
  <inkml:trace contextRef="#ctx0" brushRef="#br0">210 4 15176 0 0,'-1'-1'694'0'0,"0"1"-646"0"0,-1-1-1 0 0,1 1 1 0 0,-1-1-1 0 0,1 1 1 0 0,0 0-1 0 0,-1 0 1 0 0,1-1-1 0 0,-1 1 1 0 0,1 0-1 0 0,0 0 1 0 0,-1 0 0 0 0,1 1-1 0 0,-1-1 1 0 0,1 0-1 0 0,-1 0 1 0 0,1 1-1 0 0,-1-1-47 0 0,-1 2 208 0 0,-1-1 1 0 0,1 1-1 0 0,0 0 0 0 0,0 0 1 0 0,0 0-1 0 0,0 0 0 0 0,-1 1-208 0 0,-2 3 716 0 0,0 0-1 0 0,0 0 1 0 0,1 0 0 0 0,0 1-1 0 0,0 0 1 0 0,-1 2-716 0 0,-22 44 2267 0 0,13-25-1342 0 0,-1 0 0 0 0,-2 0-925 0 0,12-19 170 0 0,0 1-1 0 0,1 0 1 0 0,0 0-1 0 0,0 0 1 0 0,1 1-1 0 0,1 0 1 0 0,0-1-1 0 0,0 1-169 0 0,3-10 21 0 0,0 0 0 0 0,-1 0 0 0 0,1 0 0 0 0,0 0-1 0 0,0 0 1 0 0,0 0 0 0 0,0 0 0 0 0,0 0 0 0 0,0 0 0 0 0,0 0 0 0 0,1 0 0 0 0,-1 0-1 0 0,0 0 1 0 0,0 0 0 0 0,1 0 0 0 0,-1 0 0 0 0,1-1 0 0 0,-1 1 0 0 0,1 0-1 0 0,-1 0 1 0 0,1 0 0 0 0,-1-1 0 0 0,1 1-21 0 0,1 1 9 0 0,0-1 0 0 0,0 0 1 0 0,0 0-1 0 0,0 0 0 0 0,0 0 0 0 0,0 0 0 0 0,0-1 1 0 0,0 1-1 0 0,2 0-9 0 0,9 2 19 0 0,-1-1 0 0 0,1-1 1 0 0,0 0-20 0 0,-3 0-1 0 0,0 0 0 0 0,0 0 0 0 0,0 1 1 0 0,0 0-1 0 0,-1 1 0 0 0,4 1 1 0 0,21 6 1 0 0,-28-9-6 0 0,-1 0-1 0 0,1 1 1 0 0,-1-1-1 0 0,0 1 1 0 0,1 0-1 0 0,-1 1 1 0 0,0-1 0 0 0,0 1-1 0 0,-1 0 1 0 0,1 0 5 0 0,0 1-4 0 0,-1-1 0 0 0,0 1 1 0 0,0 0-1 0 0,0 0 0 0 0,0 0 1 0 0,-1 0-1 0 0,0 1 0 0 0,1-1 1 0 0,-2 1-1 0 0,1 0 0 0 0,0 0 1 0 0,-1 0-1 0 0,0 0 0 0 0,0 1 1 0 0,-1-1-1 0 0,0 1 0 0 0,0-1 1 0 0,0 1-1 0 0,0-1 0 0 0,-1 1 0 0 0,0 0 4 0 0,1 0 7 0 0,0 1-1 0 0,0-1 0 0 0,0 0 0 0 0,1 0 0 0 0,-1 0 0 0 0,2 1-6 0 0,-1-2 2 0 0,-1-1 1 0 0,1 0-1 0 0,-1 1 1 0 0,0 0-1 0 0,0-1 1 0 0,-1 1 0 0 0,1-1-1 0 0,-1 1 1 0 0,0 0-1 0 0,0-1 1 0 0,-1 1-1 0 0,0 4-2 0 0,-1-1 6 0 0,-1 1 0 0 0,-1-1 0 0 0,0 0 0 0 0,0-1-1 0 0,0 1-5 0 0,2-4 5 0 0,0-1-1 0 0,-1 1 0 0 0,1-1 0 0 0,-1 0 0 0 0,0 0 0 0 0,0 0 0 0 0,0 0 0 0 0,0-1 1 0 0,0 1-1 0 0,0-1 0 0 0,-4 2-4 0 0,-8 4 104 0 0,-1-2 1 0 0,0 0 0 0 0,0 0-1 0 0,-4-1-104 0 0,14-4-335 0 0,1 0 0 0 0,-1 0 0 0 0,0 0-1 0 0,0-1 1 0 0,-1 0 0 0 0,-1-1 335 0 0,5 1-742 0 0,-1-1 0 0 0,0 0 1 0 0,1 1-1 0 0,0-1 0 0 0,-1-1 1 0 0,1 1-1 0 0,0 0 0 0 0,-1-1 0 0 0,1 0 1 0 0,0 0-1 0 0,0 0 742 0 0,-12-12-8098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1.109"/>
    </inkml:context>
    <inkml:brush xml:id="br0">
      <inkml:brushProperty name="width" value="0.05" units="cm"/>
      <inkml:brushProperty name="height" value="0.05" units="cm"/>
      <inkml:brushProperty name="color" value="#333333"/>
    </inkml:brush>
  </inkml:definitions>
  <inkml:trace contextRef="#ctx0" brushRef="#br0">109 1 10800 0 0,'0'0'496'0'0,"0"0"-14"0"0,0 0-156 0 0,0 0 494 0 0,3 0 253 0 0,-1 0-828 0 0,0 1 1 0 0,0-1-1 0 0,0 1 0 0 0,0-1 0 0 0,0 1 1 0 0,-1 0-1 0 0,1 0 0 0 0,0 0 1 0 0,0 0-1 0 0,-1 0 0 0 0,1 0 1 0 0,0 0-1 0 0,-1 1 0 0 0,1-1 0 0 0,-1 1 1 0 0,0-1-1 0 0,1 1 0 0 0,-1-1 1 0 0,0 1-1 0 0,0 0 0 0 0,0 0 1 0 0,1 1-246 0 0,3 6 463 0 0,-1 1 0 0 0,0-1 0 0 0,-1 1 0 0 0,1 2-463 0 0,-1 2 252 0 0,0 1-1 0 0,0-1 1 0 0,-2 0 0 0 0,0 1 0 0 0,0-1-1 0 0,-2 1 1 0 0,0-1 0 0 0,0 1-1 0 0,-2 1-251 0 0,3-10 81 0 0,-2 13 109 0 0,-1-1 1 0 0,-1 0-1 0 0,0 0 0 0 0,-1 0 0 0 0,-6 13-190 0 0,-6 10 227 0 0,8-20-128 0 0,0-1-1 0 0,-10 16-98 0 0,4-9 50 0 0,12-20-37 0 0,-1 1-1 0 0,-1-1 1 0 0,1 0 0 0 0,-1 0-1 0 0,0 0 1 0 0,-1-1 0 0 0,-2 2-13 0 0,-23 25-55 0 0,30-33-510 0 0,1 0 462 0 0,0 0-1 0 0,-1 0 1 0 0,1-1-1 0 0,0 1 1 0 0,-1 0-1 0 0,1 0 1 0 0,0-1 0 0 0,0 1-1 0 0,-1 0 1 0 0,1-1-1 0 0,0 1 1 0 0,0 0 0 0 0,0-1-1 0 0,0 1 1 0 0,-1 0-1 0 0,1-1 1 0 0,0 1 0 0 0,0 0-1 0 0,0-1 1 0 0,0 1-1 0 0,0 0 1 0 0,0-1 0 0 0,0 1-1 0 0,0-1 1 0 0,0 1-1 0 0,0 0 1 0 0,0-1-1 0 0,0 1 104 0 0,1-11-5092 0 0,6-1-2022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1.908"/>
    </inkml:context>
    <inkml:brush xml:id="br0">
      <inkml:brushProperty name="width" value="0.05" units="cm"/>
      <inkml:brushProperty name="height" value="0.05" units="cm"/>
      <inkml:brushProperty name="color" value="#333333"/>
    </inkml:brush>
  </inkml:definitions>
  <inkml:trace contextRef="#ctx0" brushRef="#br0">338 41 11976 0 0,'0'-35'3192'0'0,"0"34"-3029"0"0,0 1 0 0 0,0 0 0 0 0,0 0 0 0 0,0-1 0 0 0,0 1 0 0 0,0 0 0 0 0,0 0 0 0 0,0-1 0 0 0,1 1 0 0 0,-1 0 0 0 0,0 0 1 0 0,0-1-1 0 0,0 1 0 0 0,0 0 0 0 0,1 0 0 0 0,-1 0 0 0 0,0 0 0 0 0,0-1 0 0 0,0 1 0 0 0,1 0 0 0 0,-1 0 0 0 0,0 0 0 0 0,0 0 1 0 0,0 0-1 0 0,1 0 0 0 0,-1 0 0 0 0,0 0 0 0 0,0-1 0 0 0,1 1 0 0 0,-1 0 0 0 0,0 0 0 0 0,1 0 0 0 0,-1 0 0 0 0,0 0 0 0 0,0 0 1 0 0,1 0-1 0 0,-1 1 0 0 0,0-1 0 0 0,0 0 0 0 0,1 0 0 0 0,-1 0 0 0 0,0 0 0 0 0,0 0-163 0 0,9 3 930 0 0,-8-2-875 0 0,1 0 0 0 0,-1 0 0 0 0,0 0 0 0 0,0 0 0 0 0,1 0 0 0 0,-1 1 0 0 0,0-1 0 0 0,0 0 0 0 0,0 1 0 0 0,0-1 0 0 0,0 1 0 0 0,-1-1 0 0 0,1 1 0 0 0,0-1 0 0 0,-1 1 0 0 0,1 0 0 0 0,-1-1 0 0 0,0 1 0 0 0,1 1-55 0 0,1 6 210 0 0,23 77 1915 0 0,9 68-2125 0 0,-25-109 296 0 0,-2-8 354 0 0,-1 18-650 0 0,-3-19 714 0 0,7 28-714 0 0,-4-37 209 0 0,-4-15-134 0 0,0 0 0 0 0,1 0 0 0 0,0 0-1 0 0,1-1 1 0 0,1 1 0 0 0,0-1 0 0 0,6 11-75 0 0,-9-20 48 0 0,-1-2-53 0 0,-1 0 1 0 0,1 1-1 0 0,0-1 0 0 0,0 0 0 0 0,0 0 1 0 0,-1 0-1 0 0,1 0 0 0 0,0 0 0 0 0,0 0 1 0 0,0 0-1 0 0,0 0 0 0 0,-1 0 0 0 0,1-1 1 0 0,0 1-1 0 0,0 0 0 0 0,0 0 0 0 0,-1-1 1 0 0,1 1-1 0 0,0 0 0 0 0,0-1 0 0 0,-1 1 1 0 0,1-1-1 0 0,0 1 0 0 0,-1-1 0 0 0,1 1 1 0 0,-1-1-1 0 0,1 0 0 0 0,0 1 5 0 0,-1-1-7 0 0,2-1-22 0 0,0 0-1 0 0,0 0 1 0 0,0-1-1 0 0,0 1 1 0 0,-1 0 0 0 0,1-1-1 0 0,-1 1 1 0 0,0-1-1 0 0,0 0 1 0 0,0 1 0 0 0,0-1-1 0 0,0 0 1 0 0,0 0-1 0 0,-1 1 1 0 0,1-1 0 0 0,-1-1 29 0 0,1-6-139 0 0,-1 0 1 0 0,-1 0 0 0 0,0-1 0 0 0,0 1 138 0 0,-1-10-250 0 0,1 11 130 0 0,-1 0 0 0 0,0 1 0 0 0,0-1 1 0 0,-1 0-1 0 0,-1-1 120 0 0,-4-13-264 0 0,3 6 53 0 0,-2 0-1 0 0,0 1 1 0 0,-1 0 0 0 0,0 1-1 0 0,-1 0 1 0 0,-1 0 0 0 0,0 0-1 0 0,-13-12 212 0 0,13 16-91 0 0,0 1-1 0 0,-1 0 1 0 0,0 0-1 0 0,-1 1 1 0 0,0 1-1 0 0,0 0 1 0 0,-1 0-1 0 0,1 2 1 0 0,-2-1-1 0 0,1 1 1 0 0,-2 1 91 0 0,-2-1-17 0 0,12 4 29 0 0,0 0 0 0 0,-1 0 0 0 0,1 1 0 0 0,-1 0-1 0 0,1 0 1 0 0,-1 0 0 0 0,0 0 0 0 0,1 1 0 0 0,-1 0-1 0 0,0 0 1 0 0,-3 1-12 0 0,-13 3 50 0 0,7-2 21 0 0,1 1 1 0 0,0 0 0 0 0,0 1 0 0 0,0 1 0 0 0,1 0-1 0 0,-2 1-71 0 0,7-2 87 0 0,1 0 0 0 0,0 1 0 0 0,1 0 0 0 0,-1 0 0 0 0,1 0 0 0 0,0 1 0 0 0,0 0 0 0 0,1 0 0 0 0,-4 4-87 0 0,7-6 83 0 0,-1 0-1 0 0,1 0 0 0 0,0 1 1 0 0,-1-1-1 0 0,2 0 1 0 0,-1 1-1 0 0,0-1 0 0 0,1 1 1 0 0,0 0-1 0 0,0-1 1 0 0,1 1-1 0 0,-1 0 1 0 0,1-1-1 0 0,0 1 0 0 0,0 0 1 0 0,0 0-1 0 0,1-1-82 0 0,0-1 41 0 0,-1 0 1 0 0,1-1-1 0 0,0 1 0 0 0,0-1 0 0 0,0 0 1 0 0,1 1-1 0 0,-1-1 0 0 0,0 0 0 0 0,1 0 1 0 0,0 0-1 0 0,-1 0 0 0 0,1 0 0 0 0,0 0 0 0 0,0 0 1 0 0,0 0-1 0 0,0-1 0 0 0,0 1 0 0 0,1-1 1 0 0,-1 0-1 0 0,0 0 0 0 0,1 0 0 0 0,-1 0 1 0 0,1 0-1 0 0,-1 0 0 0 0,1 0-41 0 0,7 2 77 0 0,0-1 1 0 0,1 0-1 0 0,-1-1 0 0 0,0 0 1 0 0,0-1-1 0 0,1 0-77 0 0,15-1 136 0 0,1-1 0 0 0,0-1 1 0 0,10-4-137 0 0,80-21 144 0 0,-56 13-108 0 0,-20 5-15 0 0,-1-2 0 0 0,-1-1 1 0 0,0-2-1 0 0,-1-2 0 0 0,0-1 0 0 0,-2-2 0 0 0,21-15-21 0 0,-51 31-56 0 0,0-1-1 0 0,-1 1 1 0 0,1-1 0 0 0,-1 0-1 0 0,0 0 1 0 0,0-1 0 0 0,0 1-1 0 0,-1-1 1 0 0,0 0 0 0 0,0 0-1 0 0,0-1 1 0 0,0-2 56 0 0,-4 7-333 0 0,0-1-1 0 0,0 1 0 0 0,-1 0 1 0 0,1 0-1 0 0,-1-1 1 0 0,0 1-1 0 0,1 0 1 0 0,-1 0-1 0 0,0 0 0 0 0,0 0 1 0 0,-2-2 333 0 0,-1 2-530 0 0,4 2 372 0 0,-1-1-1 0 0,0 1 1 0 0,1-1-1 0 0,-1 1 0 0 0,0-1 1 0 0,1 1-1 0 0,-1-1 1 0 0,0 1-1 0 0,1-1 1 0 0,-1 0-1 0 0,1 1 1 0 0,-1-1-1 0 0,1 0 1 0 0,-1 1-1 0 0,1-2 159 0 0,-4-4-2011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2.846"/>
    </inkml:context>
    <inkml:brush xml:id="br0">
      <inkml:brushProperty name="width" value="0.05" units="cm"/>
      <inkml:brushProperty name="height" value="0.05" units="cm"/>
      <inkml:brushProperty name="color" value="#333333"/>
    </inkml:brush>
  </inkml:definitions>
  <inkml:trace contextRef="#ctx0" brushRef="#br0">12 1 5064 0 0,'0'0'389'0'0,"-1"2"-250"0"0,-1 4 613 0 0,0 1-1 0 0,0 0 1 0 0,0 0 0 0 0,1 0 0 0 0,0 0 0 0 0,1 0 0 0 0,-1 0-1 0 0,1 1-751 0 0,5 61 7325 0 0,-2-38-7205 0 0,-1-11 585 0 0,2 0-1 0 0,5 18-704 0 0,-4-17 505 0 0,0 0 0 0 0,-1 8-505 0 0,4 26 582 0 0,1 0 0 0 0,3-1 0 0 0,3 0-1 0 0,1-1 1 0 0,8 12-582 0 0,-15-42 14 0 0,9 22-16 0 0,-18-43-7 0 0,1-1-1 0 0,0 0 0 0 0,0 1 1 0 0,-1-1-1 0 0,1 1 1 0 0,-1-1-1 0 0,0 1 0 0 0,1-1 1 0 0,-1 1-1 0 0,0 0 10 0 0,0 0-94 0 0,0-2-156 0 0,0 0-670 0 0,0 0-294 0 0,0 0-788 0 0,-3 0-3064 0 0,-12 3-1315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3.137"/>
    </inkml:context>
    <inkml:brush xml:id="br0">
      <inkml:brushProperty name="width" value="0.1" units="cm"/>
      <inkml:brushProperty name="height" value="0.1" units="cm"/>
      <inkml:brushProperty name="color" value="#333333"/>
    </inkml:brush>
  </inkml:definitions>
  <inkml:trace contextRef="#ctx0" brushRef="#br0">42 4098 8752 0 0,'-5'7'379'0'0,"-1"1"325"0"0,-7 6 5977 0 0,10-27-5071 0 0,3-5-1151 0 0,0 1 0 0 0,1-1-1 0 0,1 0 1 0 0,1 0 0 0 0,4-14-459 0 0,-2 6 390 0 0,8-40 356 0 0,18-113 873 0 0,-11-62 812 0 0,-8-123-2431 0 0,-44-468 441 0 0,8 442-373 0 0,3 44-64 0 0,1-26 50 0 0,9 139 16 0 0,15-158-70 0 0,-1 318 26 0 0,7-63 52 0 0,-3 71-16 0 0,3-1 0 0 0,14-44-62 0 0,-2 23 0 0 0,-19 74-54 0 0,-5 10-192 0 0,2 4 223 0 0,-1-1-1 0 0,0 1 0 0 0,1 0 0 0 0,-1-1 1 0 0,0 1-1 0 0,1 0 0 0 0,-1 0 1 0 0,1-1-1 0 0,0 1 0 0 0,-1 0 1 0 0,1 0-1 0 0,0 0 0 0 0,-1 0 24 0 0,1-1 0 0 0,0 2-98 0 0,0-1 0 0 0,-1 1 0 0 0,1-1 0 0 0,-1 0 0 0 0,1 1 0 0 0,-1-1 0 0 0,1 0-1 0 0,-1 1 1 0 0,0-1 0 0 0,0 0 0 0 0,1 0 0 0 0,-1 1 0 0 0,0-1 0 0 0,-1 0 98 0 0,0 3-1256 0 0,-1 9-51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3.354"/>
    </inkml:context>
    <inkml:brush xml:id="br0">
      <inkml:brushProperty name="width" value="0.05" units="cm"/>
      <inkml:brushProperty name="height" value="0.05" units="cm"/>
      <inkml:brushProperty name="color" value="#333333"/>
    </inkml:brush>
  </inkml:definitions>
  <inkml:trace contextRef="#ctx0" brushRef="#br0">0 380 7832 0 0,'0'0'602'0'0,"2"1"-92"0"0,13 18 3247 0 0,-13-16-3066 0 0,0 1 0 0 0,1-1-1 0 0,-1 0 1 0 0,1 0-1 0 0,0 0 1 0 0,2 2-691 0 0,0-1 227 0 0,1 0-1 0 0,-1-1 1 0 0,1 0 0 0 0,0 0 0 0 0,0-1-1 0 0,0 0 1 0 0,0 0 0 0 0,0 0 0 0 0,0 0-1 0 0,0-1 1 0 0,1 0 0 0 0,-1-1 0 0 0,0 1-1 0 0,7-1-226 0 0,0-1 155 0 0,-1 0 0 0 0,1 0 0 0 0,-1-2 0 0 0,1 1-1 0 0,-1-1 1 0 0,0-1 0 0 0,0 0 0 0 0,0-1 0 0 0,-1 0-1 0 0,1-1-154 0 0,22-14 283 0 0,-1-1-1 0 0,18-15-282 0 0,-35 24 43 0 0,-6 4-30 0 0,0-1 1 0 0,0 0-1 0 0,-1 0 0 0 0,0-1 0 0 0,-1 0 0 0 0,0 0 0 0 0,-1-1 0 0 0,0 0 0 0 0,0-1 0 0 0,-1 1 0 0 0,-1-2-13 0 0,1 0 0 0 0,1 1 0 0 0,4-8 0 0 0,-6 12-9 0 0,0 0 0 0 0,-1 0 0 0 0,0 0 0 0 0,0 0-1 0 0,-1-1 1 0 0,0 0 0 0 0,0-2 9 0 0,3-12-21 0 0,-4 16 11 0 0,-1 1 0 0 0,1-1 0 0 0,-1 0-1 0 0,0 0 1 0 0,0-4 10 0 0,-1-14 16 0 0,7 43 194 0 0,-5-5-142 0 0,-1-5-15 0 0,0 0 0 0 0,1 0 0 0 0,0 0 0 0 0,2 2-53 0 0,2 9 159 0 0,0 0 0 0 0,-1 3-159 0 0,8 26 256 0 0,-6-22 149 0 0,4 21-405 0 0,-1-1 299 0 0,40 200 1015 0 0,-42-190-805 0 0,-7-45-416 0 0,-1-9-2 0 0,0-2-3 0 0,0-1-20 0 0,5-96-73 0 0,-5 55-240 0 0,3 0 0 0 0,1 0 0 0 0,3-5 245 0 0,-1 19-139 0 0,0 1 0 0 0,2 0 0 0 0,1 1 0 0 0,1 0 0 0 0,4-5 139 0 0,-11 24-26 0 0,1 1-1 0 0,0-1 1 0 0,0 1-1 0 0,1 0 1 0 0,0 0-1 0 0,0 1 1 0 0,1 0-1 0 0,-1-1 0 0 0,1 2 1 0 0,2-2 26 0 0,-7 5-4 0 0,0 0 0 0 0,0 1 0 0 0,0-1-1 0 0,0 0 1 0 0,1 1 0 0 0,-1-1 0 0 0,0 1 0 0 0,0-1 0 0 0,1 1 0 0 0,-1 0 0 0 0,0-1-1 0 0,0 1 1 0 0,1 0 0 0 0,-1 0 0 0 0,0 0 0 0 0,1 0 0 0 0,-1 0 0 0 0,0 0 0 0 0,1 0-1 0 0,-1 1 5 0 0,2 0-2 0 0,-1-1-1 0 0,0 1 1 0 0,1 0-1 0 0,-1 1 1 0 0,0-1-1 0 0,1 0 1 0 0,-1 1-1 0 0,0-1 1 0 0,0 1-1 0 0,0 0 3 0 0,3 3 16 0 0,0 0 0 0 0,-1 0 0 0 0,0 0 0 0 0,0 1 0 0 0,0-1 0 0 0,-1 1 0 0 0,2 3-16 0 0,-1 3 73 0 0,0-1 1 0 0,-1 1-1 0 0,0 0 1 0 0,-1 0-74 0 0,6 21 135 0 0,-7-29-112 0 0,0 1 0 0 0,0-1-1 0 0,-1 0 1 0 0,1 1 0 0 0,-1-1-1 0 0,0 0 1 0 0,0 1-1 0 0,-1-1 1 0 0,0 3-23 0 0,0 13 68 0 0,0 14-52 0 0,0-17-16 0 0,1 0 0 0 0,1 1 0 0 0,0-1 0 0 0,3 10 0 0 0,1-14-117 0 0,-1 4-923 0 0,-3-16 920 0 0,-1 0 1 0 0,0-1-1 0 0,0 1 0 0 0,1-1 1 0 0,-1 1-1 0 0,0 0 0 0 0,1-1 1 0 0,-1 1-1 0 0,1-1 0 0 0,-1 1 1 0 0,1-1-1 0 0,-1 0 0 0 0,1 1 1 0 0,-1-1-1 0 0,1 1 0 0 0,-1-1 1 0 0,1 0-1 0 0,-1 1 0 0 0,1-1 1 0 0,0 0-1 0 0,-1 0 0 0 0,1 1 1 0 0,-1-1-1 0 0,1 0 0 0 0,0 0 1 0 0,-1 0-1 0 0,1 0 0 0 0,0 0 1 0 0,-1 0-1 0 0,1 0 0 0 0,0 0 1 0 0,-1 0-1 0 0,1 0 120 0 0,21-2-3103 0 0,-8-5 1089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3.716"/>
    </inkml:context>
    <inkml:brush xml:id="br0">
      <inkml:brushProperty name="width" value="0.05" units="cm"/>
      <inkml:brushProperty name="height" value="0.05" units="cm"/>
      <inkml:brushProperty name="color" value="#333333"/>
    </inkml:brush>
  </inkml:definitions>
  <inkml:trace contextRef="#ctx0" brushRef="#br0">0 367 10592 0 0,'0'0'818'0'0,"16"-11"2757"0"0,18-17-1965 0 0,-16 13-1384 0 0,0 0 0 0 0,-1-1 1 0 0,0-1-1 0 0,-1-1 0 0 0,8-12-226 0 0,-21 26 3 0 0,33-55 198 0 0,-31 51-151 0 0,-1 0 1 0 0,-1-1-1 0 0,1 1 1 0 0,-1-1-1 0 0,-1 0 1 0 0,1-3-51 0 0,-3 8 1 0 0,1 0 0 0 0,-1-1-1 0 0,-1 1 1 0 0,1-1 0 0 0,-1 1 0 0 0,1-1 0 0 0,-1 1 0 0 0,0 0 0 0 0,-1-1-1 0 0,1 1 1 0 0,-1 0 0 0 0,0 0 0 0 0,0 0 0 0 0,0 0 0 0 0,-1 0 0 0 0,1 1-1 0 0,-2-3 0 0 0,3 5 3 0 0,1 0 0 0 0,-1 0 0 0 0,0 0-1 0 0,0 1 1 0 0,1-1 0 0 0,-1 0 0 0 0,0 0-1 0 0,0 0 1 0 0,0 1 0 0 0,0-1 0 0 0,0 0-1 0 0,0 1 1 0 0,0-1 0 0 0,0 1 0 0 0,0-1 0 0 0,0 1-1 0 0,0 0 1 0 0,0-1 0 0 0,-1 1 0 0 0,1 0-1 0 0,0 0 1 0 0,-1-1-3 0 0,0 2 31 0 0,0-1-1 0 0,0 0 0 0 0,0 1 1 0 0,1-1-1 0 0,-1 1 1 0 0,0-1-1 0 0,0 1 1 0 0,0 0-1 0 0,1 0 1 0 0,-1 0-1 0 0,1 0 1 0 0,-1 0-1 0 0,0 1-30 0 0,-3 2 212 0 0,1 0 0 0 0,-1 1 0 0 0,1-1 0 0 0,0 1 0 0 0,1 0 0 0 0,-1 0-1 0 0,1 0 1 0 0,-3 6-212 0 0,1 2 381 0 0,1 1-1 0 0,0 0 0 0 0,1 0 1 0 0,0 0-1 0 0,1 0 0 0 0,1 0 1 0 0,0 1-1 0 0,1 10-380 0 0,1-13 154 0 0,1 0 1 0 0,0 0-1 0 0,0-1 0 0 0,1 1 1 0 0,1-1-1 0 0,0 1 0 0 0,2 1-154 0 0,-5-10 45 0 0,2 4 83 0 0,1 0 0 0 0,-1-1 0 0 0,1 1 1 0 0,5 5-129 0 0,6 10 335 0 0,-11-16-287 0 0,-1-1 0 0 0,1 1 0 0 0,0-1 0 0 0,1 0 0 0 0,-1-1 0 0 0,1 1 0 0 0,0-1 0 0 0,1 0 0 0 0,1 1-48 0 0,4 2 78 0 0,0-1 0 0 0,0 0 0 0 0,1-1 0 0 0,5 2-78 0 0,-12-6 0 0 0,0 1 0 0 0,0-1 0 0 0,0 0 0 0 0,0 0 0 0 0,0-1 0 0 0,3 1 0 0 0,10 0 0 0 0,-13-1-240 0 0,-1 1 1 0 0,1-2-1 0 0,-1 1 0 0 0,1 0 0 0 0,-1-1 0 0 0,1 0 0 0 0,-1 0 0 0 0,0 0 1 0 0,1 0-1 0 0,-1-1 0 0 0,0 0 0 0 0,3-1 240 0 0,7-5-3148 0 0,-1-1 0 0 0,13-9 3148 0 0,-25 17-150 0 0,22-16-7117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4.139"/>
    </inkml:context>
    <inkml:brush xml:id="br0">
      <inkml:brushProperty name="width" value="0.05" units="cm"/>
      <inkml:brushProperty name="height" value="0.05" units="cm"/>
      <inkml:brushProperty name="color" value="#333333"/>
    </inkml:brush>
  </inkml:definitions>
  <inkml:trace contextRef="#ctx0" brushRef="#br0">36 109 6912 0 0,'-2'2'48'0'0,"0"-1"0"0"0,0 1 1 0 0,1-1-1 0 0,-1 1 0 0 0,0 0 1 0 0,1-1-1 0 0,0 1 0 0 0,-1 0 1 0 0,1 0-1 0 0,0 0 1 0 0,0 0-1 0 0,0 0 0 0 0,0 2-48 0 0,-7 29 431 0 0,3-12 1954 0 0,4-15-1098 0 0,0-1 0 0 0,1 1 1 0 0,-1 0-1 0 0,1 0 1 0 0,0 0-1 0 0,1 0 0 0 0,0 3-1287 0 0,9 44 3871 0 0,-5-31-3244 0 0,32 127 1799 0 0,-29-117-1951 0 0,-6-12-168 0 0,-2-18-255 0 0,0 1 1 0 0,1-1-1 0 0,-1 1 0 0 0,0-1 0 0 0,1 1 0 0 0,-1-1 1 0 0,1 0-1 0 0,0 1 0 0 0,-1-1 0 0 0,2 2-52 0 0,-1-3 91 0 0,-1-1-10 0 0,0 0-4 0 0,0 0-5 0 0,1-2 14 0 0,2-9-123 0 0,0-1 0 0 0,0 1-1 0 0,-1-1 1 0 0,0 0 0 0 0,-1 1 0 0 0,-1-1 0 0 0,0-2 37 0 0,5-44-143 0 0,1 28 38 0 0,2 0 0 0 0,3-7 105 0 0,8-30-143 0 0,-13 45 55 0 0,1 1 1 0 0,2-4 87 0 0,-1 6-72 0 0,-1-2 0 0 0,1-8 72 0 0,-6 22-20 0 0,0 0-1 0 0,0 0 0 0 0,1 0 1 0 0,-1 0-1 0 0,2 0 0 0 0,3-6 21 0 0,-6 10-9 0 0,1 1 0 0 0,0-1 0 0 0,0 1 0 0 0,0 0 0 0 0,0-1 0 0 0,0 1-1 0 0,1 0 1 0 0,-1 0 0 0 0,1 1 0 0 0,-1-1 0 0 0,1 0 0 0 0,0 1 0 0 0,-1-1 0 0 0,1 1 0 0 0,0 0-1 0 0,0 0 1 0 0,0 0 0 0 0,1 0 9 0 0,-2 1-85 0 0,0 0-1 0 0,-1 0 1 0 0,1 0-1 0 0,0 0 1 0 0,0 1-1 0 0,-1-1 1 0 0,1 0-1 0 0,0 1 0 0 0,-1-1 1 0 0,1 1-1 0 0,0-1 1 0 0,-1 1-1 0 0,1 0 1 0 0,0 0-1 0 0,-1 0 1 0 0,1 0-1 0 0,-1 0 1 0 0,0 0-1 0 0,2 1 86 0 0,8 9-7996 0 0,-7-2 650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4.488"/>
    </inkml:context>
    <inkml:brush xml:id="br0">
      <inkml:brushProperty name="width" value="0.05" units="cm"/>
      <inkml:brushProperty name="height" value="0.05" units="cm"/>
      <inkml:brushProperty name="color" value="#333333"/>
    </inkml:brush>
  </inkml:definitions>
  <inkml:trace contextRef="#ctx0" brushRef="#br0">1 380 6912 0 0,'0'0'528'0'0,"2"0"-342"0"0,6 0 382 0 0,1 0-1 0 0,-1-1 1 0 0,0 0-1 0 0,1 0 0 0 0,-1-1 1 0 0,0 0-1 0 0,0-1 0 0 0,0 1 1 0 0,0-1-1 0 0,-1-1 0 0 0,1 0 1 0 0,-1 0-1 0 0,1 0-567 0 0,7-7 342 0 0,-1-1 0 0 0,0 0 0 0 0,0-1-1 0 0,-2 0 1 0 0,1-1 0 0 0,9-16-342 0 0,-19 27 9 0 0,7-12 158 0 0,0 1 1 0 0,0-1 0 0 0,4-12-168 0 0,-11 22 60 0 0,-1 0 0 0 0,0 0-1 0 0,-1-1 1 0 0,1 1 0 0 0,-1-1 0 0 0,0 1 0 0 0,-1-1-1 0 0,1 1 1 0 0,-1-1 0 0 0,0 0 0 0 0,0 1-1 0 0,-1-1 1 0 0,0-4-60 0 0,0 6 17 0 0,-1-7 115 0 0,-1 0-1 0 0,0 1 1 0 0,-3-8-132 0 0,5 16 78 0 0,0 0-1 0 0,0 0 1 0 0,0-1 0 0 0,0 1 0 0 0,-1 0-1 0 0,1 0 1 0 0,0 0 0 0 0,-1 0 0 0 0,0 1-1 0 0,1-1 1 0 0,-1 0 0 0 0,0 1 0 0 0,0-1 0 0 0,0 1-1 0 0,0-1 1 0 0,0 1 0 0 0,0 0 0 0 0,0 0-1 0 0,-2 0-77 0 0,2 0 82 0 0,1 1 0 0 0,-1 0 0 0 0,0 0 0 0 0,1 1 0 0 0,-1-1-1 0 0,0 0 1 0 0,1 0 0 0 0,-1 1 0 0 0,0-1 0 0 0,1 1 0 0 0,-1 0 0 0 0,1-1-1 0 0,-1 1 1 0 0,1 0 0 0 0,-1 0 0 0 0,1 0 0 0 0,0 0 0 0 0,0 0-1 0 0,-1 0 1 0 0,1 0 0 0 0,0 0 0 0 0,0 1 0 0 0,0-1 0 0 0,0 1-82 0 0,-5 5 369 0 0,1 0 0 0 0,0 0 0 0 0,-3 8-369 0 0,-4 4 491 0 0,8-12-327 0 0,0-1 0 0 0,1 1 1 0 0,-1 0-1 0 0,1 0 0 0 0,1 0 0 0 0,-1 1-164 0 0,-7 29 574 0 0,4-19-351 0 0,1 0 1 0 0,1 1-1 0 0,0-1 0 0 0,2 1 1 0 0,0 8-224 0 0,1 6 205 0 0,0-16 74 0 0,1 0 0 0 0,1 0 0 0 0,0-1 0 0 0,1 1 0 0 0,3 8-279 0 0,9 5 112 0 0,-6-15-111 0 0,-6-12-77 0 0,0-1 1 0 0,0 1-1 0 0,0-1 0 0 0,0 1 1 0 0,0-1-1 0 0,1 0 0 0 0,-1 0 1 0 0,1 0-1 0 0,0 0 0 0 0,0 0 1 0 0,-1-1-1 0 0,1 1 0 0 0,0-1 1 0 0,0 0-1 0 0,0 0 0 0 0,1 0 1 0 0,-1 0-1 0 0,0-1 0 0 0,0 1 1 0 0,2-1 75 0 0,6 2-590 0 0,0-1 0 0 0,0 0 0 0 0,1-1 0 0 0,9-1 590 0 0,4-4-2960 0 0,-3-3-5006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4.864"/>
    </inkml:context>
    <inkml:brush xml:id="br0">
      <inkml:brushProperty name="width" value="0.05" units="cm"/>
      <inkml:brushProperty name="height" value="0.05" units="cm"/>
      <inkml:brushProperty name="color" value="#333333"/>
    </inkml:brush>
  </inkml:definitions>
  <inkml:trace contextRef="#ctx0" brushRef="#br0">187 0 18055 0 0,'-2'1'407'0'0,"-43"11"1145"0"0,29-7-1535 0 0,12-5 0 0 0,1 1 0 0 0,0 0 0 0 0,0 0 0 0 0,-1 0 0 0 0,1 1 0 0 0,0-1 0 0 0,-3 2-17 0 0,-1 2 377 0 0,0 0 1 0 0,0 0-1 0 0,1 1 0 0 0,0 0 1 0 0,0 0-1 0 0,0 0 0 0 0,0 1 1 0 0,1 0-1 0 0,0 0 0 0 0,1 0 1 0 0,-1 1-1 0 0,-1 5-377 0 0,2-2 253 0 0,0 1-1 0 0,1-1 1 0 0,1 1-1 0 0,0-1 1 0 0,0 1 0 0 0,1 0-1 0 0,1 10-252 0 0,1 10 411 0 0,1 1-1 0 0,3 7-410 0 0,-5-34 113 0 0,1 1 0 0 0,-2-1 0 0 0,1 0 0 0 0,0 0 0 0 0,-2 6-113 0 0,1-8 50 0 0,0 0 1 0 0,0 0-1 0 0,1 0 1 0 0,0 0-1 0 0,0 0 0 0 0,0 0 1 0 0,0 0-1 0 0,0 0 1 0 0,1 0-1 0 0,0-1 0 0 0,0 1 1 0 0,0 0-1 0 0,1 3-50 0 0,1-2 18 0 0,-1 0-1 0 0,1 0 0 0 0,0 0 1 0 0,0 0-1 0 0,0-1 1 0 0,1 1-1 0 0,-1-1 0 0 0,4 3-17 0 0,-4-5 7 0 0,0 0-1 0 0,-1 0 0 0 0,1-1 0 0 0,0 1 0 0 0,0-1 0 0 0,0 0 1 0 0,0 1-1 0 0,1-1 0 0 0,-1-1 0 0 0,0 1 0 0 0,0 0 1 0 0,1-1-1 0 0,-1 0 0 0 0,0 0 0 0 0,3 0-6 0 0,-2 0-1 0 0,0-1 1 0 0,0 0-1 0 0,0 0 0 0 0,0 0 0 0 0,0-1 0 0 0,0 0 1 0 0,0 1-1 0 0,0-1 0 0 0,-1 0 0 0 0,1-1 0 0 0,2-1 1 0 0,1-1-23 0 0,-1 0-1 0 0,0 0 0 0 0,0-1 0 0 0,-1 1 0 0 0,5-6 24 0 0,-2-3-128 0 0,-1 0-1 0 0,0 0 0 0 0,-1 0 1 0 0,-1-1-1 0 0,0 1 1 0 0,0-3 128 0 0,-2 6-125 0 0,1-7-96 0 0,0-1-1 0 0,-2 0 1 0 0,0 0 0 0 0,-1 0-1 0 0,-1 0 1 0 0,-1 0-1 0 0,-2-13 222 0 0,0-37-598 0 0,-2 43 1018 0 0,-3 32-118 0 0,7-2-269 0 0,0 1 1 0 0,0-1-1 0 0,1 1 1 0 0,0 0 0 0 0,0-1-1 0 0,1 1 1 0 0,-1-1 0 0 0,1 1-1 0 0,0-1 1 0 0,0 3-34 0 0,2 8 165 0 0,15 94 856 0 0,-16-99-954 0 0,1 0 0 0 0,0 0 0 0 0,0 0 1 0 0,1 0-1 0 0,0-1 0 0 0,1 2-67 0 0,11 25-350 0 0,-15-34 180 0 0,1 1-1 0 0,-1-1 0 0 0,0 0 1 0 0,1 0-1 0 0,0 0 0 0 0,0 0 0 0 0,-1 0 1 0 0,1 0-1 0 0,0 0 0 0 0,0 0 1 0 0,1-1-1 0 0,-1 1 0 0 0,0-1 0 0 0,0 0 1 0 0,1 0-1 0 0,-1 0 0 0 0,1 0 1 0 0,-1 0-1 0 0,1 0 0 0 0,-1-1 0 0 0,1 1 1 0 0,0-1-1 0 0,-1 1 0 0 0,1-1 1 0 0,0 0 170 0 0,15 0-1586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5.238"/>
    </inkml:context>
    <inkml:brush xml:id="br0">
      <inkml:brushProperty name="width" value="0.05" units="cm"/>
      <inkml:brushProperty name="height" value="0.05" units="cm"/>
      <inkml:brushProperty name="color" value="#333333"/>
    </inkml:brush>
  </inkml:definitions>
  <inkml:trace contextRef="#ctx0" brushRef="#br0">202 3 7832 0 0,'-21'-1'93'0'0,"-13"0"2704"0"0,31 1-1877 0 0,-1 0 0 0 0,1 1 0 0 0,-1-1 0 0 0,1 1 0 0 0,-1 0 0 0 0,1 0 0 0 0,-1 0 0 0 0,0 1-920 0 0,-6 4 1263 0 0,0 0 0 0 0,1 0 0 0 0,0 0 0 0 0,0 1-1 0 0,0 1 1 0 0,-6 7-1263 0 0,10-10 167 0 0,1 0 0 0 0,0 1 1 0 0,-1-1-1 0 0,2 1 0 0 0,-1 0 0 0 0,1 0 0 0 0,0 0 0 0 0,0 0 0 0 0,0 1 0 0 0,1-1 0 0 0,0 1 0 0 0,0 1-167 0 0,2-5 14 0 0,0 0 0 0 0,0 0 0 0 0,0 0 0 0 0,0 1 0 0 0,1-1 0 0 0,-1 0 0 0 0,1 0 0 0 0,0 0 0 0 0,0 0 0 0 0,0 0 0 0 0,0 0 0 0 0,1-1 0 0 0,-1 1 0 0 0,1 0 0 0 0,-1-1 0 0 0,1 1 0 0 0,0-1 0 0 0,0 1 0 0 0,0-1 0 0 0,0 0 0 0 0,1 0 0 0 0,0 1-14 0 0,8 6 58 0 0,1 0 1 0 0,0-1-1 0 0,0-1 0 0 0,4 2-58 0 0,-11-6 2 0 0,15 10 38 0 0,-2 0 0 0 0,0 1 0 0 0,0 1 0 0 0,-1 1-40 0 0,28 23 56 0 0,-37-32-48 0 0,0 1-1 0 0,-1 0 1 0 0,0 0 0 0 0,0 1-1 0 0,-1 0 1 0 0,0 0-1 0 0,4 8-7 0 0,-4-2 13 0 0,-7-10-14 0 0,0-3 0 0 0,0 1 5 0 0,1 0-1 0 0,-1 0 0 0 0,0 0 1 0 0,0-1-1 0 0,0 1 1 0 0,-1 0-1 0 0,1 0 1 0 0,-1-1-1 0 0,1 1 1 0 0,-1-1-1 0 0,0 0 0 0 0,0 1 1 0 0,-2 0-4 0 0,-4 5 28 0 0,0-1-1 0 0,-1 0 1 0 0,-2 0-28 0 0,-16 14 43 0 0,22-17-42 0 0,0-1 1 0 0,0 0 0 0 0,0 0-1 0 0,0-1 1 0 0,0 0-1 0 0,0 0 1 0 0,-1 0 0 0 0,1 0-1 0 0,-1-1 1 0 0,1 0-1 0 0,-1 0 1 0 0,0 0 0 0 0,-3-1-2 0 0,-5 2-55 0 0,9-2-238 0 0,-1 1 0 0 0,1-1 0 0 0,0 0 0 0 0,0 0 0 0 0,-1-1 0 0 0,1 0 0 0 0,0 0 0 0 0,0 0 0 0 0,0 0 0 0 0,0-1 0 0 0,0 0 0 0 0,0 0 0 0 0,0 0 0 0 0,1-1 0 0 0,-1 1 0 0 0,1-1 0 0 0,-2-2 293 0 0,-4-3-1460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5.583"/>
    </inkml:context>
    <inkml:brush xml:id="br0">
      <inkml:brushProperty name="width" value="0.05" units="cm"/>
      <inkml:brushProperty name="height" value="0.05" units="cm"/>
      <inkml:brushProperty name="color" value="#333333"/>
    </inkml:brush>
  </inkml:definitions>
  <inkml:trace contextRef="#ctx0" brushRef="#br0">198 13 11976 0 0,'-46'20'1549'0'0,"29"-12"86"0"0,15-7-1239 0 0,-1 1 0 0 0,1-1-1 0 0,-1 0 1 0 0,1 1 0 0 0,-1-1 0 0 0,1 1 0 0 0,0 0-1 0 0,0 0 1 0 0,-1 1-396 0 0,-12 12 2029 0 0,6-6-891 0 0,0 1 1 0 0,0 1-1 0 0,-4 6-1138 0 0,6-7 354 0 0,1 1 1 0 0,0 0-1 0 0,0 0 0 0 0,1 1 0 0 0,1 0 1 0 0,0 0-1 0 0,0 0 0 0 0,1 0 1 0 0,1 1-1 0 0,0-1 0 0 0,0 8-354 0 0,0 4 283 0 0,1-17-180 0 0,0 0 0 0 0,1 0 1 0 0,0 0-1 0 0,0 0 0 0 0,0 0 0 0 0,1-1 1 0 0,0 1-1 0 0,0 0 0 0 0,2 3-103 0 0,0-1 76 0 0,0 0 1 0 0,1 0-1 0 0,0 0 0 0 0,1 0 0 0 0,0-1 0 0 0,0 0 0 0 0,1 0 1 0 0,0 0-77 0 0,-4-6 7 0 0,0 1 0 0 0,0-1 0 0 0,1 0 0 0 0,-1 0 0 0 0,1 0 0 0 0,-1 0 0 0 0,1 0-1 0 0,0 0 1 0 0,0-1 0 0 0,0 1 0 0 0,0-1 0 0 0,0 0 0 0 0,0 0 0 0 0,0 0 0 0 0,0 0 0 0 0,0-1 0 0 0,1 1 0 0 0,-1-1 0 0 0,0 0 0 0 0,0 0 0 0 0,1 0 0 0 0,-1 0 0 0 0,0-1 0 0 0,0 1 0 0 0,3-2-7 0 0,3 0 11 0 0,-1-1 0 0 0,0 0 0 0 0,0-1 0 0 0,0 0 1 0 0,0 0-1 0 0,6-5-11 0 0,-10 6-2 0 0,0-1 0 0 0,0 1 0 0 0,0 0 1 0 0,0-1-1 0 0,-1 0 0 0 0,1 0 0 0 0,-1 0 0 0 0,0 0 1 0 0,0 0-1 0 0,0-1 0 0 0,-1 1 0 0 0,2-3 2 0 0,9-25-74 0 0,-9 24 42 0 0,-1 1 0 0 0,0-1-1 0 0,0 1 1 0 0,-1-1 0 0 0,0 0 0 0 0,0 0 0 0 0,-1 0 0 0 0,0-1 0 0 0,0 1-1 0 0,-1-6 33 0 0,0-1-72 0 0,-2 0 0 0 0,0 0 0 0 0,-1 1-1 0 0,-1-1 1 0 0,-2-7 72 0 0,5 20-14 0 0,-4-14-203 0 0,-1 0-1 0 0,-1 0 1 0 0,-1 1 0 0 0,0 0 0 0 0,-1 1 0 0 0,-9-13 217 0 0,14 22-596 0 0,-1 0 0 0 0,0 0 1 0 0,0 1-1 0 0,0-1 0 0 0,0 1 0 0 0,-4-2 596 0 0,1-1-1576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5.937"/>
    </inkml:context>
    <inkml:brush xml:id="br0">
      <inkml:brushProperty name="width" value="0.05" units="cm"/>
      <inkml:brushProperty name="height" value="0.05" units="cm"/>
      <inkml:brushProperty name="color" value="#333333"/>
    </inkml:brush>
  </inkml:definitions>
  <inkml:trace contextRef="#ctx0" brushRef="#br0">1 23 9216 0 0,'1'5'949'0'0,"4"8"1289"0"0,0 0 0 0 0,1 0 0 0 0,1-1 1 0 0,0 0-1 0 0,9 10-2238 0 0,11 21 5087 0 0,-12-13-5135 0 0,-4 0 1261 0 0,-2 1 1 0 0,5 27-1214 0 0,-12-42 127 0 0,0 0 0 0 0,-1 0 0 0 0,-1 0-1 0 0,0 6-126 0 0,0 2 118 0 0,0-22-107 0 0,0 0-1 0 0,0-1 0 0 0,0 1 1 0 0,-1 0-1 0 0,1-1 1 0 0,0 1-1 0 0,-1-1 0 0 0,1 1 1 0 0,-1-1-1 0 0,1 1 1 0 0,-1-1-1 0 0,0 1 0 0 0,1-1 1 0 0,-1 1-1 0 0,0-1 1 0 0,0 0-1 0 0,0 1 0 0 0,0-1 1 0 0,0 0-1 0 0,-1 1-10 0 0,-3-18 80 0 0,5 9-84 0 0,0 0-1 0 0,0 0 1 0 0,1 1-1 0 0,0-1 1 0 0,0 0-1 0 0,1 1 1 0 0,1-5 4 0 0,2-7-74 0 0,2-12-134 0 0,2 0 1 0 0,6-12 207 0 0,0 2-176 0 0,-9 21 3 0 0,2 0-1 0 0,0 0 1 0 0,1 0 0 0 0,1 1-1 0 0,1 1 1 0 0,0 0 0 0 0,1 0-1 0 0,1 1 1 0 0,8-8 173 0 0,-17 20-57 0 0,1 1-1 0 0,-1-1 0 0 0,1 1 1 0 0,-1 0-1 0 0,4-1 58 0 0,-7 3 5 0 0,1 0 0 0 0,-1 1 0 0 0,0-1-1 0 0,0 0 1 0 0,1 1 0 0 0,-1-1 0 0 0,0 1 0 0 0,1 0 0 0 0,-1-1 0 0 0,0 1-1 0 0,1 0 1 0 0,-1 0 0 0 0,1 0 0 0 0,-1 0 0 0 0,0 0 0 0 0,1 0 0 0 0,-1 0-1 0 0,1 0 1 0 0,-1 1 0 0 0,0-1 0 0 0,1 0 0 0 0,-1 1 0 0 0,0 0 0 0 0,1-1 0 0 0,0 1-5 0 0,0 2 53 0 0,1 0 0 0 0,0 0 1 0 0,-1 0-1 0 0,1 1 1 0 0,-1-1-1 0 0,0 1 1 0 0,0-1-1 0 0,0 1 1 0 0,0 0-1 0 0,0 1-53 0 0,10 44 562 0 0,-1-6-189 0 0,-8-31-291 0 0,0 0 0 0 0,-1 0 1 0 0,-1 0-1 0 0,0 0 0 0 0,-1 0 1 0 0,0 2-83 0 0,3 41-15 0 0,-2-49-166 0 0,0 0 0 0 0,1 0 0 0 0,-1 0 0 0 0,1 0 0 0 0,0-1 1 0 0,1 1-1 0 0,-1-1 0 0 0,2 2 181 0 0,-4-7-137 0 0,0 0 0 0 0,1 0 1 0 0,-1 1-1 0 0,0-1 0 0 0,1 0 1 0 0,-1 0-1 0 0,0 0 1 0 0,1 0-1 0 0,-1 1 0 0 0,0-1 1 0 0,1 0-1 0 0,-1 0 0 0 0,0 0 1 0 0,1 0-1 0 0,-1 0 0 0 0,1 0 1 0 0,-1 0-1 0 0,0 0 0 0 0,1 0 1 0 0,-1 0-1 0 0,0 0 0 0 0,1 0 1 0 0,-1-1 136 0 0,1 1-950 0 0,8 0-7787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6.424"/>
    </inkml:context>
    <inkml:brush xml:id="br0">
      <inkml:brushProperty name="width" value="0.05" units="cm"/>
      <inkml:brushProperty name="height" value="0.05" units="cm"/>
      <inkml:brushProperty name="color" value="#333333"/>
    </inkml:brush>
  </inkml:definitions>
  <inkml:trace contextRef="#ctx0" brushRef="#br0">288 12 3224 0 0,'-1'-1'240'0'0,"-7"-1"1994"0"0,1-1 1 0 0,0 2-1 0 0,0-1 1 0 0,-1 1-1 0 0,1 0 1 0 0,-1 1-1 0 0,1 0 1 0 0,-4 0-2235 0 0,6 0 335 0 0,0 1 0 0 0,0 0 0 0 0,0 1 0 0 0,0-1 0 0 0,0 1 0 0 0,0-1 0 0 0,1 2 1 0 0,-5 1-336 0 0,-7 5 466 0 0,8-6-215 0 0,1 2 0 0 0,0-1 0 0 0,0 1 0 0 0,-2 1-251 0 0,-1 2 301 0 0,1 1 0 0 0,-1 0 1 0 0,2 0-1 0 0,-1 1 0 0 0,1 0 0 0 0,1 0 0 0 0,-5 10-301 0 0,4-6 294 0 0,4-9-159 0 0,1 1 0 0 0,0-1 1 0 0,0 1-1 0 0,1-1 0 0 0,0 1 0 0 0,0 0 0 0 0,0 0 0 0 0,0 3-135 0 0,-3 9 377 0 0,0 5-189 0 0,5-22-183 0 0,0 1-1 0 0,0-1 0 0 0,0 0 1 0 0,0 0-1 0 0,0 0 0 0 0,0 0 1 0 0,0 0-1 0 0,0 0 0 0 0,1 0 1 0 0,-1 0-1 0 0,0 1 1 0 0,1-1-1 0 0,-1 0 0 0 0,1 0 1 0 0,0-1-1 0 0,-1 1 0 0 0,1 0 1 0 0,0 1-5 0 0,3 1 7 0 0,0 1 0 0 0,0-1 0 0 0,0 0 0 0 0,0 0 0 0 0,1 0 0 0 0,-1-1 0 0 0,1 1 1 0 0,-1-1-1 0 0,6 1-7 0 0,9 3 36 0 0,1 0 0 0 0,0-2-36 0 0,9 3 13 0 0,36 8-27 0 0,-12-2-36 0 0,42 15 50 0 0,-68-18 0 0 0,-1 1 0 0 0,0 2 0 0 0,2 2 0 0 0,-18-6 0 0 0,-8 0 0 0 0,-2-1 2 0 0,0-7 1 0 0,1 1-1 0 0,-1-1 0 0 0,0 0 0 0 0,0 1 0 0 0,0-1 0 0 0,0 1 0 0 0,0-1 0 0 0,0 1 1 0 0,-1-1-1 0 0,1 1 0 0 0,0-1 0 0 0,-1 0 0 0 0,1 1 0 0 0,-1-1 0 0 0,1 0 1 0 0,-1 1-1 0 0,0-1 0 0 0,0 0 0 0 0,1 0 0 0 0,-1 0 0 0 0,0 0 0 0 0,0 0 1 0 0,0 0-1 0 0,0 0 0 0 0,0 0 0 0 0,-1 0 0 0 0,1 0-2 0 0,-28 19 56 0 0,15-10-16 0 0,0-1-1 0 0,0-1 1 0 0,-12 5-40 0 0,-8 2 126 0 0,-17 4-126 0 0,38-15-172 0 0,0-1 0 0 0,0 0 0 0 0,0-1 0 0 0,0 0 0 0 0,-14-1 172 0 0,23-1-138 0 0,-18-2-853 0 0,21 2 898 0 0,1 0 0 0 0,-1 0 1 0 0,0 0-1 0 0,1-1 0 0 0,-1 1 0 0 0,1 0 0 0 0,-1-1 0 0 0,0 1 0 0 0,1 0 0 0 0,-1-1 0 0 0,1 1 0 0 0,-1-1 0 0 0,1 1 0 0 0,-1 0 0 0 0,1-1 0 0 0,0 0 0 0 0,-1 1 0 0 0,1-1 0 0 0,-1 1 0 0 0,1-1 0 0 0,0 1 0 0 0,0-1 0 0 0,-1 0 1 0 0,1 1-1 0 0,0-1 0 0 0,0 0 0 0 0,0 1 0 0 0,0-1 0 0 0,0 0 0 0 0,0 1 0 0 0,0-1 93 0 0,3-10-1659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6.776"/>
    </inkml:context>
    <inkml:brush xml:id="br0">
      <inkml:brushProperty name="width" value="0.05" units="cm"/>
      <inkml:brushProperty name="height" value="0.05" units="cm"/>
      <inkml:brushProperty name="color" value="#333333"/>
    </inkml:brush>
  </inkml:definitions>
  <inkml:trace contextRef="#ctx0" brushRef="#br0">131 7 22543 0 0,'0'0'514'0'0,"0"-6"237"0"0,0 5 2122 0 0,-1 42-1763 0 0,-2-1 0 0 0,-5 24-1110 0 0,-20 80 257 0 0,2-12 95 0 0,4-17-47 0 0,11-70-298 0 0,6-30-64 0 0,1 1 0 0 0,-1 10 57 0 0,-6 57-3815 0 0,4-62-5591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3.902"/>
    </inkml:context>
    <inkml:brush xml:id="br0">
      <inkml:brushProperty name="width" value="0.1" units="cm"/>
      <inkml:brushProperty name="height" value="0.1" units="cm"/>
      <inkml:brushProperty name="color" value="#333333"/>
    </inkml:brush>
  </inkml:definitions>
  <inkml:trace contextRef="#ctx0" brushRef="#br0">32 364 10048 0 0,'-15'-3'462'0'0,"12"2"-12"0"0,-10 9-168 0 0,12-7 268 0 0,1-1 175 0 0,0 0 38 0 0,0 0 14 0 0,0 0 39 0 0,4-1-492 0 0,-1 1 0 0 0,1-1-1 0 0,0 0 1 0 0,-1 0 0 0 0,1 0 0 0 0,-1-1 0 0 0,0 1-1 0 0,1-1-323 0 0,11-5 570 0 0,7-1 48 0 0,0-1-1 0 0,-1-1 1 0 0,4-4-618 0 0,49-27 1373 0 0,10-6 9 0 0,-52 27-1023 0 0,-8 3-15 0 0,2 2-1 0 0,8-3-343 0 0,135-66 368 0 0,-136 66-385 0 0,-16 9-253 0 0,-1 0 0 0 0,1 2-1 0 0,12-5 271 0 0,-27 12-219 0 0,-1-1-1 0 0,1 0 0 0 0,-1 0 1 0 0,0 1-1 0 0,1-1 0 0 0,-1 0 1 0 0,0-1-1 0 0,0 1 0 0 0,1 0 0 0 0,-1-1 220 0 0,1 1-1012 0 0,-1-1-6334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7.175"/>
    </inkml:context>
    <inkml:brush xml:id="br0">
      <inkml:brushProperty name="width" value="0.05" units="cm"/>
      <inkml:brushProperty name="height" value="0.05" units="cm"/>
      <inkml:brushProperty name="color" value="#333333"/>
    </inkml:brush>
  </inkml:definitions>
  <inkml:trace contextRef="#ctx0" brushRef="#br0">0 7 25599 0 0,'0'0'587'0'0,"0"0"78"0"0,0 0 36 0 0,0 0-85 0 0,0 0-353 0 0,0 0 5 0 0,0 0 41 0 0,0 0 10 0 0,3 1-42 0 0,11 3-650 0 0,-10-7-16 0 0,-3 2 129 0 0,9-3-1043 0 0,-1 1-73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57.528"/>
    </inkml:context>
    <inkml:brush xml:id="br0">
      <inkml:brushProperty name="width" value="0.05" units="cm"/>
      <inkml:brushProperty name="height" value="0.05" units="cm"/>
      <inkml:brushProperty name="color" value="#333333"/>
    </inkml:brush>
  </inkml:definitions>
  <inkml:trace contextRef="#ctx0" brushRef="#br0">1 101 11520 0 0,'0'0'886'0'0,"0"0"-264"0"0,0 0 1054 0 0,0 0 519 0 0,1 2 108 0 0,6 5-665 0 0,-5-5-1401 0 0,1 1 1 0 0,0 0-1 0 0,-1 0 0 0 0,0 0 0 0 0,0 0 0 0 0,0 1 0 0 0,0-1 0 0 0,0 0 0 0 0,0 2-237 0 0,5 13 779 0 0,2 0-1 0 0,-1 0 1 0 0,2-1 0 0 0,0 0 0 0 0,10 11-779 0 0,-1 0 207 0 0,9 9 5 0 0,-25-33-179 0 0,0 0 0 0 0,0-1 0 0 0,0 0 0 0 0,0 1 0 0 0,2 0-33 0 0,0 1-56 0 0,-3-3-543 0 0,-2-2-244 0 0,0 0-48 0 0</inkml:trace>
  <inkml:trace contextRef="#ctx0" brushRef="#br0" timeOffset="1">305 0 21887 0 0,'0'0'1002'0'0,"0"0"-24"0"0,1 1-628 0 0,14 20-313 0 0,-12-17 105 0 0,0 0 0 0 0,0 0 0 0 0,0 0 0 0 0,-1 1-1 0 0,1-1 1 0 0,-1 1 0 0 0,0-1 0 0 0,0 1 0 0 0,-1 0 0 0 0,1 0 0 0 0,-1 1-142 0 0,2 7 590 0 0,0 1 0 0 0,1-1 0 0 0,4 9-590 0 0,-2-5 544 0 0,-1-1 1 0 0,1 5-545 0 0,-1-1-488 0 0,0-1 1 0 0,7 13 487 0 0,-11-30-661 0 0,-1-2-10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12.349"/>
    </inkml:context>
    <inkml:brush xml:id="br0">
      <inkml:brushProperty name="width" value="0.05" units="cm"/>
      <inkml:brushProperty name="height" value="0.05" units="cm"/>
      <inkml:brushProperty name="color" value="#333333"/>
    </inkml:brush>
  </inkml:definitions>
  <inkml:trace contextRef="#ctx0" brushRef="#br0">441 0 10912 0 0,'0'0'497'0'0,"0"0"-8"0"0,0 0-226 0 0,0 0 196 0 0,0 0 117 0 0,0 0 28 0 0,0 0 14 0 0,0 0 48 0 0,0 0 26 0 0,2 2 4 0 0,0 0-510 0 0,0 0 0 0 0,0 0 1 0 0,-1 0-1 0 0,1 0 0 0 0,0 0 1 0 0,-1 1-1 0 0,0-1 1 0 0,1 1-1 0 0,-1-1 0 0 0,0 1 1 0 0,0-1-1 0 0,-1 1 0 0 0,1 0 1 0 0,0 0-187 0 0,-1 1 215 0 0,0 0 0 0 0,0 0 0 0 0,0 0 0 0 0,-1 0 0 0 0,1 0 0 0 0,-1 0 0 0 0,0-1 0 0 0,0 1 0 0 0,0 0 0 0 0,-2 2-215 0 0,-5 25 830 0 0,-3 8-237 0 0,3-24-252 0 0,0 1-1 0 0,-6 6-340 0 0,-6 11 342 0 0,1-1 94 0 0,-2-1 0 0 0,-1-1 0 0 0,-25 25-436 0 0,-16 22 628 0 0,39-44-332 0 0,-2-1 1 0 0,0-2 0 0 0,-22 18-297 0 0,33-33 44 0 0,12-11-32 0 0,0-1-1 0 0,0 0 1 0 0,-1 0 0 0 0,1 0-1 0 0,-1 0 1 0 0,0 0-1 0 0,0-1 1 0 0,0 1 0 0 0,0-1-1 0 0,-4 1-11 0 0,8-3 1 0 0,0 0 0 0 0,0 0 0 0 0,0 0 0 0 0,0 0 0 0 0,0 0 0 0 0,0 0-1 0 0,0 0 1 0 0,0 0 0 0 0,0 0 0 0 0,0 0 0 0 0,0 1 0 0 0,1-1 0 0 0,-1 0 0 0 0,0 0 0 0 0,0 0-1 0 0,0 0 1 0 0,0 0 0 0 0,0 0 0 0 0,0 0 0 0 0,0 0 0 0 0,0 0 0 0 0,0 0 0 0 0,0 0 0 0 0,0 0-1 0 0,-1 0 1 0 0,1 0 0 0 0,0 0 0 0 0,0 0 0 0 0,0 0 0 0 0,0 0 0 0 0,0 0 0 0 0,0 0 0 0 0,0 0-1 0 0,0 0 1 0 0,0 0 0 0 0,0 0-1 0 0,-22 0 32 0 0,14 0-42 0 0,16-11-44 0 0,-1 7 56 0 0,0 0-1 0 0,0 0 0 0 0,0 1 1 0 0,1 0-1 0 0,-1 1 0 0 0,1-1 1 0 0,0 1-1 0 0,0 1 0 0 0,0-1 1 0 0,4 1-2 0 0,16-1 104 0 0,0 2 1 0 0,1 0-1 0 0,22 5-104 0 0,11-1 209 0 0,-21-2-104 0 0,0 2 0 0 0,-1 2 0 0 0,0 1-1 0 0,0 3 1 0 0,27 10-105 0 0,-63-19-25 0 0,-1 0 1 0 0,1 0-1 0 0,-1 1 0 0 0,0-1 0 0 0,0 1 0 0 0,0 0 1 0 0,0 0-1 0 0,0 0 0 0 0,0 0 0 0 0,0 1 1 0 0,-1-1-1 0 0,1 1 0 0 0,-1-1 0 0 0,0 1 0 0 0,0 0 1 0 0,0 0-1 0 0,1 1 25 0 0,-2-2-175 0 0,-1-2-83 0 0,0 3-518 0 0,0 2-3132 0 0,0-5 2034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14.785"/>
    </inkml:context>
    <inkml:brush xml:id="br0">
      <inkml:brushProperty name="width" value="0.05" units="cm"/>
      <inkml:brushProperty name="height" value="0.05" units="cm"/>
      <inkml:brushProperty name="color" value="#333333"/>
    </inkml:brush>
  </inkml:definitions>
  <inkml:trace contextRef="#ctx0" brushRef="#br0">164 3678 13104 0 0,'0'0'297'0'0,"0"0"39"0"0,0 0 19 0 0,0 0-34 0 0,-13-8-198 0 0,6 3 892 0 0,6 4-856 0 0,-1 0 0 0 0,1 1 0 0 0,0-1 0 0 0,0 0 0 0 0,0 0 0 0 0,1 0 0 0 0,-1 0 0 0 0,0 0 0 0 0,0 0 0 0 0,0 0 0 0 0,1 0 0 0 0,-1 0 0 0 0,0 0 0 0 0,1 0 0 0 0,-1-1 1 0 0,1 1-1 0 0,0 0 0 0 0,-1 0 0 0 0,1-1 0 0 0,0 1 0 0 0,0 0 0 0 0,-1 0 0 0 0,1-1 0 0 0,0 1 0 0 0,0 0 0 0 0,1-1 0 0 0,-1 1-159 0 0,1-12 454 0 0,0 0 1 0 0,2 1 0 0 0,-1-1-1 0 0,1 1 1 0 0,1 0-1 0 0,2-4-454 0 0,-1 2 339 0 0,-1-1 0 0 0,0 0 0 0 0,-1 0-1 0 0,0-4-338 0 0,-1 6 246 0 0,1 0 0 0 0,0 1-1 0 0,2-7-245 0 0,5-18 390 0 0,0-11 97 0 0,-2 10 269 0 0,2-30-756 0 0,-5 40 126 0 0,0 0 1 0 0,2 1 0 0 0,2-3-127 0 0,10-43 218 0 0,-13 41-127 0 0,-1 6 122 0 0,9-25-213 0 0,58-188 784 0 0,-22 91-446 0 0,-41 123-319 0 0,25-52 38 0 0,-18 42 88 0 0,3-12-145 0 0,19-47 345 0 0,37-65-345 0 0,144-239 179 0 0,-188 344-163 0 0,133-211 61 0 0,-135 222-77 0 0,2 3 0 0 0,27-27 0 0 0,6 0 86 0 0,3 4 1 0 0,3 3-1 0 0,7-1-86 0 0,69-40 813 0 0,59-24-813 0 0,-73 55 0 0 0,49-15 0 0 0,-129 62 0 0 0,171-69 0 0 0,-68 30 0 0 0,7-1 96 0 0,53-8-96 0 0,172-33 96 0 0,-56 42-44 0 0,-207 42-27 0 0,123-18 247 0 0,59 6-272 0 0,-162 20 70 0 0,141-6-33 0 0,-204 16-37 0 0,445 3 0 0 0,-104 26 312 0 0,-327-19-218 0 0,144 17-228 0 0,-11 6 93 0 0,112 19 18 0 0,-79-10 114 0 0,60 12 34 0 0,165 58-125 0 0,-396-81 0 0 0,59 30 0 0 0,-22-8 0 0 0,-36-14 246 0 0,-2 4 0 0 0,-2 4 0 0 0,-2 4 0 0 0,53 41-246 0 0,-95-58 0 0 0,-2 3 0 0 0,32 35 0 0 0,-29-28 0 0 0,-19-15 0 0 0,-2 0 0 0 0,0 1 0 0 0,1 7 0 0 0,23 28 0 0 0,-5-6 51 0 0,34 63-51 0 0,-39-59 173 0 0,40 50-173 0 0,73 101 46 0 0,-73-100-28 0 0,17 35 37 0 0,-48-72 26 0 0,32 39-81 0 0,-16-28 28 0 0,-5 4 0 0 0,7 21-28 0 0,-30-56 0 0 0,-16-29 0 0 0,-2 2 0 0 0,0 1 0 0 0,6 13 0 0 0,9 10 0 0 0,-6-11 0 0 0,5 14 0 0 0,-4-1 0 0 0,52 115 0 0 0,-58-122 0 0 0,16 46 0 0 0,28 71 0 0 0,-3-7 0 0 0,-42-108 0 0 0,-5-12 0 0 0,1 11 0 0 0,26 76 0 0 0,4 22 0 0 0,5 25 0 0 0,-36-122 0 0 0,-1 5 0 0 0,-8-31 0 0 0,-2-2 0 0 0,0 0 0 0 0,-2 1 0 0 0,0 19 0 0 0,0 19 0 0 0,1-19 0 0 0,0-4 0 0 0,1-1 0 0 0,4 10 0 0 0,-2-12 0 0 0,-2 0 0 0 0,-1-1 0 0 0,-2 2 0 0 0,3 45 0 0 0,-1-44 0 0 0,0-8 0 0 0,1 1 0 0 0,2 7 0 0 0,6 58 0 0 0,-7-59 0 0 0,-1 0 0 0 0,-2 1 0 0 0,-2-1 0 0 0,-2 10 0 0 0,-17 104 0 0 0,17-132 0 0 0,-3 15 0 0 0,-2 0 0 0 0,-1 0 0 0 0,7-21 0 0 0,0 0 0 0 0,0 0 0 0 0,1 0 0 0 0,1 0 0 0 0,0 1 0 0 0,0-1 0 0 0,1 0 0 0 0,1 2 0 0 0,0 0 0 0 0,-1-1 0 0 0,-1 1 0 0 0,0-1 0 0 0,0 1 0 0 0,-1-1 0 0 0,-2 4 0 0 0,-21 83 0 0 0,-5-1 0 0 0,13-57 0 0 0,-1-1 0 0 0,-22 39 0 0 0,-3 3 0 0 0,25-49 0 0 0,-2-1 0 0 0,-2 0 0 0 0,-1 4 0 0 0,-8 17 0 0 0,12-21 0 0 0,-1 0 0 0 0,-1-2 0 0 0,-2 0 0 0 0,-13 13 0 0 0,-104 105 0 0 0,91-99 0 0 0,0-4 0 0 0,-53 37 0 0 0,30-24 0 0 0,-52 36 0 0 0,75-61 0 0 0,-1-2 0 0 0,-1-2 0 0 0,-47 20 0 0 0,-67 23 0 0 0,118-52 0 0 0,-29 7 0 0 0,-19 8 0 0 0,47-18 0 0 0,0-2 0 0 0,-3-1 0 0 0,-33 9 0 0 0,-128 41 0 0 0,141-44 0 0 0,-9-2 0 0 0,-16 4 0 0 0,-206 48 0 0 0,284-67 0 0 0,-239 44 0 0 0,107-22 0 0 0,-4-3 0 0 0,-15-5 0 0 0,24-3 0 0 0,-120 10 0 0 0,58-6 0 0 0,78-4 0 0 0,-89 8 0 0 0,-529 2 0 0 0,459-16 0 0 0,34 5 0 0 0,159-6 0 0 0,-179 14 0 0 0,-369 18 0 0 0,423-40 0 0 0,79-1 0 0 0,-39-7 0 0 0,139 6 0 0 0,-122-13 0 0 0,81 8 0 0 0,-43-12 0 0 0,22 4 0 0 0,-31-7 0 0 0,-26-13 0 0 0,-130-41 0 0 0,179 46 0 0 0,63 19 0 0 0,7 2 0 0 0,0-2 0 0 0,-11-6 0 0 0,-5-5 0 0 0,-52-22 0 0 0,-15-13 0 0 0,27 10 0 0 0,17 9 0 0 0,-14-12 0 0 0,-1-8 0 0 0,2-3 0 0 0,-50-48 0 0 0,81 57 0 0 0,1-4 0 0 0,3-1 0 0 0,3-4 0 0 0,3-1 0 0 0,-6-15 0 0 0,-25-52 0 0 0,47 73 0 0 0,-14-35 0 0 0,17 32 0 0 0,-61-105 0 0 0,20 37 0 0 0,-24-66 0 0 0,81 154 0 0 0,-3-15 0 0 0,6 14 0 0 0,-8-13 0 0 0,5 10 0 0 0,12 30 0 0 0,-1 0 0 0 0,0 1 0 0 0,-2-2 0 0 0,-27-55 0 0 0,-12-21 0 0 0,21 56 0 0 0,20 29 0 0 0,0 0 0 0 0,0-1 0 0 0,1 1 0 0 0,0-1 0 0 0,0 0 0 0 0,1 0 0 0 0,-2-7 0 0 0,-24-52 0 0 0,27 62 0 0 0,0-1 1 0 0,0 1-1 0 0,-1 0 0 0 0,0 0 1 0 0,0 0-1 0 0,0 0 0 0 0,-1 0 0 0 0,-13-18-15 0 0,16 21-86 0 0,0 0 1 0 0,0 0 0 0 0,0 0 0 0 0,-1 0 0 0 0,1 1-1 0 0,0-1 1 0 0,0 0 0 0 0,0 1 0 0 0,-1-1 0 0 0,1 1-1 0 0,-1-1 101 0 0,1 1-132 0 0,0-1 0 0 0,0 1 0 0 0,0-1 0 0 0,0 1 0 0 0,0-1 0 0 0,0 1-1 0 0,0-1 1 0 0,0 0 0 0 0,0 1 0 0 0,0-1 0 0 0,0 0 0 0 0,0 0 132 0 0,1 0-854 0 0,-2-6 1176 0 0,1 5-3098 0 0,0 1-3700 0 0,1 1-2262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16.222"/>
    </inkml:context>
    <inkml:brush xml:id="br0">
      <inkml:brushProperty name="width" value="0.05" units="cm"/>
      <inkml:brushProperty name="height" value="0.05" units="cm"/>
      <inkml:brushProperty name="color" value="#333333"/>
    </inkml:brush>
  </inkml:definitions>
  <inkml:trace contextRef="#ctx0" brushRef="#br0">615 285 5528 0 0,'0'-1'422'0'0,"-1"-2"-389"0"0,1 0 0 0 0,-1 0 0 0 0,1 0 0 0 0,0 0 0 0 0,0-1-1 0 0,0 1 1 0 0,0 0 0 0 0,1-1-33 0 0,0-19 1715 0 0,-3 6 593 0 0,2 11-1589 0 0,0 0-1 0 0,-1 0 1 0 0,0 0 0 0 0,0 0 0 0 0,0 0-1 0 0,-1 1 1 0 0,0-1 0 0 0,0 0 0 0 0,-1 1-1 0 0,1-1 1 0 0,-3-2-719 0 0,-5-5 1205 0 0,0-1 0 0 0,-1 1 0 0 0,-1 1 0 0 0,-4-3-1205 0 0,2 0 880 0 0,6 9-623 0 0,0-1-1 0 0,0 1 1 0 0,0 1 0 0 0,0 0-1 0 0,-1 0 1 0 0,0 0 0 0 0,0 1-1 0 0,-1 0 1 0 0,1 1 0 0 0,-1 0-1 0 0,1 1 1 0 0,-1 0-1 0 0,0 0 1 0 0,0 1 0 0 0,0 1-1 0 0,-7-1-256 0 0,7 1 64 0 0,0 1 0 0 0,0 0-1 0 0,0 0 1 0 0,0 1 0 0 0,0 0-1 0 0,1 0 1 0 0,-1 1 0 0 0,1 1-1 0 0,-1 0 1 0 0,1 0 0 0 0,0 0-1 0 0,1 1 1 0 0,-1 1 0 0 0,1 0-1 0 0,0 0 1 0 0,-5 5-64 0 0,-3 4 119 0 0,7-6-69 0 0,-1 0 0 0 0,2 0 0 0 0,-1 1 0 0 0,1 0 1 0 0,0 1-1 0 0,1 0 0 0 0,1 0 0 0 0,-2 4-50 0 0,-39 107 376 0 0,38-101-291 0 0,1 1 0 0 0,0 0-1 0 0,2 0 1 0 0,1 0 0 0 0,0 6-85 0 0,0 1 87 0 0,0-3 10 0 0,1 0 1 0 0,1 0 0 0 0,2 0-1 0 0,0 1 1 0 0,2 11-98 0 0,2-13 58 0 0,-2-4 4 0 0,2 1 1 0 0,0-1-1 0 0,1 0 0 0 0,1 0 0 0 0,1-1 1 0 0,2 3-63 0 0,2 0 60 0 0,1-1-1 0 0,1 0 1 0 0,1 0 0 0 0,2 0-60 0 0,-6-10 20 0 0,0 1 0 0 0,1-2-1 0 0,1 1 1 0 0,0-1 0 0 0,0-1-1 0 0,1 0 1 0 0,3 1-20 0 0,10 5 38 0 0,0-1-1 0 0,1 0 1 0 0,0-3 0 0 0,1 0 0 0 0,28 8-38 0 0,-35-15 18 0 0,0 0 0 0 0,0-1 1 0 0,0-1-1 0 0,0-1 1 0 0,0-1-1 0 0,0-1 1 0 0,1-1-1 0 0,-1 0 1 0 0,2-2-19 0 0,10-2 52 0 0,-1-1 0 0 0,0-1 0 0 0,0-2 0 0 0,27-12-52 0 0,-43 14 19 0 0,-1 0 0 0 0,0 0 0 0 0,0-1 0 0 0,-1-1 0 0 0,0-1 0 0 0,0 0-1 0 0,-1 0 1 0 0,-1-1 0 0 0,0 0 0 0 0,8-12-19 0 0,-15 18 0 0 0,5-6 0 0 0,-1 0 0 0 0,0 0 0 0 0,0-1 0 0 0,-2 0 0 0 0,1 0 0 0 0,3-12 0 0 0,-4 7 11 0 0,-2 1-1 0 0,0-1 1 0 0,0 0 0 0 0,-2 0-1 0 0,0 0 1 0 0,0-6-11 0 0,-3-11 11 0 0,-1-1-1 0 0,-1 1 1 0 0,-7-24-11 0 0,6 40 5 0 0,0 0-1 0 0,-2 0 1 0 0,0 0-1 0 0,-1 1 1 0 0,-1 0-1 0 0,0 0 1 0 0,-8-9-5 0 0,2 3 11 0 0,6 10 17 0 0,-1 0 0 0 0,0 1-1 0 0,-1 0 1 0 0,0 0-1 0 0,-7-6-27 0 0,9 11 34 0 0,0 0-63 0 0,0 1 1 0 0,0-1-1 0 0,0 1 1 0 0,-1 1-1 0 0,0-1 29 0 0,-13-5-127 0 0,18 8-22 0 0,-1 0-1 0 0,0 1 1 0 0,0-1-1 0 0,0 1 0 0 0,0 0 1 0 0,0 0-1 0 0,-1 1 1 0 0,1 0-1 0 0,-1 0 0 0 0,-2 0 150 0 0,6 1-1118 0 0,-3 4-1726 0 0,-4 3 1381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17.232"/>
    </inkml:context>
    <inkml:brush xml:id="br0">
      <inkml:brushProperty name="width" value="0.05" units="cm"/>
      <inkml:brushProperty name="height" value="0.05" units="cm"/>
      <inkml:brushProperty name="color" value="#333333"/>
    </inkml:brush>
  </inkml:definitions>
  <inkml:trace contextRef="#ctx0" brushRef="#br0">567 1 17359 0 0,'0'0'795'0'0,"0"0"-16"0"0,-1 3-497 0 0,-1 9 194 0 0,0 0 0 0 0,0 1 0 0 0,1-1 0 0 0,1 1 0 0 0,0-1-1 0 0,1 6-475 0 0,4 18 3569 0 0,5 23-3569 0 0,16 118 2736 0 0,-10-60-1584 0 0,6 79 197 0 0,1-8-505 0 0,-14-127-469 0 0,1 3-47 0 0,3 2-328 0 0,-2-3 60 0 0,-9-46-44 0 0,1 0 0 0 0,0 0-1 0 0,1-1 1 0 0,1 0 0 0 0,1 0 0 0 0,1 3-16 0 0,-2-10 42 0 0,0-2-20 0 0,-5-7-18 0 0,1 0 0 0 0,0 0 0 0 0,-1-1 0 0 0,1 1 0 0 0,0-1 0 0 0,-1 1 0 0 0,1-1 0 0 0,-1 1 1 0 0,1-1-1 0 0,-1 1 0 0 0,1-1 0 0 0,-1 1 0 0 0,1-2-4 0 0,-1 2 0 0 0,8-11 0 0 0,0 0 0 0 0,-1-1 0 0 0,-1-1 0 0 0,0 1 0 0 0,0-2 0 0 0,14-27 0 0 0,-13 26 0 0 0,11-17 0 0 0,-10 19 0 0 0,0-1 0 0 0,0 1 0 0 0,-2-1 0 0 0,2-6 0 0 0,-1 4 0 0 0,-1 2 0 0 0,2-1 0 0 0,8-12 0 0 0,19-19 0 0 0,6-2 0 0 0,24-33 0 0 0,205-243 0 0 0,-222 268 0 0 0,-14 20 0 0 0,32-29 0 0 0,-61 60 0 0 0,-13 8 0 0 0,-7 8 0 0 0,4 1 15 0 0,0 1 0 0 0,1-1 1 0 0,-4 7-16 0 0,-18 23 26 0 0,5-11-26 0 0,-96 115 0 0 0,91-104-21 0 0,-22 25-22 0 0,-38 49 43 0 0,79-102 4 0 0,-1 2 21 0 0,0-1-1 0 0,-7 15-24 0 0,-48 66-74 0 0,-27 26 74 0 0,88-111 5 0 0,-56 74-5 0 0,55-73 1 0 0,-4 5-55 0 0,6-8-10 0 0,7-9 64 0 0,0 1 0 0 0,0-1 1 0 0,0 0-1 0 0,0 0 0 0 0,0 0 1 0 0,0 1-1 0 0,0-1 0 0 0,0 0 1 0 0,-1 0-1 0 0,1 0 0 0 0,0 0 1 0 0,0 1-1 0 0,0-1 0 0 0,0 0 1 0 0,0 0-1 0 0,0 0 0 0 0,-1 0 1 0 0,1 0-1 0 0,0 1 0 0 0,0-1 1 0 0,0 0-1 0 0,0 0 0 0 0,-1 0 1 0 0,1 0-1 0 0,0 0 0 0 0,0 0 1 0 0,0 0-1 0 0,-1 0 0 0 0,1 0 1 0 0,0 0-1 0 0,0 0 0 0 0,0 0 1 0 0,-1 0-1 0 0,1 0 0 0 0,0 0 1 0 0,0 0-1 0 0,0 0 0 0 0,-1 0 1 0 0,1 0-1 0 0,0 0 0 0 0,0 0 1 0 0,0 0-1 0 0,-1 0 0 0 0,1 0 1 0 0,0 0-1 0 0,0 0 0 0 0,0-1 1 0 0,0 1-1 0 0,0 0 0 0 0,-1 0 1 0 0,1 0-1 0 0,0 0 0 0 0,0 0 1 0 0,0-1-1 0 0,0 1 0 0 0,0 0 0 0 0,-4-7 35 0 0,1 1-26 0 0,0 0-1 0 0,0-1 1 0 0,-1 2-1 0 0,0-1 1 0 0,0 0-1 0 0,-4-2-8 0 0,-4-8 24 0 0,-27-30 45 0 0,30 35-69 0 0,-1 0 0 0 0,0 1 0 0 0,-1 0 0 0 0,-1 0 0 0 0,-16-15 0 0 0,15 13 0 0 0,0 1 0 0 0,-1 1 0 0 0,0 0 0 0 0,-16-7 0 0 0,-8-2 0 0 0,-17-6 0 0 0,8 6 0 0 0,-1 2 0 0 0,-1 1 0 0 0,-4 2 0 0 0,41 11 0 0 0,1 0 0 0 0,0-2 0 0 0,-3-1 0 0 0,-21-8 0 0 0,4 2 0 0 0,8 2 0 0 0,20 9 0 0 0,1 0 0 0 0,-1 0 0 0 0,1 0 0 0 0,0 0 0 0 0,-1-1 0 0 0,1 1 0 0 0,0-1 0 0 0,0 0 0 0 0,0 1 0 0 0,0-1 0 0 0,-9-6-16 0 0,10 8-32 0 0,9-3-2 0 0,0 1-1 0 0,0 0 1 0 0,0 1-1 0 0,1 0 1 0 0,-1 0 0 0 0,0 1-1 0 0,1 0 1 0 0,4 1 50 0 0,2 1-227 0 0,0 0 0 0 0,0 0 0 0 0,-1 2 0 0 0,9 3 227 0 0,-17-5-114 0 0,1-1 0 0 0,-1 1 0 0 0,1-1 0 0 0,0 0 0 0 0,1 0 114 0 0,-7-1-25 0 0,0 0 1 0 0,-1 0 0 0 0,1 0-1 0 0,0 0 1 0 0,-1 1 0 0 0,1-1-1 0 0,0 0 1 0 0,-1 0 0 0 0,1 1-1 0 0,-1-1 1 0 0,1 0-1 0 0,-1 1 1 0 0,1-1 0 0 0,-1 1-1 0 0,1-1 1 0 0,-1 1 0 0 0,1-1-1 0 0,-1 1 1 0 0,1-1 0 0 0,-1 1-1 0 0,0-1 1 0 0,1 1 0 0 0,-1 0 24 0 0,2 2-139 0 0,3 2-493 0 0,1 0-1 0 0,0-1 1 0 0,0 0 0 0 0,0 1-1 0 0,1-2 1 0 0,-1 1 0 0 0,2 0 632 0 0,9 4-5946 0 0,1 3-2573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18.114"/>
    </inkml:context>
    <inkml:brush xml:id="br0">
      <inkml:brushProperty name="width" value="0.05" units="cm"/>
      <inkml:brushProperty name="height" value="0.05" units="cm"/>
      <inkml:brushProperty name="color" value="#333333"/>
    </inkml:brush>
  </inkml:definitions>
  <inkml:trace contextRef="#ctx0" brushRef="#br0">367 70 920 0 0,'-1'-1'67'0'0,"-15"-20"2969"0"0,14 20 385 0 0,2 1 177 0 0,0-4 802 0 0,1 1-3795 0 0,-3 0 3259 0 0,2 3-3773 0 0,-1 0 0 0 0,1-1 0 0 0,0 1 0 0 0,0 0-1 0 0,0 0 1 0 0,0 0 0 0 0,0 0 0 0 0,-1-1-1 0 0,1 1 1 0 0,0 0 0 0 0,0 0 0 0 0,0 0 0 0 0,-1 0-1 0 0,1 0 1 0 0,0-1 0 0 0,0 1 0 0 0,0 0 0 0 0,-1 0-1 0 0,1 0 1 0 0,0 0 0 0 0,0 0 0 0 0,-1 0 0 0 0,1 0-1 0 0,0 0 1 0 0,0 0 0 0 0,-1 0 0 0 0,1 0-1 0 0,0 0 1 0 0,0 0 0 0 0,-1 0 0 0 0,1 0 0 0 0,0 0-1 0 0,0 0 1 0 0,0 0 0 0 0,-1 0-91 0 0,0 10 4780 0 0,1 1-5194 0 0,-2 8 1077 0 0,2-13-439 0 0,-1 1 0 0 0,0 0 1 0 0,0-1-1 0 0,-2 5-224 0 0,-4 13 504 0 0,5-13-288 0 0,-2-1 0 0 0,1 0 0 0 0,-5 10-216 0 0,-37 88 720 0 0,-29 72-290 0 0,12-26 20 0 0,53-129-245 0 0,-7 23-205 0 0,-5 14 99 0 0,14-43-71 0 0,1-1 1 0 0,0 1-1 0 0,1 0 0 0 0,1 0 0 0 0,1 8-28 0 0,1-17 21 0 0,0 0-1 0 0,-1 0 1 0 0,-1 4-21 0 0,1-6 20 0 0,1 0 1 0 0,0 1 0 0 0,0-1-1 0 0,0 8-20 0 0,1 1 46 0 0,0-1-1 0 0,-2 1 0 0 0,0-1 1 0 0,0 1-1 0 0,-5 10-45 0 0,6-21 1 0 0,1-3 0 0 0,0 1 0 0 0,0-1 0 0 0,1 0 0 0 0,-1 1 0 0 0,1-1 0 0 0,0 1 0 0 0,0-1 1 0 0,0 0-1 0 0,1 3-1 0 0,-1-5 28 0 0,1-2-76 0 0,-1 1 47 0 0,1-1 0 0 0,-1 1 1 0 0,1-1-1 0 0,-1 1 1 0 0,0-1-1 0 0,1 0 0 0 0,-1 1 1 0 0,1-1-1 0 0,-1 0 1 0 0,0 1-1 0 0,0-1 0 0 0,1 0 1 0 0,-1 1-1 0 0,0-1 1 0 0,0 0-1 0 0,0 1 0 0 0,0-1 1 0 0,0 0-1 0 0,0 1 0 0 0,0-1 1 0 0,0 0-1 0 0,0 0 1 0 0,0 1 0 0 0,0-4-1 0 0,8-15-1 0 0,-7 17-5 0 0,1-1-1 0 0,-1 1 1 0 0,0-1 0 0 0,0 1-1 0 0,0-1 1 0 0,-1 1 0 0 0,2-3 7 0 0,-2-1-6 0 0,1 0 5 0 0,0 1 1 0 0,0-1-1 0 0,0 1 0 0 0,1 0 1 0 0,-1-1-1 0 0,1 1 1 0 0,0 0-1 0 0,1-1 1 0 0,12-22-28 0 0,9-25 28 0 0,-4 8-25 0 0,73-168 15 0 0,-59 135 20 0 0,44-103-213 0 0,-10 23 243 0 0,-37 70-40 0 0,-26 72 0 0 0,-1-1 0 0 0,0 1 0 0 0,0-6 0 0 0,-1 5 0 0 0,1-1 0 0 0,2-4 0 0 0,7-9-216 0 0,-13 30 214 0 0,0 1-1 0 0,0-1 1 0 0,0 1 0 0 0,0-1-1 0 0,0 1 1 0 0,0-1 0 0 0,0 1-1 0 0,1 0 1 0 0,-1-1 0 0 0,0 1-1 0 0,0-1 1 0 0,0 1 0 0 0,1-1-1 0 0,-1 1 1 0 0,0 0 0 0 0,1-1-1 0 0,-1 1 1 0 0,0 0 0 0 0,1-1-1 0 0,-1 1 1 0 0,0 0 0 0 0,1 0-1 0 0,-1-1 1 0 0,0 1 0 0 0,1 0-1 0 0,-1 0 1 0 0,1-1 0 0 0,-1 1 2 0 0,1 0 1 0 0,-1 1 0 0 0,1-1 1 0 0,-1 0-1 0 0,1 1 0 0 0,-1-1 1 0 0,1 0-1 0 0,-1 1 1 0 0,1-1-1 0 0,-1 1 0 0 0,0-1 1 0 0,1 0-1 0 0,-1 1 0 0 0,0-1 1 0 0,1 1-1 0 0,-1-1 1 0 0,0 1-1 0 0,1-1 0 0 0,-1 1-1 0 0,11 28 151 0 0,-11-28-142 0 0,6 19 31 0 0,0-2 1 0 0,1 1-1 0 0,0-1 0 0 0,2 0 1 0 0,0 0-1 0 0,11 14-40 0 0,-2-6 98 0 0,-7-10 2 0 0,0 1 1 0 0,14 12-101 0 0,-4-7 8 0 0,132 135 24 0 0,-110-118-30 0 0,1-1 0 0 0,39 24-2 0 0,-55-43 0 0 0,80 56 0 0 0,-91-60 0 0 0,0 0 0 0 0,-1 1 0 0 0,-1 0 0 0 0,-1 1 0 0 0,3 6 0 0 0,-1-4 9 0 0,-5-4-42 0 0,-1-1 0 0 0,8 13 33 0 0,-17-26-298 0 0,-1-1-100 0 0,0 0-18 0 0,0 0-130 0 0,4-11-1807 0 0,0-1 1021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19.669"/>
    </inkml:context>
    <inkml:brush xml:id="br0">
      <inkml:brushProperty name="width" value="0.05" units="cm"/>
      <inkml:brushProperty name="height" value="0.05" units="cm"/>
      <inkml:brushProperty name="color" value="#333333"/>
    </inkml:brush>
  </inkml:definitions>
  <inkml:trace contextRef="#ctx0" brushRef="#br0">505 172 14888 0 0,'-1'-11'211'0'0,"-1"1"0"0"0,0-1 1 0 0,0 1-1 0 0,-2-1 0 0 0,1 1 1 0 0,-1 0-1 0 0,-1 0 0 0 0,-4-7-211 0 0,7 12 157 0 0,-1 0 0 0 0,0 0 0 0 0,0 1 0 0 0,0 0 0 0 0,-1-1 0 0 0,0 1 0 0 0,0 0 0 0 0,0 1 0 0 0,0-1 0 0 0,0 1 0 0 0,-1-1 0 0 0,1 1 0 0 0,-1 1 0 0 0,0-1 0 0 0,0 1 0 0 0,0 0 0 0 0,0 0 0 0 0,0 0 0 0 0,-1 1 0 0 0,1-1 0 0 0,0 1 0 0 0,-1 1 0 0 0,1-1 0 0 0,-1 1 0 0 0,1 0 0 0 0,-1 0 0 0 0,1 0 0 0 0,-1 1 0 0 0,1 0-1 0 0,-1 0 1 0 0,1 1 0 0 0,0-1 0 0 0,0 1 0 0 0,0 0 0 0 0,0 1 0 0 0,0-1 0 0 0,0 1 0 0 0,0 0-157 0 0,-10 7 345 0 0,1 0 0 0 0,1 0 0 0 0,0 1 0 0 0,1 1 0 0 0,0 0 0 0 0,1 1 0 0 0,-4 5-345 0 0,-14 21 551 0 0,1 0 0 0 0,-1 8-551 0 0,18-29 118 0 0,2 1 0 0 0,0 0 0 0 0,1 1-1 0 0,1 0 1 0 0,1 0 0 0 0,0 4-118 0 0,-4 23 211 0 0,-14 68 436 0 0,20-82-401 0 0,1 0 0 0 0,1 1 1 0 0,2-1-1 0 0,2 1 1 0 0,0-1-1 0 0,6 19-246 0 0,-6-40 61 0 0,0-1 0 0 0,1 0-1 0 0,1 0 1 0 0,0 0 0 0 0,0 0-1 0 0,1-1 1 0 0,1 1 0 0 0,-1-1-1 0 0,2 1-60 0 0,-2-4 19 0 0,1-1 0 0 0,-1 0 0 0 0,1 0 0 0 0,0 0 0 0 0,0 0 0 0 0,1-1 0 0 0,0 0 0 0 0,-1-1 0 0 0,2 1 0 0 0,-1-1 0 0 0,0-1-1 0 0,8 4-18 0 0,-8-5 5 0 0,0 0 0 0 0,0 0 0 0 0,0-1 0 0 0,-1 0 0 0 0,1 0 0 0 0,0 0 0 0 0,1-1 0 0 0,-1 0 0 0 0,0-1 0 0 0,0 1-1 0 0,2-2-4 0 0,6-1 21 0 0,-1-1-1 0 0,1 0 0 0 0,-1-1 0 0 0,11-6-20 0 0,-8 2 7 0 0,0 0 0 0 0,0-1 0 0 0,-1-1 0 0 0,-1-1 0 0 0,0 0 0 0 0,0-1 0 0 0,-1 0 0 0 0,-1-1 0 0 0,0-1 0 0 0,-1 0 0 0 0,0-1 0 0 0,-2 0-7 0 0,-7 12-3 0 0,0 0 0 0 0,-1 0 0 0 0,0 0 0 0 0,0 0 0 0 0,0 0 0 0 0,0-1 0 0 0,0 1 0 0 0,-1-1 0 0 0,0 1 0 0 0,0-1 0 0 0,0 1 0 0 0,-1-1 0 0 0,0 0 0 0 0,0 0 0 0 0,0 1 0 0 0,0-1 0 0 0,-1 0 0 0 0,1 1 0 0 0,-1-1 0 0 0,0 1 0 0 0,-1-1 0 0 0,1 1 0 0 0,-1-1 0 0 0,0 1 0 0 0,-1-2 3 0 0,-2-1-20 0 0,0 1-1 0 0,0 0 0 0 0,-1-1 0 0 0,1 2 1 0 0,-2-1-1 0 0,1 1 0 0 0,-6-4 21 0 0,-9-5-161 0 0,-20-9 161 0 0,21 13-142 0 0,2-1 1 0 0,-14-10 141 0 0,26 16-19 0 0,0 1-1 0 0,0 0 1 0 0,0 0-1 0 0,-1 1 1 0 0,1 0-1 0 0,-1 0 1 0 0,0 1-1 0 0,-3-2 20 0 0,17 27-60 0 0,-6-21 60 0 0,0 1 0 0 0,0-1 0 0 0,0 0 0 0 0,0 0 0 0 0,1 0 0 0 0,-1 0 0 0 0,0 0 0 0 0,1 0 0 0 0,0 0 0 0 0,-1 0 0 0 0,1-1 0 0 0,0 1 0 0 0,0-1 0 0 0,0 1 0 0 0,0-1 0 0 0,0 1 0 0 0,0-1 0 0 0,0 0 0 0 0,0 0 0 0 0,1 0 0 0 0,0 0 0 0 0,8 2 0 0 0,0 1 0 0 0,1-2 0 0 0,11 2 0 0 0,-8-1 0 0 0,-4-2 2 0 0,0 0 0 0 0,-1 0-1 0 0,1-2 1 0 0,0 1 0 0 0,0-1 0 0 0,-1-1-1 0 0,1 0 1 0 0,2-1-2 0 0,0 0 19 0 0,0-1 0 0 0,0 0 0 0 0,0-1 0 0 0,-1-1 0 0 0,0 0 0 0 0,4-3-19 0 0,-8 5 11 0 0,-7 4-8 0 0,0 1 0 0 0,-1-1-1 0 0,1 1 1 0 0,0-1 0 0 0,-1 1 0 0 0,1-1 0 0 0,-1 1 0 0 0,1-1 0 0 0,-1 1 0 0 0,1-1-1 0 0,-1 1 1 0 0,1 0 0 0 0,-1-1 0 0 0,1 1 0 0 0,-1 0 0 0 0,0-1 0 0 0,1 1 0 0 0,-1 0-3 0 0,0 0 1 0 0,3 3 7 0 0,-1 0 1 0 0,-1 0-1 0 0,1 1 0 0 0,0-1 1 0 0,-1 0-1 0 0,0 1 0 0 0,0-1 0 0 0,0 1 1 0 0,0 3-9 0 0,-1 43 148 0 0,0-6-43 0 0,5 39 192 0 0,6 54 318 0 0,-9-125-555 0 0,4 19-40 0 0,-4-22-9 0 0,-1-2 31 0 0,6-1-43 0 0,-5-5-138 0 0,-2-2-337 0 0,4-23-1278 0 0,-3 20 1450 0 0,9-17-1545 0 0,7 0-425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0.048"/>
    </inkml:context>
    <inkml:brush xml:id="br0">
      <inkml:brushProperty name="width" value="0.05" units="cm"/>
      <inkml:brushProperty name="height" value="0.05" units="cm"/>
      <inkml:brushProperty name="color" value="#333333"/>
    </inkml:brush>
  </inkml:definitions>
  <inkml:trace contextRef="#ctx0" brushRef="#br0">21 361 20127 0 0,'0'0'926'0'0,"0"2"-26"0"0,-1 26-206 0 0,-2-1-1 0 0,-3 14-693 0 0,-2 15 1911 0 0,6-20-1104 0 0,2 1 0 0 0,1-1-1 0 0,1 0 1 0 0,2 0-1 0 0,4 13-806 0 0,6 15 91 0 0,-14-63-101 0 0,0-1 0 0 0,0 0 0 0 0,0 1 0 0 0,0-1 1 0 0,1 0-1 0 0,-1 1 0 0 0,0-1 0 0 0,0 0 0 0 0,0 0 0 0 0,0 1 0 0 0,0-1 0 0 0,0 0 0 0 0,0 1 0 0 0,1-1 0 0 0,-1 0 0 0 0,0 0 1 0 0,0 1-1 0 0,0-1 0 0 0,1 0 0 0 0,-1 0 0 0 0,0 1 0 0 0,0-1 0 0 0,1 0 0 0 0,-1 0 0 0 0,0 0 0 0 0,0 0 0 0 0,1 1 0 0 0,-1-1 1 0 0,0 0-1 0 0,1 0 0 0 0,-1 0 0 0 0,0 0 0 0 0,1 0 10 0 0,7-7-1012 0 0,6-18-3245 0 0,-6 6-4514 0 0</inkml:trace>
  <inkml:trace contextRef="#ctx0" brushRef="#br0" timeOffset="1">21 1 20615 0 0,'0'0'912'0'0,"0"0"192"0"0,0 0-880 0 0,0 0-224 0 0,0 0 0 0 0,0 0 0 0 0,0 0 328 0 0,-8 8 24 0 0,8-8 8 0 0,0 0 0 0 0,0 0-200 0 0,8 9-32 0 0,1-6-16 0 0,4 2 0 0 0,-3-5-1424 0 0,12-5-280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0.401"/>
    </inkml:context>
    <inkml:brush xml:id="br0">
      <inkml:brushProperty name="width" value="0.05" units="cm"/>
      <inkml:brushProperty name="height" value="0.05" units="cm"/>
      <inkml:brushProperty name="color" value="#333333"/>
    </inkml:brush>
  </inkml:definitions>
  <inkml:trace contextRef="#ctx0" brushRef="#br0">23 1 7832 0 0,'0'0'356'0'0,"0"0"-7"0"0,1 2-221 0 0,4 19 2013 0 0,-1 0 0 0 0,0 0 0 0 0,-2 0 0 0 0,0 10-2141 0 0,-1 89 9142 0 0,-2-62-8888 0 0,8 186 2586 0 0,-1-163-1259 0 0,18 79-1581 0 0,-1-60 273 0 0,-18-80-272 0 0,-3-15-10 0 0,-1-1 1 0 0,1 1-1 0 0,-1 0 0 0 0,-1-1 0 0 0,1 1 0 0 0,0 0 1 0 0,-1 0-1 0 0,0 2 9 0 0,-1-9-120 0 0,0 1-1 0 0,1-1 1 0 0,-1 1 0 0 0,0-1 0 0 0,0 1 0 0 0,0 0 0 0 0,0 0 0 0 0,0-1 0 0 0,0 1 0 0 0,-1 0-1 0 0,1 0 121 0 0,-10-11-597 0 0,-59-100-6500 0 0,50 84 4558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4.295"/>
    </inkml:context>
    <inkml:brush xml:id="br0">
      <inkml:brushProperty name="width" value="0.1" units="cm"/>
      <inkml:brushProperty name="height" value="0.1" units="cm"/>
      <inkml:brushProperty name="color" value="#333333"/>
    </inkml:brush>
  </inkml:definitions>
  <inkml:trace contextRef="#ctx0" brushRef="#br0">88 20 12896 0 0,'-3'-2'117'0'0,"1"0"0"0"0,0 0 0 0 0,-1 0 0 0 0,0 1 0 0 0,1-1 0 0 0,-1 1 0 0 0,0-1 0 0 0,0 1 0 0 0,0 0 0 0 0,0 0 0 0 0,0 0 0 0 0,0 0 1 0 0,0 1-1 0 0,0-1 0 0 0,-2 1-117 0 0,3 0 86 0 0,0 0 1 0 0,1 1 0 0 0,-1-1 0 0 0,0 1 0 0 0,1-1-1 0 0,-1 1 1 0 0,1-1 0 0 0,-1 1 0 0 0,1 0 0 0 0,-1 0-1 0 0,1 0 1 0 0,-1 0 0 0 0,1 0 0 0 0,0 0 0 0 0,0 0-1 0 0,-1 0 1 0 0,1 1 0 0 0,0-1 0 0 0,0 0 0 0 0,0 1-1 0 0,0-1 1 0 0,1 0 0 0 0,-1 1 0 0 0,0 0 0 0 0,0-1-1 0 0,1 1 1 0 0,-1-1 0 0 0,1 1 0 0 0,-1 1-87 0 0,0 5 271 0 0,-1 1 1 0 0,1-1-1 0 0,1 1 1 0 0,-1 0 0 0 0,1-1-1 0 0,1 1 1 0 0,0 0-1 0 0,0-1 1 0 0,2 4-272 0 0,4 20 1288 0 0,9 24-1288 0 0,102 273 3192 0 0,-76-238-2819 0 0,-2-5-188 0 0,-24-45-168 0 0,40 88-562 0 0,-55-129 327 0 0,7 11-1100 0 0,-3-10-5031 0 0,0-4-657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0.857"/>
    </inkml:context>
    <inkml:brush xml:id="br0">
      <inkml:brushProperty name="width" value="0.05" units="cm"/>
      <inkml:brushProperty name="height" value="0.05" units="cm"/>
      <inkml:brushProperty name="color" value="#333333"/>
    </inkml:brush>
  </inkml:definitions>
  <inkml:trace contextRef="#ctx0" brushRef="#br0">0 154 11520 0 0,'0'0'886'0'0,"2"1"-582"0"0,3 1 423 0 0,1 0 0 0 0,-1 0 0 0 0,1-1 0 0 0,-1 1 0 0 0,1-1 0 0 0,0-1 0 0 0,-1 1 0 0 0,3-1-727 0 0,49-1 4521 0 0,-52 1-4447 0 0,13-2 695 0 0,0-1 0 0 0,0-1 0 0 0,8-2-769 0 0,7-3 665 0 0,121-33 646 0 0,-32 7-773 0 0,-43 13-360 0 0,26-6-212 0 0,-81 24-3027 0 0,23-3 3061 0 0,-28 5-1698 0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1.198"/>
    </inkml:context>
    <inkml:brush xml:id="br0">
      <inkml:brushProperty name="width" value="0.05" units="cm"/>
      <inkml:brushProperty name="height" value="0.05" units="cm"/>
      <inkml:brushProperty name="color" value="#333333"/>
    </inkml:brush>
  </inkml:definitions>
  <inkml:trace contextRef="#ctx0" brushRef="#br0">653 345 2760 0 0,'-5'-29'200'0'0,"4"22"255"0"0,0 0-1 0 0,0-1 0 0 0,-1 1 0 0 0,-2-4-454 0 0,-4-8 2190 0 0,-5-15 2502 0 0,-2 0-1 0 0,-16-24-4691 0 0,25 48 515 0 0,0 1 0 0 0,-1-1 0 0 0,0 1 0 0 0,-1 0 0 0 0,0 1 1 0 0,0 0-1 0 0,-1 0 0 0 0,0 1 0 0 0,0 0 0 0 0,-11-5-515 0 0,12 7 231 0 0,-1 0 0 0 0,0 1 0 0 0,0 0 1 0 0,0 1-1 0 0,0 0 0 0 0,-1 0 0 0 0,1 1 0 0 0,-1 0 1 0 0,0 1-1 0 0,0 0 0 0 0,0 1 0 0 0,1 0 0 0 0,-1 0 1 0 0,0 1-1 0 0,0 0 0 0 0,0 1 0 0 0,-6 2-231 0 0,6-2 123 0 0,1 0-1 0 0,0 1 0 0 0,-1 0 1 0 0,1 1-1 0 0,1 0 0 0 0,-1 0 1 0 0,0 1-1 0 0,1 0 1 0 0,-3 3-123 0 0,-2 2 142 0 0,0 1 1 0 0,1 0 0 0 0,0 1-1 0 0,1 0 1 0 0,0 1-1 0 0,1 0 1 0 0,1 0 0 0 0,0 1-1 0 0,1 0 1 0 0,-6 14-143 0 0,-2 9 315 0 0,4-13-143 0 0,2 1 0 0 0,1 0 0 0 0,1 1-172 0 0,-1 10 248 0 0,2 0 0 0 0,1 1 0 0 0,0 23-248 0 0,5-43 92 0 0,1-1-1 0 0,1 1 0 0 0,0-1 1 0 0,1 1-1 0 0,1-1 0 0 0,0 0 1 0 0,1 0-1 0 0,1 0 0 0 0,2 4-91 0 0,-1-8 69 0 0,-1 0 0 0 0,2 0-1 0 0,-1-1 1 0 0,2 0 0 0 0,0 0-1 0 0,0 0 1 0 0,6 5-69 0 0,-7-9 19 0 0,1 0-1 0 0,0-1 1 0 0,0 0-1 0 0,0 0 1 0 0,1 0 0 0 0,0-1-1 0 0,0-1 1 0 0,0 0-1 0 0,1 0 1 0 0,3 1-19 0 0,5 0 20 0 0,1-1 1 0 0,0-1-1 0 0,-1-1 0 0 0,1 0 0 0 0,0-1 1 0 0,0-1-1 0 0,0-1 0 0 0,0-1 0 0 0,0-1 1 0 0,0 0-1 0 0,-1-1 0 0 0,1-1 1 0 0,-1-1-1 0 0,0-1 0 0 0,11-5-20 0 0,-16 5-3 0 0,3 1 18 0 0,0-2-1 0 0,-1 0 0 0 0,0-1 0 0 0,-1 0 1 0 0,0-1-1 0 0,0-2-14 0 0,48-50 67 0 0,-33 31-28 0 0,-21 23-31 0 0,-1 0-1 0 0,-1-1 0 0 0,1 0 1 0 0,-1 0-1 0 0,-1-1 0 0 0,0 1 1 0 0,0-1-1 0 0,-1 0 0 0 0,0 0 1 0 0,0-1-1 0 0,-1 1 0 0 0,-1-1 1 0 0,0 0-1 0 0,0 0 0 0 0,-1 1 1 0 0,-1-1-1 0 0,0 0 0 0 0,0 0 1 0 0,-1 0-1 0 0,-1-7-7 0 0,0 8-15 0 0,-1-1 1 0 0,0 1-1 0 0,-1 0 1 0 0,1 0-1 0 0,-2 0 0 0 0,0 1 1 0 0,0-1-1 0 0,0 1 1 0 0,-1 0-1 0 0,-1 1 1 0 0,1-1-1 0 0,-2 1 0 0 0,1 1 1 0 0,-1-1-1 0 0,0 1 1 0 0,0 1-1 0 0,-1-1 0 0 0,-7-3 15 0 0,6 4-29 0 0,-1 0-1 0 0,-1 0 0 0 0,1 1 0 0 0,-1 1 0 0 0,0 0 0 0 0,0 1 0 0 0,-1 0 0 0 0,-10-1 30 0 0,14 3-460 0 0,0 1 0 0 0,-1-1-1 0 0,1 2 1 0 0,0 0-1 0 0,-6 1 461 0 0,7-1-1490 0 0,-1 1 0 0 0,1 1-1 0 0,0-1 1 0 0,0 1-1 0 0,0 1 1 0 0,-3 2 1490 0 0,-7 5-8589 0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2.090"/>
    </inkml:context>
    <inkml:brush xml:id="br0">
      <inkml:brushProperty name="width" value="0.05" units="cm"/>
      <inkml:brushProperty name="height" value="0.05" units="cm"/>
      <inkml:brushProperty name="color" value="#333333"/>
    </inkml:brush>
  </inkml:definitions>
  <inkml:trace contextRef="#ctx0" brushRef="#br0">597 1 6912 0 0,'0'0'528'0'0,"0"0"37"0"0,0 0 1423 0 0,-1 0 664 0 0,0 0-2360 0 0,-1 0 0 0 0,1 0 0 0 0,0 1-1 0 0,0-1 1 0 0,0 0 0 0 0,0 0 0 0 0,0 1 0 0 0,0-1 0 0 0,0 1 0 0 0,0-1 0 0 0,0 1 0 0 0,0 0-1 0 0,0-1 1 0 0,0 1 0 0 0,0 0 0 0 0,0 0 0 0 0,0-1 0 0 0,1 1 0 0 0,-1 0 0 0 0,0 0 0 0 0,1 0-1 0 0,-1 0 1 0 0,0 0 0 0 0,1 0 0 0 0,-1 0 0 0 0,1 0 0 0 0,0 0 0 0 0,-1 1-292 0 0,0 2 468 0 0,0 0-1 0 0,0 1 1 0 0,0-1 0 0 0,0 1 0 0 0,1-1 0 0 0,-1 1 0 0 0,1 0-468 0 0,0 57 1858 0 0,-1 13 1255 0 0,7 46-3113 0 0,-3-74 588 0 0,-2 0-1 0 0,-3 5-587 0 0,1 17 363 0 0,-5 210 338 0 0,6-266-701 0 0,1 15 0 0 0,3-18 15 0 0,-4-9-13 0 0,1-1 1 0 0,0 0-1 0 0,0 1 1 0 0,0-1-1 0 0,-1 0 1 0 0,1 1-1 0 0,0-1 1 0 0,0 0-1 0 0,0 0 1 0 0,0 0-1 0 0,-1 0 1 0 0,1 0-1 0 0,0 0 1 0 0,0 0-1 0 0,0 0 1 0 0,0 0-1 0 0,-1 0 1 0 0,1-1-1 0 0,1 1-2 0 0,15-5 26 0 0,-13 3-26 0 0,0 0 0 0 0,-1 0 0 0 0,0 0 0 0 0,0-1 0 0 0,0 0 0 0 0,2-1 0 0 0,-2 1 0 0 0,0 0 0 0 0,0 0 0 0 0,0 1 0 0 0,1-1 0 0 0,2 0 0 0 0,-1-1 0 0 0,-1 0 0 0 0,1 0 0 0 0,-1 0 0 0 0,0-1 0 0 0,0 1 0 0 0,2-4 0 0 0,26-35 0 0 0,36-39 0 0 0,-9 14 0 0 0,-44 50 0 0 0,14-12 0 0 0,7-7 0 0 0,21-21 0 0 0,-35 37 0 0 0,-1 0 0 0 0,2-6 0 0 0,-10 10 0 0 0,-8 10 0 0 0,1 0 0 0 0,0 1 0 0 0,0-1 0 0 0,2-1 0 0 0,7-5 0 0 0,0-1 0 0 0,-1 0 0 0 0,-1-2 0 0 0,6-8 0 0 0,-17 21 0 0 0,0 1 0 0 0,0-1 0 0 0,0 0 0 0 0,0 1 0 0 0,1-1 0 0 0,-1 1 0 0 0,1 0 0 0 0,0 0 0 0 0,-1 0 0 0 0,0-1 0 0 0,-9 4 0 0 0,-11 6 0 0 0,7 1 0 0 0,1 1 0 0 0,1 0 0 0 0,-4 4 0 0 0,-16 17 0 0 0,18-20 0 0 0,0 0 0 0 0,0 1 0 0 0,2 0 0 0 0,-1 1 0 0 0,-4 7 0 0 0,-5 8 0 0 0,-18 18 0 0 0,11-15 0 0 0,-3 9 0 0 0,7-9 0 0 0,-2-1 0 0 0,-1-1 0 0 0,-13 11 0 0 0,-7 10 0 0 0,28-30 0 0 0,0 0 0 0 0,-18 14 0 0 0,20-21 0 0 0,0 1 0 0 0,2 1 0 0 0,-1 0 0 0 0,-6 10 0 0 0,-2-3 0 0 0,16-10 0 0 0,2-2 0 0 0,-2-2 0 0 0,-2 0 0 0 0,-1-6 0 0 0,2-4 0 0 0,1 0 0 0 0,-1-1 0 0 0,1 0 0 0 0,-3-2 0 0 0,4 3 0 0 0,-47-18 280 0 0,40 15-87 0 0,2-1-1 0 0,-8-6-192 0 0,9 6 51 0 0,1 1 0 0 0,-1 0 0 0 0,0 1 0 0 0,0 0 0 0 0,-3-1-51 0 0,-10-3-30 0 0,1-2 0 0 0,0 0 0 0 0,1-2 0 0 0,-17-13 30 0 0,-72-64-209 0 0,76 61 242 0 0,19 18-33 0 0,0 1 0 0 0,0 1 0 0 0,-14-6 0 0 0,-6-4 0 0 0,34 18-1 0 0,0 1 0 0 0,0 0-1 0 0,-1 0 1 0 0,1 0 0 0 0,0 0 0 0 0,0 0 0 0 0,0 0-1 0 0,0 0 1 0 0,0 0 0 0 0,0 0 0 0 0,-1-1 0 0 0,1 1-1 0 0,0 0 1 0 0,0 0 0 0 0,0 0 0 0 0,0 0 0 0 0,0 0-1 0 0,-1 0 1 0 0,1 0 0 0 0,0 0 0 0 0,0 0 0 0 0,0 0-1 0 0,0 0 1 0 0,0 0 0 0 0,-1 0 0 0 0,1 0 0 0 0,0 0-1 0 0,0 0 1 0 0,0 0 0 0 0,0 0 0 0 0,0 1 0 0 0,-1-1-1 0 0,1 0 1 0 0,0 0 0 0 0,0 0 0 0 0,0 0 0 0 0,0 0 1 0 0,0 6-143 0 0,5 7-181 0 0,-4-11 256 0 0,1 0 1 0 0,0-1-1 0 0,-1 1 0 0 0,1-1 0 0 0,0 1 0 0 0,0-1 0 0 0,0 0 0 0 0,0 0 0 0 0,2 1 68 0 0,-2 0-62 0 0,1-1-1 0 0,-1 0 0 0 0,0 1 0 0 0,1-1 0 0 0,-1 1 1 0 0,0 0-1 0 0,0-1 0 0 0,0 2 63 0 0,18 17-3370 0 0,14 11 3370 0 0,13 11-3848 0 0,-26-18 2242 0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2.984"/>
    </inkml:context>
    <inkml:brush xml:id="br0">
      <inkml:brushProperty name="width" value="0.05" units="cm"/>
      <inkml:brushProperty name="height" value="0.05" units="cm"/>
      <inkml:brushProperty name="color" value="#333333"/>
    </inkml:brush>
  </inkml:definitions>
  <inkml:trace contextRef="#ctx0" brushRef="#br0">628 73 10136 0 0,'-3'0'150'0'0,"3"1"-92"0"0,-1-1 0 0 0,0 0 0 0 0,1 0 0 0 0,-1 0 0 0 0,0 0 0 0 0,1 0 0 0 0,-1 0 0 0 0,0 0 0 0 0,1 0 0 0 0,-1 0 0 0 0,1 0 0 0 0,-1 0 0 0 0,0-1 0 0 0,1 1 0 0 0,-1 0 0 0 0,0-1-58 0 0,-4-3 736 0 0,2-4 5976 0 0,-1 1-2760 0 0,4 7-3399 0 0,0 0-10 0 0,0 0-34 0 0,0 0-118 0 0,0 0-51 0 0,0 0-11 0 0,0 0-2 0 0,0 0-6 0 0,0 0-1 0 0,0 0 0 0 0,0 0 7 0 0,0 0 28 0 0,0 0 11 0 0,0 0 2 0 0,0 0-39 0 0,0 0-161 0 0,0 0-68 0 0,0 0-17 0 0,0 0-6 0 0,0 0-10 0 0,0 0-3 0 0,0 0 0 0 0,0 0 0 0 0,0 0 0 0 0,0 0 0 0 0,0 0 11 0 0,0 0 42 0 0,0 0 12 0 0,0 0 6 0 0,-1 1-3 0 0,-11 22 192 0 0,-25 22 116 0 0,33-39-392 0 0,0 0-1 0 0,1 0 1 0 0,-1 0 0 0 0,1 1-1 0 0,1-1-47 0 0,-15 27 122 0 0,-2-5-38 0 0,-45 73 152 0 0,30-49-201 0 0,-3-1-1 0 0,-2-1 1 0 0,-6 2-35 0 0,-45 57 232 0 0,13-20-134 0 0,41-50-36 0 0,-15 23-62 0 0,30-38-31 0 0,20-23-118 0 0,10-8-167 0 0,0-1 32 0 0,0 1 0 0 0,-1-1 0 0 0,0-1-1 0 0,0 1 1 0 0,-1-1 0 0 0,0-1 0 0 0,0 1 0 0 0,2-7 284 0 0,1 1-223 0 0,21-30-1245 0 0,1 1 0 0 0,37-37 1468 0 0,35-36-1753 0 0,-78 90 1223 0 0,48-47-707 0 0,-60 60 1099 0 0,-2-1 0 0 0,0 0-1 0 0,0-1 1 0 0,-2-1 0 0 0,0 1 0 0 0,-1-2-1 0 0,3-7 139 0 0,4-3 7 0 0,-11 20 62 0 0,0-1 1 0 0,0 0-1 0 0,2-6-69 0 0,32-71 1672 0 0,-38 80-1491 0 0,1 1 0 0 0,0 0 1 0 0,1 0-1 0 0,-1 1 0 0 0,1-1 0 0 0,-1 0 1 0 0,1 1-1 0 0,1-1 0 0 0,-1 1 0 0 0,1 0 0 0 0,0 0 1 0 0,-1 1-1 0 0,3-2-181 0 0,-5 5 349 0 0,-1 0 3 0 0,0 0 0 0 0,0 0-4 0 0,1 0-290 0 0,0 0-1 0 0,0 1 0 0 0,0-1 1 0 0,0 0-1 0 0,0 1 1 0 0,1-1-1 0 0,-1 1 1 0 0,0 0-1 0 0,0-1 1 0 0,0 1-1 0 0,0 0 0 0 0,0-1 1 0 0,-1 1-1 0 0,1 0 1 0 0,0 0-1 0 0,0 0 1 0 0,0 0-1 0 0,-1 0 0 0 0,1 0-57 0 0,12 22 494 0 0,22 49 532 0 0,-16-32-538 0 0,1-1 1 0 0,2-1-1 0 0,9 10-488 0 0,32 56 567 0 0,-29-44-285 0 0,2-2 0 0 0,3-1 0 0 0,43 49-282 0 0,-49-66 57 0 0,-5-8 57 0 0,6 6-114 0 0,-19-22 28 0 0,-10-11-2 0 0,-1 0 0 0 0,1 0 0 0 0,0-1 0 0 0,0 1-1 0 0,2 0-25 0 0,1 1 36 0 0,-7-4-118 0 0,-1-2-4 0 0,0 0-40 0 0,0 0-224 0 0,-1-2-98 0 0,-3-8-79 0 0,1 1 0 0 0,0-1 0 0 0,0 0 0 0 0,1 0-1 0 0,0-6 528 0 0,-2-18-1849 0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3.535"/>
    </inkml:context>
    <inkml:brush xml:id="br0">
      <inkml:brushProperty name="width" value="0.05" units="cm"/>
      <inkml:brushProperty name="height" value="0.05" units="cm"/>
      <inkml:brushProperty name="color" value="#333333"/>
    </inkml:brush>
  </inkml:definitions>
  <inkml:trace contextRef="#ctx0" brushRef="#br0">78 197 6912 0 0,'0'0'528'0'0,"-3"0"-342"0"0,-21 0 90 0 0,23 0-128 0 0,0 0 0 0 0,1 0-1 0 0,-1-1 1 0 0,0 1 0 0 0,0 0-1 0 0,1-1 1 0 0,-1 1 0 0 0,0 0 0 0 0,1-1-1 0 0,-1 1 1 0 0,0-1 0 0 0,1 1-1 0 0,-1-1 1 0 0,1 1 0 0 0,-1-1-1 0 0,1 0 1 0 0,-1 0-148 0 0,-2-1 580 0 0,-12-5 1516 0 0,14 6-1919 0 0,0 1 1 0 0,0 0-1 0 0,0-1 0 0 0,0 1 0 0 0,0 0 0 0 0,0-1 0 0 0,0 1 1 0 0,0-1-1 0 0,0 0 0 0 0,0 1 0 0 0,0-1 0 0 0,0 0 0 0 0,0 0 1 0 0,1 0-1 0 0,-1 1 0 0 0,0-1 0 0 0,1 0 0 0 0,-1 0 0 0 0,0 0 0 0 0,1 0 1 0 0,-1 0-1 0 0,1 0 0 0 0,0 0 0 0 0,-1 0 0 0 0,1 0 0 0 0,0 0 1 0 0,0-1-1 0 0,-1 1 0 0 0,1 0 0 0 0,0 0 0 0 0,0 0 0 0 0,0 0 1 0 0,0 0-1 0 0,1-1-177 0 0,-1-3 237 0 0,0-1 1 0 0,1 1-1 0 0,0 0 1 0 0,0 0-1 0 0,0 0 1 0 0,1 1-1 0 0,0-1 1 0 0,0 0-1 0 0,0 0 1 0 0,0 1 0 0 0,1-1-1 0 0,0 1 1 0 0,-1 0-1 0 0,2 0 1 0 0,-1 0-1 0 0,0 0 1 0 0,1 1-1 0 0,0-1 1 0 0,0 1-1 0 0,2-2-237 0 0,16-7 508 0 0,-5 2-49 0 0,1 1 0 0 0,8-3-459 0 0,-18 9 78 0 0,0 1 1 0 0,0 0 0 0 0,0 0-1 0 0,0 0 1 0 0,1 1 0 0 0,-1 1-1 0 0,5-1-78 0 0,-4 1 40 0 0,-1 0 0 0 0,1 1 0 0 0,-1 0 0 0 0,1 0 0 0 0,0 1-40 0 0,-5-1 11 0 0,0 1 0 0 0,1-1 0 0 0,-2 1 0 0 0,1 0 0 0 0,0 0 0 0 0,0 1 0 0 0,-1-1-1 0 0,1 1 1 0 0,-1 0 0 0 0,1 0 0 0 0,0 1-11 0 0,0 0 8 0 0,0 0-1 0 0,0 1 1 0 0,0-1-1 0 0,0 1 1 0 0,-1 0 0 0 0,0 0-1 0 0,0 0 1 0 0,0 1-1 0 0,-1-1 1 0 0,1 1-1 0 0,-1-1 1 0 0,-1 1-1 0 0,1 0 1 0 0,-1 0 0 0 0,0 0-1 0 0,0 0 1 0 0,-1 0-1 0 0,0 0 1 0 0,0 0-1 0 0,0 0 1 0 0,-1 1-8 0 0,0 5 83 0 0,-1 1 0 0 0,0-1 0 0 0,-1 0 1 0 0,-1 0-1 0 0,0 0 0 0 0,0 0 0 0 0,-1-1 0 0 0,-6 11-83 0 0,-3 0 332 0 0,-2 0-1 0 0,0 0 0 0 0,-1-2 0 0 0,-4 4-331 0 0,9-13 134 0 0,-1 0 0 0 0,-4 3-134 0 0,4-4 73 0 0,0 1 0 0 0,-3 5-73 0 0,9-10 35 0 0,0 1 1 0 0,0-1-1 0 0,-9 6-35 0 0,12-9-43 0 0,0-1-22 0 0,1 1 0 0 0,0-1 0 0 0,-1 1 0 0 0,1-1 1 0 0,1 1-1 0 0,-1 0 0 0 0,0 0 0 0 0,-1 3 65 0 0,-1-1-485 0 0,0 1-525 0 0,2 0-3010 0 0,-2 4 2092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23.875"/>
    </inkml:context>
    <inkml:brush xml:id="br0">
      <inkml:brushProperty name="width" value="0.05" units="cm"/>
      <inkml:brushProperty name="height" value="0.05" units="cm"/>
      <inkml:brushProperty name="color" value="#333333"/>
    </inkml:brush>
  </inkml:definitions>
  <inkml:trace contextRef="#ctx0" brushRef="#br0">1 0 6912 0 0,'0'0'528'0'0,"0"0"16"0"0,0 0 1330 0 0,0 0 617 0 0,0 0 124 0 0,0 0-197 0 0,0 0-942 0 0,0 0-415 0 0,0 0-79 0 0,0 0-81 0 0,0 0-261 0 0,1 2-116 0 0,23 10 321 0 0,-23-11-1477 0 0,-1-1-1430 0 0,0 0-5615 0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52.810"/>
    </inkml:context>
    <inkml:brush xml:id="br0">
      <inkml:brushProperty name="width" value="0.05" units="cm"/>
      <inkml:brushProperty name="height" value="0.05" units="cm"/>
      <inkml:brushProperty name="color" value="#333333"/>
    </inkml:brush>
  </inkml:definitions>
  <inkml:trace contextRef="#ctx0" brushRef="#br0">683 36 5528 0 0,'1'-2'422'0'0,"21"-15"-58"0"0,-22 16-218 0 0,0 1-1 0 0,1-1 0 0 0,-1 1 0 0 0,1-1 0 0 0,-1 1 0 0 0,1-1 0 0 0,-1 1 1 0 0,1-1-1 0 0,-1 1 0 0 0,1 0 0 0 0,0-1 0 0 0,-1 1 0 0 0,1 0 0 0 0,0-1 1 0 0,-1 1-1 0 0,1 0 0 0 0,0 0 0 0 0,-1 0 0 0 0,1 0 0 0 0,0 0 0 0 0,0 0-145 0 0,-1 0 56 0 0,1 0 0 0 0,-1 0 0 0 0,0 0-1 0 0,1 0 1 0 0,-1 0 0 0 0,0 0 0 0 0,1 0-1 0 0,-1 0 1 0 0,0 0 0 0 0,1-1 0 0 0,-1 1-1 0 0,0 0 1 0 0,1 0 0 0 0,-1 0-1 0 0,0 0 1 0 0,1 0 0 0 0,-1-1 0 0 0,0 1-1 0 0,0 0 1 0 0,1 0 0 0 0,-1 0 0 0 0,0-1-1 0 0,0 1 1 0 0,1 0 0 0 0,-1 0 0 0 0,0-1-1 0 0,0 1 1 0 0,0 0 0 0 0,1-1 0 0 0,-1 1-1 0 0,0 0 1 0 0,0-1 0 0 0,0 1-1 0 0,0 0 1 0 0,0-1 0 0 0,0 1 0 0 0,0 0-1 0 0,0-1 1 0 0,0 1 0 0 0,0 0 0 0 0,0-1-56 0 0,0 0 1114 0 0,0 1-127 0 0,0 0-26 0 0,0 0-22 0 0,2 1-710 0 0,0 0 0 0 0,0 0 1 0 0,0 0-1 0 0,-1 1 0 0 0,1-1 1 0 0,-1 0-1 0 0,1 1 0 0 0,-1-1 1 0 0,1 1-1 0 0,-1-1 0 0 0,0 1 1 0 0,1 0-1 0 0,-1 0 0 0 0,1 1-229 0 0,-2-2 198 0 0,1 1-116 0 0,0-1 0 0 0,-1 1-1 0 0,1-1 1 0 0,0 1 0 0 0,-1-1 0 0 0,0 1 0 0 0,1-1 0 0 0,-1 1 0 0 0,0 0 0 0 0,0-1 0 0 0,0 1 0 0 0,0-1-1 0 0,0 1 1 0 0,0 0 0 0 0,-1-1 0 0 0,1 1 0 0 0,0-1 0 0 0,-1 1 0 0 0,1 0-82 0 0,-16 33 1110 0 0,6-12-430 0 0,2-5-172 0 0,-1-1 0 0 0,-1 0 0 0 0,-11 16-508 0 0,-4 8 400 0 0,-16 21 627 0 0,-28 34-1027 0 0,-8 10 621 0 0,-249 362 1235 0 0,296-420-1481 0 0,-10 26-375 0 0,9-17 161 0 0,25-46-133 0 0,1 0 0 0 0,0 0 0 0 0,0 1-1 0 0,1-1 1 0 0,0 1 0 0 0,1 0 0 0 0,-1 10-28 0 0,2-11 33 0 0,1-9-31 0 0,0 0 0 0 0,1-1-1 0 0,-1 1 1 0 0,1 0 0 0 0,0 0 0 0 0,-1 0 0 0 0,1 0 0 0 0,0 0-1 0 0,0 0 1 0 0,0-1 0 0 0,1 1 0 0 0,-1 0 0 0 0,0 0-1 0 0,1 0 1 0 0,-1 0 0 0 0,1-1 0 0 0,0 2-2 0 0,0-2 53 0 0,16-13 54 0 0,-14 8-240 0 0,0 0 1 0 0,-1 0-1 0 0,0 0 1 0 0,0-1 0 0 0,0 1-1 0 0,0-1 1 0 0,0 1-1 0 0,-1-1 1 0 0,0 0-1 0 0,0 1 1 0 0,-1-1-1 0 0,1-5 134 0 0,-8-24-2873 0 0,6 25 1253 0 0,-3 1-48 0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58.297"/>
    </inkml:context>
    <inkml:brush xml:id="br0">
      <inkml:brushProperty name="width" value="0.05" units="cm"/>
      <inkml:brushProperty name="height" value="0.05" units="cm"/>
      <inkml:brushProperty name="color" value="#333333"/>
    </inkml:brush>
  </inkml:definitions>
  <inkml:trace contextRef="#ctx0" brushRef="#br0">46 268 4144 0 0,'10'-6'100'0'0,"16"-12"136"0"0,-24 17-230 0 0,-1 0 0 0 0,0 0-1 0 0,0 0 1 0 0,0 0 0 0 0,0 0 0 0 0,0 0-1 0 0,0-1 1 0 0,0 1 0 0 0,-1 0 0 0 0,1 0 0 0 0,0-1-1 0 0,-1 1 1 0 0,1-1 0 0 0,-1 1 0 0 0,1-1-1 0 0,-1 1 1 0 0,0-1 0 0 0,0 0-6 0 0,1-2 413 0 0,-1 0 0 0 0,1 0 0 0 0,0 0 0 0 0,0 0 1 0 0,0 0-1 0 0,0 0 0 0 0,0 1 0 0 0,1-1 0 0 0,1-2-413 0 0,-1 2 464 0 0,0 1 1 0 0,-1-1-1 0 0,1 0 0 0 0,-1 1 0 0 0,0-1 0 0 0,0 0 0 0 0,0 1 0 0 0,-1-1 1 0 0,1-3-465 0 0,-1 0 425 0 0,1-1 0 0 0,0 1 0 0 0,1-1 0 0 0,0 1 0 0 0,0 0 0 0 0,0 0 0 0 0,2-1-425 0 0,-1-1 353 0 0,1-10 513 0 0,-4 18-807 0 0,0-1 0 0 0,0 1 1 0 0,1-1-1 0 0,-1 1 1 0 0,0 0-1 0 0,1-1 0 0 0,-1 1 1 0 0,1 0-1 0 0,-1-1 0 0 0,1 1 1 0 0,0 0-1 0 0,0 0 0 0 0,-1 0 1 0 0,1 0-1 0 0,0 0 0 0 0,1-1-59 0 0,-1 1 139 0 0,0 0 0 0 0,0 0-1 0 0,0 0 1 0 0,-1 0 0 0 0,1 0-1 0 0,0-1 1 0 0,-1 1 0 0 0,1 0-1 0 0,-1 0 1 0 0,1 0 0 0 0,-1-1-1 0 0,1 1 1 0 0,-1 0 0 0 0,0 0-1 0 0,0-1-138 0 0,1 1 64 0 0,-1 1 1 0 0,1-1-1 0 0,-1 0 0 0 0,1 1 0 0 0,-1-1 0 0 0,1 1 0 0 0,0-1 0 0 0,-1 1 0 0 0,1-1 0 0 0,0 1 0 0 0,-1-1 0 0 0,1 1 0 0 0,0-1 1 0 0,0 1-1 0 0,-1 0 0 0 0,2 0-64 0 0,0-2 542 0 0,-2 2 2 0 0,0 0-5 0 0,0 0-22 0 0,-5 13 507 0 0,3-5-739 0 0,-1-1 0 0 0,1 2 0 0 0,0-1 0 0 0,1 0 0 0 0,-1 7-285 0 0,-3 17 535 0 0,-9 12 75 0 0,11-36-497 0 0,0 1 0 0 0,0 0 1 0 0,1 0-1 0 0,-1 7-113 0 0,2-9 64 0 0,0 0 0 0 0,0 0-1 0 0,-1-1 1 0 0,0 1 0 0 0,0 0 0 0 0,0-1 0 0 0,-1 1 0 0 0,-2 3-65 0 0,-1 0 57 0 0,3-5-26 0 0,0 0 0 0 0,0 1 0 0 0,0-1 1 0 0,0 1-1 0 0,1 0 0 0 0,0 0 1 0 0,0 0-1 0 0,0 5-30 0 0,0 2 51 0 0,2-6-25 0 0,-1-1 0 0 0,0 0 0 0 0,0 1 0 0 0,-1-1 0 0 0,1 0 0 0 0,-2 0 0 0 0,1 0-26 0 0,-9 16 60 0 0,7-15-35 0 0,0 0-1 0 0,1 1 1 0 0,0-1 0 0 0,0 1-1 0 0,1-1 1 0 0,-2 9-25 0 0,0 2 53 0 0,-1-1 0 0 0,-1 3-53 0 0,-1 3 51 0 0,1 6 27 0 0,6-27-49 0 0,0-2-90 0 0,0 0-47 0 0,0 0-11 0 0,0 0-173 0 0,0 0-724 0 0,0 0-322 0 0,0 0-64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58.664"/>
    </inkml:context>
    <inkml:brush xml:id="br0">
      <inkml:brushProperty name="width" value="0.05" units="cm"/>
      <inkml:brushProperty name="height" value="0.05" units="cm"/>
      <inkml:brushProperty name="color" value="#333333"/>
    </inkml:brush>
  </inkml:definitions>
  <inkml:trace contextRef="#ctx0" brushRef="#br0">55 24 14744 0 0,'-8'1'393'0'0,"0"-1"0"0"0,0 1 1 0 0,1 0-1 0 0,-1 1-393 0 0,-2 0 767 0 0,7-3-213 0 0,2 0-99 0 0,0 0 1517 0 0,1 1 92 0 0,0 0-151 0 0,0 0-694 0 0,0 0-311 0 0,0 0-63 0 0,0 0-109 0 0,0 0-411 0 0,0-1-312 0 0,0 1 1 0 0,0-1-1 0 0,0 1 0 0 0,1-1 0 0 0,-1 1 1 0 0,0-1-1 0 0,0 1 0 0 0,0-1 0 0 0,1 1 0 0 0,-1-1 1 0 0,0 1-1 0 0,1 0 0 0 0,-1-1 0 0 0,0 1 1 0 0,1 0-1 0 0,-1-1 0 0 0,1 1 0 0 0,-1 0 1 0 0,0-1-1 0 0,1 1 0 0 0,-1 0 0 0 0,1-1 0 0 0,-1 1 1 0 0,1 0-1 0 0,-1 0 0 0 0,1 0 0 0 0,0 0-13 0 0,9-7-1642 0 0,-3-3 1043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12.432"/>
    </inkml:context>
    <inkml:brush xml:id="br0">
      <inkml:brushProperty name="width" value="0.05" units="cm"/>
      <inkml:brushProperty name="height" value="0.05" units="cm"/>
      <inkml:brushProperty name="color" value="#333333"/>
    </inkml:brush>
  </inkml:definitions>
  <inkml:trace contextRef="#ctx0" brushRef="#br0">29 0 4608 0 0,'0'0'353'0'0,"0"0"254"0"0,0 0 1926 0 0,0 0 864 0 0,-2 1 174 0 0,1 1-3182 0 0,0-1 0 0 0,-1 0 0 0 0,1 0 0 0 0,0 1 0 0 0,0-1 0 0 0,1 0 0 0 0,-1 1 0 0 0,0-1 0 0 0,0 1 0 0 0,1 0 0 0 0,-1-1 1 0 0,1 1-1 0 0,-1-1 0 0 0,1 1 0 0 0,-1 1-389 0 0,0 10 174 0 0,-5 30 1078 0 0,1 1 0 0 0,3 10-1252 0 0,2-34 10 0 0,1-1-1 0 0,1 1 0 0 0,0 0 1 0 0,2-1-1 0 0,0 1-9 0 0,-4-19-733 0 0,0-1-283 0 0,0 0-1283 0 0,0 0-4907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4.700"/>
    </inkml:context>
    <inkml:brush xml:id="br0">
      <inkml:brushProperty name="width" value="0.1" units="cm"/>
      <inkml:brushProperty name="height" value="0.1" units="cm"/>
      <inkml:brushProperty name="color" value="#333333"/>
    </inkml:brush>
  </inkml:definitions>
  <inkml:trace contextRef="#ctx0" brushRef="#br0">0 441 14688 0 0,'0'0'670'0'0,"0"0"-12"0"0,3 0-421 0 0,5-1-94 0 0,0 0 0 0 0,0 0 0 0 0,0 0 0 0 0,0-1 0 0 0,0 0-1 0 0,0-1 1 0 0,0 0 0 0 0,7-3-143 0 0,11-8 1230 0 0,22-15-1230 0 0,-44 27 53 0 0,11-9 137 0 0,0 0 0 0 0,-1-1-1 0 0,6-7-189 0 0,6-5 103 0 0,-17 16-74 0 0,0-1-1 0 0,0 1 1 0 0,-1-2-1 0 0,0 1 1 0 0,-1-1-1 0 0,0 0 1 0 0,-1 0-1 0 0,0-1 0 0 0,3-9-28 0 0,-6 12 28 0 0,3-6-10 0 0,-1 0 0 0 0,-1 0 0 0 0,0-1 1 0 0,-1 0-1 0 0,0-6-18 0 0,-2 18 15 0 0,-1-1 0 0 0,0 0 0 0 0,0 1 0 0 0,0-1 0 0 0,0 1 0 0 0,-1-1 0 0 0,1 1 1 0 0,-1-1-1 0 0,0 1 0 0 0,0-1 0 0 0,-1 1 0 0 0,1 0 0 0 0,-1-1 0 0 0,1 1 0 0 0,-1 0 0 0 0,0 0 1 0 0,0 0-1 0 0,0 0 0 0 0,-1 1 0 0 0,1-1 0 0 0,-1 1 0 0 0,1-1 0 0 0,-1 1 0 0 0,0 0 0 0 0,-2-1-15 0 0,2 1 6 0 0,0 0-1 0 0,0 1 1 0 0,-1-1 0 0 0,1 1-1 0 0,-1 0 1 0 0,1 0-1 0 0,-1 1 1 0 0,0-1-1 0 0,1 1 1 0 0,-1-1-1 0 0,0 1 1 0 0,1 0 0 0 0,-2 1-6 0 0,-5 0-8 0 0,1 0 1 0 0,0 1-1 0 0,0 0 1 0 0,-8 3 7 0 0,12-2 42 0 0,0-1 0 0 0,0 1 1 0 0,0 0-1 0 0,1 0 0 0 0,-1 1 0 0 0,1-1 0 0 0,0 1 1 0 0,0 0-1 0 0,0 0 0 0 0,0 0 0 0 0,1 1 0 0 0,-3 3-42 0 0,-1 3 161 0 0,-1 1 0 0 0,2 0 0 0 0,-1 0-1 0 0,-2 9-160 0 0,5-9 121 0 0,-1 1 1 0 0,2 0-1 0 0,0 0 0 0 0,0 1 0 0 0,1-1 0 0 0,1 0 0 0 0,0 1 0 0 0,1-1 0 0 0,1 1 0 0 0,0-1 1 0 0,0 0-1 0 0,3 9-121 0 0,0-7 122 0 0,-1 1 19 0 0,2 0 0 0 0,0 0 0 0 0,3 5-141 0 0,-6-16 10 0 0,0-1 0 0 0,1 1 0 0 0,-1-1 0 0 0,1 0 0 0 0,0 0 0 0 0,0 0 0 0 0,1 0 0 0 0,-1-1 0 0 0,1 1 0 0 0,0-1-1 0 0,0 0 1 0 0,0 0 0 0 0,1 1-10 0 0,2 0-32 0 0,0 0 1 0 0,0-1-1 0 0,1 0 0 0 0,-1 0 0 0 0,1 0 0 0 0,0-1 1 0 0,0 0-1 0 0,0 0 0 0 0,0-1 0 0 0,1 0 0 0 0,-1-1 1 0 0,0 0-1 0 0,6-1 32 0 0,-7 1-773 0 0,0-2 0 0 0,0 1 1 0 0,0-1-1 0 0,0 0 0 0 0,0 0 0 0 0,0-1 1 0 0,-1 0-1 0 0,1-1 0 0 0,-1 1 0 0 0,2-2 773 0 0,23-18-6594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12.772"/>
    </inkml:context>
    <inkml:brush xml:id="br0">
      <inkml:brushProperty name="width" value="0.05" units="cm"/>
      <inkml:brushProperty name="height" value="0.05" units="cm"/>
      <inkml:brushProperty name="color" value="#333333"/>
    </inkml:brush>
  </inkml:definitions>
  <inkml:trace contextRef="#ctx0" brushRef="#br0">28 1 1376 0 0,'0'0'2'0'0,"0"0"0"0"0,0 0 0 0 0,0 0 0 0 0,0 1 0 0 0,0-1 0 0 0,0 0 0 0 0,0 0 0 0 0,0 0 0 0 0,0 0 0 0 0,0 0 0 0 0,0 0 0 0 0,0 0 0 0 0,0 0 0 0 0,-1 0 0 0 0,1 1 0 0 0,0-1 0 0 0,0 0 0 0 0,0 0 0 0 0,0 0 0 0 0,0 0 0 0 0,0 0 0 0 0,0 0 0 0 0,0 0 0 0 0,-1 0 0 0 0,1 0 0 0 0,0 0 0 0 0,0 0 0 0 0,0 0 0 0 0,0 0 0 0 0,0 0 0 0 0,0 0 0 0 0,0 0 0 0 0,-1 0 0 0 0,1 0 0 0 0,0 0 0 0 0,0 0 1 0 0,0 0-1 0 0,0 0 0 0 0,0 0 0 0 0,0 0 0 0 0,0 0 0 0 0,-1 0 0 0 0,1 0 0 0 0,0 0 0 0 0,0 0 0 0 0,0 0 0 0 0,0 0 0 0 0,0-1 0 0 0,0 1 0 0 0,0 0 0 0 0,0 0 0 0 0,0 0 0 0 0,0 0 0 0 0,-1 0 0 0 0,1 0 0 0 0,0 0 0 0 0,0 0 0 0 0,0 0 0 0 0,0-1 0 0 0,0 1 0 0 0,0 0 0 0 0,0 0 0 0 0,0 0 0 0 0,0 0 0 0 0,0 0 0 0 0,0 0 0 0 0,0-1-2 0 0,-3 10-14 0 0,3-8 21 0 0,-4 17 568 0 0,1 10 4513 0 0,-4 18 3882 0 0,5-34-8142 0 0,1 0 0 0 0,-1 0 0 0 0,2 0 0 0 0,0 1 0 0 0,0 0-828 0 0,0 6 665 0 0,1-16-620 0 0,-1-1 0 0 0,0 0-1 0 0,1 1 1 0 0,-1-1 0 0 0,1 0 0 0 0,0 1-1 0 0,0-1 1 0 0,0 0 0 0 0,0 0 0 0 0,0 0-1 0 0,2 2-44 0 0,4 10-1737 0 0,-6-12 695 0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13.198"/>
    </inkml:context>
    <inkml:brush xml:id="br0">
      <inkml:brushProperty name="width" value="0.05" units="cm"/>
      <inkml:brushProperty name="height" value="0.05" units="cm"/>
      <inkml:brushProperty name="color" value="#333333"/>
    </inkml:brush>
  </inkml:definitions>
  <inkml:trace contextRef="#ctx0" brushRef="#br0">0 1 8752 0 0,'0'0'673'0'0,"0"2"-192"0"0,1 4 415 0 0,1 0 0 0 0,-1 0-1 0 0,1-1 1 0 0,0 1-1 0 0,0 0 1 0 0,1-1 0 0 0,0 1-1 0 0,1 2-895 0 0,12 26 1508 0 0,-6 20 322 0 0,-2-6-797 0 0,-2-6-348 0 0,11 61 594 0 0,-13-81-620 0 0,0 23-659 0 0,2 20 405 0 0,-1-29-287 0 0,-2 0-1 0 0,-1 0 1 0 0,-2 1-118 0 0,0-35 2 0 0,0 0 0 0 0,1 0-1 0 0,-1-1 1 0 0,0 1 0 0 0,0 0-1 0 0,1-1 1 0 0,-1 1 0 0 0,1 0 0 0 0,0 0-2 0 0,0 0-27 0 0,0 1 0 0 0,0-1 0 0 0,-1 1 0 0 0,1-1 0 0 0,-1 1 0 0 0,0-1 0 0 0,1 1 0 0 0,-1-1 1 0 0,0 2 26 0 0,0-3-835 0 0,0-1-236 0 0,0 0-38 0 0,5-4-2047 0 0,-2-4 1002 0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13.594"/>
    </inkml:context>
    <inkml:brush xml:id="br0">
      <inkml:brushProperty name="width" value="0.05" units="cm"/>
      <inkml:brushProperty name="height" value="0.05" units="cm"/>
      <inkml:brushProperty name="color" value="#333333"/>
    </inkml:brush>
  </inkml:definitions>
  <inkml:trace contextRef="#ctx0" brushRef="#br0">0 1 6912 0 0,'0'0'314'0'0,"0"0"-6"0"0,1 1-198 0 0,3 2 326 0 0,-1 0 1 0 0,0 1-1 0 0,-1-1 1 0 0,1 1-1 0 0,-1 0 0 0 0,1 0 1 0 0,-1 0-1 0 0,0 0 1 0 0,0 0-1 0 0,-1 0-436 0 0,16 47 6342 0 0,-3 3-4029 0 0,31 129 926 0 0,-26-111-2575 0 0,-10-40-159 0 0,1 13-505 0 0,16 69 416 0 0,-24-107-377 0 0,1 1 0 0 0,-1-1 0 0 0,1 0 1 0 0,3 4-40 0 0,-3-6-181 0 0,-1 0-1 0 0,0 0 1 0 0,0 0 0 0 0,0 0 0 0 0,0 0 0 0 0,-1 1 0 0 0,0-1 0 0 0,0 2 181 0 0,-1-5-781 0 0,0-2-139 0 0,0 0-544 0 0,-5-11-1984 0 0,0 2 1690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14.218"/>
    </inkml:context>
    <inkml:brush xml:id="br0">
      <inkml:brushProperty name="width" value="0.05" units="cm"/>
      <inkml:brushProperty name="height" value="0.05" units="cm"/>
      <inkml:brushProperty name="color" value="#333333"/>
    </inkml:brush>
  </inkml:definitions>
  <inkml:trace contextRef="#ctx0" brushRef="#br0">9 189 13824 0 0,'-4'-8'241'0'0,"1"1"-225"0"0,2 7 857 0 0,0 3 1106 0 0,6 1-258 0 0,-1-1-1565 0 0,0-1-1 0 0,0 0 1 0 0,0-1 0 0 0,0 1 0 0 0,0-1-1 0 0,3 1-155 0 0,12 5 474 0 0,-17-7-435 0 0,0 1 0 0 0,0-1 0 0 0,0 0 0 0 0,0 1 0 0 0,-1-1 0 0 0,1 0 0 0 0,0 0 0 0 0,0 0-1 0 0,0 0 1 0 0,0 0 0 0 0,0-1 0 0 0,0 1 0 0 0,0-1 0 0 0,0 1-39 0 0,1-1 53 0 0,1 0-1 0 0,-1 1 0 0 0,0-1 1 0 0,1 1-1 0 0,-1 0 1 0 0,0 0-1 0 0,1 0-52 0 0,19 3 261 0 0,-15-1-237 0 0,1-1 1 0 0,-1 0-1 0 0,0-1 1 0 0,7 0-25 0 0,8-2-131 0 0,4-1-151 0 0,-1 1 1 0 0,0 1-1 0 0,1 1 1 0 0,-1 1-1 0 0,1 2 282 0 0,-27-3-9 0 0,16 3-442 0 0,-1-1 1 0 0,0 0-1 0 0,0-1 1 0 0,1-1-1 0 0,-1 0 1 0 0,1-1 0 0 0,4-1 450 0 0,-12 0-291 0 0,1 1 0 0 0,0 0 0 0 0,0 1 0 0 0,2 0 291 0 0,-2 1 44 0 0,-1-2-1 0 0,0 1 1 0 0,0-1 0 0 0,0 0-1 0 0,5-2-43 0 0,-3 1 587 0 0,0 0-1 0 0,-1 0 1 0 0,1 1 0 0 0,1 0-587 0 0,10 3 1225 0 0,-17-1-1140 0 0,-1-1 1 0 0,1 1 0 0 0,-1-1-1 0 0,1 0 1 0 0,0 0-1 0 0,-1-1 1 0 0,1 1 0 0 0,-1 0-1 0 0,1-1 1 0 0,2-1-86 0 0,-2 1 89 0 0,1-1 0 0 0,0 0 0 0 0,-1 0 0 0 0,1-1-1 0 0,-1 0 1 0 0,0 1 0 0 0,0-1 0 0 0,0-1 0 0 0,0 1 0 0 0,-1 0 0 0 0,1-1 0 0 0,-1 0 0 0 0,0 0-1 0 0,0 0 1 0 0,2-4-89 0 0,1-4 110 0 0,-1-1 25 0 0,0 0 1 0 0,0 0-1 0 0,-1 0-135 0 0,-3 9 26 0 0,0 1-1 0 0,0-1 1 0 0,-1 0-1 0 0,0 1 1 0 0,1-1 0 0 0,-1 0-1 0 0,-1 1 1 0 0,1-1-1 0 0,0 0 1 0 0,-1 1-1 0 0,0-1 1 0 0,0 1-1 0 0,-1-3-25 0 0,2 4 15 0 0,0 1-1 0 0,-1 0 1 0 0,1 0 0 0 0,-1 0-1 0 0,0 0 1 0 0,1 0-1 0 0,-1 0 1 0 0,0 0 0 0 0,0 0-1 0 0,0 0 1 0 0,1 0-1 0 0,-1 0 1 0 0,0 1-1 0 0,0-1 1 0 0,0 0 0 0 0,-1 1-1 0 0,1-1 1 0 0,0 0-1 0 0,0 1 1 0 0,0-1-1 0 0,0 1 1 0 0,-1-1-15 0 0,0 1 21 0 0,-1 0 0 0 0,1 0 0 0 0,0 0 1 0 0,0 0-1 0 0,0 1 0 0 0,0-1 0 0 0,0 0 0 0 0,0 1 0 0 0,1-1 0 0 0,-1 1 1 0 0,0 0-1 0 0,0 0 0 0 0,-1 0-21 0 0,-2 2 65 0 0,0 0 1 0 0,0 1-1 0 0,0-1 0 0 0,0 1 1 0 0,0 0-1 0 0,0 1 1 0 0,1-1-1 0 0,-3 5-65 0 0,-2 3 162 0 0,1 1 1 0 0,0 0-1 0 0,1 0 0 0 0,0 1 0 0 0,2 0 1 0 0,-1 0-1 0 0,2 1 0 0 0,-1-1 1 0 0,2 1-1 0 0,0 0 0 0 0,0 14-162 0 0,1-9 101 0 0,1-1 0 0 0,2 1 0 0 0,0 0 1 0 0,2 11-102 0 0,-2-22 76 0 0,1 0 0 0 0,1 0 1 0 0,0 0-1 0 0,0 0 0 0 0,0 0 1 0 0,1-1-1 0 0,1 1 0 0 0,-1-1 1 0 0,1 0-1 0 0,5 5-76 0 0,-8-10 25 0 0,0-1 0 0 0,0 0 0 0 0,1 0 0 0 0,-1 0 0 0 0,0-1 0 0 0,1 1 0 0 0,-1-1 0 0 0,1 1 0 0 0,0-1 0 0 0,-1 0 0 0 0,1 0 0 0 0,0 0 0 0 0,2 1-25 0 0,22 9 19 0 0,-24-9-19 0 0,1 0 0 0 0,-1 0 0 0 0,1 0 0 0 0,-1 0 0 0 0,1-1 0 0 0,-1 0 0 0 0,1 1 0 0 0,0-1 0 0 0,0 0 0 0 0,-1-1 0 0 0,1 1 0 0 0,3-1 0 0 0,56 4-39 0 0,-48-2-14 0 0,-6-2-47 0 0,-1 0-1 0 0,0-1 0 0 0,0 0 0 0 0,-1 0 1 0 0,1-1-1 0 0,0 0 0 0 0,0 0 1 0 0,-1-1-1 0 0,1 0 0 0 0,-1 0 1 0 0,5-3 100 0 0,-1 0-375 0 0,1-1-1 0 0,-1 0 1 0 0,0-1 0 0 0,-1 0 0 0 0,0-1 0 0 0,7-8 375 0 0,-6 5-381 0 0,-2-1 0 0 0,1-1 0 0 0,-2 0 1 0 0,0 0-1 0 0,0 0 0 0 0,-1-1 1 0 0,-1 0-1 0 0,-1 0 0 0 0,4-16 381 0 0,-4 9-343 0 0,0 0 0 0 0,-2 1-1 0 0,-1-1 1 0 0,0-1 0 0 0,-2 1 0 0 0,-1 0-1 0 0,0-1 344 0 0,-7-17 70 0 0,4 22 311 0 0,1 13 265 0 0,1 9 932 0 0,2 14-142 0 0,37 156 2572 0 0,-33-161-4003 0 0,0-1-1 0 0,1-1 1 0 0,1 1 0 0 0,2 3-5 0 0,-1-3-1 0 0,-1 1 1 0 0,0 1-1 0 0,0 4 1 0 0,-4-11 120 0 0,1 0 0 0 0,-1 0 0 0 0,1 0 0 0 0,0-1 0 0 0,0 1 0 0 0,1-1 0 0 0,0 0 0 0 0,0 0 0 0 0,0 0 0 0 0,1 0 0 0 0,0-1 0 0 0,0 0-120 0 0,-3-3 23 0 0,0-1 0 0 0,1 0-1 0 0,-1 0 1 0 0,0 1 0 0 0,0-1 0 0 0,1-1-1 0 0,-1 1 1 0 0,1 0 0 0 0,-1-1 0 0 0,0 1-1 0 0,1-1 1 0 0,-1 1 0 0 0,1-1-1 0 0,-1 0 1 0 0,1 0 0 0 0,-1-1 0 0 0,1 1-1 0 0,-1 0 1 0 0,3-1-23 0 0,2-1 29 0 0,0 0 1 0 0,1 0-1 0 0,-1 0 0 0 0,0-1 1 0 0,-1 0-1 0 0,2-1-29 0 0,-1-1-29 0 0,0 0-1 0 0,-1-1 1 0 0,0 1-1 0 0,0-1 1 0 0,0 0-1 0 0,-1-1 1 0 0,0 1-1 0 0,0-1 1 0 0,2-4 29 0 0,5-6-90 0 0,-7 9-1 0 0,-1 1 0 0 0,0-1 0 0 0,0 0 0 0 0,-1 0 0 0 0,3-9 91 0 0,9-20-164 0 0,-12 27 101 0 0,1 1 0 0 0,-1-1 1 0 0,-1 0-1 0 0,1 0 1 0 0,-2 0-1 0 0,0 0 1 0 0,0-1-1 0 0,0 1 1 0 0,-1-1 62 0 0,4-25-331 0 0,-2 28 384 0 0,0-1 0 0 0,-1 0 0 0 0,0-5-53 0 0,-1-17 360 0 0,0 30-301 0 0,0 1 31 0 0,0 0 8 0 0,0 2 4 0 0,32 109 586 0 0,-17-53-491 0 0,29 103 342 0 0,-26-93-295 0 0,-8-32 200 0 0,11 29-444 0 0,-7-29 144 0 0,-3 0 0 0 0,0 0 1 0 0,-3 1-1 0 0,-1 0 0 0 0,-1 1 0 0 0,-2 0 0 0 0,-2 0 0 0 0,-2 21-144 0 0,-1-41 24 0 0,-1 0-1 0 0,-1-1 0 0 0,0 1 0 0 0,-3 3-23 0 0,4-11 16 0 0,-2 0-1 0 0,1-1 1 0 0,-1 1-1 0 0,-1-1 1 0 0,0 0 0 0 0,0 0-1 0 0,-1-1 1 0 0,0 1-16 0 0,4-6 2 0 0,-1-1 1 0 0,1 1-1 0 0,0-1 0 0 0,-1 1 1 0 0,1-1-1 0 0,-1 0 1 0 0,0 0-1 0 0,0 0 1 0 0,0 0-1 0 0,0-1 0 0 0,0 1 1 0 0,0-1-1 0 0,0 1 1 0 0,-1-1-1 0 0,1 0 1 0 0,0-1-1 0 0,-1 1 0 0 0,1-1 1 0 0,-1 1-1 0 0,1-1 1 0 0,-1 0-1 0 0,-1 0-2 0 0,-23 0-19 0 0,24 0 9 0 0,0 0 0 0 0,0 0 0 0 0,0 0 0 0 0,0 0 0 0 0,1 0 0 0 0,-1-1 0 0 0,0 0 0 0 0,0 1 0 0 0,-2-2 10 0 0,-11-7-299 0 0,1 0 0 0 0,1-2 1 0 0,-1 1-1 0 0,2-2 0 0 0,-8-7 299 0 0,14 12-540 0 0,0-1 0 0 0,1 0 0 0 0,0 0 0 0 0,0 0 0 0 0,1-1 0 0 0,0 0 0 0 0,1-1 0 0 0,0 1 0 0 0,0-1 0 0 0,1 0-1 0 0,1 0 1 0 0,-3-8 540 0 0,1-4-8131 0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7:15.206"/>
    </inkml:context>
    <inkml:brush xml:id="br0">
      <inkml:brushProperty name="width" value="0.05" units="cm"/>
      <inkml:brushProperty name="height" value="0.05" units="cm"/>
      <inkml:brushProperty name="color" value="#333333"/>
    </inkml:brush>
  </inkml:definitions>
  <inkml:trace contextRef="#ctx0" brushRef="#br0">22 46 1376 0 0,'6'-20'128'0'0,"-3"15"211"0"0,3-4 6387 0 0,-6 9-6499 0 0,0 0-1 0 0,0-1 1 0 0,0 1 0 0 0,1 0 0 0 0,-1-1-1 0 0,0 1 1 0 0,0 0 0 0 0,0-1-1 0 0,1 1 1 0 0,-1 0 0 0 0,0-1 0 0 0,0 1-1 0 0,1 0 1 0 0,-1 0 0 0 0,0-1-1 0 0,1 1 1 0 0,-1 0 0 0 0,0 0 0 0 0,1-1-1 0 0,-1 1 1 0 0,0 0 0 0 0,1 0-1 0 0,-1 0 1 0 0,0 0 0 0 0,1 0-227 0 0,1-1 955 0 0,-2 1-70 0 0,0 0-840 0 0,0 0 0 0 0,0 0-1 0 0,0-1 1 0 0,0 1 0 0 0,0 0 0 0 0,0 0 0 0 0,0 0 0 0 0,0-1 0 0 0,0 1-1 0 0,0 0 1 0 0,0 0 0 0 0,0 0 0 0 0,1 0 0 0 0,-1-1 0 0 0,0 1 0 0 0,0 0-1 0 0,0 0 1 0 0,0 0 0 0 0,0 0 0 0 0,1 0 0 0 0,-1-1 0 0 0,0 1 0 0 0,0 0 0 0 0,0 0-1 0 0,1 0 1 0 0,-1 0 0 0 0,0 0 0 0 0,0 0 0 0 0,0 0 0 0 0,1 0 0 0 0,-1 0-1 0 0,0 0 1 0 0,0 0 0 0 0,0 0 0 0 0,1 0 0 0 0,-1 0 0 0 0,0 0 0 0 0,0 0-1 0 0,0 0 1 0 0,1 0 0 0 0,-1 0 0 0 0,0 0 0 0 0,0 0 0 0 0,0 0 0 0 0,1 0-1 0 0,-1 0 1 0 0,0 1 0 0 0,0-1 0 0 0,0 0 0 0 0,0 0 0 0 0,1 0 0 0 0,-1 0 0 0 0,0 0-1 0 0,0 1 1 0 0,0-1-45 0 0,9 6 786 0 0,-7-2-554 0 0,1 0-1 0 0,-1 0 1 0 0,-1 0 0 0 0,1 1-1 0 0,0-1 1 0 0,-1 0 0 0 0,0 1-1 0 0,0 0 1 0 0,0 1-232 0 0,1 6 378 0 0,0 6-96 0 0,0-1 1 0 0,-1 1-1 0 0,-1-1 1 0 0,-1 1 0 0 0,-1-1-1 0 0,0 0 1 0 0,-1 1-283 0 0,2-8 68 0 0,-2 1-14 0 0,0 0-1 0 0,0 0 1 0 0,-1-1-1 0 0,0 1 0 0 0,-1-1 1 0 0,0 0-1 0 0,-2 2-53 0 0,-4 9 29 0 0,10-21-79 0 0,1 1-1 0 0,0-1 1 0 0,-1 0 0 0 0,1 0 0 0 0,-1 0 0 0 0,1 1-1 0 0,-1-1 1 0 0,1 0 0 0 0,-1 0 0 0 0,1 0-1 0 0,-1 0 1 0 0,1 0 0 0 0,-1 0 0 0 0,1 0 0 0 0,-1 0-1 0 0,1 0 1 0 0,-1 0 0 0 0,1 0 0 0 0,-1 0-1 0 0,1 0 1 0 0,-1-1 0 0 0,1 1 0 0 0,-1 0 0 0 0,1 0-1 0 0,0 0 1 0 0,-1-1 0 0 0,1 1 0 0 0,-1 0-1 0 0,1-1 1 0 0,-1 1 50 0 0,-12-10-7261 0 0,9 3 587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03.355"/>
    </inkml:context>
    <inkml:brush xml:id="br0">
      <inkml:brushProperty name="width" value="0.05" units="cm"/>
      <inkml:brushProperty name="height" value="0.05" units="cm"/>
      <inkml:brushProperty name="color" value="#333333"/>
    </inkml:brush>
  </inkml:definitions>
  <inkml:trace contextRef="#ctx0" brushRef="#br0">232 20 2760 0 0,'0'0'125'0'0,"0"0"-113"0"0,0-1-1 0 0,0 0 0 0 0,0 0 0 0 0,0 0 1 0 0,0 1-1 0 0,0-1 0 0 0,0 0 0 0 0,0 0 1 0 0,1 1-1 0 0,-1-1 0 0 0,0 0 1 0 0,0 0-1 0 0,1 0-11 0 0,4-4 309 0 0,-3 5 1294 0 0,-1-4 6446 0 0,2 5-3400 0 0,5 9-2262 0 0,-7-8-2375 0 0,1 1 1 0 0,-1 0-1 0 0,1-1 1 0 0,-1 1 0 0 0,0 0-1 0 0,0 0 1 0 0,0 0-1 0 0,-1 0 1 0 0,1 3-13 0 0,-2 11 290 0 0,-2-1 1 0 0,0 1-1 0 0,-1-1 0 0 0,0 1 0 0 0,-1-1 1 0 0,-1-1-1 0 0,-6 12-290 0 0,6-12 104 0 0,3-7-28 0 0,0 0 0 0 0,-1 0 1 0 0,0 0-1 0 0,-2 3-76 0 0,2-6 44 0 0,-5 8 70 0 0,0-1-1 0 0,0 2 0 0 0,-5 12-113 0 0,10-19 18 0 0,0 0 0 0 0,-1 0-1 0 0,1 0 1 0 0,-1-1 0 0 0,-2 1-18 0 0,-9 14 51 0 0,7-11-33 0 0,0 1-1 0 0,-1-2 0 0 0,-4 5-17 0 0,-22 21 24 0 0,35-33-24 0 0,0-1 1 0 0,0 0-1 0 0,0 1 0 0 0,-1-1 0 0 0,1 0 0 0 0,0 0 0 0 0,-1 0 0 0 0,1 0 0 0 0,-1 0 1 0 0,1 0-1 0 0,-1 0 0 0 0,1 0 0 0 0,-2 0 0 0 0,-9 4 9 0 0,39-8 77 0 0,-16 3-30 0 0,1-1-1 0 0,-1-1 1 0 0,0 0-56 0 0,-3 0 51 0 0,-1 1 0 0 0,1 0-1 0 0,0 0 1 0 0,0 1 0 0 0,2 0-51 0 0,-1 0 110 0 0,1 0 0 0 0,-1-1 0 0 0,7-2-110 0 0,-7 2 53 0 0,1 0 1 0 0,-1 1-1 0 0,1 0 0 0 0,-1 1 0 0 0,1 0 1 0 0,-1 0-1 0 0,4 1-53 0 0,2 1 48 0 0,-1-2-1 0 0,9 1-47 0 0,-14-2 45 0 0,0 2-1 0 0,0-1 0 0 0,0 1 1 0 0,4 2-45 0 0,-8-1 25 0 0,-5-3-86 0 0,0 1 1 0 0,0-1 0 0 0,0 0-1 0 0,0 0 1 0 0,1 1-1 0 0,-1-1 1 0 0,0 0 0 0 0,0 0-1 0 0,0 0 1 0 0,1 1-1 0 0,-1-1 1 0 0,0 0 0 0 0,0 0-1 0 0,1 0 1 0 0,-1 0-1 0 0,0 1 1 0 0,0-1-1 0 0,1 0 1 0 0,-1 0 0 0 0,0 0-1 0 0,0 0 1 0 0,1 0-1 0 0,-1 0 1 0 0,0 0 0 0 0,1 0-1 0 0,-1 0 1 0 0,0 0-1 0 0,1 0 1 0 0,-1 0-1 0 0,0 0 1 0 0,0 0 0 0 0,1 0-1 0 0,-1 0 1 0 0,0 0-1 0 0,0-1 1 0 0,1 1 0 0 0,-1 0-1 0 0,0 0 1 0 0,0 0-1 0 0,1 0 1 0 0,-1-1-1 0 0,0 1 1 0 0,0 0 0 0 0,1 0-1 0 0,-1 0 1 0 0,0-1-1 0 0,0 1 1 0 0,0 0 0 0 0,0 0-1 0 0,0-1 1 0 0,1 1 60 0 0,4-10-2360 0 0,-3 8 538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05.150"/>
    </inkml:context>
    <inkml:brush xml:id="br0">
      <inkml:brushProperty name="width" value="0.05" units="cm"/>
      <inkml:brushProperty name="height" value="0.05" units="cm"/>
      <inkml:brushProperty name="color" value="#333333"/>
    </inkml:brush>
  </inkml:definitions>
  <inkml:trace contextRef="#ctx0" brushRef="#br0">246 2459 2760 0 0,'0'0'484'0'0,"0"0"992"0"0,0 0 438 0 0,0 0 92 0 0,-6-4 2536 0 0,4 1-4247 0 0,0 1 0 0 0,1-1 0 0 0,0 1-1 0 0,-1-1 1 0 0,1 0 0 0 0,0 0 0 0 0,0 0-1 0 0,1 0 1 0 0,-1 0 0 0 0,1 0 0 0 0,-1 0-1 0 0,1 0-294 0 0,-4-10 946 0 0,3 12-877 0 0,1 0-1 0 0,-1 0 1 0 0,1-1 0 0 0,-1 1-1 0 0,1 0 1 0 0,-1-1-1 0 0,1 1 1 0 0,0 0 0 0 0,0-1-1 0 0,0 0-68 0 0,0-2 146 0 0,0-4 223 0 0,0 1 0 0 0,-1-1 1 0 0,1 1-1 0 0,-2-1 0 0 0,0-6-369 0 0,-9-40 1143 0 0,-7-18-287 0 0,5 17-503 0 0,2 11-78 0 0,7 28-153 0 0,0-1 0 0 0,-1 1-1 0 0,-1-2-121 0 0,0 3 141 0 0,1 0 1 0 0,-1-9-142 0 0,2 9 134 0 0,-1-1 1 0 0,-3-7-135 0 0,-10-27 340 0 0,2 0-1 0 0,-3-25-339 0 0,10 43 147 0 0,3-1 1 0 0,-3-26-148 0 0,7 43 32 0 0,-1 0 1 0 0,0 0-1 0 0,-2-2-32 0 0,1 3 25 0 0,0-1-1 0 0,1 0 0 0 0,0-6-24 0 0,3-99 0 0 0,-3 47 0 0 0,3 0 0 0 0,3-4 0 0 0,8 8 0 0 0,-7 47 0 0 0,0 1 0 0 0,1 0 0 0 0,7-18 0 0 0,27-63 0 0 0,-15 42 0 0 0,-1 8 0 0 0,22-37 0 0 0,-34 69 0 0 0,9-14 0 0 0,2 0 0 0 0,5-5 0 0 0,1 4 66 0 0,2 1-1 0 0,29-28-65 0 0,-24 32 37 0 0,1 1-1 0 0,2 1 1 0 0,1 2 0 0 0,35-18-37 0 0,-28 22 11 0 0,12-3-11 0 0,21-11-1 0 0,-61 28 1 0 0,1 1 0 0 0,0 0 0 0 0,1 1 0 0 0,4 0 0 0 0,12-3 0 0 0,28-7 0 0 0,9 2 0 0 0,7 0 29 0 0,-4 1 26 0 0,23 1-55 0 0,-30 6 25 0 0,181-12 82 0 0,11 13 837 0 0,230 24-944 0 0,-332-5 247 0 0,186 19 142 0 0,-269-24-283 0 0,54 9 72 0 0,-90-10-120 0 0,129 22 284 0 0,41 7-30 0 0,9 2-368 0 0,72 6 220 0 0,-216-34-152 0 0,149 16-12 0 0,-145-20 13 0 0,55 2 34 0 0,1-2 25 0 0,0 6-1 0 0,9 7-71 0 0,-111-14 13 0 0,91 16 130 0 0,-2 6-1 0 0,96 35-142 0 0,-162-43 61 0 0,2 5-61 0 0,-3-2 14 0 0,8 6 7 0 0,-2 3 1 0 0,-1 2-1 0 0,53 39-21 0 0,-43-22 171 0 0,-1 3 1 0 0,41 43-172 0 0,-23-13 668 0 0,54 69-668 0 0,-73-62 171 0 0,-53-70-137 0 0,3 8 54 0 0,-1 0 1 0 0,-1 1-1 0 0,9 25-88 0 0,32 95 293 0 0,-50-130-259 0 0,8 23 46 0 0,14 37 188 0 0,-3 2 0 0 0,8 49-268 0 0,15 95 461 0 0,-39-181-354 0 0,6 39 302 0 0,2 60-409 0 0,-1-7 119 0 0,2 36 229 0 0,-5 54-348 0 0,-11-158 24 0 0,-1 56-20 0 0,-14 103-4 0 0,9-184 0 0 0,-10 81 0 0 0,3-37 0 0 0,-6 15 0 0 0,1-5 0 0 0,9-27 0 0 0,-4-1 0 0 0,-2-1 0 0 0,-16 44 0 0 0,23-95 0 0 0,-15 49 0 0 0,-3-1 0 0 0,-2-2 0 0 0,-20 35 0 0 0,26-62 0 0 0,10-18 0 0 0,0 0 0 0 0,-1-1 0 0 0,-1 0 0 0 0,-2 1 0 0 0,-25 26 0 0 0,-20 17 0 0 0,40-44 0 0 0,-1-1 0 0 0,0 0 0 0 0,-1-2 0 0 0,-16 9 0 0 0,-57 27 0 0 0,55-28 0 0 0,0-2 0 0 0,-1-2 0 0 0,-1-1 0 0 0,-5-1 0 0 0,-166 47 0 0 0,83-35 0 0 0,-62 3 0 0 0,42-8 0 0 0,-188 19 0 0 0,-5-17 0 0 0,-386-8 0 0 0,607-24 0 0 0,-12-6 0 0 0,-23-3 0 0 0,-220-28 0 0 0,230 23 0 0 0,-118-23 0 0 0,219 35 0 0 0,-163-40 0 0 0,128 27 0 0 0,-45-20 0 0 0,45 10-72 0 0,2-3 0 0 0,-63-39 72 0 0,49 21 11 0 0,37 24-5 0 0,2-2 1 0 0,1-3 0 0 0,-37-33-7 0 0,5-10-87 0 0,-29-41 87 0 0,50 48 0 0 0,3-2 0 0 0,-27-48 0 0 0,64 89-18 0 0,-15-26-28 0 0,-4-17 46 0 0,20 41 0 0 0,16 26 0 0 0,-1-1 0 0 0,2 0 0 0 0,-5-7 0 0 0,-27-69-72 0 0,-7-29 72 0 0,37 99 0 0 0,0-1 0 0 0,-1 1 0 0 0,-2-2 0 0 0,1 2 0 0 0,1-1 0 0 0,-4-9 0 0 0,9 20 0 0 0,0-1 0 0 0,0 1 0 0 0,0 0 0 0 0,-1 0 0 0 0,0 0 0 0 0,-1-2 0 0 0,-10-13 0 0 0,8 12 0 0 0,1 0 0 0 0,-2 0 0 0 0,1 0 1 0 0,-1 1-1 0 0,0 0 0 0 0,-2-1 0 0 0,-12-10-12 0 0,-19-16-27 0 0,-1 2 0 0 0,-2 2 0 0 0,-1 2 39 0 0,43 27 0 0 0,-16-10-56 0 0,0 1 1 0 0,-1 1-1 0 0,0 1 0 0 0,-5 0 56 0 0,7 1-32 0 0,11 3-2 0 0,-6-1-228 0 0,11 4-518 0 0,0 0-246 0 0,0 0-1811 0 0,0 0-7057 0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06.325"/>
    </inkml:context>
    <inkml:brush xml:id="br0">
      <inkml:brushProperty name="width" value="0.05" units="cm"/>
      <inkml:brushProperty name="height" value="0.05" units="cm"/>
      <inkml:brushProperty name="color" value="#333333"/>
    </inkml:brush>
  </inkml:definitions>
  <inkml:trace contextRef="#ctx0" brushRef="#br0">596 195 8288 0 0,'-33'-32'852'0'0,"23"21"-414"0"0,-1 1 0 0 0,1 1 0 0 0,-2-1 0 0 0,-3-1-438 0 0,-40-29 4790 0 0,38 26-3028 0 0,-1 1 1 0 0,-12-6-1763 0 0,23 15 280 0 0,0 1 0 0 0,0 0-1 0 0,-1 0 1 0 0,1 0 0 0 0,-1 1 0 0 0,1 0 0 0 0,-1 0 0 0 0,0 1 0 0 0,-3 0-280 0 0,8 1 67 0 0,0-1 38 0 0,-1 1 0 0 0,0-1 1 0 0,0 1-1 0 0,0 0 0 0 0,0 1 0 0 0,0-1 0 0 0,0 1 0 0 0,0-1 0 0 0,0 1 0 0 0,1 0 1 0 0,-1 0-1 0 0,0 1 0 0 0,1-1 0 0 0,-1 1 0 0 0,0 0 0 0 0,1 0-105 0 0,-12 8 313 0 0,3-2-27 0 0,0 1 0 0 0,0 0 0 0 0,0 1 0 0 0,1 1 0 0 0,-1 1-286 0 0,-4 10 222 0 0,0 1 1 0 0,2 1-1 0 0,1 0 1 0 0,1 1-1 0 0,0 0 1 0 0,2 0-1 0 0,-2 13-222 0 0,0 1 291 0 0,1 0 0 0 0,2 0 0 0 0,2 1-1 0 0,1 3-290 0 0,4-18 133 0 0,1 0-1 0 0,1 0 0 0 0,1 0 1 0 0,1 0-1 0 0,1 0 0 0 0,1 0 0 0 0,3 3-132 0 0,-4-13 52 0 0,2-1 0 0 0,-1 0 0 0 0,2-1 0 0 0,0 1 0 0 0,1-1 0 0 0,0 0 0 0 0,0-1 0 0 0,2 0 0 0 0,-1 0-1 0 0,2-1 1 0 0,-1 0 0 0 0,2 0 0 0 0,-1-1 0 0 0,10 6-52 0 0,-11-9 17 0 0,0 0 0 0 0,1-1 0 0 0,0 0 0 0 0,0 0 0 0 0,1-1 0 0 0,-1-1 0 0 0,1 0 0 0 0,0 0 0 0 0,0-1 0 0 0,1 0 0 0 0,-1-1 0 0 0,0 0-1 0 0,1-1 1 0 0,4 0-17 0 0,2-2 29 0 0,-1 0 0 0 0,0-1-1 0 0,0 0 1 0 0,0-1 0 0 0,0-1-1 0 0,0-1 1 0 0,-1-1 0 0 0,0 0-1 0 0,0-1 1 0 0,0 0 0 0 0,-1-2-1 0 0,0 0-28 0 0,3-2 28 0 0,-1-1 0 0 0,0-1 0 0 0,0-1 0 0 0,-1 0 0 0 0,-1-1 0 0 0,-1-1 0 0 0,0 0 0 0 0,-1-1 0 0 0,-1-1 0 0 0,0 0 0 0 0,-2 0 0 0 0,0-1 0 0 0,-1 0 0 0 0,-1-1-1 0 0,0 0 1 0 0,-2 0 0 0 0,0-1 0 0 0,-2 0 0 0 0,0 0 0 0 0,-1 0 0 0 0,-1-9-28 0 0,-2 19 9 0 0,0-1-1 0 0,0 1 1 0 0,-2 0-1 0 0,1 0 1 0 0,-2 0-1 0 0,1 0 1 0 0,-1 0-1 0 0,-1 0 1 0 0,0 1-1 0 0,-1 0 1 0 0,0 0-1 0 0,0 0 1 0 0,-1 0-1 0 0,0 1 1 0 0,-1 0-1 0 0,-2-2-8 0 0,-3-4 0 0 0,0 2 0 0 0,-2 0 0 0 0,0 0 0 0 0,0 1 0 0 0,-13-7 0 0 0,20 14 0 0 0,-18-11-35 0 0,-1 0 1 0 0,0 2-1 0 0,-1 1 0 0 0,-19-6 35 0 0,12 8-241 0 0,-22-8-4089 0 0,55 19-2228 0 0,1 0-1909 0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07.593"/>
    </inkml:context>
    <inkml:brush xml:id="br0">
      <inkml:brushProperty name="width" value="0.05" units="cm"/>
      <inkml:brushProperty name="height" value="0.05" units="cm"/>
      <inkml:brushProperty name="color" value="#333333"/>
    </inkml:brush>
  </inkml:definitions>
  <inkml:trace contextRef="#ctx0" brushRef="#br0">824 0 14744 0 0,'0'0'672'0'0,"0"0"-10"0"0,0 0-271 0 0,0 0 421 0 0,0 0 232 0 0,0 2 48 0 0,-3 5-556 0 0,0-1 0 0 0,1 1 0 0 0,0-1 0 0 0,1 1 0 0 0,-1 0 1 0 0,1 0-1 0 0,1 0 0 0 0,-1 0 0 0 0,1 0-536 0 0,3 82 3817 0 0,9 44-3817 0 0,-6-89 357 0 0,-1-9 202 0 0,-2 12-559 0 0,-1-32 181 0 0,0 1 0 0 0,3 8-181 0 0,-3-10 108 0 0,1-1 1 0 0,-2 1-1 0 0,1 7-108 0 0,-4 32 268 0 0,1-30-117 0 0,1 1 0 0 0,0 0 0 0 0,4 17-151 0 0,-3-34 29 0 0,15 74 256 0 0,-14-69-249 0 0,2-1-1 0 0,0 0 1 0 0,0 0-1 0 0,1 0 1 0 0,4 7-36 0 0,-8-17 59 0 0,-1-1 6 0 0,0 0-1 0 0,0-2-57 0 0,0 0 0 0 0,0 0 0 0 0,0 0 0 0 0,1 0 0 0 0,-1 0 0 0 0,0 0 0 0 0,1 1 0 0 0,0-1 0 0 0,0-1-7 0 0,4-14 1 0 0,-1 9-1 0 0,-4 7 0 0 0,0 0 0 0 0,1 1 0 0 0,-1-1 0 0 0,1 0 0 0 0,-1 0 0 0 0,0 1 0 0 0,1-1 0 0 0,-1 0 0 0 0,1 0 0 0 0,-1 1 0 0 0,1-1 0 0 0,0 1 0 0 0,-1-1 0 0 0,1 0 0 0 0,0 1 0 0 0,-1-1 0 0 0,1 1 0 0 0,0 0 0 0 0,0-1 0 0 0,2-1 0 0 0,4-4 0 0 0,-5 4 0 0 0,0 1 0 0 0,0-1 0 0 0,0 0 0 0 0,0 1 0 0 0,0-1 0 0 0,0 1 0 0 0,1 0 0 0 0,-1-1 0 0 0,1 1 0 0 0,-1 0 0 0 0,3 0 0 0 0,4-3 0 0 0,0 1 0 0 0,-1-2 0 0 0,1 1 0 0 0,-1-1 0 0 0,0 0 0 0 0,-1-1 0 0 0,7-5 0 0 0,24-17 0 0 0,42-28 0 0 0,18-19 0 0 0,-27 20 0 0 0,160-115 64 0 0,-24 26-64 0 0,-186 132 25 0 0,-16 10-18 0 0,-1-1 1 0 0,1 1 0 0 0,-1-1 0 0 0,0 0 0 0 0,3-2-8 0 0,-3-1 8 0 0,-7 5 11 0 0,-8 4 16 0 0,11-3-33 0 0,-18 5 23 0 0,17-5-22 0 0,-1 0 0 0 0,0 0 0 0 0,0 1 1 0 0,0-1-1 0 0,1 0 0 0 0,-1 1 1 0 0,0 0-1 0 0,1-1 0 0 0,-1 1 0 0 0,0 0 1 0 0,1 0-1 0 0,-2 1-3 0 0,-48 29 0 0 0,-27 22-159 0 0,-6 4-66 0 0,30-23 64 0 0,12-8 58 0 0,-35 27 23 0 0,-83 56-64 0 0,93-64 144 0 0,27-18 0 0 0,-29 16 0 0 0,13-4 0 0 0,50-35 0 0 0,2-3 0 0 0,1 1 0 0 0,0 0 0 0 0,0 1 0 0 0,0-1 0 0 0,0 0 0 0 0,0 1 0 0 0,-1 2 0 0 0,-5 2 0 0 0,1-4 12 0 0,-2 4 36 0 0,7-4-38 0 0,-6 11 54 0 0,8-12-51 0 0,0-1-9 0 0,-1 1 1 0 0,1-1-1 0 0,-1 1 1 0 0,1-1 0 0 0,-1 0-1 0 0,0 0 1 0 0,0 1-1 0 0,1-1 1 0 0,-1 0-1 0 0,0-1 1 0 0,0 1 0 0 0,0 0-1 0 0,0 0 1 0 0,0-1-5 0 0,-4 2 52 0 0,-9 6 21 0 0,-39 18 71 0 0,53-26-143 0 0,1 0 0 0 0,0 1 0 0 0,-1-1 0 0 0,1 0 1 0 0,-1 0-1 0 0,1 1 0 0 0,0-1 0 0 0,-1 0 0 0 0,1 0 0 0 0,-1 0 0 0 0,1 1 0 0 0,0-1 0 0 0,-1 0 0 0 0,1 0 0 0 0,-1 0 0 0 0,1 0 1 0 0,-1 0-1 0 0,1 0 0 0 0,-1 0 0 0 0,1 0 0 0 0,-1 0 0 0 0,1 0 0 0 0,0 0 0 0 0,-1 0 0 0 0,1 0 0 0 0,-1 0 0 0 0,1-1 1 0 0,-1 1-2 0 0,-2-1 22 0 0,-9 1-11 0 0,11 0-10 0 0,1 0 0 0 0,0 0 0 0 0,-1 1 1 0 0,1-1-1 0 0,-1 0 0 0 0,1 0 0 0 0,-1 0 0 0 0,1 0 0 0 0,-1 0 0 0 0,1 0 1 0 0,0 0-1 0 0,-1-1 0 0 0,1 1 0 0 0,-1 0 0 0 0,1 0 0 0 0,-1 0 0 0 0,1 0 0 0 0,0-1 1 0 0,-1 1-1 0 0,1 0 0 0 0,-1 0 0 0 0,1 0 0 0 0,0-1 0 0 0,-1 1 0 0 0,1 0 1 0 0,0-1-1 0 0,-1 1 0 0 0,1 0 0 0 0,0-1 0 0 0,0 1 0 0 0,-1 0 0 0 0,1-1-1 0 0,0 1 2 0 0,0 0-1 0 0,0-1 0 0 0,0 1 0 0 0,0 0 0 0 0,0 0 0 0 0,0 0 1 0 0,-1-1-1 0 0,1 1 0 0 0,0 0 0 0 0,0 0 0 0 0,0 0 0 0 0,0 0 0 0 0,-1 0 1 0 0,1-1-1 0 0,0 1 0 0 0,0 0 0 0 0,0 0 0 0 0,0 0 0 0 0,-1 0 1 0 0,1 0-1 0 0,0 0 0 0 0,0 0 0 0 0,0 0 0 0 0,-1 0 0 0 0,1 0 1 0 0,0 0-1 0 0,0 0 0 0 0,0 0 0 0 0,-1 0 0 0 0,1 0 0 0 0,0 0 1 0 0,0 0-1 0 0,-1 0-1 0 0,1 0 3 0 0,-1 0 1 0 0,0 0-1 0 0,1-1 1 0 0,-1 1-1 0 0,1 0 1 0 0,-1 0-1 0 0,0 0 1 0 0,1-1-1 0 0,-1 1 1 0 0,1 0-1 0 0,-1 0 1 0 0,1-1-1 0 0,-1 1 1 0 0,1 0-1 0 0,-1-1 1 0 0,1 1 0 0 0,-1-1-1 0 0,1 1 1 0 0,-1-1-1 0 0,1 1 1 0 0,0-1-1 0 0,-1 1 1 0 0,1-1-1 0 0,0 1 1 0 0,-1-1-1 0 0,1 1-3 0 0,-9-10 79 0 0,5 8-60 0 0,0-1-1 0 0,0 1 0 0 0,0-1 1 0 0,0 0-1 0 0,0 0 0 0 0,1 0 0 0 0,-2-3-18 0 0,-21-18 77 0 0,17 17-29 0 0,1-1 0 0 0,0 0 1 0 0,-5-6-49 0 0,-10-14 81 0 0,-1 2-1 0 0,-8-6-80 0 0,-20-20 68 0 0,22 22-47 0 0,0 2 1 0 0,-2 1-1 0 0,-4 0-21 0 0,4 5 24 0 0,-24-11-24 0 0,0-1 88 0 0,24 18-11 0 0,-3-3-90 0 0,26 14 4 0 0,-1 0 0 0 0,0 1 0 0 0,0 0 0 0 0,0 1 1 0 0,-1 0-1 0 0,1 0 0 0 0,-1 1 0 0 0,0 1 0 0 0,-4-1 9 0 0,-1-2-23 0 0,14 4 20 0 0,-1-1-1 0 0,1 0 1 0 0,-1 1-1 0 0,1 0 1 0 0,0-1-1 0 0,-1 1 0 0 0,1 0 1 0 0,-1 0-1 0 0,1 0 1 0 0,-1 1-1 0 0,1-1 1 0 0,-1 0-1 0 0,1 1 1 0 0,-1 0-1 0 0,1 0 4 0 0,-9 0-65 0 0,9-1-33 0 0,2 0 1 0 0,0 0 1 0 0,0 0-81 0 0,0 0-342 0 0,0 0-149 0 0,14 7-868 0 0,37 6-4518 0 0,-38-5-2367 0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9:08.676"/>
    </inkml:context>
    <inkml:brush xml:id="br0">
      <inkml:brushProperty name="width" value="0.05" units="cm"/>
      <inkml:brushProperty name="height" value="0.05" units="cm"/>
      <inkml:brushProperty name="color" value="#333333"/>
    </inkml:brush>
  </inkml:definitions>
  <inkml:trace contextRef="#ctx0" brushRef="#br0">619 0 6560 0 0,'0'0'298'0'0,"0"0"-3"0"0,0 0-34 0 0,0 0 554 0 0,0 0 265 0 0,0 0 52 0 0,0 0-8 0 0,0 0-76 0 0,0 0-31 0 0,0 0-7 0 0,0 0-28 0 0,0 0-106 0 0,0 0-48 0 0,0 0-11 0 0,0 0-5 0 0,0 0-17 0 0,0 0-10 0 0,0 0-1 0 0,0 0-33 0 0,0 0-140 0 0,0 0-61 0 0,0 0-7 0 0,1 2-19 0 0,29 39 1753 0 0,-30-41-2251 0 0,1 1 1 0 0,-1 0-1 0 0,0-1 0 0 0,1 1 0 0 0,-1-1 0 0 0,0 1 1 0 0,0 0-1 0 0,0-1 0 0 0,1 1 0 0 0,-1-1 1 0 0,0 1-1 0 0,0 0 0 0 0,0-1 0 0 0,0 1 0 0 0,0 0 1 0 0,0-1-1 0 0,0 1 0 0 0,-1 0-26 0 0,1-1 17 0 0,0 1 1 0 0,0 0-1 0 0,0-1 0 0 0,0 1 1 0 0,0 0-1 0 0,0-1 0 0 0,0 1 1 0 0,0 0-1 0 0,0-1 0 0 0,1 1 1 0 0,-1 0-1 0 0,0-1 0 0 0,0 1 1 0 0,1 0-1 0 0,-1-1 0 0 0,0 1 1 0 0,1-1-1 0 0,-1 1-17 0 0,1 0 55 0 0,-1 0-1 0 0,1 0 1 0 0,-1 0 0 0 0,1 1-1 0 0,-1-1 1 0 0,0 0-1 0 0,1 0 1 0 0,-1 0 0 0 0,0 0-1 0 0,0 1 1 0 0,0-1-1 0 0,0 0 1 0 0,0 0 0 0 0,0 0-1 0 0,0 1 1 0 0,0-1 0 0 0,0 0-1 0 0,-1 0 1 0 0,1 0-1 0 0,0 1 1 0 0,-1-1 0 0 0,1 0-1 0 0,-1 0 1 0 0,0 0-55 0 0,0 1 89 0 0,1-2-1 0 0,0 0 1 0 0,0 0 6 0 0,0 0 1 0 0,0 0 0 0 0,0 0 0 0 0,0 0 1 0 0,0 0 6 0 0,0 0 1 0 0,0 0-7 0 0,0 0-22 0 0,0 0 14 0 0,0 0 21 0 0,0 0-18 0 0,-3 2 46 0 0,1-2-132 0 0,1 0 1 0 0,0 0-1 0 0,0 0 1 0 0,0 1 0 0 0,0-1-1 0 0,0 0 1 0 0,0 1 0 0 0,0-1-1 0 0,0 1 1 0 0,0-1 0 0 0,0 1-1 0 0,0 0 1 0 0,0-1 0 0 0,0 1-1 0 0,0 0 1 0 0,0-1-1 0 0,1 1 1 0 0,-1 1-7 0 0,-25 28 200 0 0,2 2 0 0 0,-3 7-200 0 0,-137 220 403 0 0,69-106-230 0 0,-102 171 56 0 0,179-292-222 0 0,7-14-49 0 0,0 1-1 0 0,1 1 1 0 0,1-1 0 0 0,1 2-1 0 0,-6 20 43 0 0,4-7 34 0 0,5-22 64 0 0,4-12-27 0 0,0-5 17 0 0,2 1-97 0 0,-1 0 1 0 0,2 0 0 0 0,-1 1 0 0 0,0-1-1 0 0,0 1 1 0 0,1-1 0 0 0,0 1-1 0 0,0-1 1 0 0,0 1 0 0 0,0 0-1 0 0,1-1 9 0 0,9-14-11 0 0,-6 5-15 0 0,1 0 0 0 0,0 1 1 0 0,7-8 25 0 0,-10 15-33 0 0,-1-1 0 0 0,1 0 0 0 0,-1 0 0 0 0,1-3 33 0 0,14-23-123 0 0,9-3 1 0 0,1 2 0 0 0,17-14 122 0 0,17-20-39 0 0,4-3-161 0 0,-40 44 118 0 0,-1-1-1 0 0,-2-1 0 0 0,0-1 1 0 0,0-5 82 0 0,4-6-87 0 0,-15 23-45 0 0,-1-1 0 0 0,0 0 0 0 0,1-6 132 0 0,7-12-160 0 0,-13 25 121 0 0,-1 1 1 0 0,0-1 0 0 0,0-1 0 0 0,1-5 38 0 0,13-48-71 0 0,-6 5 71 0 0,-11 48 0 0 0,0-1 0 0 0,0 1 0 0 0,1 0 0 0 0,1 1 0 0 0,0-1 0 0 0,0 0 0 0 0,7-10 0 0 0,-6 15 0 0 0,-4 7 0 0 0,0-1 0 0 0,0 0 0 0 0,-1 0 0 0 0,1 0 0 0 0,-1 0 0 0 0,1 1 0 0 0,-1-1 0 0 0,1 0 0 0 0,-1 0 0 0 0,1 0 0 0 0,-1 0 0 0 0,0 0 0 0 0,0 0 0 0 0,1 0 0 0 0,-1 0 0 0 0,0 0 0 0 0,0 0 0 0 0,0 0 0 0 0,0-1 0 0 0,0 2 0 0 0,0-1 0 0 0,-1 1 0 0 0,1 0 0 0 0,0 0 0 0 0,0-1 0 0 0,0 1 0 0 0,1 0 0 0 0,-1-1 0 0 0,0 1 0 0 0,0 0 0 0 0,0 0 0 0 0,0-1 0 0 0,0 1 0 0 0,0 0 0 0 0,0 0 0 0 0,0 0 0 0 0,0-1 0 0 0,1 1 0 0 0,-1 0 0 0 0,0 0 0 0 0,0-1 0 0 0,0 1 0 0 0,0 0 0 0 0,1 0 0 0 0,-1 0 0 0 0,0 0 0 0 0,0-1 0 0 0,1 1 0 0 0,-1 0 0 0 0,0 0 0 0 0,0 0 0 0 0,0 0 0 0 0,1 0 0 0 0,-1 0 0 0 0,1-3 11 0 0,-1 3 47 0 0,0 0 28 0 0,0 0-17 0 0,0 1-59 0 0,1-1 0 0 0,-1 1 0 0 0,1 0 0 0 0,-1 0 0 0 0,1-1 0 0 0,0 1 0 0 0,-1 0 0 0 0,1-1 0 0 0,0 1 0 0 0,-1-1 0 0 0,1 1 0 0 0,0-1 0 0 0,0 1-10 0 0,2 1 30 0 0,4 7 151 0 0,0 1 0 0 0,-1-1-1 0 0,5 9-180 0 0,-1 0 146 0 0,-3-7-68 0 0,1 2 41 0 0,1 1-1 0 0,0-1 1 0 0,1-1-1 0 0,4 3-118 0 0,11 12 177 0 0,17 15 62 0 0,9 5 6 0 0,19 16-2 0 0,3 0-23 0 0,-32-27-99 0 0,1-1-1 0 0,4-1-120 0 0,14 8 86 0 0,-1 2-1 0 0,13 17-85 0 0,4 3 88 0 0,-47-38-1353 0 0,-25-36-77 0 0,-3-6-492 0 0,-1 0-445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5.052"/>
    </inkml:context>
    <inkml:brush xml:id="br0">
      <inkml:brushProperty name="width" value="0.1" units="cm"/>
      <inkml:brushProperty name="height" value="0.1" units="cm"/>
      <inkml:brushProperty name="color" value="#333333"/>
    </inkml:brush>
  </inkml:definitions>
  <inkml:trace contextRef="#ctx0" brushRef="#br0">249 1 15032 0 0,'-9'0'144'0'0,"0"1"0"0"0,0 1 0 0 0,0 0 0 0 0,0 0 0 0 0,0 0 0 0 0,1 1 0 0 0,-1 1 0 0 0,1-1 0 0 0,-1 2 0 0 0,1-1 0 0 0,1 1 0 0 0,-1 0 0 0 0,-1 1-144 0 0,-5 6 478 0 0,-1 0 0 0 0,1 1 0 0 0,1 0 0 0 0,0 1 1 0 0,1 0-1 0 0,0 2-478 0 0,8-9 119 0 0,-1 0 0 0 0,1 1 1 0 0,0-1-1 0 0,1 1 1 0 0,0 0-1 0 0,0-1 0 0 0,1 2 1 0 0,0-1-1 0 0,0 0 1 0 0,1 0-1 0 0,0 1 0 0 0,0-1 1 0 0,1 6-120 0 0,0-11 33 0 0,1 0 1 0 0,0 0 0 0 0,0-1-1 0 0,1 1 1 0 0,-1 0 0 0 0,0-1-1 0 0,1 1 1 0 0,0-1-1 0 0,-1 1 1 0 0,1-1 0 0 0,0 1-1 0 0,0-1 1 0 0,0 0 0 0 0,1 0-1 0 0,-1 0 1 0 0,1-1 0 0 0,-1 1-1 0 0,1 0 1 0 0,-1-1 0 0 0,2 1-34 0 0,4 2 19 0 0,0 0 0 0 0,1 0 0 0 0,-1-1 0 0 0,1 0 0 0 0,8 1-19 0 0,-4-2 55 0 0,-1-1 1 0 0,12 1-56 0 0,15 0 35 0 0,87 15-35 0 0,-120-16 0 0 0,0 1 0 0 0,0-1 0 0 0,-1 2 0 0 0,1-1 0 0 0,-1 0 0 0 0,0 1 0 0 0,0 0 0 0 0,0 0 0 0 0,1 1 0 0 0,30 16 0 0 0,-31-18 1 0 0,-1 0 0 0 0,0 1-1 0 0,0-1 1 0 0,0 1-1 0 0,3 2 1 0 0,-6-4 1 0 0,0 0 1 0 0,0-1-1 0 0,0 1 1 0 0,0 0-1 0 0,0 0 1 0 0,0 0-1 0 0,0 0 1 0 0,-1 0-1 0 0,1 0 1 0 0,0 0-1 0 0,-1 0 1 0 0,1 1-1 0 0,-1-1 1 0 0,1 0 0 0 0,-1 0-1 0 0,1 0 1 0 0,-1 1-1 0 0,0-1 1 0 0,0 0-1 0 0,0 0 1 0 0,0 1-1 0 0,0-1 1 0 0,0 0-1 0 0,0 2-2 0 0,-2 4 12 0 0,2-4 10 0 0,0-1 1 0 0,-1 1-1 0 0,0 0 1 0 0,0-1-1 0 0,1 1 0 0 0,-1-1 1 0 0,-1 1-1 0 0,1-1 1 0 0,0 1-1 0 0,-1-1 1 0 0,1 0-1 0 0,-1 1 1 0 0,0-1-1 0 0,0 0 1 0 0,0 0-1 0 0,0 0 1 0 0,0-1-1 0 0,0 1-22 0 0,-3 2 40 0 0,-1 0 0 0 0,0 0 0 0 0,0-1 0 0 0,0 1 0 0 0,0-2 0 0 0,0 1-1 0 0,-1-1 1 0 0,1 1 0 0 0,-1-2 0 0 0,-6 2-40 0 0,0-1 83 0 0,-1-1 1 0 0,0 0-1 0 0,0-1 0 0 0,-4-1-83 0 0,-19-5-1483 0 0,31 4-64 0 0,0 0 0 0 0,0 0 1 0 0,1 0-1 0 0,-5-3 1547 0 0,-4-3-6797 0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07.315"/>
    </inkml:context>
    <inkml:brush xml:id="br0">
      <inkml:brushProperty name="width" value="0.05" units="cm"/>
      <inkml:brushProperty name="height" value="0.05" units="cm"/>
      <inkml:brushProperty name="color" value="#333333"/>
    </inkml:brush>
  </inkml:definitions>
  <inkml:trace contextRef="#ctx0" brushRef="#br0">69 96 8288 0 0,'-4'-4'123'0'0,"-1"-1"1"0"0,1 0 0 0 0,1 1-1 0 0,-1-2 1 0 0,1 1 0 0 0,0 0-1 0 0,0-1 1 0 0,-1-3-124 0 0,2 5 424 0 0,-1-1-1 0 0,1 1 0 0 0,-1-1 1 0 0,1 1-1 0 0,-1 0 1 0 0,-1 0-1 0 0,1 0 1 0 0,0 1-1 0 0,-1-1 1 0 0,-2-1-424 0 0,5 4 792 0 0,1 1-7 0 0,0 0-28 0 0,0 9 732 0 0,5 83 1349 0 0,-4-79-2438 0 0,0 0 1 0 0,3 11-401 0 0,1 14 529 0 0,-4-7 47 0 0,2-1 0 0 0,6 27-576 0 0,-3-28 174 0 0,-1 0-1 0 0,-2 1 0 0 0,-1 15-173 0 0,4 15 192 0 0,-6-57-183 0 0,0-1-1 0 0,0 1 1 0 0,0 0-1 0 0,1 0 1 0 0,0-1 0 0 0,-1 1-1 0 0,2 1-8 0 0,-1-2-11 0 0,-1-1-1 0 0,1 1 1 0 0,-1-1-1 0 0,1 0 1 0 0,-1 1-1 0 0,0-1 1 0 0,0 1 0 0 0,0-1-1 0 0,0 1 1 0 0,0-1-1 0 0,0 1 1 0 0,0-1-1 0 0,0 1 1 0 0,0-1 0 0 0,-1 1-1 0 0,1-1 1 0 0,-1 1 11 0 0,-4 7-5966 0 0,5-9 5889 0 0,-1 0 1 0 0,1 0 0 0 0,-1 0-1 0 0,1 0 1 0 0,-1 1-1 0 0,1-1 1 0 0,-1 0-1 0 0,1 0 1 0 0,-1-1-1 0 0,1 1 1 0 0,0 0-1 0 0,-1 0 1 0 0,1 0-1 0 0,-1 0 1 0 0,1 0 0 0 0,-1 0-1 0 0,1-1 1 0 0,-1 1-1 0 0,1 0 1 0 0,0 0-1 0 0,-1-1 1 0 0,1 1 76 0 0,-6-3-1107 0 0,-10-1-675 0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08.635"/>
    </inkml:context>
    <inkml:brush xml:id="br0">
      <inkml:brushProperty name="width" value="0.05" units="cm"/>
      <inkml:brushProperty name="height" value="0.05" units="cm"/>
      <inkml:brushProperty name="color" value="#333333"/>
    </inkml:brush>
  </inkml:definitions>
  <inkml:trace contextRef="#ctx0" brushRef="#br0">1 272 5984 0 0,'0'0'273'0'0,"0"0"-5"0"0,1 2-172 0 0,-1 0 239 0 0,1 0-1 0 0,0 0 1 0 0,0 0-1 0 0,0 0 1 0 0,0 0-1 0 0,0 0 1 0 0,0 0-1 0 0,1 0 1 0 0,-1 0-1 0 0,1-1 1 0 0,-1 1-1 0 0,1-1 1 0 0,-1 1 0 0 0,1-1-1 0 0,0 0 1 0 0,0 1-1 0 0,0-1 1 0 0,0 0-1 0 0,0 0 1 0 0,0 0-1 0 0,0 0 1 0 0,0-1-1 0 0,0 1 1 0 0,0-1-1 0 0,0 1 1 0 0,1-1-1 0 0,-1 0 1 0 0,0 0-1 0 0,0 0 1 0 0,1 0-1 0 0,0 0-334 0 0,16-3 362 0 0,-1-1-1 0 0,0 0 0 0 0,0-2 0 0 0,0 0 0 0 0,-1-1 0 0 0,9-5-361 0 0,25-15 332 0 0,21-16-332 0 0,-12 6 109 0 0,9-10-34 0 0,-30 20-70 0 0,-31 21 6 0 0,-1 0 1 0 0,0 0-1 0 0,0-1 0 0 0,4-5-11 0 0,-6 5 4 0 0,1 1 0 0 0,0 0-1 0 0,0 0 1 0 0,1 1 0 0 0,2-2-4 0 0,-5 5 1 0 0,-3 2-1 0 0,0 0 1 0 0,-1 0-1 0 0,1 0 1 0 0,0-1-1 0 0,0 1 0 0 0,-1 0 1 0 0,1-1-1 0 0,0 1 1 0 0,-1-1-1 0 0,1 1 1 0 0,-1-1-1 0 0,1 1 1 0 0,0-1-1 0 0,-1 1 1 0 0,1-1-1 0 0,-1 1 0 0 0,1-1 1 0 0,-1 0-1 0 0,0 1 1 0 0,1-1-1 0 0,-1 0 1 0 0,0 0-1 0 0,1 0 0 0 0,-1 33 327 0 0,-2-16 26 0 0,2 0 0 0 0,0-1 0 0 0,1 11-353 0 0,1 11 467 0 0,0 20 1309 0 0,8 39-1776 0 0,-8-76 198 0 0,6 25 130 0 0,-5-33-264 0 0,0 0-1 0 0,-1 0 0 0 0,0 12-63 0 0,-2-23 60 0 0,0-1-16 0 0,1-1-96 0 0,2-4 5 0 0,0 1-1 0 0,0-1 0 0 0,0 0 1 0 0,0 0-1 0 0,-1-1 0 0 0,0 1 1 0 0,0 0-1 0 0,-1-1 0 0 0,1 0 48 0 0,9-27-200 0 0,10-16 8 0 0,-9 19-7 0 0,1 0 0 0 0,2 1 0 0 0,3-3 199 0 0,-12 24-65 0 0,-1 0 1 0 0,2 0 0 0 0,-1 0-1 0 0,1 0 1 0 0,0 1-1 0 0,0 1 1 0 0,1-1-1 0 0,0 1 1 0 0,0 0-1 0 0,1 1 1 0 0,-1 0-1 0 0,4-2 65 0 0,-9 6 0 0 0,0 0-1 0 0,0-1 0 0 0,0 1 0 0 0,0 1 1 0 0,0-1-1 0 0,1 0 0 0 0,-1 1 0 0 0,0-1 1 0 0,0 1-1 0 0,0 0 0 0 0,1 0 1 0 0,-1 0-1 0 0,0 1 0 0 0,0-1 0 0 0,0 1 1 0 0,0-1-1 0 0,0 1 0 0 0,1 0 0 0 0,-1 0 1 0 0,-1 1-1 0 0,1-1 0 0 0,0 1 1 0 0,0-1-1 0 0,1 2 1 0 0,1 2 14 0 0,1-1 1 0 0,-1 2-1 0 0,0-1 1 0 0,-1 0 0 0 0,1 1-1 0 0,-1 0 1 0 0,0 0-1 0 0,-1 0 1 0 0,1 1-1 0 0,1 4-14 0 0,0 2 48 0 0,0 1-1 0 0,0 0 0 0 0,-1 0 0 0 0,-1 0 0 0 0,0 5-47 0 0,2 25 212 0 0,-1 4-212 0 0,3 35 440 0 0,-6-79-410 0 0,0 0-1 0 0,0 0 0 0 0,1 1 0 0 0,-1-1 0 0 0,1-1 1 0 0,0 1-1 0 0,0 0 0 0 0,1 0-29 0 0,8 19 182 0 0,-10-21-170 0 0,-1-1 0 0 0,1 0 0 0 0,0 0 0 0 0,0-1 0 0 0,-1 1 0 0 0,1 0-1 0 0,0 0 1 0 0,0 0 0 0 0,0 0 0 0 0,0-1 0 0 0,0 1 0 0 0,1-1 0 0 0,-1 1 0 0 0,0-1 0 0 0,0 1-1 0 0,0-1 1 0 0,0 1 0 0 0,1-1 0 0 0,-1 0 0 0 0,0 0 0 0 0,0 0 0 0 0,1 1 0 0 0,0-1-12 0 0,-1 0 22 0 0,8 1-4 0 0,-1-1-1 0 0,1 1 1 0 0,0-1 0 0 0,-1-1-1 0 0,1 0 1 0 0,-1 0-1 0 0,1-1 1 0 0,-1 0-1 0 0,0 0 1 0 0,1-1-1 0 0,-1 0 1 0 0,0 0 0 0 0,-1-1-1 0 0,1 0 1 0 0,4-3-18 0 0,1-2-65 0 0,1-1 0 0 0,-2 0 1 0 0,1 0-1 0 0,-1-1 0 0 0,-1-1 1 0 0,0 0-1 0 0,9-13 65 0 0,-11 13-30 0 0,-1 0 1 0 0,0 0 0 0 0,-1-1-1 0 0,0 0 1 0 0,-1 0-1 0 0,0-1 1 0 0,-1 0-1 0 0,-1 0 1 0 0,0 0-1 0 0,0-6 30 0 0,-1 6-75 0 0,-1 0 0 0 0,-1 0-1 0 0,0 0 1 0 0,-1 0 0 0 0,-1 0-1 0 0,0-2 76 0 0,0 13-21 0 0,1-2-14 0 0,-1 0 0 0 0,0 0 0 0 0,-1 0 0 0 0,1 0 0 0 0,-2-4 35 0 0,2 8-3 0 0,1 1 1 0 0,0-1-1 0 0,0 0 1 0 0,-1 1-1 0 0,1-1 1 0 0,0 1 0 0 0,-1-1-1 0 0,1 0 1 0 0,-1 1-1 0 0,1-1 1 0 0,-1 1-1 0 0,1-1 1 0 0,-1 1-1 0 0,1 0 1 0 0,-1-1-1 0 0,0 1 1 0 0,1-1 0 0 0,-1 1-1 0 0,1 0 1 0 0,-1 0-1 0 0,0-1 1 0 0,1 1-1 0 0,-1 0 1 0 0,0 0-1 0 0,1 0 1 0 0,-1 0-1 0 0,0 0 1 0 0,0 0 0 0 0,1 0-1 0 0,-1 0 1 0 0,0 0-1 0 0,1 0 1 0 0,-1 0-1 0 0,0 0 1 0 0,1 0-1 0 0,-1 0 1 0 0,0 1-1 0 0,1-1 1 0 0,-1 0 0 0 0,0 1-1 0 0,1-1 1 0 0,-1 0-1 0 0,1 1 1 0 0,-1-1-1 0 0,1 1 1 0 0,-1-1-1 0 0,0 1 3 0 0,-3 2 0 0 0,0 1-1 0 0,1 0 1 0 0,-1-1-1 0 0,1 1 1 0 0,0 1-1 0 0,0-1 1 0 0,0 0-1 0 0,0 1 1 0 0,0 2 0 0 0,-18 45 98 0 0,16-33 3 0 0,0 1 1 0 0,2-1 0 0 0,0 1 0 0 0,2 0 0 0 0,0 13-102 0 0,-1 2 61 0 0,1-21 103 0 0,1-1 0 0 0,1 1 0 0 0,1 12-164 0 0,-1-19 62 0 0,1 0-1 0 0,-1-1 1 0 0,1 1-1 0 0,0-1 1 0 0,1 0-1 0 0,-1 1 1 0 0,1-1-1 0 0,4 5-61 0 0,-6-10-2 0 0,1 1-1 0 0,-1-1 1 0 0,1 1 0 0 0,0-1-1 0 0,0 0 1 0 0,-1 1-1 0 0,1-1 1 0 0,0 0-1 0 0,0 0 1 0 0,0-1 0 0 0,0 1-1 0 0,0 0 1 0 0,1-1-1 0 0,-1 1 1 0 0,0-1 0 0 0,0 1-1 0 0,0-1 1 0 0,0 0-1 0 0,1 0 1 0 0,-1 0-1 0 0,2-1 3 0 0,5 1 19 0 0,0-1 0 0 0,-1 0 0 0 0,1-1-1 0 0,7-2-18 0 0,7-4 73 0 0,0-2 0 0 0,0 0-1 0 0,18-12-72 0 0,12-5 62 0 0,-38 18-59 0 0,0-1 0 0 0,0 0 0 0 0,1-2-3 0 0,-11 8 7 0 0,2-2 7 0 0,0-1 1 0 0,-1 1-1 0 0,0-1 0 0 0,0-1 0 0 0,0 1 0 0 0,4-9-14 0 0,-5 9-37 0 0,0-1-1 0 0,0 1 1 0 0,1 0-1 0 0,0 0 1 0 0,6-4 37 0 0,-11 9-10 0 0,1 0 1 0 0,0 0-1 0 0,0 0 1 0 0,-1 0-1 0 0,0 0 1 0 0,1 0-1 0 0,-1 0 1 0 0,0-1-1 0 0,1 0 10 0 0,-1 1-5 0 0,0 0-1 0 0,0 0 1 0 0,0 0-1 0 0,0 0 1 0 0,1 0-1 0 0,-1 0 1 0 0,1 1-1 0 0,0-2 6 0 0,2 0-3 0 0,-1 0-1 0 0,0 0 0 0 0,1 0 0 0 0,-1 0 1 0 0,-1 0-1 0 0,1-1 0 0 0,0 1 0 0 0,-1-1 1 0 0,0 0-1 0 0,0 0 4 0 0,-1 3-16 0 0,-1 0 0 0 0,0 1-1 0 0,0-1 1 0 0,1 1 0 0 0,-1-1 0 0 0,0 0 0 0 0,1 1 0 0 0,-1-1 0 0 0,0 1-1 0 0,1-1 1 0 0,-1 1 0 0 0,1-1 0 0 0,-1 1 0 0 0,1-1 0 0 0,-1 1-1 0 0,1 0 1 0 0,-1-1 0 0 0,1 1 0 0 0,0 0 0 0 0,-1-1 0 0 0,1 1-1 0 0,0 0 17 0 0,0-1-39 0 0,1 0 0 0 0,-1 0 0 0 0,1 0 0 0 0,-1 1 0 0 0,1-2-1 0 0,-1 1 1 0 0,0 0 0 0 0,1 0 0 0 0,-1 0 0 0 0,0-1-1 0 0,0 1 1 0 0,0 0 0 0 0,0-1 0 0 0,0 0 39 0 0,0 0-30 0 0,1 1 19 0 0,12-3-44 0 0,-3 0 44 0 0,-9 3 11 0 0,-1 0 0 0 0,1 1 0 0 0,0-1 0 0 0,0 1 0 0 0,-1 0 0 0 0,1 0 0 0 0,0-1 0 0 0,0 1 0 0 0,-1 0 0 0 0,1 1 0 0 0,0-1 0 0 0,0 0 0 0 0,1 1 0 0 0,3 0 0 0 0,0-1 13 0 0,0 0 0 0 0,-1 0 0 0 0,1 0 1 0 0,0-1-1 0 0,0 0 0 0 0,0 0 0 0 0,-1-1 0 0 0,1 0 0 0 0,0 1 0 0 0,-1-2 0 0 0,0 1 0 0 0,1-1 0 0 0,1-1-13 0 0,1-1 6 0 0,5-4-2 0 0,-11 6-6 0 0,0 1 0 0 0,1 0 0 0 0,-1 1 0 0 0,1-1 0 0 0,-1 0 0 0 0,1 1 0 0 0,-1-1 0 0 0,1 1 0 0 0,2-1 2 0 0,-6 3-8 0 0,1 0 1 0 0,-1 0 0 0 0,0 0 0 0 0,1 0 0 0 0,-1 1 0 0 0,0-1-1 0 0,1 0 1 0 0,-1 0 0 0 0,1 0 0 0 0,0 1 0 0 0,0-1-1 0 0,-1 0 1 0 0,1 0 0 0 0,0 1 0 0 0,0 0 7 0 0,-2 5-32 0 0,-10 11 15 0 0,4-6 20 0 0,-27 46 26 0 0,23-40 16 0 0,1 0-1 0 0,1 0 1 0 0,1 1 0 0 0,-1 2-45 0 0,3-1 266 0 0,4-13-177 0 0,0 0 0 0 0,0 1 0 0 0,1-1-1 0 0,0 0 1 0 0,1 0 0 0 0,0 1 0 0 0,0-1-1 0 0,0 5-88 0 0,1-6 26 0 0,1 0-1 0 0,-1 0 1 0 0,1 0-1 0 0,1 0 0 0 0,-1 0 1 0 0,1 0-1 0 0,0 0 1 0 0,0 0-1 0 0,0 0 1 0 0,1-1-1 0 0,0 1 0 0 0,0-1 1 0 0,1 0-1 0 0,-1 0 1 0 0,1 0-1 0 0,0-1 0 0 0,0 1 1 0 0,1-1-1 0 0,-1 0 1 0 0,1 0-1 0 0,0 0 1 0 0,0-1-1 0 0,1 1 0 0 0,-1-2 1 0 0,1 1-1 0 0,-1 0 1 0 0,1-1-1 0 0,0 0 1 0 0,0 0-1 0 0,0-1 0 0 0,0 0 1 0 0,0 0-1 0 0,0 0 1 0 0,0-1-1 0 0,0 1 1 0 0,1-1-1 0 0,-1-1 0 0 0,0 0 1 0 0,0 1-1 0 0,0-2 1 0 0,0 1-1 0 0,0-1 1 0 0,2-1-26 0 0,6-2 13 0 0,1-1 0 0 0,-2-1 0 0 0,1 0 0 0 0,-1-1 0 0 0,0 0 0 0 0,0-1 0 0 0,-1 0 0 0 0,-1-1 0 0 0,1-1 0 0 0,0-1-13 0 0,7-9 12 0 0,2-3-113 0 0,0 0-1 0 0,-2-1 1 0 0,13-22 101 0 0,-24 34-72 0 0,0 0-163 0 0,0 0 0 0 0,3-10 235 0 0,-10 20-26 0 0,0-1 0 0 0,1 1 1 0 0,-1-1-1 0 0,0 1 0 0 0,-1-1 0 0 0,1 1 1 0 0,-1-1-1 0 0,1 0 0 0 0,-1 1 0 0 0,0-1 0 0 0,-1 1 1 0 0,1-1-1 0 0,-1-1 26 0 0,-1 1-1 0 0,-1 0 1 0 0,1 1-1 0 0,-1-1 0 0 0,0 1 1 0 0,0 0-1 0 0,0 0 0 0 0,-1 0 0 0 0,1 0 1 0 0,-1 1-1 0 0,-1-1 1 0 0,4 2 0 0 0,-1 0 0 0 0,0-1 0 0 0,0 1 0 0 0,0 0 0 0 0,0 0 0 0 0,0 0 0 0 0,0 0 0 0 0,-1 0 0 0 0,1 0 0 0 0,0 1 0 0 0,-1-1 0 0 0,1 1 0 0 0,0 0 0 0 0,-1 0 0 0 0,1-1 0 0 0,-1 2 0 0 0,1-1 0 0 0,-1 0 0 0 0,1 0 0 0 0,0 1 0 0 0,-1-1 0 0 0,1 1 0 0 0,0 0 0 0 0,0 0 0 0 0,-1 0 0 0 0,1 0 0 0 0,-2 1 0 0 0,1 0 0 0 0,0 0 0 0 0,-1 1 0 0 0,1-1 0 0 0,0 1 0 0 0,1-1 0 0 0,-1 1 0 0 0,0 0 0 0 0,1 0 0 0 0,0 0 0 0 0,-1 1 0 0 0,1-1 0 0 0,1 0 0 0 0,-2 4 0 0 0,-4 7 56 0 0,2 0 0 0 0,0 1 0 0 0,0 0 0 0 0,0 11-56 0 0,2-11 76 0 0,1-1 0 0 0,1 1 1 0 0,1 0-1 0 0,0 5-76 0 0,0-12 53 0 0,1 0 1 0 0,1 0-1 0 0,-1 0 1 0 0,1 0 0 0 0,1-1-1 0 0,-1 1 1 0 0,1-1 0 0 0,3 6-54 0 0,-2-6 109 0 0,-2-3-47 0 0,-1 0 1 0 0,1-1-1 0 0,0 1 1 0 0,1-1-1 0 0,-1 0 1 0 0,0 0 0 0 0,1 0-1 0 0,0 0 1 0 0,0 0-1 0 0,1 1-62 0 0,3 1-17 0 0,-1 0-1 0 0,0-1 1 0 0,1 0 0 0 0,0-1-1 0 0,0 1 1 0 0,0-2-1 0 0,1 1 1 0 0,-1-1-1 0 0,0 1 1 0 0,1-2-1 0 0,0 1 1 0 0,-1-1 0 0 0,1-1-1 0 0,6 1 18 0 0,6-2-91 0 0,0 0 1 0 0,0-2-1 0 0,-1 0 0 0 0,0-1 0 0 0,10-3 91 0 0,-13 1-1579 0 0,1 0 0 0 0,-1 0 1 0 0,12-8 1578 0 0,-13 5-7609 0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09.138"/>
    </inkml:context>
    <inkml:brush xml:id="br0">
      <inkml:brushProperty name="width" value="0.05" units="cm"/>
      <inkml:brushProperty name="height" value="0.05" units="cm"/>
      <inkml:brushProperty name="color" value="#333333"/>
    </inkml:brush>
  </inkml:definitions>
  <inkml:trace contextRef="#ctx0" brushRef="#br0">1 18 15608 0 0,'0'0'712'0'0,"0"-2"-15"0"0,0-5-447 0 0,0 0-147 0 0,0 6 281 0 0,0 1 117 0 0,0 0 13 0 0,2 2 14 0 0,-2-1-462 0 0,1 1-1 0 0,0-1 1 0 0,0 0 0 0 0,-1 1 0 0 0,1-1-1 0 0,-1 0 1 0 0,0 1 0 0 0,1-1 0 0 0,-1 1-1 0 0,0-1 1 0 0,0 1 0 0 0,1-1 0 0 0,-1 1 0 0 0,0-1-1 0 0,-1 0 1 0 0,1 1 0 0 0,0-1 0 0 0,0 1-1 0 0,-1-1 1 0 0,1 1 0 0 0,-1-1 0 0 0,1 0-1 0 0,-1 1-65 0 0,-1 8 214 0 0,1-6-131 0 0,1-1 0 0 0,-1 1 0 0 0,1-1 0 0 0,0 1 0 0 0,1 0 0 0 0,-1-1 0 0 0,1 1 0 0 0,-1-1 0 0 0,1 1 0 0 0,0 0-83 0 0,1 0 64 0 0,-1 1 0 0 0,0-1 0 0 0,-1 0 0 0 0,1 1 1 0 0,-1-1-1 0 0,0 1 0 0 0,0-1 0 0 0,-1 2-64 0 0,-1 10 155 0 0,0-9-65 0 0,1 0 1 0 0,0 0-1 0 0,0 0 0 0 0,1 1 1 0 0,0-1-1 0 0,1 5-90 0 0,2 13 444 0 0,0 1 0 0 0,-1 22-444 0 0,-1-5 293 0 0,-1 42-76 0 0,-1-73-186 0 0,1 0 0 0 0,1 0 1 0 0,0-1-1 0 0,1 1 1 0 0,0 0-1 0 0,1 0 1 0 0,1 1-32 0 0,-4-12 3 0 0,0-1 0 0 0,0 1 1 0 0,0-1-1 0 0,0 0 1 0 0,0 1-1 0 0,1-1 1 0 0,-1 1-1 0 0,0-1 1 0 0,0 0-1 0 0,1 1 0 0 0,-1-1 1 0 0,0 0-1 0 0,1 1 1 0 0,-1-1-1 0 0,0 0 1 0 0,0 0-1 0 0,1 1 1 0 0,-1-1-1 0 0,1 0 0 0 0,-1 0 1 0 0,0 0-1 0 0,1 1 1 0 0,-1-1-1 0 0,1 0 1 0 0,-1 0-1 0 0,0 0 0 0 0,1 0 1 0 0,-1 0-1 0 0,1 0 1 0 0,-1 0-1 0 0,1 0 1 0 0,-1 0-1 0 0,0 0 1 0 0,1 0-1 0 0,-1 0 0 0 0,1 0 1 0 0,-1 0-1 0 0,0 0 1 0 0,1-1-1 0 0,-1 1-3 0 0,17-8 143 0 0,-15 6-137 0 0,5-3-52 0 0,-1 0 0 0 0,0-1-1 0 0,0 0 1 0 0,0 0-1 0 0,-1-1 1 0 0,0 1 0 0 0,0-1-1 0 0,-1 0 1 0 0,0 0 0 0 0,3-8 46 0 0,14-21-231 0 0,10-14-404 0 0,-14 22 187 0 0,0 1 1 0 0,2 0-1 0 0,2 1 448 0 0,-14 18-118 0 0,-2 1 31 0 0,1 0 1 0 0,0 0-1 0 0,1 1 1 0 0,-1-1-1 0 0,1 1 0 0 0,1 1 1 0 0,-1 0-1 0 0,1 0 1 0 0,0 0-1 0 0,7-3 87 0 0,-14 8 1 0 0,0 0 0 0 0,1 0 0 0 0,-1-1 0 0 0,0 1-1 0 0,0 0 1 0 0,0 0 0 0 0,0 0 0 0 0,0 0 0 0 0,0 1-1 0 0,1-1 1 0 0,-1 0 0 0 0,0 0 0 0 0,0 1 0 0 0,0-1-1 0 0,0 1 1 0 0,0-1 0 0 0,0 1 0 0 0,0-1 0 0 0,0 1-1 0 0,0-1 1 0 0,0 1 0 0 0,0 0 0 0 0,-1 0 0 0 0,1-1 0 0 0,0 1-1 0 0,0 0 1 0 0,-1 0 0 0 0,1 0 0 0 0,0 0 0 0 0,-1 0-1 0 0,1 0 1 0 0,-1 0 0 0 0,1 0-1 0 0,2 5 89 0 0,0 0 0 0 0,-1 0 0 0 0,1 0 0 0 0,-1 0 0 0 0,-1 1-89 0 0,4 13 295 0 0,-2 1-1 0 0,-1-1 0 0 0,0 0 1 0 0,-2 3-295 0 0,3 24 446 0 0,-1-9-9 0 0,0-10-160 0 0,1 0 1 0 0,2 4-278 0 0,-4-25-9 0 0,1 1 0 0 0,0-1-1 0 0,0 1 1 0 0,1-1 0 0 0,0 0 0 0 0,1 0 0 0 0,-1 0 0 0 0,1 0 0 0 0,5 6 9 0 0,-7-12-255 0 0,0 1 1 0 0,0 0 0 0 0,0-1 0 0 0,0 0 0 0 0,1 1 0 0 0,-1-1 0 0 0,0 0-1 0 0,1 0 1 0 0,-1 0 0 0 0,1-1 0 0 0,-1 1 0 0 0,1 0 0 0 0,1-1 254 0 0,-3 1-522 0 0,9-1-6993 0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09.551"/>
    </inkml:context>
    <inkml:brush xml:id="br0">
      <inkml:brushProperty name="width" value="0.05" units="cm"/>
      <inkml:brushProperty name="height" value="0.05" units="cm"/>
      <inkml:brushProperty name="color" value="#333333"/>
    </inkml:brush>
  </inkml:definitions>
  <inkml:trace contextRef="#ctx0" brushRef="#br0">327 31 3680 0 0,'-65'-13'853'0'0,"26"5"4850"0"0,-6-1 1408 0 0,42 9-6804 0 0,0 0 1 0 0,-1-1-1 0 0,1 2 0 0 0,-1-1 0 0 0,1 0 0 0 0,0 1 0 0 0,-1-1 1 0 0,1 1-1 0 0,0 0 0 0 0,-1 0 0 0 0,-2 2-307 0 0,-7 4 792 0 0,-1 0-1 0 0,1 1 1 0 0,1 1-1 0 0,-7 4-791 0 0,13-7 155 0 0,1-1 0 0 0,-1 1 0 0 0,1 0 0 0 0,0 0-1 0 0,0 0 1 0 0,1 1 0 0 0,0-1 0 0 0,0 1 0 0 0,-3 7-155 0 0,5-7 127 0 0,-1 0 0 0 0,1 0 0 0 0,1 0-1 0 0,-1 0 1 0 0,1 1 0 0 0,0-1 0 0 0,1 4-127 0 0,0-8 24 0 0,0 0 0 0 0,0 0 0 0 0,0 0 0 0 0,0 0 0 0 0,1 0 0 0 0,-1 0-1 0 0,1 0 1 0 0,0 0 0 0 0,0 0 0 0 0,0 0 0 0 0,0 0 0 0 0,1 0 0 0 0,-1 0 0 0 0,1-1 0 0 0,0 1 0 0 0,-1-1 0 0 0,1 1 0 0 0,1 0-24 0 0,13 15 48 0 0,-15-16-44 0 0,1 1 0 0 0,0-1 1 0 0,0 0-1 0 0,0 0 0 0 0,0 0 1 0 0,0 0-1 0 0,0 0 0 0 0,1 0-4 0 0,2 1 8 0 0,1-1-1 0 0,0 1 1 0 0,0-1 0 0 0,0 0-1 0 0,0-1 1 0 0,0 1-1 0 0,0-1 1 0 0,0 0-1 0 0,0-1 1 0 0,1 1 0 0 0,-1-1-1 0 0,0-1 1 0 0,1 1-1 0 0,-1-1 1 0 0,0 0-1 0 0,0 0 1 0 0,0-1 0 0 0,0 0-1 0 0,1 0-7 0 0,0-1 3 0 0,0 1-28 0 0,0-1 1 0 0,-1 0 0 0 0,1 0 0 0 0,-1 0 0 0 0,0 0 0 0 0,0-1 0 0 0,-1 0 0 0 0,1-1 0 0 0,-1 1 0 0 0,1-1 0 0 0,3-5 24 0 0,5-7-159 0 0,-10 12 70 0 0,0 1 0 0 0,0-1 1 0 0,-1 0-1 0 0,0-1 1 0 0,0 1-1 0 0,2-4 89 0 0,6-15-352 0 0,-7 17 256 0 0,0-1 1 0 0,-1 1-1 0 0,0-1 0 0 0,0 0 0 0 0,-1 0 0 0 0,0 0 0 0 0,0 0 0 0 0,-1 0 0 0 0,1-3 96 0 0,-1-3-45 0 0,0 12 20 0 0,-3 9 43 0 0,1 1 135 0 0,0 1 0 0 0,1-1 0 0 0,0 1-1 0 0,0-1 1 0 0,1 4-153 0 0,0 11 352 0 0,-1-11-227 0 0,1-1 0 0 0,1 0 1 0 0,0 0-1 0 0,0 0 0 0 0,1 0 0 0 0,2 2-125 0 0,3 16-3 0 0,-7-25-103 0 0,0 0-1 0 0,1 0 1 0 0,0 0-1 0 0,0-1 0 0 0,0 1 1 0 0,0 0-1 0 0,0-1 1 0 0,1 1-1 0 0,-1-1 1 0 0,1 0-1 0 0,0 0 1 0 0,0 0-1 0 0,0 0 1 0 0,0 0-1 0 0,1-1 0 0 0,-1 0 1 0 0,1 1-1 0 0,0-1 1 0 0,-1-1-1 0 0,1 1 1 0 0,0 0-1 0 0,0-1 1 0 0,0 0 106 0 0,14 0-1386 0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09.933"/>
    </inkml:context>
    <inkml:brush xml:id="br0">
      <inkml:brushProperty name="width" value="0.05" units="cm"/>
      <inkml:brushProperty name="height" value="0.05" units="cm"/>
      <inkml:brushProperty name="color" value="#333333"/>
    </inkml:brush>
  </inkml:definitions>
  <inkml:trace contextRef="#ctx0" brushRef="#br0">283 35 14280 0 0,'-10'-5'310'0'0,"0"1"0"0"0,0 0 1 0 0,-1 1-1 0 0,1 0 1 0 0,-1 1-311 0 0,-27-9 1318 0 0,24 10 81 0 0,1 0 1 0 0,0 1-1 0 0,0 0 0 0 0,-11 2-1399 0 0,19-1 179 0 0,-1 0-1 0 0,1 0 0 0 0,0 0 0 0 0,0 1 0 0 0,0 0 1 0 0,0 0-1 0 0,0 1 0 0 0,0-1 0 0 0,0 1 0 0 0,0 0 1 0 0,1 0-1 0 0,-4 4-178 0 0,7-7 6 0 0,-3 5 41 0 0,-1-1-1 0 0,0 1 1 0 0,1-1 0 0 0,0 1 0 0 0,0 1 0 0 0,-1 2-47 0 0,4-7 3 0 0,0 1 0 0 0,1-1 0 0 0,-1 1 0 0 0,0-1 0 0 0,1 1 0 0 0,0-1 0 0 0,-1 1 0 0 0,1 0-1 0 0,0-1 1 0 0,0 1 0 0 0,0 0 0 0 0,0-1 0 0 0,0 1 0 0 0,0-1 0 0 0,0 1 0 0 0,1 0 0 0 0,-1-1 0 0 0,0 1 0 0 0,1-1 0 0 0,0 1 0 0 0,-1 0 0 0 0,1-1 0 0 0,0 0-1 0 0,0 1 1 0 0,-1-1 0 0 0,1 1 0 0 0,0-1 0 0 0,1 0-3 0 0,0 2 8 0 0,1-1 0 0 0,0 0 0 0 0,0 0 0 0 0,0 0 0 0 0,0 0 0 0 0,0 0-1 0 0,0 0 1 0 0,2 0-8 0 0,7 3 15 0 0,-4 0 16 0 0,1-1 0 0 0,0-1 0 0 0,7 3-31 0 0,-7-3 12 0 0,1 1-1 0 0,0 0 1 0 0,1 1-12 0 0,24 12-151 0 0,-23-13 114 0 0,-1 2 0 0 0,0-1 0 0 0,6 6 37 0 0,-4-2-1 0 0,0 0 0 0 0,-1 2 0 0 0,9 9 1 0 0,-17-15 4 0 0,0-1-1 0 0,0 1 1 0 0,0 0-1 0 0,-1 1 1 0 0,0-1-1 0 0,0 1 1 0 0,0-1-1 0 0,-1 1 1 0 0,0 0-1 0 0,1 6-3 0 0,-2-7 67 0 0,0 0-1 0 0,-1 0 1 0 0,0 0-1 0 0,0 0 1 0 0,0 0-1 0 0,0 0 1 0 0,-1 0-1 0 0,0 0 0 0 0,0-1 1 0 0,0 1-1 0 0,-1 0 1 0 0,1 0-1 0 0,-1-1 1 0 0,-1 3-67 0 0,1-1-19 0 0,0-3 20 0 0,0 0 0 0 0,0 0 0 0 0,0 0 0 0 0,-1 0 0 0 0,1 0 0 0 0,-1 0 0 0 0,0 0-1 0 0,1-1 1 0 0,-1 0 0 0 0,0 1 0 0 0,0-1 0 0 0,-1 0 0 0 0,0 0-1 0 0,-12 9 55 0 0,12-7-37 0 0,-1-1-1 0 0,1-1 1 0 0,-1 1 0 0 0,0-1-1 0 0,0 1 1 0 0,0-2 0 0 0,-1 1 0 0 0,1 0-1 0 0,0-1 1 0 0,-1 0 0 0 0,1 0-1 0 0,0-1 1 0 0,-1 1 0 0 0,-5-1-18 0 0,-7-1-414 0 0,-1-1 1 0 0,1-1 0 0 0,-13-3 413 0 0,3 2-1331 0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0.501"/>
    </inkml:context>
    <inkml:brush xml:id="br0">
      <inkml:brushProperty name="width" value="0.05" units="cm"/>
      <inkml:brushProperty name="height" value="0.05" units="cm"/>
      <inkml:brushProperty name="color" value="#333333"/>
    </inkml:brush>
  </inkml:definitions>
  <inkml:trace contextRef="#ctx0" brushRef="#br0">32 120 14112 0 0,'-3'-2'69'0'0,"1"0"1"0"0,0 0-1 0 0,0 0 1 0 0,-1 0-1 0 0,2-1 1 0 0,-1 1 0 0 0,0-1-1 0 0,0 0 1 0 0,1 1-1 0 0,0-1 1 0 0,-1 0-1 0 0,1 0 1 0 0,0 0 0 0 0,0 0-1 0 0,1 0 1 0 0,-1 0-1 0 0,1 0 1 0 0,-1 0-1 0 0,1 0 1 0 0,0 0 0 0 0,0 0-1 0 0,1-2-69 0 0,-5-41 107 0 0,4 44 376 0 0,0-3 326 0 0,0 5-763 0 0,0 0-1 0 0,0 0 1 0 0,0 0-1 0 0,0 0 1 0 0,0 0-1 0 0,0 0 1 0 0,0 0-1 0 0,0 0 1 0 0,0 0-1 0 0,0-1 0 0 0,0 1 1 0 0,0 0-1 0 0,-1 0 1 0 0,1 0-1 0 0,0 0 1 0 0,0 0-1 0 0,0 0 1 0 0,0 0-1 0 0,0 0 1 0 0,0 0-1 0 0,0 0 1 0 0,0 0-1 0 0,0 0 0 0 0,0 0 1 0 0,0-1-1 0 0,1 1 1 0 0,-1 0-1 0 0,0 0 1 0 0,0 0-1 0 0,0 0 1 0 0,0 0-1 0 0,0 0 1 0 0,0 0-1 0 0,0 0 1 0 0,0 0-1 0 0,0 0 0 0 0,0 0 1 0 0,0 0-1 0 0,0 0 1 0 0,0 0-1 0 0,0 0 1 0 0,0 0-1 0 0,0 0 1 0 0,0 0-1 0 0,0 0 1 0 0,0-1-1 0 0,0 1 1 0 0,0 0-1 0 0,1 0 1 0 0,-1 0-1 0 0,0 0 0 0 0,0 0 1 0 0,0 0-1 0 0,0 0 1 0 0,0 0-1 0 0,0 0 1 0 0,0 0-1 0 0,0 0 1 0 0,0 0-1 0 0,0 0 1 0 0,0 0-1 0 0,0 0 1 0 0,0 0-1 0 0,1 0 0 0 0,-1 1 1 0 0,0-1-1 0 0,0 0-45 0 0,3 3 137 0 0,0 1 0 0 0,0 0-1 0 0,0 1 1 0 0,-1-1-1 0 0,1 0 1 0 0,-1 1-1 0 0,0-1 1 0 0,0 1 0 0 0,-1 0-1 0 0,2 4-136 0 0,2 12 227 0 0,-2 1 1 0 0,0 0-228 0 0,3 18 427 0 0,2 11 837 0 0,1 42-1264 0 0,-1-14 646 0 0,-2-34 102 0 0,-2 34-748 0 0,-4-74 22 0 0,0 14 140 0 0,1 0-1 0 0,2 18-161 0 0,-2-17 253 0 0,-1-33-271 0 0,1 1 0 0 0,0 0 0 0 0,0 0 0 0 0,4-11 18 0 0,4-13-145 0 0,-1 2-384 0 0,9-21 529 0 0,-14 44-87 0 0,2 1 1 0 0,0 0-1 0 0,0 0 1 0 0,1 0-1 0 0,0 0 1 0 0,0 1-1 0 0,2-1 87 0 0,0 1-84 0 0,-1 1 0 0 0,1 0-1 0 0,1 1 1 0 0,-1 0-1 0 0,1 0 1 0 0,1 1 0 0 0,-1 0-1 0 0,7-3 85 0 0,-11 7-18 0 0,0 0 0 0 0,0 0-1 0 0,0 0 1 0 0,0 0 0 0 0,1 1-1 0 0,-1 0 1 0 0,0 0 0 0 0,1 0-1 0 0,-1 1 1 0 0,1 0 0 0 0,-1 0-1 0 0,0 0 1 0 0,1 1 0 0 0,-1-1-1 0 0,1 1 1 0 0,-1 1 0 0 0,4 0 18 0 0,-6 0-4 0 0,-1-1 0 0 0,1 0 0 0 0,-1 1 0 0 0,0-1 0 0 0,1 1 1 0 0,-1 0-1 0 0,0 0 0 0 0,0 0 0 0 0,0 0 0 0 0,0 0 0 0 0,-1 0 1 0 0,1 0-1 0 0,0 1 4 0 0,4 5-4 0 0,-3-4 15 0 0,0 0 0 0 0,1 1-1 0 0,-1 0 1 0 0,-1 0 0 0 0,1 0-1 0 0,-1 0 1 0 0,0 0 0 0 0,0 0-1 0 0,0 0 1 0 0,-1 1 0 0 0,0-1-1 0 0,0 1 1 0 0,0-1 0 0 0,-1 1-1 0 0,0 0-10 0 0,0 11 121 0 0,-2 0 0 0 0,0 0 1 0 0,-1 0-1 0 0,-1 4-121 0 0,3-19 10 0 0,-1 5 27 0 0,-1 0 0 0 0,1 0 0 0 0,-1 0 1 0 0,-1 0-1 0 0,1-1 0 0 0,-1 0 0 0 0,0 0 0 0 0,-1 0 0 0 0,0 0 1 0 0,0 0-1 0 0,-2 1-37 0 0,-2 1 39 0 0,1 0 0 0 0,-1 0 0 0 0,0-1-1 0 0,-1-1 1 0 0,0 1 0 0 0,0-2 0 0 0,-1 1-39 0 0,7-4 18 0 0,0-1 0 0 0,-1 1-1 0 0,1-1 1 0 0,-1 0 0 0 0,0 0-1 0 0,1-1 1 0 0,-1 1-18 0 0,2-1 4 0 0,1 0 0 0 0,0 0-1 0 0,-1 0 1 0 0,1 0 0 0 0,0 0-1 0 0,-1-1 1 0 0,1 1 0 0 0,0-1 0 0 0,-1 0-1 0 0,1 1 1 0 0,0-1 0 0 0,0 0 0 0 0,-1 0-1 0 0,0-1-3 0 0,0-1-66 0 0,-1 0-1 0 0,1 1 1 0 0,0-1-1 0 0,0 0 1 0 0,1-1-1 0 0,-1 1 1 0 0,0 0-1 0 0,1-1 1 0 0,0 0-1 0 0,0 1 1 0 0,0-1-1 0 0,0 0 1 0 0,0-3 66 0 0,0 0-1503 0 0,1 1 0 0 0,0 0 0 0 0,0-1 0 0 0,0 1 0 0 0,1-7 1503 0 0,0-14-7036 0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0.872"/>
    </inkml:context>
    <inkml:brush xml:id="br0">
      <inkml:brushProperty name="width" value="0.05" units="cm"/>
      <inkml:brushProperty name="height" value="0.05" units="cm"/>
      <inkml:brushProperty name="color" value="#333333"/>
    </inkml:brush>
  </inkml:definitions>
  <inkml:trace contextRef="#ctx0" brushRef="#br0">1 215 5064 0 0,'0'0'232'0'0,"2"2"-14"0"0,4 1 259 0 0,0 0-1 0 0,0 0 0 0 0,0 0 0 0 0,3 0-476 0 0,-1-1 1113 0 0,0 0 0 0 0,-1 0 0 0 0,1-1 0 0 0,0 0 0 0 0,0 0 1 0 0,0-1-1 0 0,0 0 0 0 0,0 0 0 0 0,0-1 0 0 0,2-1-1113 0 0,-3 1 243 0 0,0-1-1 0 0,0 0 1 0 0,0 0 0 0 0,0-1-1 0 0,-1 0 1 0 0,6-3-243 0 0,-2 1 101 0 0,1-1-1 0 0,-2-1 1 0 0,1 0-1 0 0,-1 0 1 0 0,0-1-1 0 0,0 0 1 0 0,6-8-101 0 0,-5 4 58 0 0,-5 6-33 0 0,0 1 0 0 0,0-2 1 0 0,-1 1-1 0 0,0 0 1 0 0,0-1-1 0 0,0 0 1 0 0,-1 0-1 0 0,0 0 1 0 0,0 0-1 0 0,0 0 0 0 0,-1-1-25 0 0,-2 5 8 0 0,0 0 0 0 0,-1 1 1 0 0,1-1-1 0 0,0 0 0 0 0,-1 1 0 0 0,0-1 0 0 0,1 0 0 0 0,-1 1 0 0 0,0-1 0 0 0,-1 1 0 0 0,1-1 0 0 0,0 1 0 0 0,-1 0 0 0 0,1-1 0 0 0,-1 1 0 0 0,0 0 0 0 0,0-1-8 0 0,-4-4 7 0 0,5 6-7 0 0,0 0 0 0 0,0 0 0 0 0,0 0 0 0 0,0 0 0 0 0,0 0 0 0 0,-1 1 0 0 0,1-1 0 0 0,0 0 0 0 0,-1 1 0 0 0,1-1 0 0 0,0 1 0 0 0,-1 0 0 0 0,1-1 0 0 0,-1 1 0 0 0,1 0 0 0 0,-1 0 0 0 0,1 0 0 0 0,-1 0 0 0 0,1 0 0 0 0,0 0 0 0 0,-2 1 0 0 0,0-1 0 0 0,-1 0 0 0 0,1 1 0 0 0,-1 0 0 0 0,1 0 0 0 0,0 0 0 0 0,-1 0 0 0 0,1 0 0 0 0,-3 2 0 0 0,-6 5 1 0 0,-1 1-1 0 0,2 1 1 0 0,-1 0 0 0 0,0 2-1 0 0,6-7 48 0 0,1 1 1 0 0,0 0 0 0 0,0 0 0 0 0,0 1 0 0 0,1-1 0 0 0,0 1 0 0 0,1 0 0 0 0,-4 7-49 0 0,4-3 135 0 0,0 0 0 0 0,0 0 0 0 0,1 0 0 0 0,0 0 0 0 0,1 1 0 0 0,0-1 0 0 0,1 1-135 0 0,0-7 72 0 0,0 0 0 0 0,1 1-1 0 0,0-1 1 0 0,0 0 0 0 0,0 0 0 0 0,1 0-1 0 0,-1 0 1 0 0,1 0 0 0 0,0 0 0 0 0,1-1-1 0 0,-1 1 1 0 0,1-1 0 0 0,0 1-1 0 0,0-1 1 0 0,0 0 0 0 0,3 2-72 0 0,-1-1 13 0 0,0 0 0 0 0,0-1 0 0 0,0 0 0 0 0,1 0 1 0 0,0 0-1 0 0,0-1 0 0 0,0 1 0 0 0,0-1 0 0 0,1-1 0 0 0,-1 1 0 0 0,1-1 0 0 0,-1-1 0 0 0,1 1 1 0 0,0-1-1 0 0,0 0 0 0 0,-1 0 0 0 0,1-1 0 0 0,5 0-13 0 0,-1 0-133 0 0,1 0 0 0 0,-1-1-1 0 0,0-1 1 0 0,0 0 0 0 0,6-1 133 0 0,-10 0-933 0 0,0 1 0 0 0,0-1 0 0 0,0 0 0 0 0,0-1 0 0 0,3-2 933 0 0,3-2-6903 0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1.573"/>
    </inkml:context>
    <inkml:brush xml:id="br0">
      <inkml:brushProperty name="width" value="0.05" units="cm"/>
      <inkml:brushProperty name="height" value="0.05" units="cm"/>
      <inkml:brushProperty name="color" value="#333333"/>
    </inkml:brush>
  </inkml:definitions>
  <inkml:trace contextRef="#ctx0" brushRef="#br0">0 220 3680 0 0,'0'0'167'0'0,"1"1"-7"0"0,10 13 2096 0 0,-7-12-1018 0 0,-1 1 0 0 0,0-1-1 0 0,1 0 1 0 0,-1 0 0 0 0,1-1-1 0 0,0 1 1 0 0,0-1 0 0 0,-1 0-1 0 0,2 0-1237 0 0,9 3 847 0 0,-12-4-762 0 0,-1 1 1 0 0,0-1-1 0 0,0 0 0 0 0,0 0 1 0 0,0 0-1 0 0,1 0 1 0 0,-1 0-1 0 0,0 0 0 0 0,0-1 1 0 0,0 1-1 0 0,0 0 1 0 0,0 0-1 0 0,1-1 1 0 0,-1 1-1 0 0,0-1 0 0 0,0 1-85 0 0,14-5 532 0 0,-9 4-434 0 0,0 0 0 0 0,-1 0 0 0 0,1 0 0 0 0,-1-1 0 0 0,1 0 0 0 0,-1 0-1 0 0,0 0 1 0 0,2-2-98 0 0,40-28 625 0 0,-45 31-614 0 0,17-12 16 0 0,-10 7-17 0 0,1-1 1 0 0,-1 0-1 0 0,0-1 0 0 0,0 0 1 0 0,3-4-11 0 0,-9 8 3 0 0,-1 1-3 0 0,1 1-1 0 0,-1 0 1 0 0,0-1-1 0 0,-1 1 1 0 0,1-1 0 0 0,0 0-1 0 0,-1 1 1 0 0,1-1-1 0 0,-1 0 1 0 0,0 0-1 0 0,0 0 1 0 0,0 0-1 0 0,0 0 1 0 0,-1 0 0 0 0,1 0-1 0 0,-1-1 1 0 0,0 0 0 0 0,0 4-7 0 0,0-1 1 0 0,0 0-1 0 0,0 0 1 0 0,0 1-1 0 0,-1-1 1 0 0,1 0-1 0 0,0 0 1 0 0,-1 1-1 0 0,1-1 1 0 0,0 0-1 0 0,-1 1 1 0 0,1-1-1 0 0,-1 1 1 0 0,1-1-1 0 0,-1 0 1 0 0,1 1-1 0 0,-1-1 1 0 0,1 1-1 0 0,-1-1 1 0 0,0 1 0 0 0,1 0-1 0 0,-1-1 1 0 0,0 1 6 0 0,-15-7-117 0 0,15 7 103 0 0,-4-2-8 0 0,0 1 1 0 0,1 0 0 0 0,-1 0-1 0 0,0 0 1 0 0,0 1 0 0 0,1-1 0 0 0,-1 1-1 0 0,0 0 1 0 0,-2 1 21 0 0,4 0-2 0 0,0-1-1 0 0,-1 1 1 0 0,1 0-1 0 0,0 1 1 0 0,0-1 0 0 0,0 1-1 0 0,0-1 1 0 0,0 1 0 0 0,0 0-1 0 0,0 0 1 0 0,0 0-1 0 0,1 1 1 0 0,-1-1 2 0 0,-8 9 126 0 0,1 0-1 0 0,0 0 1 0 0,1 0-1 0 0,-8 14-125 0 0,13-18 111 0 0,-1 0-1 0 0,2 1 1 0 0,-1-1 0 0 0,1 1-1 0 0,0 0 1 0 0,1 0-1 0 0,0 0 1 0 0,0 0-1 0 0,0 5-110 0 0,2-10 48 0 0,-2 16 311 0 0,1 0 0 0 0,0 0 1 0 0,2 0-1 0 0,1 8-359 0 0,-2-22 55 0 0,1 1-1 0 0,0-1 1 0 0,1 0 0 0 0,-1 0-1 0 0,1 0 1 0 0,0 0-1 0 0,0 0 1 0 0,0-1 0 0 0,1 1-1 0 0,0 0 1 0 0,0-1-1 0 0,0 0 1 0 0,0 0 0 0 0,1 0-1 0 0,0 0 1 0 0,0 0 0 0 0,0-1-1 0 0,1 1-54 0 0,-3-3 11 0 0,-1 0-2 0 0,1 0-1 0 0,-1 0 1 0 0,0 0 0 0 0,1 1-1 0 0,-1-1 1 0 0,0 0 0 0 0,0 0 0 0 0,0 1-1 0 0,1-1 1 0 0,-1 0 0 0 0,-1 1 0 0 0,1-1-1 0 0,1 2-8 0 0,-2-2 3 0 0,1 0 0 0 0,0 0 1 0 0,0-1-1 0 0,0 1 0 0 0,0 0 0 0 0,0-1 0 0 0,0 1 0 0 0,0 0 0 0 0,0-1 0 0 0,0 1 0 0 0,0-1 1 0 0,0 0-1 0 0,0 1 0 0 0,0-1 0 0 0,0 0 0 0 0,0 1 0 0 0,0-1 0 0 0,1 0 0 0 0,-1 0 0 0 0,0 0 1 0 0,0 0-1 0 0,0 0 0 0 0,1-1-3 0 0,9 2 42 0 0,-4 0-22 0 0,0-1 0 0 0,0 0 1 0 0,0 0-1 0 0,0-1 1 0 0,0 0-1 0 0,5-1-20 0 0,9-1-9 0 0,-17 3-70 0 0,1-1 0 0 0,-1 1-1 0 0,0-1 1 0 0,1 0 0 0 0,-1-1 0 0 0,0 1 0 0 0,1-1-1 0 0,-1 0 1 0 0,0 0 0 0 0,3-2 79 0 0,7-7-1286 0 0,-1-1 1 0 0,6-6 1285 0 0,-17 15-193 0 0,3-2-294 0 0,-1 1 0 0 0,0-2-1 0 0,-1 1 1 0 0,1 0 0 0 0,-1-1 0 0 0,1-2 487 0 0,4-6-1064 0 0,-1-1 217 0 0,-1 0-1 0 0,-1 0 0 0 0,0 0 0 0 0,-1-1 0 0 0,-1 1 0 0 0,2-13 848 0 0,4-22-1143 0 0,0-9 150 0 0,-7 40 742 0 0,1 0 0 0 0,2-9 251 0 0,-1 5 1476 0 0,-4 21-537 0 0,0 2 72 0 0,0 0 251 0 0,0 0 108 0 0,4 10 1339 0 0,12 75 1132 0 0,9 119-645 0 0,-24-199-3094 0 0,0 0-1 0 0,0 0 1 0 0,1 0 0 0 0,-1 0-1 0 0,1 0 1 0 0,1 1-102 0 0,4 14 239 0 0,-7-20-232 0 0,0 0 0 0 0,0 1 0 0 0,0-1 1 0 0,0 1-1 0 0,0-1 0 0 0,0 0 0 0 0,1 1 0 0 0,-1-1 0 0 0,0 0 0 0 0,0 1 0 0 0,0-1 0 0 0,0 0 0 0 0,0 0 0 0 0,0 1 0 0 0,1-1 1 0 0,-1 0-1 0 0,0 1 0 0 0,0-1 0 0 0,0 0 0 0 0,1 0 0 0 0,-1 1 0 0 0,0-1 0 0 0,0 0 0 0 0,1 0 0 0 0,-1 0 0 0 0,0 1 1 0 0,1-1-1 0 0,-1 0 0 0 0,0 0 0 0 0,1 0 0 0 0,-1 0 0 0 0,0 0 0 0 0,1 1 0 0 0,-1-1 0 0 0,0 0 0 0 0,1 0 0 0 0,-1 0 0 0 0,0 0 1 0 0,1 0-1 0 0,-1 0 0 0 0,0 0 0 0 0,1 0 0 0 0,-1 0 0 0 0,0-1 0 0 0,1 1 0 0 0,-1 0 0 0 0,0 0 0 0 0,1 0 0 0 0,-1 0 0 0 0,0 0 1 0 0,0 0-1 0 0,1-1 0 0 0,-1 1 0 0 0,0 0 0 0 0,1 0 0 0 0,-1-1 0 0 0,0 1 0 0 0,0 0 0 0 0,1 0 0 0 0,-1-1 0 0 0,0 1 1 0 0,0 0-1 0 0,0-1 0 0 0,0 1 0 0 0,1 0 0 0 0,-1 0 0 0 0,0-1-7 0 0,13-21-7 0 0,-9 14 47 0 0,1-2-75 0 0,-1 0-1 0 0,0 0 0 0 0,0 0 0 0 0,-1-1 1 0 0,0-2 35 0 0,5-25-353 0 0,6-12 353 0 0,-3 9-167 0 0,-5 23 72 0 0,0 1 0 0 0,1 0 1 0 0,1 1-1 0 0,2-3 95 0 0,2-3-39 0 0,-11 19 36 0 0,1 0 0 0 0,-1 0 1 0 0,1 1-1 0 0,0-1 0 0 0,0 1 0 0 0,0-1 0 0 0,1 1 0 0 0,-1 0 0 0 0,1-1 1 0 0,-1 1-1 0 0,1 1 0 0 0,0-1 0 0 0,-1 0 0 0 0,2 0 3 0 0,-3 2-1 0 0,1-1-1 0 0,-1 1 1 0 0,1-1 0 0 0,-1 1-1 0 0,1-1 1 0 0,-1 1 0 0 0,1 0-1 0 0,-1 0 1 0 0,1 0-1 0 0,-1 0 1 0 0,1 0 0 0 0,-1 0-1 0 0,1 0 1 0 0,-1 0 0 0 0,1 1-1 0 0,-1-1 1 0 0,1 1-1 0 0,-1-1 1 0 0,1 1 0 0 0,-1-1-1 0 0,1 1 1 0 0,-1 0-1 0 0,0 0 1 0 0,0 0 0 0 0,1-1-1 0 0,-1 1 1 0 0,0 1 0 0 0,0-1-1 0 0,1 1 2 0 0,6 7 23 0 0,0 1 0 0 0,-1 0-1 0 0,0 1 1 0 0,0 0 0 0 0,-2 0-1 0 0,1 0 1 0 0,-1 2-23 0 0,8 21 218 0 0,5 28-218 0 0,-16-55 7 0 0,1 4 58 0 0,-1 0 0 0 0,-1 0 0 0 0,0 4-65 0 0,0-3 35 0 0,1-1 1 0 0,-1 0 0 0 0,2 1-36 0 0,3 24 77 0 0,2 4-8 0 0,-6-31-74 0 0,0-1 0 0 0,0 1-1 0 0,-1 0 1 0 0,0 3 5 0 0,0-11-29 0 0,0 0-1 0 0,0 0 1 0 0,0-1 0 0 0,0 1 0 0 0,0 0 0 0 0,0 0-1 0 0,0-1 1 0 0,0 1 0 0 0,0-1 0 0 0,0 1-1 0 0,0-1 1 0 0,0 1 0 0 0,1-1 0 0 0,-1 0 0 0 0,0 1 29 0 0,0-1-75 0 0,-1 0-71 0 0,1 0 1 0 0,0 1-1 0 0,-1-1 1 0 0,1 0-1 0 0,0 0 1 0 0,0 0-1 0 0,-1 0 1 0 0,1 0-1 0 0,0 0 1 0 0,-1 0-1 0 0,1 0 1 0 0,0 0-1 0 0,0 0 1 0 0,-1 0-1 0 0,1-1 146 0 0,3 1-457 0 0,11-3-1113 0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2.041"/>
    </inkml:context>
    <inkml:brush xml:id="br0">
      <inkml:brushProperty name="width" value="0.05" units="cm"/>
      <inkml:brushProperty name="height" value="0.05" units="cm"/>
      <inkml:brushProperty name="color" value="#333333"/>
    </inkml:brush>
  </inkml:definitions>
  <inkml:trace contextRef="#ctx0" brushRef="#br0">333 49 16471 0 0,'0'0'374'0'0,"-2"-2"54"0"0,-2-1-324 0 0,1 0 1 0 0,-1 0-1 0 0,0 0 0 0 0,0 0 1 0 0,-1 1-1 0 0,1 0 0 0 0,0 0 1 0 0,-1 0-1 0 0,0 1 1 0 0,-4-2-105 0 0,-3-1-38 0 0,5 2 237 0 0,0 0 0 0 0,0 1 0 0 0,0 0-1 0 0,0 0 1 0 0,-2 0-199 0 0,-24-3 1584 0 0,28 3-1361 0 0,-1 0 1 0 0,1 0 0 0 0,-1 1-1 0 0,0 0 1 0 0,1 0 0 0 0,-1 0-1 0 0,0 1 1 0 0,1-1 0 0 0,-1 1-1 0 0,1 1 1 0 0,-1-1 0 0 0,-3 3-224 0 0,5-3 62 0 0,0 1-1 0 0,0 0 1 0 0,1 0 0 0 0,-1 0 0 0 0,1 0 0 0 0,-1 1-1 0 0,1-1 1 0 0,0 1 0 0 0,0 0 0 0 0,0 0-1 0 0,0 0 1 0 0,1 0 0 0 0,-1 1 0 0 0,1-1 0 0 0,0 1-1 0 0,0-1 1 0 0,-1 3-62 0 0,-15 34 380 0 0,11-26-171 0 0,0 0 1 0 0,1 1 0 0 0,1 0 0 0 0,0 0 0 0 0,1 0-1 0 0,1 1 1 0 0,0 4-210 0 0,2-5 280 0 0,0 0 0 0 0,2 0 0 0 0,-1 0 0 0 0,2 0 0 0 0,0 0-280 0 0,-1-13 9 0 0,0 0 0 0 0,-1-1 1 0 0,1 1-1 0 0,0 0 0 0 0,0-1 0 0 0,0 1 0 0 0,0-1 0 0 0,1 1 0 0 0,-1-1 0 0 0,0 0 1 0 0,1 1-1 0 0,-1-1 0 0 0,0 0 0 0 0,1 0 0 0 0,0 0 0 0 0,-1 0 0 0 0,1 0 1 0 0,-1 0-1 0 0,1 0 0 0 0,0-1 0 0 0,0 1 0 0 0,0-1 0 0 0,0 1-9 0 0,3 0 8 0 0,0 0 0 0 0,-1 0-1 0 0,1 0 1 0 0,0-1 0 0 0,-1 0 0 0 0,1 1 0 0 0,0-2-1 0 0,0 1 1 0 0,2-1-8 0 0,2-2-25 0 0,1 1 1 0 0,-1-2-1 0 0,0 0 0 0 0,0 0 1 0 0,0 0-1 0 0,-1-1 0 0 0,0 0 0 0 0,0-1 1 0 0,0 0-1 0 0,0 0 0 0 0,3-5 25 0 0,-1 2-50 0 0,-1-1 0 0 0,-1 0 0 0 0,0 0 0 0 0,0-1 0 0 0,-1 0 0 0 0,0 0 0 0 0,-1-1 0 0 0,2-5 50 0 0,-2 3-162 0 0,-3 8 107 0 0,-1 0 0 0 0,0 0 1 0 0,1 0-1 0 0,-2 0 0 0 0,1 0 1 0 0,-1 0-1 0 0,0-1 0 0 0,0-5 55 0 0,-1 1-66 0 0,1 7 46 0 0,-1 0 0 0 0,0 0 0 0 0,-1 0 0 0 0,1 0 1 0 0,0 0-1 0 0,-1 0 0 0 0,-1-2 20 0 0,2 4-39 0 0,0 2 101 0 0,0 0 32 0 0,0 4-65 0 0,0 1 0 0 0,0-1 0 0 0,0 0 0 0 0,1 0 0 0 0,0 1 0 0 0,0-1-1 0 0,0 0 1 0 0,0 0 0 0 0,1 0 0 0 0,0 0 0 0 0,0 0 0 0 0,0 0-29 0 0,6 11 83 0 0,-5-9 28 0 0,0 0 0 0 0,0 0 0 0 0,1 0-1 0 0,2 2-109 0 0,6 7 188 0 0,1-2 0 0 0,0 1 0 0 0,1-2 0 0 0,12 9-189 0 0,-17-15-36 0 0,0 0 1 0 0,0-1-1 0 0,1 0 1 0 0,0 0-1 0 0,0-1 1 0 0,0 0 0 0 0,0-1-1 0 0,1-1 1 0 0,0 1 35 0 0,43 9-3864 0 0,-44-7-4950 0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2.871"/>
    </inkml:context>
    <inkml:brush xml:id="br0">
      <inkml:brushProperty name="width" value="0.05" units="cm"/>
      <inkml:brushProperty name="height" value="0.05" units="cm"/>
      <inkml:brushProperty name="color" value="#333333"/>
    </inkml:brush>
  </inkml:definitions>
  <inkml:trace contextRef="#ctx0" brushRef="#br0">328 263 13904 0 0,'0'0'637'0'0,"0"-2"-13"0"0,-1-4-550 0 0,-1 1 1 0 0,1-1-1 0 0,-1 0 1 0 0,-1 1-1 0 0,1 0 1 0 0,-1-1-1 0 0,-2-3-74 0 0,2 3 336 0 0,0 2-140 0 0,0-1-1 0 0,0 1 1 0 0,0-1 0 0 0,0 1-1 0 0,-1 0 1 0 0,1 1-1 0 0,-1-1 1 0 0,0 0-1 0 0,0 1 1 0 0,-1 0 0 0 0,1 0-1 0 0,-1 0 1 0 0,1 1-1 0 0,-1-1 1 0 0,0 1 0 0 0,0 0-1 0 0,0 1 1 0 0,0-1-1 0 0,0 1 1 0 0,0 0-1 0 0,-1 0 1 0 0,1 1 0 0 0,0-1-1 0 0,0 1 1 0 0,-1 0-1 0 0,1 1 1 0 0,0-1 0 0 0,0 1-1 0 0,-1 0 1 0 0,1 1-1 0 0,0-1 1 0 0,0 1 0 0 0,0 0-1 0 0,0 0 1 0 0,1 0-1 0 0,-2 1-195 0 0,-5 4 193 0 0,0 1 0 0 0,1-1 0 0 0,0 2-1 0 0,0-1 1 0 0,1 2 0 0 0,0-1 0 0 0,0 1 0 0 0,1 0-1 0 0,1 1 1 0 0,-1 1-193 0 0,2-1 127 0 0,1 0 1 0 0,1 0-1 0 0,-1 0 0 0 0,2 1 0 0 0,0-1 0 0 0,0 1 1 0 0,1 0-1 0 0,1 0 0 0 0,0 0 0 0 0,0 10-127 0 0,1-10 112 0 0,1 0-1 0 0,0 0 0 0 0,1-1 0 0 0,1 1 1 0 0,3 10-112 0 0,-5-16 33 0 0,1-1-1 0 0,0 0 1 0 0,0 1 0 0 0,1-1 0 0 0,0 0-1 0 0,0 0 1 0 0,0-1 0 0 0,0 1 0 0 0,1-1 0 0 0,-1 0-1 0 0,1 1 1 0 0,1-2 0 0 0,1 3-33 0 0,6 2 57 0 0,0 0 0 0 0,0-1 1 0 0,1-1-1 0 0,0 0 0 0 0,10 4-57 0 0,-16-8 10 0 0,0 0 1 0 0,1 0-1 0 0,-1-1 0 0 0,0 0 0 0 0,1 0 1 0 0,-1-1-1 0 0,1 0 0 0 0,0 0 0 0 0,-1-1 1 0 0,1 1-1 0 0,-1-2 0 0 0,2 0-10 0 0,21-5 7 0 0,-20 6-1 0 0,1-1 0 0 0,-1-1-1 0 0,0 0 1 0 0,0 0 0 0 0,-1-1-1 0 0,1 0 1 0 0,-1-1 0 0 0,1 0-1 0 0,-2 0 1 0 0,8-6-6 0 0,4-7-182 0 0,-1 0-1 0 0,0-2 1 0 0,10-14 182 0 0,-20 22-100 0 0,-1 0 1 0 0,-1 0 0 0 0,1-1 0 0 0,-2 0 0 0 0,0 0 0 0 0,0-1 0 0 0,1-9 99 0 0,4-18-485 0 0,-3-1 0 0 0,-1 0 0 0 0,-1-23 485 0 0,-5 49-173 0 0,-1 0 0 0 0,-1 0 0 0 0,-1-2 173 0 0,0-7-85 0 0,1 18 85 0 0,1 0 1 0 0,-1 0-1 0 0,-1 0 0 0 0,1 0 0 0 0,-1 0 0 0 0,0 0 1 0 0,-1-1-1 0 0,2 7 108 0 0,1 1 10 0 0,-8 11 173 0 0,6-7-252 0 0,1 0 1 0 0,-1 0-1 0 0,1-1 0 0 0,0 1 1 0 0,0 0-1 0 0,0 0 1 0 0,1 0-1 0 0,-1 0 0 0 0,1 0 1 0 0,0 0-1 0 0,0 1 1 0 0,1-1-1 0 0,-1 0 0 0 0,1 0 1 0 0,0 0-1 0 0,1 2-39 0 0,2 31 159 0 0,-2-11 72 0 0,0-1-1 0 0,6 22-230 0 0,-1-5 211 0 0,10 36 285 0 0,-11-45-220 0 0,1 0-1 0 0,2 0 1 0 0,6 14-276 0 0,-15-43 11 0 0,0-3-8 0 0,0 0 0 0 0,1 0-1 0 0,-1 0 1 0 0,0 0-1 0 0,0 0 1 0 0,1 0 0 0 0,-1 0-1 0 0,1 0 1 0 0,-1 0 0 0 0,1-1-1 0 0,-1 1 1 0 0,1 0-1 0 0,-1 0 1 0 0,1 0 0 0 0,0 0-1 0 0,0-1 1 0 0,-1 1 0 0 0,1 0-1 0 0,0-1 1 0 0,1 2-3 0 0,-2-3 6 0 0,1 1 0 0 0,0 0 0 0 0,-1 0 0 0 0,1 0 0 0 0,0-1 0 0 0,-1 1 0 0 0,1 0 0 0 0,0 0 0 0 0,-1-1 0 0 0,1 1 0 0 0,-1-1 0 0 0,1 1 0 0 0,-1-1 0 0 0,1 1 0 0 0,-1-1 0 0 0,1 1 0 0 0,-1-1 0 0 0,1 1-6 0 0,-1 0 5 0 0,3-4-18 0 0,0 1 0 0 0,0-1 0 0 0,0 1 1 0 0,-1-1-1 0 0,1 0 0 0 0,-1 0 0 0 0,0 0 0 0 0,1-3 13 0 0,12-38-162 0 0,-9 25 19 0 0,15-47-381 0 0,14-38-118 0 0,-27 84 336 0 0,2 0 0 0 0,0 0 0 0 0,11-15 306 0 0,-20 34-14 0 0,0 0-1 0 0,0 1 0 0 0,1-1 0 0 0,-1 0 1 0 0,0 1-1 0 0,1-1 0 0 0,0 1 0 0 0,-1 0 1 0 0,1-1-1 0 0,0 1 0 0 0,0 0 1 0 0,-1 0-1 0 0,1 0 0 0 0,0 0 0 0 0,1 1 15 0 0,-2-1 4 0 0,0 1 0 0 0,-1 0 0 0 0,1 0 0 0 0,0 0 0 0 0,0 0 0 0 0,0 0 0 0 0,0 0 0 0 0,0 1 0 0 0,0-1 0 0 0,0 0 0 0 0,-1 0 0 0 0,1 1 0 0 0,0-1 0 0 0,0 1 0 0 0,0-1 0 0 0,0 0-1 0 0,-1 1 1 0 0,1-1 0 0 0,0 1 0 0 0,-1 0 0 0 0,1-1 0 0 0,0 1 0 0 0,-1 0 0 0 0,1-1 0 0 0,-1 1 0 0 0,1 0 0 0 0,-1 0 0 0 0,1-1 0 0 0,-1 1 0 0 0,1 0 0 0 0,-1 0 0 0 0,0 0 0 0 0,0 0 0 0 0,1-1 0 0 0,-1 1 0 0 0,0 1-4 0 0,5 13 69 0 0,-2-9-38 0 0,-1 0 1 0 0,0 0-1 0 0,0 1 1 0 0,-1-1-1 0 0,1 3-31 0 0,9 88 614 0 0,-7-74-426 0 0,1-1 1 0 0,1 1 0 0 0,1-1-1 0 0,3 5-188 0 0,-8-22 16 0 0,0 1 0 0 0,0-1 0 0 0,1 0 0 0 0,0 1 0 0 0,0-2 0 0 0,0 1 0 0 0,1 0-1 0 0,0-1 1 0 0,0 1 0 0 0,0-1 0 0 0,0 0 0 0 0,5 3-16 0 0,-7-5-129 0 0,1 0 0 0 0,1-1 0 0 0,-1 1 1 0 0,0-1-1 0 0,0 1 0 0 0,0-1 0 0 0,1 0 0 0 0,-1 0 0 0 0,1-1 0 0 0,-1 1 0 0 0,0-1 0 0 0,1 1 0 0 0,-1-1 1 0 0,1 0-1 0 0,-1-1 0 0 0,1 1 0 0 0,-1-1 0 0 0,1 1 0 0 0,-1-1 0 0 0,1 0 0 0 0,2-1 129 0 0,7-4-1453 0 0,1-1-1 0 0,-2-1 1 0 0,1 0-1 0 0,2-2 1454 0 0,7-5-2085 0 0,-2 0-141 0 0,1-5-40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5.420"/>
    </inkml:context>
    <inkml:brush xml:id="br0">
      <inkml:brushProperty name="width" value="0.1" units="cm"/>
      <inkml:brushProperty name="height" value="0.1" units="cm"/>
      <inkml:brushProperty name="color" value="#333333"/>
    </inkml:brush>
  </inkml:definitions>
  <inkml:trace contextRef="#ctx0" brushRef="#br0">14 7 11520 0 0,'-7'-6'711'0'0,"3"7"-286"0"0,4 0-271 0 0,-1 1 0 0 0,1-1-1 0 0,-1 1 1 0 0,1 0 0 0 0,0-1-1 0 0,-1 1 1 0 0,1 0 0 0 0,0-1-1 0 0,0 1 1 0 0,0 0-154 0 0,0 27 2879 0 0,2 0 0 0 0,1 11-2879 0 0,3 29 1052 0 0,-5-45-487 0 0,1-1 1 0 0,4 21-566 0 0,2-11 395 0 0,0-1 683 0 0,2 32-1078 0 0,-5-25 280 0 0,2-1 0 0 0,1 1-1 0 0,2-1 1 0 0,11 27-280 0 0,-16-52-103 0 0,1-1-1 0 0,0 0 1 0 0,0 0-1 0 0,1 0 1 0 0,1-1-1 0 0,0 0 1 0 0,0-1 0 0 0,1 0-1 0 0,8 7 104 0 0,-15-15-1194 0 0,-2-2-1292 0 0,0 0-4949 0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4.241"/>
    </inkml:context>
    <inkml:brush xml:id="br0">
      <inkml:brushProperty name="width" value="0.05" units="cm"/>
      <inkml:brushProperty name="height" value="0.05" units="cm"/>
      <inkml:brushProperty name="color" value="#333333"/>
    </inkml:brush>
  </inkml:definitions>
  <inkml:trace contextRef="#ctx0" brushRef="#br0">247 252 9792 0 0,'1'-1'33'0'0,"0"1"0"0"0,-1-1 1 0 0,1 0-1 0 0,0 0 0 0 0,-1 0 0 0 0,1 0 1 0 0,-1 0-1 0 0,1 0 0 0 0,-1 0 0 0 0,1 0 1 0 0,-1 0-1 0 0,0 0 0 0 0,0 0 1 0 0,1 0-1 0 0,-1 0 0 0 0,0 0 0 0 0,0 0 1 0 0,0 0-1 0 0,0 0 0 0 0,0 0 0 0 0,0 0 1 0 0,-1-1-1 0 0,1 1 0 0 0,0 0 1 0 0,0 0-1 0 0,-1 0 0 0 0,1 0 0 0 0,-1 0 1 0 0,1 0-34 0 0,-2-3 229 0 0,0 0 1 0 0,0 0-1 0 0,-1 0 1 0 0,1 0 0 0 0,-1 0-1 0 0,-2-2-229 0 0,3 5 238 0 0,1-1-1 0 0,-1 1 0 0 0,0 0 0 0 0,0 0 1 0 0,1 0-1 0 0,-1 0 0 0 0,0 0 0 0 0,0 0 0 0 0,0 0 1 0 0,0 1-1 0 0,0-1-237 0 0,-16-8 1829 0 0,13 7-1492 0 0,1 0 1 0 0,0 0-1 0 0,0 0 0 0 0,-1 0 1 0 0,1 0-1 0 0,-1 1 1 0 0,1 0-1 0 0,-1 0 0 0 0,0 0 1 0 0,1 1-1 0 0,-1-1 1 0 0,0 1-1 0 0,0 0 0 0 0,1 0 1 0 0,-1 1-1 0 0,0 0 1 0 0,-3 0-338 0 0,6 0 88 0 0,0 0 0 0 0,0-1 1 0 0,1 1-1 0 0,-1 0 0 0 0,0 0 1 0 0,1 0-1 0 0,-1 0 0 0 0,0 0 1 0 0,1 0-1 0 0,-1 1-88 0 0,-9 6 381 0 0,7-6-273 0 0,-1 1 0 0 0,1-1 0 0 0,0 1 1 0 0,-1 1-1 0 0,1-1 0 0 0,1 0 0 0 0,-1 1 1 0 0,0 0-1 0 0,1 0 0 0 0,0 0 1 0 0,0 0-1 0 0,0 1 0 0 0,0-1 0 0 0,1 1 1 0 0,-1 3-109 0 0,-3 11 258 0 0,2 0-1 0 0,0 0 1 0 0,2 1 0 0 0,0 0 0 0 0,1-1 0 0 0,1 1 0 0 0,1 0-258 0 0,-1-7 133 0 0,0-5-41 0 0,0 0-1 0 0,0 0 1 0 0,1 0 0 0 0,1 3-92 0 0,-1-9 12 0 0,-1 0 0 0 0,1 0 1 0 0,-1 0-1 0 0,1 0 1 0 0,0 0-1 0 0,0 0 0 0 0,0 0 1 0 0,0 0-1 0 0,0-1 0 0 0,0 1 1 0 0,0 0-1 0 0,1-1 0 0 0,-1 1 1 0 0,1-1-1 0 0,-1 0 0 0 0,1 1 1 0 0,-1-1-1 0 0,1 0 0 0 0,1 1-12 0 0,1 0 14 0 0,0 0 0 0 0,0-1 0 0 0,1 1 0 0 0,-1-1 0 0 0,0 0 0 0 0,0-1 0 0 0,1 1 0 0 0,-1-1 0 0 0,0 1 0 0 0,1-1 0 0 0,-1 0-1 0 0,0-1 1 0 0,1 1 0 0 0,-1-1 0 0 0,0 0 0 0 0,1 0-14 0 0,-1 0 10 0 0,0 0 0 0 0,0-1 0 0 0,0 1 0 0 0,-1-1 0 0 0,1 1 0 0 0,0-1 0 0 0,0-1 0 0 0,-1 1 0 0 0,0 0 1 0 0,1-1-1 0 0,-1 0 0 0 0,0 1 0 0 0,0-1 0 0 0,0-1 0 0 0,-1 1 0 0 0,1 0 0 0 0,-1-1-10 0 0,9-10-69 0 0,-6 8 31 0 0,-1 1-1 0 0,0-1 0 0 0,0 0 1 0 0,-1 0-1 0 0,0 0 1 0 0,2-4 38 0 0,0-8-118 0 0,0 0 0 0 0,-1 0 0 0 0,-1-1 1 0 0,0-9 117 0 0,0-77-505 0 0,-4 95 433 0 0,0-1 0 0 0,-1 1 1 0 0,0 0-1 0 0,-2-6 72 0 0,1 6-73 0 0,2 2 69 0 0,1 7 60 0 0,0 1 23 0 0,1 13 38 0 0,0 0 1 0 0,1 0-1 0 0,1 0 1 0 0,2 9-118 0 0,-1-7 108 0 0,0 0 0 0 0,-2 1 0 0 0,0 2-108 0 0,0-4 121 0 0,1 0 1 0 0,0-1-1 0 0,0 1 0 0 0,6 11-121 0 0,-2-2 166 0 0,-4-13-128 0 0,1 0 1 0 0,0-1-1 0 0,1 1 1 0 0,-1-1 0 0 0,2 0-1 0 0,-1 0 1 0 0,1-1-1 0 0,1 0 1 0 0,0 0-1 0 0,0 0 1 0 0,0-1-1 0 0,1 0-38 0 0,-6-5 2 0 0,0-1-1 0 0,0 0 0 0 0,1 0 1 0 0,-1 0-1 0 0,0 0 0 0 0,1 0 1 0 0,-1-1-1 0 0,2 1-1 0 0,7-1 0 0 0,-8-1-36 0 0,0 0-1 0 0,0 0 0 0 0,-1 0 1 0 0,1-1-1 0 0,0 1 1 0 0,0-1-1 0 0,-1 0 1 0 0,1 1-1 0 0,-1-1 1 0 0,0-1-1 0 0,1 1 0 0 0,-1 0 1 0 0,0 0-1 0 0,0-1 1 0 0,0 0 36 0 0,5-7-365 0 0,0 0 1 0 0,0-1 0 0 0,2-5 364 0 0,1-7-798 0 0,-1-1 0 0 0,-1 0 0 0 0,-1-1 1 0 0,-1 0-1 0 0,2-21 798 0 0,5-17-944 0 0,-11 48 709 0 0,-2 14 234 0 0,0-1-1 0 0,0 1 0 0 0,0-1 0 0 0,0 1 1 0 0,1 0-1 0 0,-1-1 0 0 0,0 1 1 0 0,1-1-1 0 0,-1 1 0 0 0,1-1 1 0 0,-1 1-1 0 0,1 0 0 0 0,0 0 0 0 0,-1-1 1 0 0,1 1-1 0 0,0 0 0 0 0,0 0 1 0 0,0 0-1 0 0,0 0 0 0 0,0 0 1 0 0,0 0-1 0 0,0 0 0 0 0,0 0 0 0 0,1 0 1 0 0,-1 0-1 0 0,0 1 2 0 0,1-1 157 0 0,-2 1 41 0 0,0 0 155 0 0,0 2-229 0 0,1 1-1 0 0,0-1 1 0 0,0 1 0 0 0,0-1 0 0 0,0 1-1 0 0,0-1 1 0 0,1 0 0 0 0,-1 0 0 0 0,1 0-1 0 0,-1 0 1 0 0,1 1-124 0 0,7 10 351 0 0,-5-5-126 0 0,-1 1 0 0 0,0-1 0 0 0,0 1 0 0 0,-1 0 0 0 0,0 0 0 0 0,0 7-225 0 0,0 11 1135 0 0,-1 19-1135 0 0,0-40 100 0 0,-1 0-1 0 0,1 0 1 0 0,0 0-1 0 0,1 0 0 0 0,0 1-99 0 0,0-1 109 0 0,-1 1 0 0 0,0-1-1 0 0,0 1 1 0 0,0-1-1 0 0,0 2-108 0 0,-1 7 272 0 0,0-15-199 0 0,0 0 13 0 0,2 0-28 0 0,1-2-62 0 0,0 1 0 0 0,0-1 0 0 0,0 0 0 0 0,-1 0 0 0 0,1 0-1 0 0,0 0 1 0 0,-1 0 0 0 0,1 0 0 0 0,-1-1 0 0 0,1-1 4 0 0,23-28-284 0 0,-22 27 210 0 0,-2-1 0 0 0,1 1 0 0 0,-1 0 0 0 0,0 0 1 0 0,0-1-1 0 0,0-1 74 0 0,0 1-88 0 0,0-1 1 0 0,1 1-1 0 0,0 0 1 0 0,1-3 87 0 0,8-8-253 0 0,-7 10 110 0 0,-1 1 0 0 0,0-1 1 0 0,0 0-1 0 0,0-2 143 0 0,4-10-506 0 0,1 0 0 0 0,6-8 506 0 0,-11 20-121 0 0,0 1 0 0 0,0-1 1 0 0,1 1-1 0 0,0 0 0 0 0,1 0 1 0 0,-1 1-1 0 0,1 0 1 0 0,2-2 120 0 0,6 2-46 0 0,-14 4 46 0 0,1 1 0 0 0,0 0 0 0 0,0-1 1 0 0,0 1-1 0 0,-1 0 0 0 0,1 0 0 0 0,0 0 0 0 0,0 0 0 0 0,0 0 0 0 0,0 0 0 0 0,-1 0 0 0 0,1 0 0 0 0,0 0 0 0 0,0 0 0 0 0,0 0 0 0 0,-1 0 0 0 0,1 1 1 0 0,0-1-1 0 0,1 6 9 0 0,-2-6-4 0 0,2 8 44 0 0,0 0 0 0 0,-1 1 1 0 0,0-1-1 0 0,0 0 0 0 0,-1 0 0 0 0,-1 8-49 0 0,1-5 158 0 0,0 1-1 0 0,1-1 1 0 0,2 10-158 0 0,-2-14 58 0 0,11 39 458 0 0,-11-42-453 0 0,0 0 1 0 0,1 0-1 0 0,0 0 0 0 0,0-1 1 0 0,0 1-1 0 0,0 0 0 0 0,1-1 1 0 0,-1 0-1 0 0,3 3-63 0 0,1 0 18 0 0,0-1-1 0 0,0 1 1 0 0,1-2 0 0 0,-1 1-1 0 0,1-1 1 0 0,0 0-1 0 0,0 0 1 0 0,1-1 0 0 0,-1 0-1 0 0,1 0 1 0 0,-1-1-1 0 0,1 0 1 0 0,0 0 0 0 0,0-1-1 0 0,0 0 1 0 0,0 0-1 0 0,0-1 1 0 0,0 0 0 0 0,0 0-1 0 0,5-2-17 0 0,-3 1-24 0 0,0 0 0 0 0,0-1 0 0 0,0-1 1 0 0,0 1-1 0 0,-1-1 0 0 0,0-1 0 0 0,1 0 0 0 0,-1 0 0 0 0,0-1 0 0 0,-1 0 0 0 0,1-1 0 0 0,-1 0 0 0 0,0 0 0 0 0,-1 0 0 0 0,0-1 1 0 0,1-1 23 0 0,-1 0-82 0 0,0-1 1 0 0,0 0 0 0 0,-1 0 0 0 0,0 0 0 0 0,2-8 81 0 0,-5 12-23 0 0,-1 0 1 0 0,0-1-1 0 0,0 1 1 0 0,-1-1-1 0 0,1 0 1 0 0,-1 1-1 0 0,-1-1 1 0 0,1 0-1 0 0,-1 0 1 0 0,0 1-1 0 0,-1-6 23 0 0,1 5-6 0 0,-1 0 0 0 0,0 0-1 0 0,-1 0 1 0 0,1 0 0 0 0,-1 1-1 0 0,0-1 1 0 0,-1 1 0 0 0,-2-5 6 0 0,3 7 12 0 0,0 0 0 0 0,0 0 1 0 0,-1 0-1 0 0,1 0 0 0 0,-1 1 1 0 0,0-1-1 0 0,0 1 1 0 0,0-1-1 0 0,0 1 0 0 0,-1 0 1 0 0,1 0-1 0 0,0 1 1 0 0,-1-1-1 0 0,-3 0-12 0 0,3 0 43 0 0,0 1-1 0 0,0 0 1 0 0,0 0 0 0 0,0 1 0 0 0,0-1-1 0 0,0 1 1 0 0,0 0 0 0 0,-1 0-1 0 0,1 0 1 0 0,0 0 0 0 0,0 1 0 0 0,0 0-1 0 0,0 0 1 0 0,-1 0 0 0 0,1 0 0 0 0,1 1-1 0 0,-1-1 1 0 0,0 1 0 0 0,0 0-1 0 0,1 0 1 0 0,-1 1 0 0 0,0 0-43 0 0,-5 4 142 0 0,0 1-1 0 0,0 0 1 0 0,1 0 0 0 0,0 1-1 0 0,1 0 1 0 0,0 1 0 0 0,-2 4-142 0 0,2-2 220 0 0,1 0 0 0 0,0 0 0 0 0,1 0 0 0 0,-1 4-220 0 0,1-2 120 0 0,4-10-102 0 0,0 0 0 0 0,0 0 0 0 0,0 0-1 0 0,1 0 1 0 0,-1 0 0 0 0,1 0 0 0 0,0 0 0 0 0,0 0 0 0 0,1 0 0 0 0,-1 0 0 0 0,1 0 0 0 0,0 0 0 0 0,0 0-1 0 0,2 4-17 0 0,-2-5 11 0 0,0 0-1 0 0,0-1 0 0 0,1 1 0 0 0,-1 0 1 0 0,1 0-1 0 0,-1-1 0 0 0,1 1 0 0 0,0-1 1 0 0,0 0-1 0 0,0 1 0 0 0,1-1 0 0 0,-1 0 1 0 0,1 0-1 0 0,-1 0 0 0 0,1-1 0 0 0,-1 1 1 0 0,1 0-1 0 0,0-1 0 0 0,2 1-10 0 0,1 0 4 0 0,0-1 0 0 0,1 0 0 0 0,-1 0 0 0 0,1-1 0 0 0,-1 1 0 0 0,1-1 0 0 0,-1-1 1 0 0,1 1-1 0 0,-1-1 0 0 0,1 0 0 0 0,-1-1 0 0 0,0 1 0 0 0,6-3-4 0 0,-3 0 2 0 0,-1 0-1 0 0,1 0 1 0 0,-1 0 0 0 0,0-1 0 0 0,-1 0 0 0 0,1-1 0 0 0,-1 0 0 0 0,0 0-1 0 0,3-4-1 0 0,-3 2-56 0 0,0-1-1 0 0,-1 1 1 0 0,0-1-1 0 0,0-1 0 0 0,-1 1 1 0 0,0-1-1 0 0,-1 0 1 0 0,0 0-1 0 0,1-7 57 0 0,-3 13-19 0 0,0-14-38 0 0,-1 21 58 0 0,0 0 0 0 0,0 0 0 0 0,0 0 0 0 0,0 0 0 0 0,1 0 0 0 0,-1 0-1 0 0,1-1 1 0 0,0 1 0 0 0,-1-1 0 0 0,2 1-1 0 0,9 18 86 0 0,-3 0 9 0 0,-1 0 0 0 0,0 1 0 0 0,0 10-95 0 0,-1-6 99 0 0,1-1 1 0 0,4 6-100 0 0,-2-3 196 0 0,7 24-196 0 0,2 5 153 0 0,-2-6-5 0 0,-6-5 65 0 0,-2 1 1 0 0,-2 0-1 0 0,-1 12-213 0 0,-4-48 40 0 0,-1-8-34 0 0,-1-1 0 0 0,1 1 0 0 0,-1 0-1 0 0,0-1 1 0 0,0 1 0 0 0,0 0 0 0 0,0-1-1 0 0,0 1 1 0 0,-1 0 0 0 0,1-1 0 0 0,-1 1 0 0 0,0-1-1 0 0,0 1 1 0 0,0-1 0 0 0,0 1 0 0 0,0-1-1 0 0,0 1 1 0 0,-1-1-6 0 0,2-1-3 0 0,-1 0 0 0 0,1 0 0 0 0,-1 0-1 0 0,1 0 1 0 0,-1-1 0 0 0,0 1 0 0 0,1 0 0 0 0,-1 0 0 0 0,0 0-1 0 0,0-1 1 0 0,0 1 0 0 0,0-1 0 0 0,0 1 0 0 0,0 0-1 0 0,0-1 1 0 0,0 1 0 0 0,0-1 0 0 0,0 0 0 0 0,0 1 0 0 0,0-1-1 0 0,0 0 1 0 0,0 0 0 0 0,0 0 0 0 0,0 0 0 0 0,0 0 0 0 0,0 0-1 0 0,0 0 1 0 0,0 0 0 0 0,0 0 0 0 0,0 0 0 0 0,0 0-1 0 0,-1-1 1 0 0,1 1 0 0 0,0 0 0 0 0,0-1 0 0 0,0 0 3 0 0,-4-1-26 0 0,0 0 0 0 0,1-1 0 0 0,-1 1 1 0 0,1-1-1 0 0,0 0 0 0 0,-1-1 0 0 0,0 0 26 0 0,-1-3-73 0 0,-1 0 0 0 0,0-1-1 0 0,1 0 1 0 0,1 0 0 0 0,-1 0-1 0 0,1 0 1 0 0,1-1 0 0 0,0 0-1 0 0,0 0 1 0 0,0 0 0 0 0,1-1-1 0 0,1 1 1 0 0,-1-3 73 0 0,-2-15-253 0 0,2 0 0 0 0,0-1 0 0 0,2 1 0 0 0,1-5 253 0 0,1 17-115 0 0,0 0 0 0 0,2 1 0 0 0,0-1 0 0 0,0 1-1 0 0,2 0 1 0 0,0 0 0 0 0,0 0 0 0 0,5-7 115 0 0,-3 8-75 0 0,1 1-1 0 0,0 1 1 0 0,0 0 0 0 0,1 0-1 0 0,1 1 1 0 0,10-9 75 0 0,-9 7-12 0 0,22-18 1 0 0,24-16 11 0 0,-16 12 11 0 0,-19 18 31 0 0,-16 12-28 0 0,0-1 0 0 0,0 1 0 0 0,-1-1 0 0 0,1 0 0 0 0,-1-1 1 0 0,2-2-15 0 0,0-3 13 0 0,-4 6-4 0 0,0 1 0 0 0,0 0 0 0 0,0 0 0 0 0,1 0 0 0 0,-1 0 1 0 0,2 0-10 0 0,2-3 1 0 0,-1 0 1 0 0,0-1-1 0 0,0 0 1 0 0,-1 0 0 0 0,0 0-1 0 0,3-6-1 0 0,-4 6 1 0 0,-3 6 2 0 0,0 1-1 0 0,-1-1 1 0 0,1 0-1 0 0,-1 1 1 0 0,0-1-1 0 0,0 0 1 0 0,0 1-1 0 0,0-1 1 0 0,0 0 0 0 0,0 1-1 0 0,0-1 1 0 0,0 0-1 0 0,0 0 1 0 0,-1 1-1 0 0,1-1 1 0 0,-1 1-1 0 0,1-1 1 0 0,-1 0-1 0 0,0 1 1 0 0,0-1 0 0 0,0 1-3 0 0,1 0 2 0 0,-1 0 1 0 0,1 0 0 0 0,-1 1 0 0 0,0-1 0 0 0,0 0 0 0 0,1 1 0 0 0,-1-1-1 0 0,0 0 1 0 0,0 1 0 0 0,0-1 0 0 0,0 1 0 0 0,1-1 0 0 0,-1 1 0 0 0,0 0 0 0 0,0-1-1 0 0,0 1 1 0 0,0 0 0 0 0,0 0 0 0 0,0 0 0 0 0,0 0 0 0 0,0 0 0 0 0,0-1-1 0 0,0 2 1 0 0,0-1 0 0 0,0 0 0 0 0,0 0 0 0 0,-1 0-3 0 0,-1 1 24 0 0,-2-1-8 0 0,1 0 0 0 0,-1 0 0 0 0,0 1 0 0 0,0 0 0 0 0,0 0 1 0 0,1 0-1 0 0,-1 0 0 0 0,0 1 0 0 0,1 0 0 0 0,0 0 0 0 0,-1 0 0 0 0,1 1 0 0 0,0-1 1 0 0,0 1-1 0 0,0 0 0 0 0,0 0 0 0 0,1 1 0 0 0,-1-1 0 0 0,1 1 0 0 0,0-1 0 0 0,-2 5-15 0 0,-7 9 202 0 0,9-13-150 0 0,1 0-1 0 0,-1 0 1 0 0,0 0-1 0 0,1 1 0 0 0,0-1 1 0 0,0 1-1 0 0,0-1 1 0 0,1 1-1 0 0,0 0 0 0 0,-1 2-52 0 0,1 8 133 0 0,1-1-1 0 0,0 1 1 0 0,1 0-1 0 0,0-1 1 0 0,3 11-133 0 0,-3-19 41 0 0,1 0 0 0 0,0 0-1 0 0,0 0 1 0 0,0 0 0 0 0,1 0 0 0 0,-1 0 0 0 0,1 0 0 0 0,1-1 0 0 0,-1 1 0 0 0,1-1-1 0 0,0 0 1 0 0,0 0 0 0 0,1-1 0 0 0,1 2-41 0 0,0-1 26 0 0,0-1 0 0 0,0 0 0 0 0,0 0 0 0 0,0 0 0 0 0,1-1 0 0 0,0 0 0 0 0,-1 0 0 0 0,1-1-1 0 0,0 0 1 0 0,1 0 0 0 0,-1-1-26 0 0,-2 0-67 0 0,0 0-1 0 0,1-1 0 0 0,-1 0 1 0 0,0 0-1 0 0,1 0 1 0 0,-1-1-1 0 0,0 0 0 0 0,0 0 1 0 0,0 0-1 0 0,1-1 0 0 0,-1 1 1 0 0,0-1-1 0 0,-1-1 0 0 0,1 1 1 0 0,4-3 67 0 0,-4 2-433 0 0,0-1 1 0 0,0 0-1 0 0,0-1 1 0 0,0 1-1 0 0,-1-1 0 0 0,0 0 1 0 0,0 0-1 0 0,0 0 1 0 0,0-1-1 0 0,-1 1 1 0 0,0-1-1 0 0,0 0 1 0 0,-1 0-1 0 0,1-2 433 0 0,10-19-8286 0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4.657"/>
    </inkml:context>
    <inkml:brush xml:id="br0">
      <inkml:brushProperty name="width" value="0.05" units="cm"/>
      <inkml:brushProperty name="height" value="0.05" units="cm"/>
      <inkml:brushProperty name="color" value="#333333"/>
    </inkml:brush>
  </inkml:definitions>
  <inkml:trace contextRef="#ctx0" brushRef="#br0">46 0 19407 0 0,'0'0'892'0'0,"0"0"-25"0"0,0 2-556 0 0,-1 45 330 0 0,1-2 1792 0 0,1 4-2433 0 0,-1-27 722 0 0,0 1-1 0 0,-4 16-721 0 0,0 33 516 0 0,1-8-243 0 0,1-41-215 0 0,1 1 0 0 0,1-1 0 0 0,1 1 0 0 0,4 21-58 0 0,-2-30-42 0 0,0 0-1 0 0,2-1 0 0 0,2 7 43 0 0,-6-18-144 0 0,0 1 0 0 0,0-1-1 0 0,0 1 1 0 0,-1 0 0 0 0,1-1-1 0 0,-1 1 1 0 0,0 0 0 0 0,0-1-1 0 0,0 2 145 0 0,1 18-7963 0 0,2-14 362 0 0</inkml:trace>
  <inkml:trace contextRef="#ctx0" brushRef="#br0" timeOffset="1">1 867 19839 0 0,'0'0'910'0'0,"0"0"-24"0"0,0 0-446 0 0,0 0 214 0 0,0 0 155 0 0,0 0 30 0 0,0 0-49 0 0,0 0-234 0 0,0 0-106 0 0,0 0-24 0 0,0 0-62 0 0,2-2-250 0 0,0 0-356 0 0,0 0 1 0 0,1-1 0 0 0,-1 1 0 0 0,0-1 0 0 0,-1 0 0 0 0,1 1 0 0 0,0-2 241 0 0,-2 3-1838 0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5.036"/>
    </inkml:context>
    <inkml:brush xml:id="br0">
      <inkml:brushProperty name="width" value="0.05" units="cm"/>
      <inkml:brushProperty name="height" value="0.05" units="cm"/>
      <inkml:brushProperty name="color" value="#333333"/>
    </inkml:brush>
  </inkml:definitions>
  <inkml:trace contextRef="#ctx0" brushRef="#br0">0 13 14168 0 0,'0'0'322'0'0,"0"-1"-249"0"0,0 1 0 0 0,0-1 0 0 0,1 0 0 0 0,-1 1 1 0 0,0-1-1 0 0,0 1 0 0 0,1-1 0 0 0,-1 0 0 0 0,0 1 0 0 0,1-1 0 0 0,-1 1 0 0 0,1-1 0 0 0,-1 1 0 0 0,0-1 0 0 0,1 1-73 0 0,6-2 275 0 0,-6 1-86 0 0,-1 1 0 0 0,1 0 1 0 0,0 0-1 0 0,0 0 0 0 0,0 0 0 0 0,0 0 1 0 0,-1 0-1 0 0,1 0 0 0 0,0 0 1 0 0,0 0-1 0 0,0 0 0 0 0,0 0 0 0 0,-1 1 1 0 0,1-1-1 0 0,0 0 0 0 0,0 1 0 0 0,0-1 1 0 0,-1 0-1 0 0,1 1 0 0 0,0-1 1 0 0,-1 1-1 0 0,2 0-189 0 0,11 14 1159 0 0,-8-9-369 0 0,0 1-265 0 0,0-1 0 0 0,0 1 0 0 0,0 0 0 0 0,0 2-525 0 0,11 17 689 0 0,-10-17-466 0 0,-1-1-1 0 0,0 1 0 0 0,0 0 0 0 0,0 3-222 0 0,11 18 330 0 0,-8-13-206 0 0,-7-13-137 0 0,0-1 0 0 0,1 1 0 0 0,0-1 0 0 0,0 1 0 0 0,0-1 0 0 0,0 0 0 0 0,0 0 0 0 0,1 0 0 0 0,2 3 13 0 0,-4-5-772 0 0,-1-1-308 0 0,2 0-1426 0 0,10 0-5445 0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40:15.400"/>
    </inkml:context>
    <inkml:brush xml:id="br0">
      <inkml:brushProperty name="width" value="0.05" units="cm"/>
      <inkml:brushProperty name="height" value="0.05" units="cm"/>
      <inkml:brushProperty name="color" value="#333333"/>
    </inkml:brush>
  </inkml:definitions>
  <inkml:trace contextRef="#ctx0" brushRef="#br0">0 0 16439 0 0,'0'0'754'0'0,"0"0"-17"0"0,1 2-473 0 0,20 26-101 0 0,-18-19 231 0 0,-2-7-200 0 0,0 0 0 0 0,0 0 1 0 0,0 0-1 0 0,0 0 0 0 0,0 0 1 0 0,0 0-1 0 0,1 0 1 0 0,-1 0-1 0 0,1-1 0 0 0,-1 1 1 0 0,1 0-195 0 0,13 11 831 0 0,0 0 1 0 0,1 0 0 0 0,1-2-1 0 0,12 7-831 0 0,-15-9-67 0 0,13 6-1287 0 0,-13-7 487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38.498"/>
    </inkml:context>
    <inkml:brush xml:id="br0">
      <inkml:brushProperty name="width" value="0.05" units="cm"/>
      <inkml:brushProperty name="height" value="0.05" units="cm"/>
      <inkml:brushProperty name="color" value="#333333"/>
    </inkml:brush>
  </inkml:definitions>
  <inkml:trace contextRef="#ctx0" brushRef="#br0">934 194 11200 0 0,'0'0'513'0'0,"0"-16"190"0"0,1 1-164 0 0,0 10-218 0 0,-1 1 0 0 0,0 0 0 0 0,0 0 0 0 0,0 0 0 0 0,0-1 0 0 0,0 1 0 0 0,-1 0 0 0 0,0 0 0 0 0,0 0 0 0 0,0 0 0 0 0,-2-4-321 0 0,-1 2 658 0 0,3 4-534 0 0,0 1 0 0 0,0-1 0 0 0,0 1 0 0 0,0-1 0 0 0,0 1 0 0 0,-1-1 0 0 0,1 1 0 0 0,-1 0 0 0 0,1 0 0 0 0,-1-1 0 0 0,1 1-1 0 0,-3 0-123 0 0,-40-27 1947 0 0,19 18-1047 0 0,-1 2 1 0 0,0 0-1 0 0,0 2 1 0 0,-1 1-1 0 0,0 1 1 0 0,-17 0-901 0 0,3-1 505 0 0,30 2-417 0 0,0 2 0 0 0,-1 0 0 0 0,1 0 0 0 0,-1 1 0 0 0,1 0 0 0 0,-2 1-88 0 0,-47 6 177 0 0,-15 1 273 0 0,65-6-368 0 0,1 1 0 0 0,-1-1-1 0 0,1 1 1 0 0,-1 1-1 0 0,1 0 1 0 0,-4 2-82 0 0,-16 12 188 0 0,1 1 0 0 0,0 1 0 0 0,-21 21-188 0 0,40-31 31 0 0,0 0 0 0 0,1 0-1 0 0,1 0 1 0 0,-1 1 0 0 0,1 0-1 0 0,1 1 1 0 0,0 1-31 0 0,-11 18 57 0 0,1-5 22 0 0,2 2-1 0 0,1 0 1 0 0,1 0 0 0 0,1 1-1 0 0,2 1 1 0 0,-2 10-79 0 0,-2 18 150 0 0,6-33-73 0 0,1 0-1 0 0,2 1 1 0 0,1 0-1 0 0,0 17-76 0 0,3-34 15 0 0,-1 20 41 0 0,2 0 0 0 0,1-1 1 0 0,1 1-1 0 0,2 0-56 0 0,0-1 26 0 0,-4-19-9 0 0,1 1-1 0 0,0 0 1 0 0,0-1 0 0 0,1 0-1 0 0,1 2-16 0 0,-4-9 3 0 0,15 33 48 0 0,1-1 0 0 0,2-1 0 0 0,1 0 0 0 0,4 3-51 0 0,-16-26 17 0 0,6 8 6 0 0,1 1 0 0 0,1-2 0 0 0,0 0 0 0 0,1 0 0 0 0,2 0-23 0 0,15 10 36 0 0,1-2 1 0 0,1-1-1 0 0,1-2 0 0 0,1-1 0 0 0,7 1-36 0 0,-38-19 4 0 0,7 3-2 0 0,0-1-1 0 0,0 0 0 0 0,1 0 1 0 0,-1-2-1 0 0,6 1-1 0 0,22 5 40 0 0,-29-5-21 0 0,-1-2 0 0 0,1 0 1 0 0,-1 0-1 0 0,11 0-19 0 0,-6-2 24 0 0,1 0 0 0 0,-1-1-1 0 0,0-1 1 0 0,0 0-1 0 0,0-1 1 0 0,-1-1 0 0 0,14-5-24 0 0,16-5 55 0 0,-33 11-38 0 0,0-1 0 0 0,-1 0 0 0 0,4-2-17 0 0,29-17 75 0 0,27-19-75 0 0,-7-4 0 0 0,-55 39 0 0 0,0-1 0 0 0,0 0 0 0 0,4-6 0 0 0,1-1 0 0 0,1-1 50 0 0,-1-1 0 0 0,8-14-50 0 0,6-7 44 0 0,-17 24-38 0 0,0-1 1 0 0,-1-1-1 0 0,0 0 1 0 0,-2 0-1 0 0,1-1 0 0 0,-2 0 1 0 0,-1 0-1 0 0,0-1 1 0 0,-1 0-1 0 0,3-15-6 0 0,-3 11 24 0 0,-3 18-18 0 0,-1 0 1 0 0,0 0 0 0 0,0 0 0 0 0,0 0-1 0 0,0 0 1 0 0,-1-4-7 0 0,0 3 0 0 0,0-13 0 0 0,0 0 0 0 0,-1 0 0 0 0,-1 0 0 0 0,-2-4 0 0 0,1-8 31 0 0,0 2 2 0 0,-5-14-35 0 0,7 33 4 0 0,0 1 0 0 0,-1 0 0 0 0,0 0 0 0 0,0 0 1 0 0,-1 0-1 0 0,-1-3-2 0 0,-60-110 197 0 0,54 105-185 0 0,8 13-6 0 0,0 0-1 0 0,0 0 1 0 0,0 0 0 0 0,1 0 0 0 0,-1 0 0 0 0,1 0 0 0 0,-1-4-6 0 0,0 3 2 0 0,0 0-1 0 0,0 0 0 0 0,0 0 0 0 0,-1 0 1 0 0,1 0-1 0 0,-1 1 0 0 0,0-1 0 0 0,0 1 1 0 0,-2-1-3 0 0,-16-23 1 0 0,15 14 0 0 0,5 11 0 0 0,0 0 0 0 0,0 0 0 0 0,0 0 0 0 0,0 0 0 0 0,-1 0 0 0 0,1 1 0 0 0,0-1 0 0 0,-1 0 0 0 0,1 1 0 0 0,-1-1 0 0 0,-1 0 0 0 0,1-1 4 0 0,-1 1 0 0 0,1 0 0 0 0,0 0 0 0 0,1 0 0 0 0,-1-1 0 0 0,0 1 0 0 0,-1-4-4 0 0,2 4 4 0 0,0-1 0 0 0,-1 1 0 0 0,0-1 0 0 0,0 1 0 0 0,0-1 0 0 0,0 1 0 0 0,0 0 0 0 0,0 0 0 0 0,-3-2-4 0 0,-15-17-3 0 0,17 16 6 0 0,-1 1 0 0 0,0-1-1 0 0,0 1 1 0 0,0 0 0 0 0,-2 0-3 0 0,-9-7 18 0 0,4 4-7 0 0,0-1 1 0 0,0-1 0 0 0,1 0-12 0 0,-26-31 0 0 0,24 31 0 0 0,2 1 0 0 0,9 7 0 0 0,1 0 0 0 0,-1 0-1 0 0,0 0 1 0 0,0 0 0 0 0,0 0 0 0 0,0 1-1 0 0,-1-1 1 0 0,1 0 0 0 0,0 0 0 0 0,0 1 0 0 0,0-1-1 0 0,-1 0 1 0 0,2 1 1 0 0,-1 0 0 0 0,0 0 0 0 0,0-1-1 0 0,1 1 1 0 0,-1-1 0 0 0,1 1 0 0 0,-1 0 0 0 0,0-1-1 0 0,1 1 1 0 0,-1-1 0 0 0,1 1 0 0 0,-1-1 0 0 0,1 0-1 0 0,0 1 1 0 0,-1-1 0 0 0,1 1 0 0 0,-1-2-1 0 0,-1-3 42 0 0,-5-1-31 0 0,-4 5-11 0 0,-34-4-2283 0 0,45 0-6642 0 0,-3-5-50 0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1.347"/>
    </inkml:context>
    <inkml:brush xml:id="br0">
      <inkml:brushProperty name="width" value="0.05" units="cm"/>
      <inkml:brushProperty name="height" value="0.05" units="cm"/>
      <inkml:brushProperty name="color" value="#333333"/>
    </inkml:brush>
  </inkml:definitions>
  <inkml:trace contextRef="#ctx0" brushRef="#br0">577 392 920 0 0,'-6'-20'-1668'0'0,"3"0"3293"0"0,3 16-477 0 0,-1-1-1 0 0,1 1 1 0 0,-1 0-1 0 0,0 0 0 0 0,0 0 1 0 0,0 0-1 0 0,-1 0 0 0 0,1 0 1 0 0,-1 0-1 0 0,0 0 1 0 0,0 1-1 0 0,-1-1 0 0 0,1 1 1 0 0,-1-1-1 0 0,1 1 0 0 0,-2-1-1147 0 0,-7-9 977 0 0,8 9-795 0 0,0 0 0 0 0,0 1 1 0 0,0-1-1 0 0,0 1 0 0 0,-2-1-182 0 0,-14-12 455 0 0,0-1 0 0 0,1 0 1 0 0,-2-5-456 0 0,-12-12 328 0 0,22 24-225 0 0,-1 1 1 0 0,1 0 0 0 0,-2 0 0 0 0,1 1-1 0 0,-3 0-103 0 0,-36-27 166 0 0,37 24-141 0 0,-1 1 0 0 0,-1 1 0 0 0,-4-2-25 0 0,14 8 70 0 0,-1 1 0 0 0,1 0-1 0 0,-1 0 1 0 0,1 0 0 0 0,-1 1 0 0 0,0 0-1 0 0,0 0 1 0 0,1 0 0 0 0,-1 1 0 0 0,0-1-1 0 0,-4 2-69 0 0,1-1 114 0 0,0 2 0 0 0,0-1 0 0 0,1 1 0 0 0,-7 2-114 0 0,11-3 16 0 0,1 0 0 0 0,0 1 0 0 0,0-1 0 0 0,0 1 0 0 0,-1-1 0 0 0,2 1 0 0 0,-1 0 0 0 0,0 1 0 0 0,0-1 0 0 0,1 0 0 0 0,-1 1 0 0 0,1-1 0 0 0,-1 2-16 0 0,-6 8 87 0 0,0 1-1 0 0,2 0 0 0 0,-1 0 1 0 0,1 1-1 0 0,0 3-86 0 0,5-10-18 0 0,-1 0 0 0 0,2 0 0 0 0,-1 0 0 0 0,1 0 0 0 0,0 0-1 0 0,0 0 1 0 0,1 1 0 0 0,0-1 0 0 0,0 0 0 0 0,0 0 0 0 0,1 1 0 0 0,1 0 18 0 0,-1-3 24 0 0,0 2 8 0 0,0 1 0 0 0,1-1 1 0 0,0 0-1 0 0,0 0 0 0 0,1 1 0 0 0,0-1 0 0 0,0-1 0 0 0,1 1 0 0 0,-1 0 0 0 0,4 2-32 0 0,-5-7 0 0 0,0 0-1 0 0,0-1 0 0 0,0 1 1 0 0,0 0-1 0 0,0-1 0 0 0,0 0 0 0 0,1 1 1 0 0,-1-1-1 0 0,2 0 1 0 0,15 9-72 0 0,16 12-117 0 0,-13-8 103 0 0,13 11 86 0 0,49 32 213 0 0,-19-13-105 0 0,15 13 18 0 0,-73-52-103 0 0,-1 0 1 0 0,1 1 0 0 0,-1-1 0 0 0,0 1 0 0 0,-1 0-1 0 0,0 1 1 0 0,0 0 0 0 0,0-1 0 0 0,-1 1 0 0 0,0 1-1 0 0,0-1 1 0 0,0 1 0 0 0,-1-1 0 0 0,0 3-24 0 0,3 13 47 0 0,-4-14-31 0 0,0-1 0 0 0,0 0 0 0 0,-1 1 0 0 0,0-1 0 0 0,0 1 0 0 0,-1-1 0 0 0,0 1 0 0 0,0-1 0 0 0,-1 2-16 0 0,-2 3-66 0 0,0 0 1 0 0,-1 0-1 0 0,-1 0 1 0 0,-4 9 65 0 0,7-17-26 0 0,-1 0 0 0 0,0 0 1 0 0,0 0-1 0 0,-1-1 0 0 0,1 1 0 0 0,-1-1 0 0 0,0 1 1 0 0,-1-1-1 0 0,1-1 0 0 0,0 1 0 0 0,-5 2 26 0 0,-1 0 133 0 0,1 0 0 0 0,-1-1 1 0 0,-1-1-1 0 0,1 1 0 0 0,-1-2 0 0 0,1 1 0 0 0,-1-2 0 0 0,0 1 0 0 0,0-1 1 0 0,0-1-1 0 0,0 0 0 0 0,0-1 0 0 0,-1 0 0 0 0,-9-1-133 0 0,11 0-7 0 0,0 0 0 0 0,1 0 1 0 0,-1-1-1 0 0,1 0 0 0 0,0-1 0 0 0,-1 0 0 0 0,1 0 0 0 0,0-1 0 0 0,0 0 1 0 0,1 0-1 0 0,0-1 0 0 0,-1-1 0 0 0,1 1 0 0 0,-6-7 7 0 0,5 5-46 0 0,0-1 1 0 0,0 0-1 0 0,1-1 0 0 0,-1 0 1 0 0,2-1-1 0 0,0 1 0 0 0,-6-11 46 0 0,3 4-318 0 0,8 14 93 0 0,0-1 1 0 0,1 1-1 0 0,0 0 1 0 0,-1-1 0 0 0,1 1-1 0 0,0 0 1 0 0,0-1-1 0 0,0 0 1 0 0,0 1 0 0 0,1-1-1 0 0,-1 1 1 0 0,1-1-1 0 0,-1-2 225 0 0,1-4-5932 0 0,0 2-1795 0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1.713"/>
    </inkml:context>
    <inkml:brush xml:id="br0">
      <inkml:brushProperty name="width" value="0.05" units="cm"/>
      <inkml:brushProperty name="height" value="0.05" units="cm"/>
      <inkml:brushProperty name="color" value="#333333"/>
    </inkml:brush>
  </inkml:definitions>
  <inkml:trace contextRef="#ctx0" brushRef="#br0">1 0 12896 0 0,'0'0'997'0'0,"0"9"1003"0"0,0 51 4505 0 0,4 1-4610 0 0,4 38-877 0 0,-4-23-282 0 0,17 73 72 0 0,-11-78-556 0 0,-4 0 0 0 0,-3 4-252 0 0,-2-60 200 0 0,0-1 0 0 0,1 0 0 0 0,1 3-200 0 0,1 9-1079 0 0,-2 0-4950 0 0,-2-40 4497 0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2.613"/>
    </inkml:context>
    <inkml:brush xml:id="br0">
      <inkml:brushProperty name="width" value="0.05" units="cm"/>
      <inkml:brushProperty name="height" value="0.05" units="cm"/>
      <inkml:brushProperty name="color" value="#333333"/>
    </inkml:brush>
  </inkml:definitions>
  <inkml:trace contextRef="#ctx0" brushRef="#br0">6 121 14512 0 0,'-2'15'258'0'0,"-1"22"797"0"0,3-35-654 0 0,7 3 1225 0 0,-4-3-1225 0 0,0-1-130 0 0,0 0 0 0 0,0 0 1 0 0,0 0-1 0 0,0 0 0 0 0,1 0 0 0 0,-1-1 1 0 0,0 0-1 0 0,1 1 0 0 0,-1-1 0 0 0,0-1 1 0 0,1 1-1 0 0,-1 0 0 0 0,0-1 0 0 0,2 0-271 0 0,23-2 893 0 0,-22 3-795 0 0,0 0 0 0 0,0-1 0 0 0,0 0 0 0 0,0-1 0 0 0,3 0-98 0 0,19-5 182 0 0,119-14 327 0 0,129-18-1042 0 0,-252 36 523 0 0,10-1-91 0 0,0-1-1 0 0,-1-1 1 0 0,0-2-1 0 0,4-2 102 0 0,-28 6-2 0 0,-7 3 76 0 0,-3-2 45 0 0,-1 0-77 0 0,1 0 0 0 0,-1-1 1 0 0,0 1-1 0 0,0 0 0 0 0,0 0 0 0 0,0 0 1 0 0,-1 0-1 0 0,1 1 0 0 0,-1-1 1 0 0,1 1-1 0 0,-1-1 0 0 0,0 1 0 0 0,0 0 1 0 0,0 0-1 0 0,-1 0 0 0 0,1 0-42 0 0,-5-2 130 0 0,0 1 0 0 0,0 0 1 0 0,0 0-1 0 0,0 1 0 0 0,0 0 0 0 0,-6-1-130 0 0,11 3 39 0 0,0 0 1 0 0,1 0-1 0 0,-1 0 0 0 0,1 0 0 0 0,-1 0 0 0 0,0 1 1 0 0,1-1-1 0 0,-1 1 0 0 0,1 0 0 0 0,-1 0 0 0 0,1 0-39 0 0,-14 4 95 0 0,10-3-81 0 0,-1 0 1 0 0,1 0 0 0 0,-1 1 0 0 0,1 0-1 0 0,0 0 1 0 0,0 0 0 0 0,0 1-1 0 0,0 0 1 0 0,1 1 0 0 0,0-1 0 0 0,0 1-1 0 0,0 0 1 0 0,-4 5-15 0 0,0 0 79 0 0,1 1-1 0 0,0 0 1 0 0,1 0-1 0 0,0 1 1 0 0,1 0-1 0 0,-4 10-78 0 0,-1 5 244 0 0,1 1 0 0 0,2 0 0 0 0,0 0 0 0 0,2 1 0 0 0,1 0 0 0 0,1 0 0 0 0,1 19-244 0 0,3-39 55 0 0,0 7-5 0 0,0 0 1 0 0,1-1-1 0 0,1 1 0 0 0,2 11-50 0 0,-3-23-14 0 0,0 0 0 0 0,1 0-1 0 0,-1 0 1 0 0,1 0 0 0 0,0 0 0 0 0,0-1-1 0 0,0 1 1 0 0,0-1 0 0 0,1 1 0 0 0,-1-1-1 0 0,1 0 1 0 0,0 1 0 0 0,0-1 0 0 0,0-1-1 0 0,0 1 1 0 0,1 0 0 0 0,-1-1 0 0 0,1 0-1 0 0,1 1 15 0 0,3 1 41 0 0,-1 0-1 0 0,1 0 0 0 0,0-1 0 0 0,0-1 0 0 0,0 1 0 0 0,0-1 0 0 0,0-1 0 0 0,1 0 0 0 0,-1 0 0 0 0,0 0 1 0 0,1-1-1 0 0,-1 0 0 0 0,6-1-40 0 0,4-2 19 0 0,-1 0 0 0 0,1-2 1 0 0,10-3-20 0 0,-20 5-1 0 0,1-1 0 0 0,-1 0 1 0 0,1-1-1 0 0,-1 0 0 0 0,-1 0 1 0 0,1 0-1 0 0,5-6 1 0 0,2-4-38 0 0,-1 0 0 0 0,0-1 1 0 0,-1 0-1 0 0,-1-1 0 0 0,-1-1 0 0 0,0 0 0 0 0,-1-1 1 0 0,-1 1-1 0 0,-1-2 0 0 0,-1 1 0 0 0,1-4 38 0 0,-4 3-77 0 0,-1 1-1 0 0,0-1 1 0 0,-1 0 0 0 0,-2 1 0 0 0,0-1-1 0 0,-2-16 78 0 0,-3-11-64 0 0,-1 9-13 0 0,2 28 66 0 0,4 9 13 0 0,-1 1 0 0 0,1-1 1 0 0,0 1-1 0 0,-1-1 0 0 0,1 1 0 0 0,-1-1 0 0 0,1 1 0 0 0,0-1 1 0 0,-1 1-1 0 0,1 0 0 0 0,-1-1 0 0 0,1 1 0 0 0,-1 0 0 0 0,0-1 0 0 0,1 1 1 0 0,-1 0-1 0 0,1 0 0 0 0,-1-1 0 0 0,1 1 0 0 0,-1 0 0 0 0,0 0 1 0 0,1 0-1 0 0,-1 0 0 0 0,1 0 0 0 0,-1 0 0 0 0,0 0 0 0 0,1 0 0 0 0,-1 0 1 0 0,0 0-1 0 0,1 0 0 0 0,-1 1 0 0 0,1-1 0 0 0,-1 0-2 0 0,0 1 7 0 0,0-1-1 0 0,0 1 1 0 0,1 0-1 0 0,-1-1 1 0 0,0 1 0 0 0,1 0-1 0 0,-1 0 1 0 0,0 0-1 0 0,1 0 1 0 0,-1-1 0 0 0,1 1-1 0 0,0 0 1 0 0,-1 0-1 0 0,1 0 1 0 0,0 0-1 0 0,-1 0 1 0 0,1 0 0 0 0,0 0-1 0 0,0 0-6 0 0,-2 20 135 0 0,2 1 0 0 0,0-1 0 0 0,1 0 0 0 0,1 3-135 0 0,6 27 484 0 0,10 35-484 0 0,-11-57 85 0 0,13 40 184 0 0,-9-36-163 0 0,-9-26-90 0 0,1 0 0 0 0,0 0 0 0 0,0 0 0 0 0,0 0 0 0 0,1 0 0 0 0,-1-1 0 0 0,2 0 0 0 0,-1 1 0 0 0,1-2 0 0 0,1 2-16 0 0,6 7-1 0 0,-11-12 0 0 0,1 0 0 0 0,0 0 0 0 0,-1 0 0 0 0,1 0 0 0 0,0 0 0 0 0,0 0 0 0 0,1 0 0 0 0,-1 0 0 0 0,0-1 0 0 0,1 1-1 0 0,-1-1 1 0 0,1 0 0 0 0,-1 0 0 0 0,3 1 1 0 0,9 3-78 0 0,-13-4 6 0 0,1 0 1 0 0,-1-1 0 0 0,1 1 0 0 0,-1 0 0 0 0,1-1 0 0 0,0 1 0 0 0,-1-1 0 0 0,1 0 0 0 0,-1 0 0 0 0,1 1 0 0 0,0-1 0 0 0,-1 0 0 0 0,1 0 0 0 0,0 0 0 0 0,0-1 0 0 0,-1 1 0 0 0,1 0 0 0 0,-1-1 0 0 0,1 1 0 0 0,0-1-1 0 0,-1 1 73 0 0,4-3-264 0 0,-2 1 0 0 0,1-1 0 0 0,0 0 0 0 0,-1 0 0 0 0,1-1 0 0 0,-1 1 1 0 0,0 0-1 0 0,0-1 0 0 0,0 0 0 0 0,0 0 0 0 0,-1 0 0 0 0,0 0 0 0 0,0 0 1 0 0,0 0-1 0 0,0-1 0 0 0,0-2 263 0 0,3-10-1605 0 0,-1-1 0 0 0,0 1 1 0 0,-1-16 1604 0 0,3-8-2010 0 0,-2-8 134 0 0,-1 4 1311 0 0,0 28 393 0 0,-2 10 88 0 0,1 0 0 0 0,-1-1-1 0 0,-1 1 1 0 0,0 0 0 0 0,0-4 84 0 0,-1-2-35 0 0,0 3 32 0 0,0 0 0 0 0,1-1 0 0 0,0 1 0 0 0,1 0 0 0 0,0 0 0 0 0,1-5 3 0 0,11-43 988 0 0,-12 55-399 0 0,-1 1 54 0 0,5-12 2034 0 0,7 15-732 0 0,-10 0-1752 0 0,0 0-1 0 0,-1 0 1 0 0,1 1-1 0 0,0-1 1 0 0,-1 0 0 0 0,1 1-1 0 0,-1-1 1 0 0,0 1-1 0 0,0 0 1 0 0,1-1-1 0 0,-1 1 1 0 0,0 0 0 0 0,0 0-193 0 0,12 25 1161 0 0,-4 1-313 0 0,-1 0 0 0 0,-1 0 0 0 0,3 25-848 0 0,-3-13 1380 0 0,7 17-1380 0 0,-8-36 260 0 0,0 0 0 0 0,-2 0 0 0 0,0 1 0 0 0,-1 7-260 0 0,-1-18 143 0 0,0 0 1 0 0,1 0-1 0 0,0 0 0 0 0,0 0 1 0 0,2 1-144 0 0,-1-2 30 0 0,10 25-361 0 0,-24-95 331 0 0,-1 16 47 0 0,7 29-4 0 0,0 0 1 0 0,1 0-1 0 0,1 0 1 0 0,0 0-1 0 0,1-1-43 0 0,0-11 116 0 0,1 19-113 0 0,-1 1 0 0 0,1-1 0 0 0,1 0 0 0 0,0-5-3 0 0,2-3 0 0 0,0 0 0 0 0,1 0 0 0 0,1 0 0 0 0,1-2 0 0 0,-2 9 0 0 0,0 1 0 0 0,0 0 0 0 0,1 0 0 0 0,0 0 0 0 0,0 0 0 0 0,1 1 0 0 0,0 0 0 0 0,3-2 0 0 0,-3 3 0 0 0,1 0 0 0 0,0 1 0 0 0,0-1 0 0 0,1 1 0 0 0,-1 1 0 0 0,1 0 0 0 0,0 0 0 0 0,1 0 0 0 0,-2 1 0 0 0,4-1-59 0 0,0-1 0 0 0,0 1 0 0 0,0 1 0 0 0,1 0-1 0 0,-1 1 1 0 0,1 0 59 0 0,20-3-365 0 0,-22 3 304 0 0,0 0 1 0 0,0 1 0 0 0,7 0 60 0 0,27 0-2196 0 0,-24 7-1333 0 0,-8-3 2083 0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2.975"/>
    </inkml:context>
    <inkml:brush xml:id="br0">
      <inkml:brushProperty name="width" value="0.05" units="cm"/>
      <inkml:brushProperty name="height" value="0.05" units="cm"/>
      <inkml:brushProperty name="color" value="#333333"/>
    </inkml:brush>
  </inkml:definitions>
  <inkml:trace contextRef="#ctx0" brushRef="#br0">2 0 6912 0 0,'0'0'528'0'0,"0"0"117"0"0,0 0 1756 0 0,0 0 803 0 0,0 2 164 0 0,0 17 1034 0 0,-1-11-3705 0 0,1 0-1 0 0,0 0 0 0 0,0 0 1 0 0,2 5-697 0 0,24 155 3149 0 0,-20-112-2693 0 0,-4-31 11 0 0,5 20-467 0 0,6 13 356 0 0,11 54 145 0 0,-10-42-138 0 0,6 8-363 0 0,-5-20 61 0 0,-10-41-61 0 0,-3-10 0 0 0,0 0 0 0 0,0 0 0 0 0,-1 0 0 0 0,0 0 0 0 0,0 6 0 0 0,-1-12-5 0 0,0-1 0 0 0,0 1 0 0 0,0 0 0 0 0,0 0 0 0 0,0 0 0 0 0,0 0 0 0 0,1 0-1 0 0,-1-1 1 0 0,0 1 0 0 0,1 0 0 0 0,-1 0 0 0 0,1 0 0 0 0,-1-1 0 0 0,1 2 5 0 0,-1-2-7 0 0,0 0 0 0 0,0 0 1 0 0,1 0-1 0 0,-1 1 0 0 0,0-1 0 0 0,0 0 0 0 0,0 0 0 0 0,0 0 1 0 0,0 1-1 0 0,0-1 0 0 0,0 0 0 0 0,0 0 0 0 0,1 1 0 0 0,-1-1 1 0 0,0 0-1 0 0,0 0 0 0 0,0 1 0 0 0,0-1 0 0 0,0 0 0 0 0,0 0 1 0 0,0 1-1 0 0,0-1 0 0 0,-1 0 0 0 0,1 0 0 0 0,0 1 1 0 0,0-1-1 0 0,0 0 0 0 0,0 0 0 0 0,0 1 0 0 0,0-1 0 0 0,0 0 1 0 0,0 0-1 0 0,-1 0 0 0 0,1 1 0 0 0,0-1 0 0 0,0 0 0 0 0,0 0 1 0 0,0 0-1 0 0,-1 0 0 0 0,1 1 0 0 0,0-1 0 0 0,0 0 0 0 0,-1 0 1 0 0,1 0-1 0 0,0 0 0 0 0,0 0 0 0 0,-1 0 7 0 0,0 2-459 0 0,1-2-27 0 0,0 0-122 0 0,0 0-477 0 0,-1-3 398 0 0,0 0 1 0 0,0 0-1 0 0,-1 0 1 0 0,1 0-1 0 0,0 0 1 0 0,-1 0 0 0 0,0 0-1 0 0,0 1 1 0 0,0-1-1 0 0,0 1 1 0 0,0-1-1 0 0,-1 0 687 0 0,-19-15-2229 0 0,2 0-9 0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3.319"/>
    </inkml:context>
    <inkml:brush xml:id="br0">
      <inkml:brushProperty name="width" value="0.05" units="cm"/>
      <inkml:brushProperty name="height" value="0.05" units="cm"/>
      <inkml:brushProperty name="color" value="#333333"/>
    </inkml:brush>
  </inkml:definitions>
  <inkml:trace contextRef="#ctx0" brushRef="#br0">1 65 10592 0 0,'0'0'488'0'0,"0"0"-12"0"0,2 0-307 0 0,23-1 1044 0 0,15-3 5294 0 0,9 0-2103 0 0,2-2-1460 0 0,15-4-2944 0 0,19-2 589 0 0,-44 6-330 0 0,25-1 348 0 0,-13 2-115 0 0,-26 2-209 0 0,19 0-283 0 0,-3 1 39 0 0,-27 1-79 0 0,1 1 1 0 0,-1 0-1 0 0,10 2 40 0 0,14-1-858 0 0,-35-1 316 0 0,1 0 1 0 0,0-1 0 0 0,-1 2-1 0 0,1-1 1 0 0,0 1-1 0 0,-1 0 1 0 0,1 0-1 0 0,0 0 1 0 0,-1 1-1 0 0,0 0 1 0 0,1 0-1 0 0,0 1 542 0 0,-1 4-1869 0 0,0 2-10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5.790"/>
    </inkml:context>
    <inkml:brush xml:id="br0">
      <inkml:brushProperty name="width" value="0.1" units="cm"/>
      <inkml:brushProperty name="height" value="0.1" units="cm"/>
      <inkml:brushProperty name="color" value="#333333"/>
    </inkml:brush>
  </inkml:definitions>
  <inkml:trace contextRef="#ctx0" brushRef="#br0">0 529 13968 0 0,'0'0'637'0'0,"0"0"-13"0"0,2 0-399 0 0,10 1 20 0 0,-1 0 0 0 0,0-2-1 0 0,0 1 1 0 0,1-1 0 0 0,-1-1 0 0 0,0 0 0 0 0,2-1-245 0 0,15-2 433 0 0,41-10 697 0 0,-15 2-654 0 0,-22 6-326 0 0,0-2-1 0 0,0-1 1 0 0,14-8-150 0 0,35-11 47 0 0,-47 19-22 0 0,-2-3-1 0 0,0 0 1 0 0,0-2-1 0 0,-1-1 1 0 0,-1-2-1 0 0,-1-1 1 0 0,-1-1-1 0 0,0-1 1 0 0,-2-2-1 0 0,0 0 1 0 0,2-6-25 0 0,-20 20 6 0 0,-1-1 1 0 0,0 1-1 0 0,0-1 0 0 0,-1 0 1 0 0,-1-1-1 0 0,1 0 1 0 0,-2 0-1 0 0,0 0 0 0 0,0 0 1 0 0,2-10-7 0 0,-6 17 5 0 0,1 0 1 0 0,-1 0-1 0 0,0 0 1 0 0,0 0 0 0 0,-1 1-1 0 0,1-1 1 0 0,-1 0-1 0 0,1 0 1 0 0,-1 1 0 0 0,0-1-1 0 0,-1-1-5 0 0,1 3 6 0 0,1 1 0 0 0,-1-1 1 0 0,0 1-1 0 0,0-1 0 0 0,0 1 0 0 0,0 0 0 0 0,0-1 0 0 0,0 1 0 0 0,0 0 0 0 0,0 0 0 0 0,-1 0 1 0 0,1 0-1 0 0,0 0 0 0 0,-1 0 0 0 0,1 0 0 0 0,-1 0 0 0 0,1 0 0 0 0,-1 1 0 0 0,1-1 1 0 0,-1 1-1 0 0,0-1 0 0 0,1 1 0 0 0,-1 0 0 0 0,1-1 0 0 0,-1 1 0 0 0,0 0 0 0 0,-1 0-6 0 0,-4 1 85 0 0,-1 0 0 0 0,1 0 0 0 0,0 1 0 0 0,-1 0 0 0 0,1 0-1 0 0,0 0 1 0 0,0 1 0 0 0,0 0 0 0 0,0 1 0 0 0,1 0 0 0 0,0 0 0 0 0,-1 0-1 0 0,1 1 1 0 0,1-1 0 0 0,-1 2 0 0 0,0 0-85 0 0,-4 4 211 0 0,0 0 1 0 0,1 1-1 0 0,1 0 0 0 0,0 0 0 0 0,0 1 1 0 0,1 0-1 0 0,1 1 0 0 0,-2 3-211 0 0,-2 9 482 0 0,1-1-1 0 0,-1 13-481 0 0,7-26 88 0 0,1 0 1 0 0,0 1-1 0 0,1-1 1 0 0,0 1-1 0 0,1-1 1 0 0,1 10-89 0 0,0-15 9 0 0,0-1 0 0 0,0 1 0 0 0,1-1 0 0 0,-1 0 0 0 0,1 1 0 0 0,1-1 0 0 0,-1 0 0 0 0,1 0 1 0 0,-1 0-1 0 0,2-1 0 0 0,-1 1 0 0 0,0-1 0 0 0,1 1 0 0 0,0-1 0 0 0,0 0 0 0 0,0-1 1 0 0,0 1-1 0 0,1-1 0 0 0,-1 0 0 0 0,3 1-9 0 0,-1 0-7 0 0,1 0 0 0 0,0-1 0 0 0,1 0-1 0 0,-1 0 1 0 0,0-1 0 0 0,1 0 0 0 0,0 0 0 0 0,-1-1 0 0 0,1 0 0 0 0,0 0 0 0 0,0-1-1 0 0,-1 1 1 0 0,1-2 0 0 0,3 0 7 0 0,19-3-1216 0 0,-1-2 0 0 0,1 0-1 0 0,-1-3 1 0 0,11-4 1216 0 0,4-6-7406 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3.979"/>
    </inkml:context>
    <inkml:brush xml:id="br0">
      <inkml:brushProperty name="width" value="0.05" units="cm"/>
      <inkml:brushProperty name="height" value="0.05" units="cm"/>
      <inkml:brushProperty name="color" value="#333333"/>
    </inkml:brush>
  </inkml:definitions>
  <inkml:trace contextRef="#ctx0" brushRef="#br0">421 104 2760 0 0,'-11'-43'125'0'0,"5"25"27"0"0,6 17-153 0 0,0 1 1 0 0,0 0 0 0 0,0 0-1 0 0,0 0 1 0 0,0 0 0 0 0,0 0-1 0 0,0 0 1 0 0,0 0 0 0 0,0 0 0 0 0,-1 0-1 0 0,1 0 1 0 0,0 0 0 0 0,0-1-1 0 0,0 1 1 0 0,0 0 0 0 0,0 0-1 0 0,0 0 1 0 0,0 0 0 0 0,0 0 0 0 0,0 0-1 0 0,-1 0 1 0 0,1 0 0 0 0,0 0-1 0 0,0 0 1 0 0,0 0 0 0 0,0 0-1 0 0,0 0 1 0 0,0 0 0 0 0,0 0-1 0 0,-1 0 1 0 0,1 0 0 0 0,0 0 0 0 0,0 0-1 0 0,0 0 1 0 0,0 0 0 0 0,0 0-1 0 0,0 0 1 0 0,0 0 0 0 0,0 0-1 0 0,-1 0 1 0 0,1 1 0 0 0,0-1 0 0 0,0 0-1 0 0,0 0 1 0 0,-2 0 9 0 0,-32-12 2110 0 0,1 0 3948 0 0,12 6-2862 0 0,16 4-2822 0 0,-1 0-1 0 0,1 1 1 0 0,0-1-1 0 0,0 2 1 0 0,-1-1-1 0 0,1 0 1 0 0,-2 1-383 0 0,-12-1 779 0 0,15 0-663 0 0,1 1-1 0 0,-1 0 0 0 0,1 0 0 0 0,-1 0 1 0 0,1 0-1 0 0,-1 1 0 0 0,1-1 0 0 0,-1 1 1 0 0,1 0-1 0 0,-1 0 0 0 0,1 0 1 0 0,-1 0-1 0 0,1 1 0 0 0,-1 0-115 0 0,-8 6 278 0 0,0 1-1 0 0,1 0 1 0 0,0 0 0 0 0,1 1 0 0 0,0 1-1 0 0,1 0 1 0 0,-2 2-278 0 0,5-3 250 0 0,1 0 0 0 0,-1 1 1 0 0,1-1-1 0 0,1 1 0 0 0,0 0 0 0 0,1 0 0 0 0,0 0 0 0 0,-1 10-250 0 0,-8 25 80 0 0,-4 16 1360 0 0,-4 41-1440 0 0,14-73 369 0 0,2-14-289 0 0,1 0-1 0 0,1 0 1 0 0,-1 15-80 0 0,3-3 0 0 0,-1-13 0 0 0,1 0 0 0 0,0 1 0 0 0,1-1 0 0 0,1 0 0 0 0,1 0 0 0 0,1 5 0 0 0,3 5-43 0 0,-3-13 179 0 0,0 1 0 0 0,0-1 0 0 0,5 7-136 0 0,-8-15 54 0 0,1-1 1 0 0,0 0-1 0 0,1 0 0 0 0,-1 1 1 0 0,0-1-1 0 0,1-1 0 0 0,0 1 1 0 0,-1 0-1 0 0,1-1 0 0 0,0 1 1 0 0,0-1-1 0 0,1 0 0 0 0,-1 0 1 0 0,1 0-55 0 0,2 1 46 0 0,0-1 1 0 0,0 1 0 0 0,1-1 0 0 0,-1-1 0 0 0,1 1 0 0 0,-1-1-1 0 0,1 0 1 0 0,0 0 0 0 0,-1-1 0 0 0,1 0 0 0 0,0 0-47 0 0,6-2 77 0 0,-1 0-1 0 0,0 0 1 0 0,0-2-1 0 0,0 1 1 0 0,4-3-77 0 0,-7 3 11 0 0,-2-1 1 0 0,1-1-1 0 0,0 1 0 0 0,-1-1 1 0 0,0 0-1 0 0,0-1 0 0 0,0 0 0 0 0,-1 0 1 0 0,0 0-1 0 0,0-1 0 0 0,0 0 1 0 0,-1 0-1 0 0,3-5-11 0 0,0-1 23 0 0,-1 0 0 0 0,0 0 1 0 0,-1-1-1 0 0,0 0 0 0 0,-1 0 0 0 0,-1-1 0 0 0,2-9-23 0 0,-1-3 22 0 0,-1 0-1 0 0,-1 0 0 0 0,-1 0 1 0 0,-2-1-1 0 0,0 1 0 0 0,-2-1 1 0 0,-5-23-22 0 0,3 28 31 0 0,3 14-27 0 0,-1-1-1 0 0,0 1 1 0 0,-1-1 0 0 0,0 1-1 0 0,0 0 1 0 0,-1 0-4 0 0,-3-6-1 0 0,-18-33-13 0 0,18 37-95 0 0,3 5 111 0 0,1-1 0 0 0,-2 1 0 0 0,1 0 0 0 0,-1 1 0 0 0,0-1 1 0 0,-1 0-3 0 0,4 4-69 0 0,0 0 0 0 0,-1 1 0 0 0,1-1 1 0 0,0 1-1 0 0,0 0 0 0 0,-1 0 0 0 0,1 0 1 0 0,-1 0-1 0 0,1 0 0 0 0,-1 1 0 0 0,1-1 1 0 0,-1 1-1 0 0,0 0 0 0 0,1-1 0 0 0,-1 1 1 0 0,1 0-1 0 0,-1 0 0 0 0,0 1 0 0 0,1-1 1 0 0,-2 1 68 0 0,-10 4-2036 0 0,6 0-5140 0 0,7-4-341 0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4.568"/>
    </inkml:context>
    <inkml:brush xml:id="br0">
      <inkml:brushProperty name="width" value="0.05" units="cm"/>
      <inkml:brushProperty name="height" value="0.05" units="cm"/>
      <inkml:brushProperty name="color" value="#333333"/>
    </inkml:brush>
  </inkml:definitions>
  <inkml:trace contextRef="#ctx0" brushRef="#br0">1 0 1840 0 0,'0'0'644'0'0,"0"0"2032"0"0,0 0 886 0 0,0 0 176 0 0,0 0-301 0 0,0 0-1401 0 0,0 0-616 0 0,0 2-127 0 0,3 80 3016 0 0,1 5-3250 0 0,-3-51-836 0 0,0-20-1 0 0,0 1 0 0 0,-2 5-222 0 0,0 16 409 0 0,2-1 0 0 0,2 1 0 0 0,4 18-409 0 0,-6-47 67 0 0,1 10 86 0 0,1 0-1 0 0,1 0 1 0 0,0-1-1 0 0,2 0 1 0 0,6 15-153 0 0,-10-29 7 0 0,0-1 0 0 0,0 1 0 0 0,0-1 1 0 0,1 1-1 0 0,0-1 0 0 0,0 0 0 0 0,-1 0 1 0 0,2 0-1 0 0,-1 0 0 0 0,0-1 0 0 0,0 0 0 0 0,1 1 1 0 0,0-1-1 0 0,-1 0 0 0 0,1 0 0 0 0,0-1 0 0 0,2 1-7 0 0,-4-1 4 0 0,0 0-1 0 0,1-1 0 0 0,-1 1 0 0 0,0-1 0 0 0,1 0 0 0 0,-1 1 0 0 0,0-1 0 0 0,1 0 1 0 0,-1-1-1 0 0,1 1 0 0 0,-1 0 0 0 0,0-1 0 0 0,1 1 0 0 0,-1-1 0 0 0,0 0 0 0 0,0 1 1 0 0,1-1-1 0 0,-1 0 0 0 0,0-1 0 0 0,0 1 0 0 0,0 0 0 0 0,0-1 0 0 0,0 1 0 0 0,-1-1 1 0 0,1 1-1 0 0,0-1 0 0 0,-1 0 0 0 0,1 0 0 0 0,0-1-3 0 0,11-19-11 0 0,-1 0 0 0 0,-1-1 0 0 0,-1-1-1 0 0,-1 0 1 0 0,4-19 11 0 0,2-4-8 0 0,-8 23 87 0 0,-1-1 0 0 0,-1 0-1 0 0,0-11-78 0 0,-2 16 69 0 0,-2 5 12 0 0,0-1-1 0 0,-1 0 0 0 0,-1 1 1 0 0,-1-6-81 0 0,0 4-169 0 0,2 0 0 0 0,0 0 0 0 0,0-3 169 0 0,1 13-37 0 0,-1 0 0 0 0,0 0 0 0 0,0 0 0 0 0,-1 0 0 0 0,0 0 0 0 0,0 0 0 0 0,-2-3 37 0 0,3 8-4 0 0,-1 0-1 0 0,1 0 0 0 0,0 0 0 0 0,0 0 0 0 0,0 0 0 0 0,0 0 1 0 0,0 0-1 0 0,0 0 0 0 0,0 0 0 0 0,1 0 0 0 0,-1-1 5 0 0,2 2 36 0 0,1 4-3 0 0,1 7 15 0 0,11 66 251 0 0,-13-63-255 0 0,1 1 0 0 0,-1-1 0 0 0,-1 1 0 0 0,-1 4-44 0 0,4 32 96 0 0,2-2-11 0 0,-2-14 13 0 0,2-1-1 0 0,2 5-97 0 0,3 22 122 0 0,-7-37-39 0 0,0 0 0 0 0,4 6-83 0 0,2 14 68 0 0,-9-34-61 0 0,0-1 0 0 0,1 1 0 0 0,1 0 0 0 0,-1-1-1 0 0,1 1 1 0 0,1-1 0 0 0,0 0 0 0 0,0 0-1 0 0,0 0 1 0 0,4 4-7 0 0,4-2-72 0 0,-11-9-12 0 0,1-1-1 0 0,-1 1 1 0 0,0 0 0 0 0,1 0-1 0 0,-1-1 1 0 0,1 1 0 0 0,-1 0-1 0 0,1-1 1 0 0,-1 0-1 0 0,1 1 1 0 0,0-1 0 0 0,-1 0-1 0 0,1 0 1 0 0,-1 0 0 0 0,1 0-1 0 0,0 0 1 0 0,-1 0 0 0 0,1 0-1 0 0,-1 0 1 0 0,1-1 84 0 0,1 0-160 0 0,0 0 0 0 0,-1 0 0 0 0,1-1 0 0 0,-1 1 0 0 0,0 0 0 0 0,0-1 0 0 0,1 0 0 0 0,-1 0 1 0 0,0 1-1 0 0,0-1 0 0 0,0-1 160 0 0,5-6-823 0 0,-1 1 1 0 0,0-1-1 0 0,0-1 1 0 0,-1 1 0 0 0,2-7 822 0 0,6-11-2066 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4.964"/>
    </inkml:context>
    <inkml:brush xml:id="br0">
      <inkml:brushProperty name="width" value="0.05" units="cm"/>
      <inkml:brushProperty name="height" value="0.05" units="cm"/>
      <inkml:brushProperty name="color" value="#333333"/>
    </inkml:brush>
  </inkml:definitions>
  <inkml:trace contextRef="#ctx0" brushRef="#br0">0 1 15752 0 0,'0'0'720'0'0,"0"0"-17"0"0,2 0-451 0 0,0 0-20 0 0,0 0-1 0 0,-1 0 0 0 0,1 1 0 0 0,0-1 0 0 0,0 0 1 0 0,0 1-1 0 0,-1 0 0 0 0,1-1 0 0 0,0 1 0 0 0,-1 0 0 0 0,1 0 1 0 0,0 0-1 0 0,-1 0 0 0 0,1 0 0 0 0,-1 0 0 0 0,1 0 1 0 0,-1 0-1 0 0,0 1 0 0 0,0-1 0 0 0,1 1 0 0 0,-1-1 0 0 0,0 1 1 0 0,0-1-1 0 0,0 2-231 0 0,2 3 520 0 0,0 1 1 0 0,0 0 0 0 0,-1 0-1 0 0,0 0 1 0 0,0 3-521 0 0,2 3 499 0 0,10 43 442 0 0,-2 1-1 0 0,-3-1 1 0 0,-3 4-941 0 0,8 42 436 0 0,0 31-219 0 0,-8-69 5 0 0,10 47-222 0 0,-2-31 39 0 0,-13-50 636 0 0,-2-21-2516 0 0,1-15-8680 0 0,4-10 8131 0 0,-1 7 1331 0 0,-2-7-675 0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5.308"/>
    </inkml:context>
    <inkml:brush xml:id="br0">
      <inkml:brushProperty name="width" value="0.05" units="cm"/>
      <inkml:brushProperty name="height" value="0.05" units="cm"/>
      <inkml:brushProperty name="color" value="#333333"/>
    </inkml:brush>
  </inkml:definitions>
  <inkml:trace contextRef="#ctx0" brushRef="#br0">11 1 12872 0 0,'-9'17'588'0'0,"8"-14"-12"0"0,1-3-195 0 0,0 0 554 0 0,0 0 286 0 0,0 0 53 0 0,24-2 2184 0 0,-18 2-2974 0 0,1-1 0 0 0,0 1 0 0 0,0 0 0 0 0,-1 0 0 0 0,2 1-484 0 0,44 10 1014 0 0,-33-6-622 0 0,1 0-1 0 0,5-1-391 0 0,240 11 2762 0 0,-221-13-2415 0 0,5-2 112 0 0,30-5-459 0 0,-29 2 9 0 0,-31 1-335 0 0,-1-1-1 0 0,0-1 1 0 0,10-3 326 0 0,26-5-3167 0 0,-40 12 1637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5.831"/>
    </inkml:context>
    <inkml:brush xml:id="br0">
      <inkml:brushProperty name="width" value="0.05" units="cm"/>
      <inkml:brushProperty name="height" value="0.05" units="cm"/>
      <inkml:brushProperty name="color" value="#333333"/>
    </inkml:brush>
  </inkml:definitions>
  <inkml:trace contextRef="#ctx0" brushRef="#br0">4 232 5984 0 0,'0'-50'1121'0'0,"0"46"1486"0"0,0 4 883 0 0,1 0 1341 0 0,4 1-2649 0 0,-3 1-1883 0 0,-1-1 0 0 0,1 1-1 0 0,-1 0 1 0 0,0-1-1 0 0,0 1 1 0 0,1 0-1 0 0,-1 0 1 0 0,0 0-1 0 0,0 0 1 0 0,-1 0 0 0 0,2 2-299 0 0,7 27 1497 0 0,-7-26-1267 0 0,5 26 511 0 0,-1 2-1 0 0,-1 2-740 0 0,0 1 335 0 0,26 204 1605 0 0,-8 40-1940 0 0,-22-214 359 0 0,-6 51-359 0 0,2-70 33 0 0,-4 21 31 0 0,4-56-99 0 0,3-15-46 0 0,0 0 0 0 0,0 0 0 0 0,-1 0 0 0 0,1 0 0 0 0,-1 0 0 0 0,0-2 81 0 0,-1 0-71 0 0,-14-92-450 0 0,4 25 323 0 0,-15-111-159 0 0,-2-139 357 0 0,27 283-4 0 0,-1-2-20 0 0,2 0 0 0 0,1 0 0 0 0,6-26 24 0 0,-4 49-8 0 0,1 0 0 0 0,1 0 0 0 0,1 0 0 0 0,1 1 0 0 0,0 0 0 0 0,1 0 0 0 0,1 0 0 0 0,0 1 0 0 0,4-4 8 0 0,-5 10 0 0 0,0 0 0 0 0,1 0 0 0 0,0 1 0 0 0,1 0 0 0 0,1-1 0 0 0,-6 6 0 0 0,0 1 0 0 0,0-1 0 0 0,1 1 0 0 0,0 0 0 0 0,-1 1 0 0 0,1-1 0 0 0,0 1 0 0 0,0 0 0 0 0,1 0 0 0 0,-1 0 0 0 0,0 1 0 0 0,4-1 0 0 0,11-1-2 0 0,0 1 0 0 0,1 2-1 0 0,16 0 3 0 0,-29 1 4 0 0,1 0-1 0 0,-1 1 0 0 0,0 0 0 0 0,0 0 0 0 0,0 0 0 0 0,-1 1 0 0 0,1 0 0 0 0,0 1 0 0 0,-1 0 0 0 0,0 0 0 0 0,0 1-3 0 0,24 16 462 0 0,23 21-462 0 0,-44-33 76 0 0,0 1 0 0 0,-1 0 0 0 0,0 0-1 0 0,-1 0 1 0 0,0 1 0 0 0,5 10-76 0 0,-7-9 61 0 0,7 11 187 0 0,9 23-248 0 0,-19-39 14 0 0,0 2 0 0 0,0-1 0 0 0,-1 0 1 0 0,0 0-1 0 0,-1 1 0 0 0,0-1 0 0 0,0 9-14 0 0,-1-9 14 0 0,1 6 10 0 0,-1 0 0 0 0,-1 0 0 0 0,0 0 0 0 0,-1 0 0 0 0,0 0-1 0 0,-1-1 1 0 0,-4 11-24 0 0,0-6 18 0 0,3-8-8 0 0,0 1 0 0 0,-1-1 0 0 0,0 0-1 0 0,-1 0 1 0 0,-4 6-10 0 0,-1 0 9 0 0,7-10 0 0 0,0 0 0 0 0,0-1 0 0 0,0 1 0 0 0,-1-1-1 0 0,-1 1-8 0 0,-10 6 6 0 0,0 0-1 0 0,-4 0-5 0 0,20-12 0 0 0,-7 4 5 0 0,0-1 1 0 0,0-1-1 0 0,-1 1 0 0 0,1-1 1 0 0,-1 0-1 0 0,1-1 0 0 0,-1 0 1 0 0,1 0-1 0 0,-1-1 0 0 0,0 0 1 0 0,0 0-6 0 0,-12 1 5 0 0,-4 0-28 0 0,0-1-1 0 0,0-2 1 0 0,0 0 0 0 0,-10-3 23 0 0,21 3-43 0 0,6 1 4 0 0,1 1-1 0 0,0-2 1 0 0,0 1-1 0 0,0-1 1 0 0,0 0-1 0 0,1 0 1 0 0,-1 0-1 0 0,-3-3 40 0 0,1 0-129 0 0,-1 0-1 0 0,1-1 1 0 0,0 0 0 0 0,1 0-1 0 0,-1-1 1 0 0,1 0 0 0 0,-4-5 129 0 0,9 9-214 0 0,0 0 1 0 0,0 1 0 0 0,1-1 0 0 0,-1 0-1 0 0,1 0 1 0 0,-1 0 0 0 0,1 0 0 0 0,0 0-1 0 0,0 0 1 0 0,0-1 0 0 0,1 1-1 0 0,-1 0 1 0 0,1 0 0 0 0,-1-1 0 0 0,1 1-1 0 0,0 0 1 0 0,1-1 0 0 0,-1 1 0 0 0,1 0-1 0 0,-1-1 1 0 0,1 1 0 0 0,0 0 0 0 0,1-3 213 0 0,4-11-1890 0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6.215"/>
    </inkml:context>
    <inkml:brush xml:id="br0">
      <inkml:brushProperty name="width" value="0.05" units="cm"/>
      <inkml:brushProperty name="height" value="0.05" units="cm"/>
      <inkml:brushProperty name="color" value="#333333"/>
    </inkml:brush>
  </inkml:definitions>
  <inkml:trace contextRef="#ctx0" brushRef="#br0">1 0 11976 0 0,'0'7'144'0'0,"0"-1"0"0"0,0 0 0 0 0,1 0 0 0 0,0 0 0 0 0,0 0 0 0 0,0 0 0 0 0,0 0 0 0 0,1 0 0 0 0,3 6-144 0 0,0-1 148 0 0,6 8 1870 0 0,-1 2 0 0 0,-1-1 0 0 0,-1 1 0 0 0,-1 1 0 0 0,4 18-2018 0 0,16 93 3819 0 0,-3-17-2101 0 0,-21-105-1591 0 0,-1-1-1 0 0,2 0 0 0 0,1 5-126 0 0,-1-8 34 0 0,-1 1 1 0 0,-1 0-1 0 0,0 0 0 0 0,0 1 0 0 0,0-1 0 0 0,-1 3-34 0 0,1 7-8 0 0,1 0 1 0 0,2 8 7 0 0,-2-10 0 0 0,0-1 1 0 0,-1 0 0 0 0,-1 10-1 0 0,1-11 17 0 0,-1-10-16 0 0,-1 0 0 0 0,1-1-1 0 0,-1 1 1 0 0,0 0 0 0 0,0 0 0 0 0,-1 3-1 0 0,1-6 3 0 0,0-1 0 0 0,0 0 1 0 0,0 1-1 0 0,0-1 0 0 0,0 1 1 0 0,-1-1-1 0 0,1 0 0 0 0,0 1 1 0 0,0-1-1 0 0,0 0 0 0 0,-1 1 1 0 0,1-1-1 0 0,0 0 0 0 0,-1 1 1 0 0,1-1-1 0 0,0 0 0 0 0,0 1 1 0 0,-1-1-1 0 0,1 0 0 0 0,-1 0 1 0 0,1 0-1 0 0,0 1 0 0 0,-1-1 1 0 0,1 0-4 0 0,-1 0 12 0 0,0 0 1 0 0,0 0 0 0 0,0 0 0 0 0,0 0-1 0 0,0 0 1 0 0,0 0 0 0 0,0 0 0 0 0,0-1-1 0 0,0 1 1 0 0,0 0 0 0 0,0-1 0 0 0,0 1 0 0 0,0 0-1 0 0,0-1 1 0 0,0 1-13 0 0,-1-2 3 0 0,1 1 1 0 0,-1 0-1 0 0,0 0 0 0 0,0-1 0 0 0,0 1 0 0 0,1 0 1 0 0,-1-1-1 0 0,1 0 0 0 0,-1 1 0 0 0,1-1 0 0 0,0 0 1 0 0,0 0-1 0 0,0 0 0 0 0,0 0 0 0 0,0 0 0 0 0,-1-2-3 0 0,0-3 7 0 0,0-1-1 0 0,0 1 1 0 0,1-1-1 0 0,0-2-6 0 0,-2-10 3 0 0,-3-9-3 0 0,2 14 0 0 0,2 1 0 0 0,0-1 0 0 0,0 0 0 0 0,1-2 0 0 0,-2-133 0 0 0,3 132-9 0 0,2 0 0 0 0,0-1 0 0 0,1 1 0 0 0,1 1 0 0 0,0-1 0 0 0,2 0 0 0 0,0 1 0 0 0,1 0 0 0 0,0 1 0 0 0,2 0 0 0 0,0 0 0 0 0,0 0 0 0 0,2 1 0 0 0,0 1 0 0 0,0 0 0 0 0,1 0 0 0 0,1 1 0 0 0,0 1 0 0 0,1 0 0 0 0,1 1 0 0 0,7-5 9 0 0,-14 11-3 0 0,0 1 0 0 0,1 0-1 0 0,0 1 1 0 0,1-1 3 0 0,23-10-51 0 0,-28 12 32 0 0,0 0 1 0 0,0 0 0 0 0,0 0-1 0 0,1 1 1 0 0,-1-1 0 0 0,0 1 0 0 0,1 0-1 0 0,-1 1 1 0 0,0-1 0 0 0,1 1-1 0 0,-1 0 19 0 0,0 0-134 0 0,-1 1 0 0 0,0-1 0 0 0,0 1 0 0 0,0 0 0 0 0,0 0 0 0 0,0 0 0 0 0,0 0 0 0 0,0 1 0 0 0,0 0-1 0 0,0 0 1 0 0,-1 0 0 0 0,1 0 0 0 0,-1 0 0 0 0,3 3 134 0 0,14 12-2332 0 0,1 0-1 0 0,6 2 2333 0 0,-11-5-2731 0 0,-2-2-4804 0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6.596"/>
    </inkml:context>
    <inkml:brush xml:id="br0">
      <inkml:brushProperty name="width" value="0.05" units="cm"/>
      <inkml:brushProperty name="height" value="0.05" units="cm"/>
      <inkml:brushProperty name="color" value="#333333"/>
    </inkml:brush>
  </inkml:definitions>
  <inkml:trace contextRef="#ctx0" brushRef="#br0">344 98 6448 0 0,'0'-3'61'0'0,"0"0"-1"0"0,0 0 1 0 0,0 0 0 0 0,-1 0 0 0 0,1 0-1 0 0,-1 0 1 0 0,0 1 0 0 0,0-1 0 0 0,0 0 0 0 0,0 1-1 0 0,0-1 1 0 0,0 0 0 0 0,-1 1 0 0 0,1 0 0 0 0,-1-1-1 0 0,0 1 1 0 0,0-1-61 0 0,-8-11 2972 0 0,9 13-2659 0 0,0-1 0 0 0,0 0 1 0 0,-1 1-1 0 0,1-1 0 0 0,0 1 0 0 0,-1 0 0 0 0,1-1 1 0 0,0 1-1 0 0,-1 0 0 0 0,0 0 0 0 0,1 0 1 0 0,-2-1-314 0 0,-4-2 1152 0 0,4 2-838 0 0,1 1 0 0 0,0 0 0 0 0,0-1 0 0 0,0 1 0 0 0,-1 0 0 0 0,1 0 0 0 0,-1 0 0 0 0,1 1 0 0 0,-1-1 0 0 0,1 1 0 0 0,-1-1 0 0 0,1 1 0 0 0,-1 0 0 0 0,1 0 0 0 0,-2 0-314 0 0,-1 1 478 0 0,-1 0 1 0 0,0 0-1 0 0,1 0 0 0 0,0 1 1 0 0,-1 0-1 0 0,1 0 0 0 0,0 1 1 0 0,0 0-479 0 0,-15 9 1064 0 0,1 1 1 0 0,0 1-1065 0 0,12-8 149 0 0,1 0 0 0 0,0 0-1 0 0,1 0 1 0 0,-1 0 0 0 0,1 1-1 0 0,0 0 1 0 0,-1 3-149 0 0,-3 5 233 0 0,-4 7 188 0 0,0 2 0 0 0,1 0 0 0 0,-6 20-421 0 0,10-21 147 0 0,2 1 0 0 0,0 0 0 0 0,1 0 0 0 0,1 1 0 0 0,2-1 0 0 0,0 1-1 0 0,2 0 1 0 0,1-1 0 0 0,0 1 0 0 0,2 0 0 0 0,4 15-147 0 0,-5-31 33 0 0,1 0 0 0 0,1-1 0 0 0,-1 1-1 0 0,1 0 1 0 0,4 5-33 0 0,-5-9 11 0 0,0-1 0 0 0,0 1 0 0 0,0-1 0 0 0,0 0 0 0 0,1 0 1 0 0,0 0-1 0 0,0 0 0 0 0,0-1 0 0 0,0 0 0 0 0,4 2-11 0 0,-5-3 1 0 0,0-2 0 0 0,0 1 0 0 0,0 0 0 0 0,0 0 0 0 0,0-1 0 0 0,0 0 0 0 0,0 1 0 0 0,0-1 1 0 0,0-1-1 0 0,0 1 0 0 0,0 0 0 0 0,3-1-1 0 0,11 0 11 0 0,-7 0-9 0 0,0 0 1 0 0,0 0 0 0 0,0-1-1 0 0,0 0 1 0 0,-1-1 0 0 0,1 0-1 0 0,-1 0 1 0 0,0-1 0 0 0,1 0-1 0 0,-2-1 1 0 0,1 0 0 0 0,0 0-1 0 0,0-2-2 0 0,12-10 5 0 0,0 0 0 0 0,-1-1-1 0 0,-2-1 1 0 0,6-8-5 0 0,-18 21 3 0 0,0-1 0 0 0,-1-1 0 0 0,0 1 0 0 0,-1-1 0 0 0,0 0 0 0 0,0 0-1 0 0,0 0 1 0 0,-1-1 0 0 0,0 1 0 0 0,-1-1 0 0 0,0-1-3 0 0,2-13 11 0 0,-2 1-1 0 0,0-1 1 0 0,-2-18-11 0 0,0 29-10 0 0,-2 0 0 0 0,0 0 0 0 0,0 0 0 0 0,-1 0 0 0 0,0 0 0 0 0,-3-3 10 0 0,0-4-136 0 0,3 11 30 0 0,0 0 1 0 0,-1 0-1 0 0,0 0 1 0 0,-3-3 105 0 0,-7-14-201 0 0,9 18 124 0 0,0-1 0 0 0,0 1 0 0 0,0 0 0 0 0,-1 0-1 0 0,0 1 1 0 0,0 0 0 0 0,0 0 0 0 0,-1 0 0 0 0,0 0-1 0 0,0 1 1 0 0,-2 0 77 0 0,2-1-546 0 0,6 5 323 0 0,0 0 1 0 0,0 0-1 0 0,0 0 0 0 0,0 1 0 0 0,-1-1 1 0 0,1 0-1 0 0,0 1 0 0 0,0-1 1 0 0,-1 1-1 0 0,0-1 223 0 0,-4-3-1767 0 0,1-3-65 0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6.996"/>
    </inkml:context>
    <inkml:brush xml:id="br0">
      <inkml:brushProperty name="width" value="0.05" units="cm"/>
      <inkml:brushProperty name="height" value="0.05" units="cm"/>
      <inkml:brushProperty name="color" value="#333333"/>
    </inkml:brush>
  </inkml:definitions>
  <inkml:trace contextRef="#ctx0" brushRef="#br0">118 1 2304 0 0,'8'9'35'0'0,"-2"-2"28"0"0,0-1 0 0 0,-1 2 0 0 0,4 4-63 0 0,29 43 772 0 0,-13-8 7266 0 0,9 21 2678 0 0,-13-21-6941 0 0,1 2-2409 0 0,-8-19-693 0 0,-1 1-1 0 0,-2 0 0 0 0,5 23-672 0 0,-8-17 220 0 0,-1-1 0 0 0,-3 1 0 0 0,-1 0-1 0 0,-1 0 1 0 0,-3 9-220 0 0,1-39 39 0 0,-2 38 134 0 0,-2-1-1 0 0,-9 39-172 0 0,7-53 21 0 0,-2 7 19 0 0,-1-1-1 0 0,-4 5-39 0 0,9-27 32 0 0,0-3-22 0 0,0 1 0 0 0,-1-1 0 0 0,-2 3-10 0 0,6-11 0 0 0,-1 0 0 0 0,1-1 0 0 0,-1 1-1 0 0,0-1 1 0 0,0 0 0 0 0,0 1 0 0 0,0-1 0 0 0,0 0 0 0 0,0 0 0 0 0,-1-1 0 0 0,1 1-1 0 0,-1 0 1 0 0,1-1 0 0 0,-1 1 0 0 0,-1 0 0 0 0,2-1-1 0 0,0-1 0 0 0,0 1 0 0 0,0-1 0 0 0,0 1 0 0 0,0-1 0 0 0,0 1 0 0 0,0-1 0 0 0,-1 0 1 0 0,1 0-1 0 0,0 0 0 0 0,0 0 0 0 0,0-1 0 0 0,0 1 0 0 0,0 0 0 0 0,0-1 0 0 0,0 0 0 0 0,0 1 0 0 0,0-1 0 0 0,0 0 0 0 0,0 0 0 0 0,0 0 0 0 0,1 0 0 0 0,-1 0 0 0 0,0-1 1 0 0,-3-2-33 0 0,0 1-1 0 0,0-1 0 0 0,1 0 0 0 0,-1 0 1 0 0,1 0-1 0 0,0-1 0 0 0,1 1 1 0 0,-2-3 33 0 0,-4-7-133 0 0,1-1 1 0 0,-2-4 132 0 0,-2-3-131 0 0,-2-6-188 0 0,0-1 1 0 0,2-1-1 0 0,-2-8 319 0 0,-8-35-2548 0 0,3-1-1 0 0,-5-49 2549 0 0,17 62-1667 0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7.363"/>
    </inkml:context>
    <inkml:brush xml:id="br0">
      <inkml:brushProperty name="width" value="0.05" units="cm"/>
      <inkml:brushProperty name="height" value="0.05" units="cm"/>
      <inkml:brushProperty name="color" value="#333333"/>
    </inkml:brush>
  </inkml:definitions>
  <inkml:trace contextRef="#ctx0" brushRef="#br0">1 0 12896 0 0,'0'0'594'0'0,"0"0"-16"0"0,0 0-142 0 0,0 0 781 0 0,0 0 383 0 0,0 0 80 0 0,1 3-199 0 0,-1-2-1395 0 0,1 1 1 0 0,0-1-1 0 0,-1 0 0 0 0,1 1 0 0 0,0-1 1 0 0,0 1-1 0 0,0-1 0 0 0,0 0 1 0 0,1 1-87 0 0,20 15 212 0 0,-4 2-6118 0 0,-9-11-779 0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7.725"/>
    </inkml:context>
    <inkml:brush xml:id="br0">
      <inkml:brushProperty name="width" value="0.05" units="cm"/>
      <inkml:brushProperty name="height" value="0.05" units="cm"/>
      <inkml:brushProperty name="color" value="#333333"/>
    </inkml:brush>
  </inkml:definitions>
  <inkml:trace contextRef="#ctx0" brushRef="#br0">6 546 11056 0 0,'0'0'45'0'0,"-1"-1"1"0"0,1 1 0 0 0,-1-1 0 0 0,1 1-1 0 0,-1-1 1 0 0,1 0 0 0 0,0 1-1 0 0,-1-1 1 0 0,1 0 0 0 0,0 1 0 0 0,-1-1-1 0 0,1 0 1 0 0,0 0 0 0 0,0 1 0 0 0,0-1-1 0 0,0 0 1 0 0,0 0-46 0 0,12 1 1626 0 0,-5 1-667 0 0,11 5 2748 0 0,-17-5-3396 0 0,1 0 1 0 0,0-1 0 0 0,0 1-1 0 0,-1 0 1 0 0,1-1 0 0 0,0 0-1 0 0,0 1 1 0 0,0-1 0 0 0,0 0-1 0 0,0 0 1 0 0,0 0 0 0 0,0 0-1 0 0,-1 0 1 0 0,1 0 0 0 0,0 0-1 0 0,1-1-311 0 0,14-5 1096 0 0,-1-1 0 0 0,1 0 0 0 0,12-9-1096 0 0,9-3 874 0 0,-29 14-750 0 0,0 1 1 0 0,-1-1 0 0 0,0-1 0 0 0,0 0 0 0 0,0 0 0 0 0,0 0-1 0 0,-1-1 1 0 0,0 0 0 0 0,-1 0 0 0 0,1-1 0 0 0,0-1-125 0 0,-4 3 21 0 0,0-1 0 0 0,0 1-1 0 0,-1 0 1 0 0,0-1 0 0 0,0 1 0 0 0,0-1 0 0 0,-1 0 0 0 0,0-1-21 0 0,3-10 47 0 0,-3 12-45 0 0,0 1 0 0 0,-1-1 0 0 0,1 1-1 0 0,-1-1 1 0 0,0 1 0 0 0,-1 0-1 0 0,1-1 1 0 0,-1 1 0 0 0,0-1 0 0 0,0 1-1 0 0,-1 0-1 0 0,-4-11-28 0 0,0 1 0 0 0,-1 0 0 0 0,0 0 28 0 0,4 9-29 0 0,0 2 19 0 0,1 0 1 0 0,0 1 0 0 0,-1-1-1 0 0,0 1 1 0 0,1-1-1 0 0,-1 1 1 0 0,-1 0 0 0 0,1 0-1 0 0,0 0 1 0 0,-1 1 0 0 0,1-1-1 0 0,-1 1 1 0 0,0 0-1 0 0,0 0 1 0 0,0 0 0 0 0,0 0-1 0 0,0 1 1 0 0,0 0-1 0 0,-4-1 10 0 0,4 1-5 0 0,1 1-1 0 0,-1-1 0 0 0,0 1 0 0 0,0 0 1 0 0,0 0-1 0 0,1 1 0 0 0,-1-1 0 0 0,0 1 1 0 0,0 0-1 0 0,1 0 0 0 0,-1 0 0 0 0,1 0 1 0 0,-1 0-1 0 0,1 1 0 0 0,-1 0 0 0 0,1 0 1 0 0,0 0-1 0 0,-1 0 0 0 0,1 0 0 0 0,1 0 1 0 0,-1 1-1 0 0,0 0 0 0 0,-1 1 6 0 0,-7 10 53 0 0,1 1-1 0 0,1 0 1 0 0,0 1 0 0 0,1 0-1 0 0,0 0 1 0 0,2 0 0 0 0,0 1-1 0 0,0 0 1 0 0,2 0 0 0 0,0 1-1 0 0,1-1 1 0 0,0 10-53 0 0,0 0 187 0 0,2 0-1 0 0,0 1 1 0 0,2 3-187 0 0,0 6 192 0 0,-1-22-72 0 0,1 0-1 0 0,0-1 1 0 0,1 1-1 0 0,0-1 1 0 0,1 0-1 0 0,2 2-119 0 0,7 21 460 0 0,-6-18-319 0 0,0-1 0 0 0,1 0-1 0 0,1 0 1 0 0,1-1-1 0 0,10 15-140 0 0,-13-23-48 0 0,1 0 0 0 0,0 0 0 0 0,0-1 0 0 0,1 0 0 0 0,2 1 48 0 0,-6-6-42 0 0,0 0 1 0 0,1 0 0 0 0,0-1-1 0 0,-1 1 1 0 0,1-1 0 0 0,0 0 0 0 0,0 0-1 0 0,0-1 1 0 0,0 1 0 0 0,0-1-1 0 0,1 0 1 0 0,2-1 41 0 0,0 1-101 0 0,1-1-1 0 0,-1 0 0 0 0,0-1 1 0 0,0 0-1 0 0,0 0 1 0 0,0-1-1 0 0,0 0 1 0 0,0-1-1 0 0,2 0 102 0 0,17-8-1143 0 0,-1-1 1 0 0,1-3 1142 0 0,-13 8-345 0 0,1-2-527 0 0,1-1-1 0 0,-2 0 1 0 0,12-10 872 0 0,20-20-7167 0 0,-43 37 6483 0 0,34-25-6647 0 0</inkml:trace>
  <inkml:trace contextRef="#ctx0" brushRef="#br0" timeOffset="1">994 102 6448 0 0,'-3'-4'91'0'0,"-10"-21"341"0"0,12 24-424 0 0,1 0 0 0 0,-1 0 1 0 0,1-1-1 0 0,0 1 0 0 0,0 0 0 0 0,0-1 1 0 0,0 1-1 0 0,0 0 0 0 0,0-1 0 0 0,0 1 1 0 0,0 0-1 0 0,0-1 0 0 0,1 1 0 0 0,-1 0 1 0 0,0-1-1 0 0,1 1 0 0 0,-1 0 0 0 0,1 0 1 0 0,0 0-1 0 0,0-1-8 0 0,0 1 161 0 0,-1-1 1 0 0,1 1 0 0 0,0 0-1 0 0,-1 0 1 0 0,1-1 0 0 0,-1 1-1 0 0,1 0 1 0 0,-1-1 0 0 0,1 1-1 0 0,-1-1-161 0 0,0 0 729 0 0,0 0-1 0 0,-1 0 0 0 0,1 0 1 0 0,0 0-1 0 0,-1 0 0 0 0,1 0 1 0 0,-1 0-1 0 0,0 0 0 0 0,0 0 1 0 0,0 0-729 0 0,1 2 6 0 0,0-1 227 0 0,0 1 0 0 0,0-1 0 0 0,-1 1 0 0 0,1-1 0 0 0,0 1-1 0 0,-1-1 1 0 0,1 1 0 0 0,0 0 0 0 0,-1-1 0 0 0,1 1 0 0 0,0-1 0 0 0,-1 1 0 0 0,1 0-1 0 0,-1-1 1 0 0,1 1 0 0 0,-1 0 0 0 0,1 0 0 0 0,-1-1 0 0 0,1 1 0 0 0,-1 0 0 0 0,1 0-1 0 0,-1 0 1 0 0,1-1 0 0 0,-1 1 0 0 0,0 0 0 0 0,1 0 0 0 0,-1 0 0 0 0,1 0 0 0 0,-1 0 0 0 0,1 0-1 0 0,-1 0 1 0 0,1 0 0 0 0,-1 0 0 0 0,0 1 0 0 0,1-1 0 0 0,-1 0 0 0 0,1 0 0 0 0,-1 0-1 0 0,1 1 1 0 0,-1-1 0 0 0,1 0 0 0 0,-1 1 0 0 0,1-1-233 0 0,-4 3 427 0 0,-1-1 1 0 0,1 1 0 0 0,1 0-1 0 0,-5 4-427 0 0,1 0 520 0 0,4-5-372 0 0,0 0-40 0 0,0 0 0 0 0,0 0 0 0 0,0 0 0 0 0,1 0 0 0 0,-1 1 1 0 0,1-1-1 0 0,0 1 0 0 0,0 0 0 0 0,0-1 0 0 0,-1 2-108 0 0,-18 29 573 0 0,16-26-463 0 0,0 0 0 0 0,1-1 0 0 0,0 1 0 0 0,0 2-110 0 0,-11 26 863 0 0,-6 20-863 0 0,1-6 175 0 0,14-35-147 0 0,0-1 1 0 0,1 1-1 0 0,0 0 0 0 0,1 0 0 0 0,1 0 0 0 0,0 3-28 0 0,1 0 41 0 0,0 0 0 0 0,-1 0 0 0 0,-4 11-41 0 0,5-22 20 0 0,1 1 0 0 0,0-1 0 0 0,1 0 0 0 0,-1 1 0 0 0,1-1 0 0 0,0 1 1 0 0,1-1-1 0 0,0 1 0 0 0,0-1 0 0 0,0 0 0 0 0,1 0 0 0 0,0 1 0 0 0,1 1-20 0 0,4 21 32 0 0,-5-20-16 0 0,1-1 0 0 0,-1 1 0 0 0,2-1 0 0 0,-1 1 0 0 0,1-1 0 0 0,0 0 0 0 0,1 0 0 0 0,0-1 0 0 0,0 0 0 0 0,1 1 0 0 0,4 3-16 0 0,12 13 14 0 0,-18-18-9 0 0,0-1 0 0 0,0 0 0 0 0,1-1 0 0 0,0 1 0 0 0,0-1 0 0 0,0 0 0 0 0,0 0 0 0 0,1 0 0 0 0,0-1 0 0 0,1 1-5 0 0,50 19-15 0 0,10 0 15 0 0,-59-21-38 0 0,1 0 1 0 0,0 0-1 0 0,0-1 0 0 0,0-1 0 0 0,0 1 0 0 0,0-1 0 0 0,5-1 38 0 0,-9 1-35 0 0,-1-1 1 0 0,1 1-1 0 0,-1-1 1 0 0,0 0-1 0 0,1 0 1 0 0,-1-1-1 0 0,0 1 0 0 0,1-1 1 0 0,-1 0-1 0 0,0 0 1 0 0,0 0-1 0 0,-1-1 1 0 0,1 1-1 0 0,0-1 0 0 0,0-1 35 0 0,6-7-310 0 0,-5 5 80 0 0,0 1-1 0 0,0-1 1 0 0,0 1 0 0 0,1 1-1 0 0,0-1 1 0 0,0 1-1 0 0,0 0 1 0 0,1 0 230 0 0,3-2-662 0 0,0 0-1 0 0,0 0 1 0 0,-1-1 0 0 0,5-4 662 0 0,10-14-1983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2.587"/>
    </inkml:context>
    <inkml:brush xml:id="br0">
      <inkml:brushProperty name="width" value="0.1" units="cm"/>
      <inkml:brushProperty name="height" value="0.1" units="cm"/>
      <inkml:brushProperty name="color" value="#333333"/>
    </inkml:brush>
  </inkml:definitions>
  <inkml:trace contextRef="#ctx0" brushRef="#br0">88 204 2760 0 0,'-14'-21'173'0'0,"1"-1"-1"0"0,-1-5-172 0 0,0-5 2861 0 0,3 9 756 0 0,6 14-1240 0 0,1 0 0 0 0,0-1 0 0 0,0-3-2377 0 0,2 8 343 0 0,1 0 0 0 0,1 0 0 0 0,-1-1 0 0 0,0 1 0 0 0,1-2-343 0 0,2 2 2574 0 0,2 10-1937 0 0,4 14-440 0 0,9 58 509 0 0,2 10 288 0 0,1 31-994 0 0,15 131 1025 0 0,-25-183-788 0 0,-5-43-106 0 0,0-1-1 0 0,7 15-130 0 0,-5-16 90 0 0,-1 0-1 0 0,2 21-89 0 0,-6-31 28 0 0,0 7 31 0 0,1 0 1 0 0,5 15-60 0 0,-6-28 16 0 0,-1 0-1 0 0,0 0 1 0 0,0 1 0 0 0,0-1 0 0 0,0 1-16 0 0,1 15 177 0 0,-2-24-142 0 0,3-17-87 0 0,0 0-1 0 0,1 1 0 0 0,5-17 53 0 0,5-14-187 0 0,-8 27 24 0 0,0 1 0 0 0,2-1 163 0 0,17-41-814 0 0,24-42 814 0 0,-33 77-216 0 0,1 0 1 0 0,1 2-1 0 0,1 0 1 0 0,15-15 215 0 0,16-15-419 0 0,-46 53 387 0 0,0 1 0 0 0,0 0 0 0 0,0-1 0 0 0,0 1 0 0 0,0 1 0 0 0,1-1-1 0 0,-1 1 1 0 0,1-1 0 0 0,0 1 0 0 0,0 1 0 0 0,3-2 32 0 0,0 0-29 0 0,-5 2 23 0 0,0 0 0 0 0,-1 1 1 0 0,1-1-1 0 0,0 1 0 0 0,0-1 1 0 0,0 1-1 0 0,0 0 0 0 0,0 0 0 0 0,0 0 1 0 0,0 0-1 0 0,-1 1 0 0 0,1-1 1 0 0,0 1-1 0 0,0 0 0 0 0,0 0 1 0 0,-1 0-1 0 0,1 0 0 0 0,0 0 1 0 0,-1 0-1 0 0,1 1 0 0 0,-1-1 0 0 0,1 1 1 0 0,-1 0-1 0 0,0 0 0 0 0,0 0 1 0 0,0 0-1 0 0,0 0 0 0 0,0 0 1 0 0,0 1-1 0 0,-1-1 6 0 0,6 8 37 0 0,0 0 0 0 0,-1 0 0 0 0,-1 1 0 0 0,0-1-1 0 0,0 1 1 0 0,1 9-37 0 0,3 5 147 0 0,1 2 113 0 0,-2 0 0 0 0,1 8-260 0 0,46 246 1689 0 0,-51-253-1517 0 0,-2-16 2 0 0,0 0 1 0 0,1 0 0 0 0,4 10-175 0 0,0-2 247 0 0,6 17 13 0 0,-12-35-261 0 0,0 1-1 0 0,1-1 1 0 0,-1 1-1 0 0,1-1 1 0 0,-1 0-1 0 0,1 1 1 0 0,0-1-1 0 0,0 0 1 0 0,0 0-1 0 0,0 0 1 0 0,1 0 1 0 0,-2-1-38 0 0,1-1 0 0 0,-1 1 0 0 0,0-1 0 0 0,1 0 0 0 0,-1 1 0 0 0,1-1 0 0 0,-1 0 0 0 0,0 0 0 0 0,1 0 0 0 0,-1 0 0 0 0,1 0 0 0 0,-1 0 0 0 0,1 0 0 0 0,-1 0 0 0 0,1-1 0 0 0,-1 1 0 0 0,0-1 0 0 0,1 1 0 0 0,-1-1 0 0 0,0 1 0 0 0,1-1 0 0 0,-1 0 0 0 0,0 0 0 0 0,1 0 38 0 0,3-2-477 0 0,-1 0 0 0 0,1-1 0 0 0,-1 1 1 0 0,0-1-1 0 0,3-4 477 0 0,7-11-1403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6.204"/>
    </inkml:context>
    <inkml:brush xml:id="br0">
      <inkml:brushProperty name="width" value="0.1" units="cm"/>
      <inkml:brushProperty name="height" value="0.1" units="cm"/>
      <inkml:brushProperty name="color" value="#333333"/>
    </inkml:brush>
  </inkml:definitions>
  <inkml:trace contextRef="#ctx0" brushRef="#br0">328 902 13272 0 0,'-22'-12'1201'0'0,"19"12"-1177"0"0,0-1 0 0 0,0 1 1 0 0,0 0-1 0 0,0 0 0 0 0,0 0 0 0 0,0 0 1 0 0,0 0-1 0 0,0 1 0 0 0,-1 0-24 0 0,-1-1 21 0 0,-1 1 222 0 0,-1 1 0 0 0,1 0 1 0 0,-1 0-1 0 0,1 0 1 0 0,0 1-1 0 0,0 0 1 0 0,0 0-1 0 0,0 1 0 0 0,1-1 1 0 0,-1 1-1 0 0,1 1 1 0 0,-2 1-244 0 0,-11 11 1343 0 0,1 0 0 0 0,-11 15-1343 0 0,-48 49 2012 0 0,71-74-1883 0 0,0 1 0 0 0,0 0-1 0 0,1 0 1 0 0,0 0 0 0 0,0 1-1 0 0,0 3-128 0 0,-6 11 272 0 0,8-18-226 0 0,0 0 0 0 0,0 0 0 0 0,1 0 0 0 0,0 1-1 0 0,0-1 1 0 0,0 0 0 0 0,0 1 0 0 0,1-1 0 0 0,0 0-1 0 0,0 1 1 0 0,1-1 0 0 0,-1 1 0 0 0,1-1 0 0 0,1 1-46 0 0,-2-3 9 0 0,1 0 1 0 0,0-1 0 0 0,0 1 0 0 0,0-1-1 0 0,0 1 1 0 0,1-1 0 0 0,-1 0 0 0 0,0 1-1 0 0,1-1 1 0 0,0 0 0 0 0,0 0 0 0 0,-1 0 0 0 0,1 0-1 0 0,0 0 1 0 0,1-1 0 0 0,-1 1 0 0 0,0-1-1 0 0,0 1 1 0 0,1-1 0 0 0,-1 0 0 0 0,1 0-1 0 0,-1 0 1 0 0,1 0 0 0 0,-1 0 0 0 0,1 0-1 0 0,0-1 1 0 0,-1 1 0 0 0,3-1-10 0 0,10 0 14 0 0,-1-1 1 0 0,0 0-1 0 0,1-1 1 0 0,-1 0-1 0 0,0-2 0 0 0,0 1 1 0 0,-1-2-1 0 0,1 0 1 0 0,-1 0-1 0 0,8-6-14 0 0,-9 4 17 0 0,0 0 0 0 0,-1-1 0 0 0,1 0 0 0 0,-2 0 0 0 0,1-2 0 0 0,-2 1 0 0 0,1-1 0 0 0,-1-1 0 0 0,0 0-17 0 0,10-16 39 0 0,-2-1 0 0 0,0-1-1 0 0,0-5-38 0 0,-11 20 10 0 0,0 1 0 0 0,-1-1 0 0 0,-1 0 0 0 0,-1 0 0 0 0,0 0 0 0 0,1-7-10 0 0,1-29 14 0 0,-1-11-14 0 0,-4 57-2 0 0,0-56-102 0 0,-3-1 0 0 0,-2 1 0 0 0,-8-34 104 0 0,1 39-150 0 0,-5-13 150 0 0,-9-42-158 0 0,21 77 9 0 0,-2 1 0 0 0,-2 0 0 0 0,-1 0 0 0 0,-4-8 149 0 0,2 12-75 0 0,5 9 3 0 0,-1 0-1 0 0,-8-11 73 0 0,14 25-5 0 0,-1 0 0 0 0,0 1 0 0 0,0 0 0 0 0,-1 0 0 0 0,1 0 0 0 0,-1 0 0 0 0,0 0 0 0 0,0 0 0 0 0,0 1 0 0 0,-1 0 0 0 0,1 0 0 0 0,-2 0 5 0 0,5 2 0 0 0,0 1 0 0 0,0 0 0 0 0,0 0 0 0 0,1 0 0 0 0,-1 0 0 0 0,0-1 0 0 0,0 1 0 0 0,0 0 0 0 0,0 0 0 0 0,0 1 0 0 0,0-1 0 0 0,0 0 0 0 0,0 0 0 0 0,0 0 0 0 0,1 1 0 0 0,-1-1 0 0 0,0 0 0 0 0,0 1 0 0 0,0-1 0 0 0,0 1 0 0 0,1-1 0 0 0,-1 1 0 0 0,0-1 0 0 0,0 1 0 0 0,1-1 0 0 0,-1 1 0 0 0,0 0 0 0 0,1-1 0 0 0,-1 1 0 0 0,1 0 0 0 0,-17 25 0 0 0,16-24 0 0 0,-1 3 11 0 0,0 1-1 0 0,1 0 0 0 0,-1-1 0 0 0,1 1 1 0 0,0 0-1 0 0,1 0 0 0 0,0 0 1 0 0,0-1-1 0 0,0 1 0 0 0,0 0 0 0 0,1 0 1 0 0,0 0-1 0 0,1 2-10 0 0,1 10 40 0 0,1 23 82 0 0,-2-17-10 0 0,1 1 0 0 0,1-1 0 0 0,3 5-112 0 0,11 33 586 0 0,11 21-586 0 0,-16-53 204 0 0,1 0 0 0 0,1-1 0 0 0,13 18-204 0 0,-17-31 49 0 0,2 5 36 0 0,0-1 0 0 0,2 0 0 0 0,1-2 0 0 0,7 7-85 0 0,1-2-238 0 0,2-2 0 0 0,0-1 0 0 0,2-1 0 0 0,0-1-1 0 0,1-1 1 0 0,1-2 0 0 0,19 7 238 0 0,-21-10-5857 0 0,-1 0-1877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8.076"/>
    </inkml:context>
    <inkml:brush xml:id="br0">
      <inkml:brushProperty name="width" value="0.05" units="cm"/>
      <inkml:brushProperty name="height" value="0.05" units="cm"/>
      <inkml:brushProperty name="color" value="#333333"/>
    </inkml:brush>
  </inkml:definitions>
  <inkml:trace contextRef="#ctx0" brushRef="#br0">23 4 14280 0 0,'-7'-1'436'0'0,"-8"-1"2706"0"0,17 4-117 0 0,4 9-1441 0 0,-6-11-1489 0 0,3 11 651 0 0,0-1 0 0 0,-1 1 1 0 0,0 0-1 0 0,0 0 0 0 0,-1 0 0 0 0,0 0 0 0 0,-1 1-746 0 0,0 3 515 0 0,1 1 0 0 0,1-1 0 0 0,1 3-515 0 0,10 23 625 0 0,-8-29-385 0 0,-1-1 0 0 0,2 12-240 0 0,-2 29 455 0 0,-3-37-245 0 0,0 1 0 0 0,3 9-210 0 0,4 11 209 0 0,-3-17-84 0 0,-1 1 0 0 0,0 0 0 0 0,-2 2-125 0 0,8 85 408 0 0,-4-50-263 0 0,-2 0-1 0 0,-2 0 0 0 0,-4 20-144 0 0,-2-11 32 0 0,3 2-32 0 0,1-60 0 0 0,-1 1 0 0 0,0 0 0 0 0,-1 0 0 0 0,-1 3 0 0 0,2-5 0 0 0,-1-1 0 0 0,1 1 0 0 0,0 0 0 0 0,1 0 0 0 0,-1-1 0 0 0,1 4 0 0 0,1-2-27 0 0,0 0 0 0 0,-1 0 1 0 0,0 0-1 0 0,0 0 0 0 0,-1 0 0 0 0,0 0 0 0 0,0 0 0 0 0,-2 5 27 0 0,2-11-23 0 0,1 0-1 0 0,-1 0 0 0 0,1 0 0 0 0,0 0 1 0 0,0 0-1 0 0,0 1 0 0 0,0-1 0 0 0,0 0 1 0 0,0 0-1 0 0,0 0 0 0 0,1 0 1 0 0,-1 0-1 0 0,1 0 0 0 0,0 0 0 0 0,0 0 1 0 0,-1 0-1 0 0,1 0 0 0 0,0 0 0 0 0,1-1 1 0 0,-1 1-1 0 0,1 1 24 0 0,-1-1-21 0 0,1 0-1 0 0,-1 0 1 0 0,0 1 0 0 0,0-1 0 0 0,0 0-1 0 0,0 1 1 0 0,0-1 0 0 0,0 1 0 0 0,-1-1 0 0 0,1 1-1 0 0,-1 0 1 0 0,0 1 21 0 0,0 0 11 0 0,0-4-13 0 0,-1 1 0 0 0,1-1-1 0 0,0 0 1 0 0,0 1 0 0 0,0-1-1 0 0,0 0 1 0 0,0 1 0 0 0,0-1-1 0 0,0 0 1 0 0,0 1 0 0 0,0-1 0 0 0,0 0-1 0 0,0 1 1 0 0,0-1 0 0 0,0 0-1 0 0,0 1 1 0 0,0-1 0 0 0,1 0 0 0 0,-1 1-1 0 0,0-1 1 0 0,0 0 0 0 0,0 0-1 0 0,0 1 1 0 0,1-1 0 0 0,-1 0 0 0 0,0 0-1 0 0,0 1 1 0 0,1-1 0 0 0,-1 0-1 0 0,0 0 1 0 0,0 1 0 0 0,1-1-1 0 0,-1 0 1 0 0,0 0 0 0 0,0 0 0 0 0,1 0-1 0 0,-1 0 1 0 0,0 1 2 0 0,14 3-388 0 0,-11-3-109 0 0,-3-1-14 0 0,2-3-97 0 0,-1 2 424 0 0,1 0 1 0 0,-1-1-1 0 0,0 1 0 0 0,0 0 1 0 0,0-1-1 0 0,0 0 0 0 0,0 1 1 0 0,0-1-1 0 0,0 1 0 0 0,-1-1 1 0 0,1 0-1 0 0,-1 0 1 0 0,1 1-1 0 0,-1-1 0 0 0,1 0 1 0 0,-1 0-1 0 0,0 0 0 0 0,0 0 1 0 0,0 1-1 0 0,0-1 0 0 0,0 0 1 0 0,0 0-1 0 0,-1 0 0 0 0,0-1 184 0 0,0-17-6382 0 0,1-3-1787 0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8.440"/>
    </inkml:context>
    <inkml:brush xml:id="br0">
      <inkml:brushProperty name="width" value="0.05" units="cm"/>
      <inkml:brushProperty name="height" value="0.05" units="cm"/>
      <inkml:brushProperty name="color" value="#333333"/>
    </inkml:brush>
  </inkml:definitions>
  <inkml:trace contextRef="#ctx0" brushRef="#br0">0 41 21799 0 0,'8'0'-155'0'0,"-4"1"410"0"0,-1-1 0 0 0,1 1-1 0 0,-1-1 1 0 0,1 1 0 0 0,-1 0-1 0 0,1 1 1 0 0,-1-1 0 0 0,0 0 0 0 0,0 1-1 0 0,1 0-254 0 0,5 1 422 0 0,1 1-1 0 0,0-1 0 0 0,0-1 1 0 0,1 0-1 0 0,-1-1 1 0 0,11 1-422 0 0,6 1 679 0 0,7 0 92 0 0,-1-1 0 0 0,1-2 0 0 0,20-3-771 0 0,-13 1 551 0 0,-1 2 1 0 0,3 1-552 0 0,-7 2 151 0 0,0-1-1 0 0,1-2 1 0 0,-1-1 0 0 0,0-2-1 0 0,1-2 1 0 0,0-1-151 0 0,181-49-3459 0 0,-190 46 1766 0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57.939"/>
    </inkml:context>
    <inkml:brush xml:id="br0">
      <inkml:brushProperty name="width" value="0.05" units="cm"/>
      <inkml:brushProperty name="height" value="0.05" units="cm"/>
      <inkml:brushProperty name="color" value="#333333"/>
    </inkml:brush>
  </inkml:definitions>
  <inkml:trace contextRef="#ctx0" brushRef="#br0">94 139 1840 0 0,'-25'4'147'0'0,"10"0"437"0"0,11-1-68 0 0,2-2 109 0 0,0-1 0 0 0,-1 1 0 0 0,1 0-1 0 0,-1-1 1 0 0,1 0 0 0 0,-1 1 0 0 0,1-1 0 0 0,-3 0-625 0 0,4 0 292 0 0,0 0-184 0 0,-6 0 84 0 0,-2 0 4555 0 0,2 4-2983 0 0,7-2 3934 0 0,14 6-4374 0 0,-9-5-930 0 0,-1 0 0 0 0,1 0 0 0 0,0-1 0 0 0,1 0 0 0 0,-1 0 0 0 0,4 1-394 0 0,29 3 913 0 0,0-1 0 0 0,-1-2 0 0 0,1-1-1 0 0,13-3-912 0 0,153-15 1851 0 0,-83 5-1096 0 0,87-6-386 0 0,64-5-3 0 0,19 19-118 0 0,-165 5-176 0 0,286-10-113 0 0,-128 1 2 0 0,102-6 275 0 0,-201 5-96 0 0,154-8 211 0 0,-178 8-174 0 0,90-17-177 0 0,-164 13 0 0 0,0 4 0 0 0,33 3 0 0 0,71 0 56 0 0,5-9-56 0 0,-117 10 0 0 0,61 5 0 0 0,-30 1 0 0 0,-60 1 0 0 0,-31-1 0 0 0,0-2 0 0 0,0 1 0 0 0,6-3 0 0 0,-14 1 0 0 0,0 1 0 0 0,0 0 0 0 0,0 1 0 0 0,1 0 0 0 0,-1 0 0 0 0,0 1 0 0 0,0 1 0 0 0,9 3 0 0 0,-13-3-15 0 0,-5-3-59 0 0,10-1 158 0 0,-3-5-131 0 0,-7 5-218 0 0,-16-6-953 0 0,6 3-42 0 0,7 3-321 0 0,1 1-67 0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59.088"/>
    </inkml:context>
    <inkml:brush xml:id="br0">
      <inkml:brushProperty name="width" value="0.05" units="cm"/>
      <inkml:brushProperty name="height" value="0.05" units="cm"/>
      <inkml:brushProperty name="color" value="#333333"/>
    </inkml:brush>
  </inkml:definitions>
  <inkml:trace contextRef="#ctx0" brushRef="#br0">723 210 3224 0 0,'4'-8'288'0'0,"0"-8"500"0"0,-4 10 1259 0 0,0 0 0 0 0,0 0-1 0 0,-1 0 1 0 0,1 0 0 0 0,-2-3-2047 0 0,0-1-92 0 0,1 9 325 0 0,1-1 0 0 0,-1 0 0 0 0,0 0 0 0 0,0 1 0 0 0,0-1 0 0 0,0 0 0 0 0,0 1 0 0 0,0-1 0 0 0,-1 1 1 0 0,1 0-1 0 0,0-1 0 0 0,-1 1 0 0 0,1 0 0 0 0,-1 0 0 0 0,1 0 0 0 0,-2-1-233 0 0,-10-9 1340 0 0,10 8-1089 0 0,0 0 0 0 0,0 1 0 0 0,0-1 0 0 0,0 1 0 0 0,0 0-1 0 0,-1 0 1 0 0,1 0 0 0 0,-1 0 0 0 0,1 1 0 0 0,-1-1 0 0 0,1 1-1 0 0,-1 0 1 0 0,-2 0-251 0 0,-2-1 276 0 0,0 1 0 0 0,0 0 0 0 0,0 0 0 0 0,1 1-1 0 0,-1 0 1 0 0,-2 0-276 0 0,-13 4 609 0 0,0 1 0 0 0,0 0 1 0 0,-5 4-610 0 0,-6 0 448 0 0,25-6-351 0 0,-1-1 55 0 0,0 1-1 0 0,-1 0 1 0 0,1 1-1 0 0,1 0 1 0 0,-10 6-152 0 0,-29 13 486 0 0,39-19-405 0 0,0-1 0 0 0,0 2 1 0 0,1-1-1 0 0,0 1 0 0 0,0 0 0 0 0,0 1 1 0 0,0 0-1 0 0,-5 6-81 0 0,-72 79 365 0 0,63-66-76 0 0,2 1 1 0 0,2 1-1 0 0,-13 22-289 0 0,20-28 138 0 0,1 0 0 0 0,-7 23-138 0 0,-4 8 12 0 0,18-42 14 0 0,0 1 1 0 0,0 0-1 0 0,1 0 0 0 0,1 0 1 0 0,0 0-1 0 0,1 0 0 0 0,0 0 0 0 0,0 0 1 0 0,1 2-27 0 0,0 20 94 0 0,-1-22-53 0 0,0 6 46 0 0,0-1-1 0 0,1 1 1 0 0,1-1 0 0 0,0 1-1 0 0,2 3-86 0 0,20 92 667 0 0,-21-102-667 0 0,1 0 0 0 0,0-1 0 0 0,4 8 0 0 0,5 10 0 0 0,-1-1 0 0 0,2 0 0 0 0,0-2 0 0 0,1 1 0 0 0,2-2 0 0 0,1 0 0 0 0,0-1 0 0 0,2-1 0 0 0,15 13 0 0 0,-23-23 7 0 0,1-1 0 0 0,1 0 0 0 0,0-1 0 0 0,0-1-1 0 0,8 3-6 0 0,26 11 103 0 0,4-1-103 0 0,-36-15 23 0 0,26 8 187 0 0,0-1-1 0 0,17 1-209 0 0,-38-10-102 0 0,11 2 35 0 0,1-1 0 0 0,30-1 67 0 0,-44-3 66 0 0,56 1 46 0 0,0-3-1 0 0,37-7-111 0 0,-61 1 2 0 0,0-2 0 0 0,-1-2 0 0 0,0-2-1 0 0,24-10-1 0 0,-4-4 26 0 0,0-3 0 0 0,46-29-26 0 0,17-18 205 0 0,-107 59-205 0 0,0 0 0 0 0,-1-2 0 0 0,-1-1 0 0 0,7-8 0 0 0,-20 16 0 0 0,0-1 0 0 0,-1 1 0 0 0,-1-1 0 0 0,0-1 0 0 0,1-5 0 0 0,15-22 0 0 0,-20 34-19 0 0,-1-1 0 0 0,0 1 0 0 0,-1-1 0 0 0,0 0 0 0 0,0-1 0 0 0,-1 1 0 0 0,0 0 0 0 0,0-1 0 0 0,-1 0 19 0 0,3-17-24 0 0,-1 13 51 0 0,-2 0 0 0 0,0 0 0 0 0,0-1 0 0 0,-2 1 0 0 0,0 0 0 0 0,0-3-27 0 0,-4-13 80 0 0,-1 0 1 0 0,-5-11-81 0 0,6 26 0 0 0,0 1 0 0 0,-2-1 0 0 0,1 2 0 0 0,-2-1 0 0 0,0 1 0 0 0,0 0 0 0 0,-8-8 0 0 0,-13-14 0 0 0,-33-30 0 0 0,58 60 0 0 0,-19-19 0 0 0,-1 2 0 0 0,-1 0 0 0 0,-1 1 0 0 0,-12-6 0 0 0,18 14 0 0 0,8 6 0 0 0,0 0 0 0 0,0 0 0 0 0,-6-1 0 0 0,-20-10 0 0 0,24 11 0 0 0,1 0 0 0 0,-1 2 0 0 0,-3-2 0 0 0,-15-4 0 0 0,0-2 0 0 0,-8-6 0 0 0,10 6 0 0 0,0 0 0 0 0,-25-6 0 0 0,9 3 0 0 0,31 11 0 0 0,-1 0 0 0 0,1 1 0 0 0,-1 0 0 0 0,0 1 0 0 0,-9 0 0 0 0,4 1 11 0 0,1-1 0 0 0,-6-2-11 0 0,10 1 8 0 0,1 2 1 0 0,-1 0-1 0 0,1 0 1 0 0,-15 2-9 0 0,10 0-13 0 0,7 1-14 0 0,1-1 0 0 0,0 2 1 0 0,0-1-1 0 0,0 2 0 0 0,-4 1 27 0 0,-4 1-32 0 0,14-3 22 0 0,-1-1 0 0 0,1 1 0 0 0,0 1-1 0 0,1-1 1 0 0,-1 1 0 0 0,-5 3 10 0 0,-48 25 0 0 0,49-25 0 0 0,0 0 0 0 0,-1-1 0 0 0,0 0 0 0 0,0-1 0 0 0,0 0 0 0 0,-7 0 0 0 0,6 2-91 0 0,11-5 79 0 0,0-1-1 0 0,0 1 1 0 0,1 0 0 0 0,-1-1-1 0 0,0 0 1 0 0,0 1 0 0 0,0-1-1 0 0,0 1 1 0 0,0-1-1 0 0,0 0 1 0 0,0 0 0 0 0,0 0-1 0 0,0 1 1 0 0,-1-1 12 0 0,2 0-104 0 0,0 0-79 0 0,0 0-329 0 0,0 0-140 0 0,0 0-26 0 0,0 0-193 0 0,0-2-774 0 0,3-5-334 0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00.074"/>
    </inkml:context>
    <inkml:brush xml:id="br0">
      <inkml:brushProperty name="width" value="0.05" units="cm"/>
      <inkml:brushProperty name="height" value="0.05" units="cm"/>
      <inkml:brushProperty name="color" value="#333333"/>
    </inkml:brush>
  </inkml:definitions>
  <inkml:trace contextRef="#ctx0" brushRef="#br0">14 305 4144 0 0,'0'0'319'0'0,"-1"0"-210"0"0,-6 3 184 0 0,1 0 8299 0 0,6 0-3504 0 0,12 3-2103 0 0,17 3-2544 0 0,-4-5 691 0 0,0-1-1 0 0,-1-1 1 0 0,12-2-1132 0 0,-1 2 712 0 0,60-1 2209 0 0,39-5-2921 0 0,194-16 1369 0 0,-201 12-1092 0 0,57-5 72 0 0,66-3 0 0 0,34 3-29 0 0,9 2-59 0 0,106-9-107 0 0,-183 7-76 0 0,-8-3-13 0 0,-68 5-23 0 0,525-46 221 0 0,-290 33-105 0 0,-102 8-75 0 0,240 3-83 0 0,-323 2 0 0 0,-125 6 0 0 0,56-6 0 0 0,18-1 0 0 0,17 6 0 0 0,65 2 0 0 0,-221 5 0 0 0,0-1 1 0 0,1 0-1 0 0,-1 0 0 0 0,0 0 1 0 0,0 0-1 0 0,1 0 0 0 0,-1 0 0 0 0,0 0 1 0 0,0 0-1 0 0,1 0 0 0 0,-1 0 1 0 0,0 0-1 0 0,1 0 0 0 0,-1 0 1 0 0,0 0-1 0 0,0 0 0 0 0,1 0 1 0 0,-1 0-1 0 0,0 0 0 0 0,0 0 0 0 0,1 0 1 0 0,-1 0-1 0 0,0-1 0 0 0,0 1 1 0 0,1 0-1 0 0,-1 0 0 0 0,0 0 1 0 0,0 0-1 0 0,0-1 0 0 0,1 1 1 0 0,-1 0-1 0 0,0 0 0 0 0,0 0 0 0 0,0-1 1 0 0,0 1-1 0 0,1 0 0 0 0,-1 0 1 0 0,0-1-1 0 0,0 1 0 0 0,-10-12-57 0 0,9 12 54 0 0,0-1-248 0 0,-8-1-443 0 0,8 2 630 0 0,0 0-1 0 0,1-1 1 0 0,-1 1 0 0 0,0-1 0 0 0,1 0 0 0 0,-1 1 0 0 0,0-1-1 0 0,1 1 1 0 0,-1-1 0 0 0,1 0 0 0 0,-1 1 0 0 0,1-1 0 0 0,-1 0 0 0 0,1 0-1 0 0,0 0 65 0 0,-1 1-158 0 0,1-1-1 0 0,0 1 0 0 0,0-1 0 0 0,0 1 1 0 0,-1-1-1 0 0,1 1 0 0 0,0-1 0 0 0,-1 1 0 0 0,1 0 1 0 0,-1-1-1 0 0,1 1 0 0 0,0-1 0 0 0,-1 1 1 0 0,1 0-1 0 0,-1-1 0 0 0,1 1 0 0 0,-1 0 0 0 0,1 0 1 0 0,-1-1-1 0 0,1 1 0 0 0,-1 0 0 0 0,1 0 1 0 0,-1 0-1 0 0,1 0 0 0 0,-1-1 0 0 0,1 1 1 0 0,-2 0 158 0 0,1 0-9694 0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00.995"/>
    </inkml:context>
    <inkml:brush xml:id="br0">
      <inkml:brushProperty name="width" value="0.05" units="cm"/>
      <inkml:brushProperty name="height" value="0.05" units="cm"/>
      <inkml:brushProperty name="color" value="#333333"/>
    </inkml:brush>
  </inkml:definitions>
  <inkml:trace contextRef="#ctx0" brushRef="#br0">800 269 9728 0 0,'2'-4'112'0'0,"0"0"0"0"0,-1-1 0 0 0,1 1 0 0 0,-1-1 0 0 0,1 1 0 0 0,-1-1 0 0 0,-1 0 0 0 0,1 0 0 0 0,-1 1 0 0 0,0-2-112 0 0,2-7 49 0 0,1-12 1117 0 0,-1 17-640 0 0,-1 0 1 0 0,0-1 0 0 0,0 1 0 0 0,-1-1-1 0 0,0 1 1 0 0,-1-1 0 0 0,1 1 0 0 0,-2 0-1 0 0,0-5-526 0 0,0 6 464 0 0,0 0 0 0 0,-1 0 0 0 0,0 1 0 0 0,0-1 0 0 0,0 1 0 0 0,-2-3-464 0 0,2 6 246 0 0,1 0 0 0 0,0 0 1 0 0,-1 1-1 0 0,0-1 0 0 0,0 0 1 0 0,0 1-1 0 0,0 0 0 0 0,0 0 0 0 0,0 0 1 0 0,0 0-1 0 0,-1 0 0 0 0,1 1 1 0 0,-3-1-247 0 0,-1-1 244 0 0,0 1 1 0 0,0 1-1 0 0,0-1 1 0 0,0 1-1 0 0,0 0 1 0 0,0 1-1 0 0,0 0 0 0 0,0 0 1 0 0,0 0-1 0 0,0 1 1 0 0,-1 0-245 0 0,6 0 38 0 0,-10 1 274 0 0,-1 0 1 0 0,1 1 0 0 0,0 1-1 0 0,0 0 1 0 0,0 0-1 0 0,-5 4-312 0 0,-30 15 880 0 0,13-6-253 0 0,0 1-1 0 0,-13 10-626 0 0,5 1 558 0 0,2 2 0 0 0,-17 18-558 0 0,40-33 129 0 0,1 1 1 0 0,0 0-1 0 0,2 2 0 0 0,0 0 0 0 0,1 0 0 0 0,-5 11-129 0 0,-8 16 607 0 0,-28 39-607 0 0,45-69 39 0 0,1-1-1 0 0,0 1 1 0 0,1 1 0 0 0,1-1 0 0 0,1 1 0 0 0,-2 10-39 0 0,-8 21 40 0 0,11-34-34 0 0,1 0 0 0 0,0 0-1 0 0,1 1 1 0 0,1-1 0 0 0,0 7-6 0 0,-4 29 24 0 0,4-34-10 0 0,0 1-1 0 0,1-1 0 0 0,1 0 1 0 0,2 9-14 0 0,0 35 98 0 0,-2-29-60 0 0,1 0 0 0 0,2-1 0 0 0,0 1 0 0 0,3-1 0 0 0,2 7-38 0 0,-1-4 22 0 0,-6-22-14 0 0,1 0 0 0 0,0 0 0 0 0,1-1-1 0 0,0 1 1 0 0,0-1 0 0 0,1 0 0 0 0,3 5-8 0 0,18 21 0 0 0,6 5 0 0 0,-20-25 0 0 0,-2-5 0 0 0,0 0 0 0 0,1-1 0 0 0,0 0 0 0 0,1-1 0 0 0,1 1 0 0 0,23 14 0 0 0,6 2 0 0 0,-18-13 0 0 0,1-1 0 0 0,17 5 0 0 0,-20-10 0 0 0,-1 0 0 0 0,1-2 0 0 0,16 2 0 0 0,70 6 0 0 0,-97-11 0 0 0,67 1 0 0 0,0-2 0 0 0,0-5 0 0 0,3-2 0 0 0,-63 4 0 0 0,48-3 0 0 0,0-4 0 0 0,0-3 0 0 0,-1-2 0 0 0,-1-3 0 0 0,27-13 0 0 0,-39 8 0 0 0,15-10 0 0 0,-18 8 0 0 0,-2-1 0 0 0,0-1 0 0 0,34-29 0 0 0,-73 50 0 0 0,4-4 0 0 0,1-1 0 0 0,-1-1 0 0 0,-1 0 0 0 0,0-1 0 0 0,9-12 0 0 0,4-9 0 0 0,14-26 0 0 0,-27 40 0 0 0,-1-1 0 0 0,-1 0 0 0 0,-1-1 0 0 0,-1 1 0 0 0,-1-2 0 0 0,1-6 0 0 0,-3 9 0 0 0,-2 1 0 0 0,0-1 0 0 0,-2 1 0 0 0,0-1 0 0 0,-1-3 0 0 0,-2-13 0 0 0,-1 1 0 0 0,-5-12 0 0 0,5 28 0 0 0,-2 0 0 0 0,0 1 0 0 0,-1 0 0 0 0,-1 0 0 0 0,-1 1 0 0 0,-4-7 0 0 0,-12-25 0 0 0,19 33 0 0 0,-1 1 0 0 0,-8-11 0 0 0,-10-10 0 0 0,-1 2 0 0 0,-1 1 0 0 0,-2 1 0 0 0,-1 1 0 0 0,-25-18 0 0 0,-18-4 0 0 0,46 32 0 0 0,-1 2 0 0 0,-9-4 0 0 0,-28-19 0 0 0,44 28 0 0 0,0 1 0 0 0,0 1 0 0 0,-1 1 0 0 0,-14-5 0 0 0,-96-26 0 0 0,116 36 0 0 0,-11-1 0 0 0,0 2 0 0 0,-1 0 0 0 0,-12 2 0 0 0,27 1 0 0 0,1 0 0 0 0,1-1 0 0 0,0 1 0 0 0,-1 1 0 0 0,1 0 0 0 0,0 1 0 0 0,-1 0 0 0 0,1 0 0 0 0,0 1 0 0 0,-4 2 0 0 0,1-5-5769 0 0,22-6 4418 0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9.051"/>
    </inkml:context>
    <inkml:brush xml:id="br0">
      <inkml:brushProperty name="width" value="0.05" units="cm"/>
      <inkml:brushProperty name="height" value="0.05" units="cm"/>
      <inkml:brushProperty name="color" value="#333333"/>
    </inkml:brush>
  </inkml:definitions>
  <inkml:trace contextRef="#ctx0" brushRef="#br0">14 219 3224 0 0,'-11'-14'649'0'0,"9"11"1518"0"0,2 3 663 0 0,1 0 136 0 0,13 0 49 0 0,20 1 1498 0 0,-14-1-2756 0 0,1 1 0 0 0,18 4-1757 0 0,-29-3 333 0 0,1-1 1 0 0,-1-1-1 0 0,1 0 0 0 0,3 0-333 0 0,33 0 795 0 0,-19 4-360 0 0,-11-1-30 0 0,1-2 0 0 0,6 1-405 0 0,46-5 695 0 0,-39 1-276 0 0,-1 1 0 0 0,0 1 0 0 0,22 4-419 0 0,20 8 464 0 0,-13-1-142 0 0,-1-3 1 0 0,1-3 0 0 0,1-2-323 0 0,121-10 620 0 0,38-12-620 0 0,-16 1 675 0 0,-101 10-429 0 0,756-45 454 0 0,-643 50-474 0 0,43-2-137 0 0,244-20-41 0 0,-95 5-227 0 0,-307 14 27 0 0,340-11 491 0 0,-216 8-339 0 0,-90 1-280 0 0,309-12 884 0 0,-176 0-459 0 0,-167 12-207 0 0,156-4-25 0 0,-183 15-2505 0 0,-81 5 41 0 0,7-8 2176 0 0,-3 9-1971 0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8:49.953"/>
    </inkml:context>
    <inkml:brush xml:id="br0">
      <inkml:brushProperty name="width" value="0.05" units="cm"/>
      <inkml:brushProperty name="height" value="0.05" units="cm"/>
      <inkml:brushProperty name="color" value="#333333"/>
    </inkml:brush>
  </inkml:definitions>
  <inkml:trace contextRef="#ctx0" brushRef="#br0">862 159 11144 0 0,'-1'-2'248'0'0,"-1"-1"-160"0"0,-1 0 0 0 0,1 0 0 0 0,-1 0 0 0 0,1 0 0 0 0,-1 1 0 0 0,0-1 0 0 0,0 1 0 0 0,0 0 0 0 0,-1 0 0 0 0,1 0 0 0 0,-1-1-88 0 0,-7-5 7 0 0,10 7 62 0 0,0 1 0 0 0,0-1-1 0 0,0 0 1 0 0,1 0 0 0 0,-1 1 0 0 0,0-1 0 0 0,0 0 0 0 0,0 1-1 0 0,0-1 1 0 0,0 1 0 0 0,0-1 0 0 0,-1 1-69 0 0,-11-5 867 0 0,9 4-580 0 0,0-1 0 0 0,0 1 0 0 0,0 0 0 0 0,0 0 0 0 0,0 1 0 0 0,-1-1 0 0 0,1 1-287 0 0,-3-1 376 0 0,0 0 0 0 0,0 0 1 0 0,0-1-1 0 0,0 0 0 0 0,0 0 0 0 0,0 0 0 0 0,0-1 1 0 0,-1-1-377 0 0,-28-10 1175 0 0,28 12-934 0 0,0 0 0 0 0,0 1 0 0 0,0 0-1 0 0,0 0 1 0 0,-1 1 0 0 0,1 0 0 0 0,0 0 0 0 0,0 1 0 0 0,0 0-1 0 0,0 0 1 0 0,-8 3-241 0 0,-37 6 1168 0 0,39-8-706 0 0,0 0 0 0 0,0 1 0 0 0,-13 4-462 0 0,-55 29 1390 0 0,69-30-1290 0 0,0 0-1 0 0,1 1 0 0 0,0 0 1 0 0,0 1-1 0 0,1 1 1 0 0,0 0-1 0 0,0 0 0 0 0,-6 7-99 0 0,-4 8 471 0 0,0 0 0 0 0,2 2 0 0 0,-4 8-471 0 0,2-5 430 0 0,13-19-386 0 0,0 1 1 0 0,1-1 0 0 0,1 1-1 0 0,-4 9-44 0 0,-5 12 0 0 0,2-4 0 0 0,1 0 0 0 0,2 1 0 0 0,0 1 0 0 0,2 0 0 0 0,0 3 80 0 0,4-16 260 0 0,0 1 0 0 0,1-1 0 0 0,1 1 0 0 0,0 14-340 0 0,5 0 35 0 0,0 0 0 0 0,2 0 0 0 0,2 0 0 0 0,1 0 1 0 0,1-1-1 0 0,8 16-35 0 0,5 9 389 0 0,9 9-389 0 0,-16-33-24 0 0,-8-16 13 0 0,1 0-1 0 0,0 0 1 0 0,2-1 0 0 0,-1 0-1 0 0,2 0 1 0 0,0-1 0 0 0,1-1-1 0 0,6 5 12 0 0,10 8 29 0 0,2-1 0 0 0,1-2-1 0 0,1-1 1 0 0,30 15-29 0 0,-43-28 84 0 0,0-1-1 0 0,16 4-83 0 0,-16-6 41 0 0,10 3-9 0 0,1-1 0 0 0,6 0-32 0 0,-15-4 20 0 0,0-1 0 0 0,0-1-1 0 0,0-1 1 0 0,0-1 0 0 0,0-1 0 0 0,0 0 0 0 0,0-2-20 0 0,-5 0 24 0 0,9-1 99 0 0,0-1-1 0 0,23-8-122 0 0,-12 2 24 0 0,-18 5-17 0 0,0 1 0 0 0,0-2 0 0 0,0-1 0 0 0,-1 0-1 0 0,0-1 1 0 0,0-1 0 0 0,7-6-7 0 0,5-6 0 0 0,-18 15 0 0 0,-1-1 0 0 0,1 0 0 0 0,-2-1 0 0 0,1 0 0 0 0,-2 0 0 0 0,1-1 0 0 0,4-7 0 0 0,5-11 16 0 0,-1-1 0 0 0,-1-1 0 0 0,-1 0 0 0 0,4-16-16 0 0,28-72 11 0 0,-34 81 28 0 0,-4 12-36 0 0,-1 0 0 0 0,0-1-1 0 0,-2 0 1 0 0,-1 0 0 0 0,-1-4-3 0 0,-2-39 0 0 0,0 56 0 0 0,0-1 0 0 0,-2 1 0 0 0,1 0 0 0 0,-2-1 0 0 0,1 1 0 0 0,-2 0 0 0 0,0-1 0 0 0,-1 1 0 0 0,0 0 0 0 0,0 0 0 0 0,-4-6 0 0 0,-16-26 0 0 0,-2 1 0 0 0,-20-26 0 0 0,44 67 0 0 0,-2-1 0 0 0,-7-12 0 0 0,-1 1 0 0 0,0 0 0 0 0,-9-8 0 0 0,10 12 0 0 0,0 0 0 0 0,1-1 0 0 0,0-1 0 0 0,2 3 0 0 0,0 0 0 0 0,-1 0 0 0 0,0 1 0 0 0,-8-7 0 0 0,5 6 4 0 0,-19-16 21 0 0,0 2-1 0 0,-16-9-24 0 0,39 28 16 0 0,0 0-1 0 0,1 0 0 0 0,0-1 0 0 0,0 0 0 0 0,-5-7-15 0 0,-1 1-1 0 0,4 5-144 0 0,0 0 0 0 0,-1 1 0 0 0,0 0 0 0 0,0 0 1 0 0,0 1-1 0 0,-4-1 145 0 0,11 5-18 0 0,-2 0-6 0 0,-11 1 36 0 0,13 1-122 0 0,0-1 0 0 0,0 1 0 0 0,0-1 0 0 0,0 1 0 0 0,1-1 0 0 0,-1 1 0 0 0,0 0 0 0 0,0 0 0 0 0,1 0 0 0 0,-1 0 0 0 0,1 0 0 0 0,-1 0 0 0 0,1 0 0 0 0,-1 1 0 0 0,1-1 0 0 0,0 1 0 0 0,0-1 0 0 0,0 1 0 0 0,-1-1 0 0 0,2 1 0 0 0,-2 0 110 0 0,-9 12-3060 0 0,5-6 1481 0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26.744"/>
    </inkml:context>
    <inkml:brush xml:id="br0">
      <inkml:brushProperty name="width" value="0.05" units="cm"/>
      <inkml:brushProperty name="height" value="0.05" units="cm"/>
      <inkml:brushProperty name="color" value="#333333"/>
    </inkml:brush>
  </inkml:definitions>
  <inkml:trace contextRef="#ctx0" brushRef="#br0">344 318 456 0 0,'0'0'2375'0'0,"0"0"296"0"0,0 0 132 0 0,6-10 3521 0 0,-5 10-5989 0 0,-1 0 0 0 0,1 0 0 0 0,-1-1 0 0 0,1 1 1 0 0,-1 0-1 0 0,1 0 0 0 0,-1 0 0 0 0,1-1 0 0 0,-1 1 0 0 0,1 0 0 0 0,0 0 0 0 0,-1 0 1 0 0,1 0-1 0 0,-1 0 0 0 0,1 0 0 0 0,-1 0 0 0 0,1 0 0 0 0,0 1 0 0 0,-1-1-335 0 0,2 1 38 0 0,-1-1 1 0 0,1 1-1 0 0,0 0 0 0 0,-1 0 0 0 0,1 0 0 0 0,-1 1 0 0 0,0-1 0 0 0,2 1-38 0 0,4 4 1136 0 0,-6-5-870 0 0,-1-1-66 0 0,0 0-9 0 0,0 0-4 0 0,0 0 5 0 0,0 0 6 0 0,0 0 2 0 0,4-1-20 0 0,-4 1-185 0 0,0 0 0 0 0,1 0 0 0 0,-1 0 0 0 0,0 0 0 0 0,1 0 0 0 0,-1 0 0 0 0,0 0 0 0 0,1 0 0 0 0,-1 0 0 0 0,0 0 1 0 0,0-1-1 0 0,1 1 0 0 0,-1 0 0 0 0,0 0 0 0 0,1 0 0 0 0,-1 0 0 0 0,0-1 0 0 0,0 1 0 0 0,1 0 0 0 0,-1 0 0 0 0,0 0 0 0 0,0-1 0 0 0,0 1 0 0 0,1 0 0 0 0,-1 0 5 0 0,5-11-69 0 0,-4 8 80 0 0,0 1 0 0 0,0-1 0 0 0,0 1 1 0 0,0-1-1 0 0,0 1 0 0 0,-1-1 0 0 0,1 1 0 0 0,-1-1 0 0 0,1 0 0 0 0,-1 1 1 0 0,0-3-12 0 0,0 3 3 0 0,0-7 7 0 0,0 1 0 0 0,0 0 1 0 0,-1 0-1 0 0,0-1 0 0 0,-1 1 0 0 0,0 0 0 0 0,-1-5-10 0 0,1 7 0 0 0,-2-6 0 0 0,-1-1 0 0 0,0 1 0 0 0,-1 0 0 0 0,0 1 0 0 0,-8-11 0 0 0,5 9 47 0 0,-1 1 0 0 0,-1 1 0 0 0,0 0 0 0 0,0 0 0 0 0,-1 1 0 0 0,0 0-1 0 0,-14-7-46 0 0,22 14 50 0 0,-1 1 0 0 0,1-1-1 0 0,-1 1 1 0 0,0 0-1 0 0,0 1 1 0 0,0-1 0 0 0,0 1-1 0 0,0 0 1 0 0,0 0-1 0 0,0 0 1 0 0,-1 1 0 0 0,1 0-1 0 0,0 0 1 0 0,0 0-1 0 0,-1 0 1 0 0,1 1-1 0 0,0 0 1 0 0,0 0 0 0 0,0 1-1 0 0,0-1 1 0 0,0 1-1 0 0,0 0 1 0 0,0 0 0 0 0,1 1-1 0 0,-2 0-49 0 0,1 1 78 0 0,1 0 1 0 0,-1 0-1 0 0,1 0 0 0 0,0 0 0 0 0,0 1 0 0 0,0 0 1 0 0,-2 3-79 0 0,-21 38 330 0 0,18-27-244 0 0,2-1 0 0 0,0 2 0 0 0,1 0-86 0 0,-5 12 98 0 0,6-14 10 0 0,0 1 0 0 0,1 0 0 0 0,1 0 0 0 0,0 0 0 0 0,2 14-108 0 0,0 22 562 0 0,4 18-562 0 0,1-36 253 0 0,1 0 1 0 0,2-1-1 0 0,10 32-253 0 0,-12-53 26 0 0,1-1-1 0 0,0 0 0 0 0,1-1 1 0 0,1 0-1 0 0,0 0 1 0 0,0 0-1 0 0,2-1 1 0 0,-1 0-1 0 0,2-1 1 0 0,0 0-1 0 0,3 2-25 0 0,9 10-21 0 0,-19-18-4 0 0,0 0 0 0 0,1 0 1 0 0,-1-1-1 0 0,1 0 0 0 0,0 0 1 0 0,0 0-1 0 0,1 0 0 0 0,-1-1 1 0 0,1 0-1 0 0,4 2 25 0 0,-5-4-68 0 0,8 4-169 0 0,0-1 1 0 0,0 0-1 0 0,0-1 0 0 0,0-1 1 0 0,0 0-1 0 0,3-1 237 0 0,-12-1-86 0 0,0-1 0 0 0,0 0 0 0 0,0 0 1 0 0,0 0-1 0 0,0-1 0 0 0,0 1 0 0 0,-1-1 0 0 0,1 0 0 0 0,-1 0 0 0 0,1 0 0 0 0,-1-1 0 0 0,0 1 0 0 0,2-2 86 0 0,15-10-560 0 0,-12 9-153 0 0,0 1 0 0 0,-1-1 0 0 0,0 0 0 0 0,0-1 0 0 0,0 0 0 0 0,0 0 0 0 0,-1-1 0 0 0,3-3 713 0 0,12-14-7422 0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27.129"/>
    </inkml:context>
    <inkml:brush xml:id="br0">
      <inkml:brushProperty name="width" value="0.05" units="cm"/>
      <inkml:brushProperty name="height" value="0.05" units="cm"/>
      <inkml:brushProperty name="color" value="#333333"/>
    </inkml:brush>
  </inkml:definitions>
  <inkml:trace contextRef="#ctx0" brushRef="#br0">128 1 11520 0 0,'0'1'886'0'0,"-5"5"-517"0"0,0 0-1 0 0,0 0 1 0 0,0 0-1 0 0,-1 0 0 0 0,0-1-368 0 0,1 0 914 0 0,0 0-1 0 0,0 0 1 0 0,0 1-1 0 0,0-1 0 0 0,1 1 1 0 0,-3 6-914 0 0,-6 12 1606 0 0,7-15-1083 0 0,1 1 0 0 0,1-1 0 0 0,0 1 0 0 0,0-1 0 0 0,0 7-523 0 0,1-5 220 0 0,-2 7 160 0 0,1 1 0 0 0,1 0 0 0 0,0 0 0 0 0,2 8-380 0 0,1-24 34 0 0,-1 35 564 0 0,2 0 1 0 0,2 0-1 0 0,6 31-598 0 0,-3-42 307 0 0,2 0 1 0 0,6 17-308 0 0,-10-33 41 0 0,1 1 1 0 0,1-2 0 0 0,-1 1 0 0 0,2-1 0 0 0,-1 0 0 0 0,2 0 0 0 0,2 3-42 0 0,-8-10 5 0 0,1-1 1 0 0,-1 0-1 0 0,1 1 0 0 0,-1-1 1 0 0,1 0-1 0 0,0-1 0 0 0,-1 1 0 0 0,1 0 1 0 0,0-1-1 0 0,0 0 0 0 0,0 0 1 0 0,1 1-1 0 0,-1-2 0 0 0,0 1 0 0 0,0 0 1 0 0,0-1-1 0 0,1 1 0 0 0,-1-1 1 0 0,0 0-1 0 0,1 0-5 0 0,7-2 11 0 0,0 1 1 0 0,-1-2-1 0 0,1 1 0 0 0,-1-1 1 0 0,5-3-12 0 0,14-3 5 0 0,-22 7-76 0 0,1 0 1 0 0,-1-1-1 0 0,0 0 0 0 0,0-1 1 0 0,-1 1-1 0 0,1-1 0 0 0,-1 0 1 0 0,0-1-1 0 0,1 0 71 0 0,-4 3-11 0 0,1-1 1 0 0,-1 1-1 0 0,1 0 0 0 0,-1 0 1 0 0,1 1-1 0 0,0-1 0 0 0,0 1 1 0 0,0 0-1 0 0,3-1 11 0 0,-1 0 97 0 0,-4 2-80 0 0,-1-1 0 0 0,1 0 0 0 0,0 0 0 0 0,-1 0 0 0 0,1 0-1 0 0,-1-1 1 0 0,0 1 0 0 0,1 0 0 0 0,-1-1 0 0 0,0 1-1 0 0,0 0 1 0 0,0-1 0 0 0,0 0 0 0 0,0 1 0 0 0,0-1-1 0 0,0 0 1 0 0,0 1 0 0 0,-1-1 0 0 0,1 0-17 0 0,5-10 23 0 0,-2-1-34 0 0,-5-10-50 0 0,-1 0-1 0 0,-1 1 1 0 0,-3-15 61 0 0,-20-67-150 0 0,-29-72-186 0 0,51 161 266 0 0,0 0-1 0 0,-1 1 1 0 0,-3-7 70 0 0,6 18-60 0 0,0-1 0 0 0,0 1 0 0 0,0-1 0 0 0,0 1 0 0 0,0 0 0 0 0,-1-1 0 0 0,1 1 0 0 0,-1 1 0 0 0,0-1 0 0 0,0 0 0 0 0,0 1 0 0 0,-1-1 0 0 0,1 1 0 0 0,0 0 0 0 0,-2 0 60 0 0,5 1-93 0 0,-1 1 0 0 0,0 0-1 0 0,1 0 1 0 0,-1 0 0 0 0,0 0-1 0 0,1-1 1 0 0,-1 1 0 0 0,0 0 0 0 0,0 0-1 0 0,1 1 1 0 0,-1-1 0 0 0,0 0-1 0 0,1 0 1 0 0,-1 0 0 0 0,0 0-1 0 0,1 0 1 0 0,-1 1 0 0 0,0-1 0 0 0,1 0-1 0 0,-1 1 1 0 0,0-1 0 0 0,1 0-1 0 0,-1 1 1 0 0,1-1 0 0 0,-1 1-1 0 0,1-1 1 0 0,-1 1 93 0 0,-7 12-7936 0 0,7-5 992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6.566"/>
    </inkml:context>
    <inkml:brush xml:id="br0">
      <inkml:brushProperty name="width" value="0.1" units="cm"/>
      <inkml:brushProperty name="height" value="0.1" units="cm"/>
      <inkml:brushProperty name="color" value="#333333"/>
    </inkml:brush>
  </inkml:definitions>
  <inkml:trace contextRef="#ctx0" brushRef="#br0">226 115 13104 0 0,'-1'-2'297'0'0,"-1"0"-195"0"0,0-1 0 0 0,0 0 0 0 0,1 0 0 0 0,-1 0 0 0 0,1 0 0 0 0,-1 0 0 0 0,1-1 0 0 0,0 1 0 0 0,1 0 0 0 0,-1 0 1 0 0,0-1-103 0 0,1 2 9 0 0,0 0 1 0 0,-1 0-1 0 0,1 0 1 0 0,-1 1-1 0 0,1-1 1 0 0,-1 0-1 0 0,0 0 1 0 0,1 1-1 0 0,-1-1 1 0 0,0 1 0 0 0,0-1-1 0 0,-1 0 1 0 0,1 1-1 0 0,0-1-9 0 0,-1 1 135 0 0,1-1 1 0 0,-1-1-1 0 0,1 1 0 0 0,0 0 1 0 0,0 0-1 0 0,0 0 0 0 0,0-1 1 0 0,0 1-136 0 0,0-7 654 0 0,-1-6 168 0 0,2 15-755 0 0,0-1 0 0 0,-1 1 0 0 0,1-1 0 0 0,0 1 0 0 0,-1 0 0 0 0,1-1 1 0 0,0 1-1 0 0,-1 0 0 0 0,1-1 0 0 0,-1 1 0 0 0,1 0 0 0 0,0-1 0 0 0,-1 1 0 0 0,1 0 0 0 0,-1-1 0 0 0,1 1 1 0 0,-1 0-1 0 0,1 0 0 0 0,-1 0 0 0 0,1 0 0 0 0,-1 0 0 0 0,1-1 0 0 0,-1 1 0 0 0,1 0 0 0 0,-1 0 0 0 0,1 0 0 0 0,-1 0-67 0 0,-4 1 114 0 0,1-1-1 0 0,0 1 0 0 0,0 0 1 0 0,0 0-1 0 0,0 0 0 0 0,0 1 1 0 0,1-1-1 0 0,-1 1 0 0 0,0 0 1 0 0,1 0-1 0 0,-1 0 0 0 0,1 0 1 0 0,-1 1-1 0 0,1 0 0 0 0,0-1 1 0 0,0 1-1 0 0,-2 3-113 0 0,-4 5 310 0 0,0 0 1 0 0,1 1-1 0 0,0 0 0 0 0,-4 9-310 0 0,-23 53 508 0 0,31-67-446 0 0,1-1-1 0 0,-1 1 0 0 0,2 0 1 0 0,-1 0-1 0 0,1 0 1 0 0,-1 7-62 0 0,2-11 16 0 0,1 0 0 0 0,0-1 0 0 0,-1 1 0 0 0,2-1 0 0 0,-1 1 0 0 0,0 0 0 0 0,0-1 1 0 0,1 1-1 0 0,-1 0 0 0 0,1-1 0 0 0,0 1 0 0 0,0-1 0 0 0,0 1 0 0 0,0-1 0 0 0,0 0 0 0 0,0 1 1 0 0,1-1-1 0 0,-1 0 0 0 0,1 0 0 0 0,1 1-16 0 0,-1 0 6 0 0,1-1 0 0 0,-1 1 0 0 0,1-1 0 0 0,0 0 0 0 0,0 0 1 0 0,0 0-1 0 0,0 0 0 0 0,0-1 0 0 0,0 1 0 0 0,1-1 0 0 0,-1 0 0 0 0,0 0 0 0 0,1 0 0 0 0,-1 0 1 0 0,1 0-1 0 0,-1-1 0 0 0,1 0 0 0 0,0 0-6 0 0,18 4 117 0 0,206 36-47 0 0,-213-37-75 0 0,-1 1-1 0 0,0 0 1 0 0,0 1 0 0 0,3 1 5 0 0,-10-2 0 0 0,1-1 0 0 0,-1 1 0 0 0,0 1 0 0 0,0-1 1 0 0,0 1-1 0 0,0 0 0 0 0,-1 1 0 0 0,0 0 0 0 0,2 1-8 0 0,10 15 50 0 0,-17-20-37 0 0,0-1-1 0 0,0 1 1 0 0,-1-1-1 0 0,1 1 1 0 0,-1 0-1 0 0,1-1 1 0 0,-1 1-1 0 0,1 0 1 0 0,-1-1-1 0 0,0 1 1 0 0,0 0-1 0 0,0-1 1 0 0,0 1-1 0 0,0 0 1 0 0,0 1-5 0 0,-2 3 30 0 0,0 1 1 0 0,0 0 0 0 0,0-1 0 0 0,-1 1 0 0 0,0-1 0 0 0,0 0 0 0 0,0 0 0 0 0,-1 0-1 0 0,0 0 1 0 0,0-1 0 0 0,-1 1 0 0 0,1-1 0 0 0,-1 0 0 0 0,0-1 0 0 0,-1 1 0 0 0,1-1-31 0 0,-8 5 61 0 0,1 0 0 0 0,-2-1 0 0 0,1 0 0 0 0,-1-2 0 0 0,0 1 0 0 0,-13 3-61 0 0,15-7 26 0 0,0 0 0 0 0,0 0 0 0 0,0-1 0 0 0,-1 0 0 0 0,1-1 0 0 0,-6-1-26 0 0,11 0-44 0 0,0 0 1 0 0,-1-1 0 0 0,1 0 0 0 0,0 0-1 0 0,0 0 1 0 0,0-1 0 0 0,1 0-1 0 0,-1 0 1 0 0,0-1 0 0 0,1 0 0 0 0,-6-3 43 0 0,9 4-322 0 0,0 0 0 0 0,1-1 1 0 0,-1 1-1 0 0,1 0 1 0 0,0-1-1 0 0,0 0 1 0 0,0 1-1 0 0,0-1 0 0 0,0 0 1 0 0,0 0-1 0 0,1 0 1 0 0,-1 0-1 0 0,1 0 1 0 0,0-1-1 0 0,0 1 0 0 0,0-2 322 0 0,0-15-7143 0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27.680"/>
    </inkml:context>
    <inkml:brush xml:id="br0">
      <inkml:brushProperty name="width" value="0.05" units="cm"/>
      <inkml:brushProperty name="height" value="0.05" units="cm"/>
      <inkml:brushProperty name="color" value="#333333"/>
    </inkml:brush>
  </inkml:definitions>
  <inkml:trace contextRef="#ctx0" brushRef="#br0">0 112 18599 0 0,'1'2'422'0'0,"9"13"117"0"0,-2 2 1 0 0,0-1-1 0 0,5 15-539 0 0,12 50 4575 0 0,6 45-4575 0 0,-27-100 522 0 0,-1 0 1 0 0,-1 1 0 0 0,-1 0-523 0 0,2 25 665 0 0,-2-1-664 0 0,-2-50 2 0 0,1 1 0 0 0,0 0 0 0 0,0 0-1 0 0,-1-1 1 0 0,1 1 0 0 0,-1 0-1 0 0,0-1 1 0 0,1 1 0 0 0,-1 0-3 0 0,-3 9 67 0 0,4-9 0 0 0,-5-14 13 0 0,3 7-95 0 0,0-1-1 0 0,1 0 1 0 0,-1 0-1 0 0,1 1 0 0 0,0-1 1 0 0,1 0-1 0 0,-1 0 1 0 0,1 0-1 0 0,0 0 1 0 0,1-4 15 0 0,0-8-44 0 0,1-45-151 0 0,4 1 0 0 0,2 0 0 0 0,6-17 195 0 0,-8 49-180 0 0,2-1-1 0 0,2-4 181 0 0,-6 23-63 0 0,1 0 0 0 0,0 0-1 0 0,1 0 1 0 0,1 1-1 0 0,-1 0 1 0 0,5-5 63 0 0,-10 15-1 0 0,0-1 0 0 0,0 1 1 0 0,-1 0-1 0 0,1 0 0 0 0,0 0 1 0 0,0 0-1 0 0,0 0 0 0 0,0 0 1 0 0,1 1-1 0 0,-1-1 0 0 0,0 0 0 0 0,0 0 1 0 0,0 1-1 0 0,1-1 0 0 0,-1 1 1 0 0,0-1-1 0 0,1 1 0 0 0,-1 0 1 0 0,0-1-1 0 0,1 1 0 0 0,-1 0 0 0 0,1 0 1 0 0,-1 0-1 0 0,0 0 0 0 0,1 0 1 0 0,-1 0-1 0 0,1 0 0 0 0,-1 1 0 0 0,0-1 1 0 0,1 0-1 0 0,0 1 1 0 0,1 1 22 0 0,0-1-1 0 0,0 1 1 0 0,-1 0-1 0 0,1 0 0 0 0,0 0 1 0 0,-1 0-1 0 0,0 0 1 0 0,1 1-1 0 0,-1-1 1 0 0,0 1-1 0 0,0 0 1 0 0,1 1-22 0 0,6 14 119 0 0,-1-1-1 0 0,-1 1 1 0 0,0 0 0 0 0,-1 1 0 0 0,-1-1-1 0 0,2 16-118 0 0,-1-6 306 0 0,1 9 133 0 0,-1 1 0 0 0,0 20-439 0 0,2 50 361 0 0,-2-41-26 0 0,-6-65-324 0 0,0-1 1 0 0,1 1-1 0 0,-1-1 0 0 0,0 1 1 0 0,0-1-1 0 0,1 0 1 0 0,-1 1-1 0 0,1-1 0 0 0,0 1 1 0 0,-1-1-1 0 0,1 0 1 0 0,0 1-1 0 0,-1-1 1 0 0,1 0-1 0 0,0 0 0 0 0,0 0 1 0 0,0 1-1 0 0,0-1 1 0 0,1 0-1 0 0,-1 0 0 0 0,1 0-11 0 0,-1 1 22 0 0,0-2 46 0 0,1-4-15 0 0,11-49-103 0 0,4-15-97 0 0,-7 30-16 0 0,-1 0 1 0 0,-2 0-1 0 0,-1-10 163 0 0,-2 24-127 0 0,1 1 0 0 0,1-1 0 0 0,1 1 0 0 0,3-5 127 0 0,38-86-588 0 0,-38 93 477 0 0,-6 11 12 0 0,1 0-1 0 0,0 1 1 0 0,6-8 99 0 0,-10 15-12 0 0,1-1 0 0 0,0 1 1 0 0,0 0-1 0 0,1 0 0 0 0,-1 0 0 0 0,0 0 1 0 0,1 0-1 0 0,-1 0 0 0 0,1 1 1 0 0,-1-1-1 0 0,1 1 0 0 0,0 0 1 0 0,-1 0-1 0 0,4-1 12 0 0,-4 2 1 0 0,0 0 0 0 0,-1 0 0 0 0,1 0 0 0 0,0 0 0 0 0,0 0 0 0 0,-1 1 0 0 0,1-1 0 0 0,0 1 0 0 0,0-1-1 0 0,-1 1 1 0 0,1 0 0 0 0,0 0 0 0 0,-1-1 0 0 0,1 1 0 0 0,-1 0 0 0 0,1 0 0 0 0,-1 1 0 0 0,0-1 0 0 0,1 0 0 0 0,-1 0 0 0 0,0 1 0 0 0,0-1 0 0 0,0 1 0 0 0,0 0-1 0 0,4 4 40 0 0,0 1-1 0 0,-1-1 1 0 0,0 1-1 0 0,2 6-39 0 0,5 21 159 0 0,-5-11-18 0 0,0-6-27 0 0,-2-10-48 0 0,-1 1 0 0 0,-1 0 0 0 0,0 0 0 0 0,0-1 0 0 0,0 3-66 0 0,24 155 1012 0 0,-13-76-664 0 0,-5 2-244 0 0,-8-84-158 0 0,0 0 0 0 0,1 0-1 0 0,0-1 1 0 0,1 3 54 0 0,-2-7-33 0 0,1 0-1 0 0,-1 0 0 0 0,1 0 1 0 0,0 0-1 0 0,0 0 1 0 0,0 0-1 0 0,0 0 0 0 0,0 0 1 0 0,0 0-1 0 0,0 0 1 0 0,1-1-1 0 0,0 1 34 0 0,-2-2-30 0 0,0 0 0 0 0,1 0 0 0 0,-1 0-1 0 0,0 0 1 0 0,1 0 0 0 0,-1-1 0 0 0,0 1 0 0 0,1 0 0 0 0,-1 0 0 0 0,0-1-1 0 0,1 1 1 0 0,-1 0 0 0 0,0 0 0 0 0,1-1 0 0 0,-1 1 0 0 0,0 0-1 0 0,0-1 1 0 0,0 1 0 0 0,1 0 0 0 0,-1-1 0 0 0,0 1 0 0 0,0-1-1 0 0,0 1 1 0 0,0 0 0 0 0,0-1 30 0 0,1 0-125 0 0,9-15-986 0 0,-6 12 575 0 0,-2 0 1 0 0,1-1 0 0 0,0 1 0 0 0,-1-1 0 0 0,0 0 0 0 0,2-3 535 0 0,-1-13-5969 0 0,9-6-1640 0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28.255"/>
    </inkml:context>
    <inkml:brush xml:id="br0">
      <inkml:brushProperty name="width" value="0.05" units="cm"/>
      <inkml:brushProperty name="height" value="0.05" units="cm"/>
      <inkml:brushProperty name="color" value="#333333"/>
    </inkml:brush>
  </inkml:definitions>
  <inkml:trace contextRef="#ctx0" brushRef="#br0">0 72 8752 0 0,'0'0'673'0'0,"1"2"-437"0"0,19 85 9516 0 0,0-8-4312 0 0,-15-53-3358 0 0,2 26-2082 0 0,-4-28 803 0 0,1-1 0 0 0,5 14-803 0 0,3 21 881 0 0,3 13 11 0 0,-8-39-1255 0 0,2 18 363 0 0,-7-44-48 0 0,0-15 179 0 0,-1-15 82 0 0,-3 5-386 0 0,2 0 0 0 0,0 0 0 0 0,1-7 173 0 0,1-22-305 0 0,-1-6-260 0 0,2-1 1 0 0,7-33 564 0 0,-7 67-158 0 0,1 1 0 0 0,2 0 0 0 0,0 0 0 0 0,0 0 0 0 0,2 1 1 0 0,1 0-1 0 0,0 1 0 0 0,1-1 0 0 0,1 2 0 0 0,12-15 158 0 0,-19 27-43 0 0,0 0 1 0 0,0 1-1 0 0,1 0 0 0 0,-1 0 0 0 0,2 0 43 0 0,-5 3 6 0 0,0 0 0 0 0,0 1 0 0 0,-1-1-1 0 0,1 1 1 0 0,0-1 0 0 0,0 1 0 0 0,0-1-1 0 0,0 1 1 0 0,0-1 0 0 0,0 1 0 0 0,0 0 0 0 0,0 0-1 0 0,0-1 1 0 0,1 1 0 0 0,-1 0 0 0 0,0 0 0 0 0,0 0-1 0 0,0 0 1 0 0,0 0 0 0 0,0 0 0 0 0,0 1-1 0 0,0-1 1 0 0,0 0 0 0 0,0 1 0 0 0,0-1 0 0 0,0 0-1 0 0,0 1 1 0 0,0-1 0 0 0,0 1 0 0 0,0-1 0 0 0,0 1-6 0 0,4 4 88 0 0,0 0 1 0 0,-1 0 0 0 0,0 1 0 0 0,0-1-1 0 0,-1 1 1 0 0,1 0 0 0 0,-1 0 0 0 0,0 0-1 0 0,-1 1-88 0 0,7 17 789 0 0,4 20-789 0 0,0-1 312 0 0,-2-5 106 0 0,-2 1 0 0 0,2 17-418 0 0,-4-19 288 0 0,4 5 100 0 0,-7-30-216 0 0,0 1-1 0 0,-1 0 1 0 0,1 10-172 0 0,3 4 130 0 0,-1-6-65 0 0,-1 15-12 0 0,-4-30-54 0 0,1-6 1 0 0,3-9 2 0 0,2-19-18 0 0,3-25-222 0 0,6-37-369 0 0,3-8-77 0 0,-14 63-12 0 0,9-26 696 0 0,-11 52-67 0 0,0 0-1 0 0,1 0 0 0 0,0 0 1 0 0,1 1-1 0 0,-1-1 1 0 0,2 1-1 0 0,-1 0 1 0 0,1 0-1 0 0,0 1 1 0 0,1 0-1 0 0,0 0 0 0 0,1-1 68 0 0,-6 7 3 0 0,0-1-1 0 0,0 1 0 0 0,0-1 0 0 0,0 1 0 0 0,0 0 0 0 0,0-1 0 0 0,0 1 0 0 0,0 0 0 0 0,1 1 0 0 0,-1-1 1 0 0,0 0-1 0 0,1 1 0 0 0,-1-1 0 0 0,1 1 0 0 0,-1-1 0 0 0,0 1 0 0 0,1 0 0 0 0,-1 0 0 0 0,1 1 0 0 0,-1-1 1 0 0,1 0-1 0 0,0 1-2 0 0,1 0 29 0 0,-1 1-1 0 0,1-1 1 0 0,-1 1 0 0 0,1 0 0 0 0,-1 0 0 0 0,0 0 0 0 0,0 0 0 0 0,0 1 0 0 0,0-1 0 0 0,0 1-1 0 0,-1 0 1 0 0,1 0 0 0 0,-1 0 0 0 0,1 1-29 0 0,4 6 99 0 0,-1 0 0 0 0,-1 0 0 0 0,0 0 0 0 0,0 0 0 0 0,-1 1 0 0 0,2 9-99 0 0,3 16 560 0 0,2 16-560 0 0,0 5 334 0 0,-6-32-134 0 0,-1 1-1 0 0,-2 0 1 0 0,0 10-200 0 0,4 39 273 0 0,6-21-75 0 0,-6-33-135 0 0,-6-19-64 0 0,0 0-3 0 0,1-1 0 0 0,-1 0-1 0 0,1 1 1 0 0,-1-1 0 0 0,1 0-1 0 0,-1 1 1 0 0,1-1 0 0 0,0 0-1 0 0,0 0 1 0 0,-1 0 0 0 0,1 0-1 0 0,0 0 1 0 0,0 0 0 0 0,0 0-1 0 0,0 0 1 0 0,1 0 0 0 0,-1 0 4 0 0,0 0-52 0 0,-1-1 1 0 0,1 0 0 0 0,-1 0 0 0 0,1 0-1 0 0,-1 1 1 0 0,0-1 0 0 0,1 0 0 0 0,-1 0-1 0 0,1 0 1 0 0,-1 0 0 0 0,1 0 0 0 0,-1 0-1 0 0,1 0 1 0 0,-1 0 0 0 0,1 0 0 0 0,-1 0-1 0 0,1 0 1 0 0,-1 0 0 0 0,0 0-1 0 0,1-1 1 0 0,-1 1 0 0 0,1 0 0 0 0,-1 0-1 0 0,1 0 1 0 0,-1-1 0 0 0,0 1 0 0 0,1 0-1 0 0,-1 0 1 0 0,1-1 0 0 0,-1 1 0 0 0,0 0-1 0 0,1-1 1 0 0,-1 1 0 0 0,0 0 0 0 0,0-1-1 0 0,1 1 1 0 0,-1-1 0 0 0,0 1 0 0 0,0-1 51 0 0,13-20-1309 0 0,-12 19 1046 0 0,14-39-2706 0 0,-6 18 1450 0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28.628"/>
    </inkml:context>
    <inkml:brush xml:id="br0">
      <inkml:brushProperty name="width" value="0.05" units="cm"/>
      <inkml:brushProperty name="height" value="0.05" units="cm"/>
      <inkml:brushProperty name="color" value="#333333"/>
    </inkml:brush>
  </inkml:definitions>
  <inkml:trace contextRef="#ctx0" brushRef="#br0">1 305 18431 0 0,'0'3'844'0'0,"0"0"-689"0"0,0 0 1 0 0,1-1-1 0 0,-1 1 0 0 0,1 0 0 0 0,0 0 0 0 0,0-1 0 0 0,1 3-155 0 0,6 19 62 0 0,-2-1 582 0 0,-2 1 0 0 0,0-1-1 0 0,-1 1 1 0 0,-1 2-644 0 0,4 115 4428 0 0,-3-99-3493 0 0,-1-10-124 0 0,1 0 0 0 0,2 4-811 0 0,-2-14 320 0 0,-2-16-273 0 0,-1 0-1 0 0,1 0 0 0 0,1 0 1 0 0,-1 0-1 0 0,1 0 0 0 0,0 0 1 0 0,0-1-1 0 0,0 1 1 0 0,1-1-1 0 0,3 5-46 0 0,2 2 9 0 0,-8-11-58 0 0,1 0 0 0 0,-1 1 0 0 0,1-1 0 0 0,-1 0 0 0 0,1 0 0 0 0,0 0 0 0 0,-1 0 0 0 0,1-1 0 0 0,0 1-1 0 0,0 0 1 0 0,0 0 0 0 0,0 0 0 0 0,0-1 0 0 0,0 1 0 0 0,0 0 0 0 0,0-1 0 0 0,0 1 0 0 0,0-1 0 0 0,0 1 0 0 0,0-1-1 0 0,0 1 1 0 0,1-1 0 0 0,-1 0 0 0 0,0 0 0 0 0,0 0 0 0 0,0 0 0 0 0,1 0 0 0 0,-1 0 0 0 0,0 0 0 0 0,0 0 0 0 0,0 0 0 0 0,1 0-1 0 0,-1 0 50 0 0,1-1-280 0 0,1 0 0 0 0,-1 0 0 0 0,0 0 0 0 0,0 0-1 0 0,0-1 1 0 0,0 1 0 0 0,0-1 0 0 0,0 1 0 0 0,0-1-1 0 0,0 1 1 0 0,0-1 0 0 0,-1 0 0 0 0,1 0 0 0 0,-1 0-1 0 0,1 0 1 0 0,-1-1 280 0 0,3-2-719 0 0,5-7-1148 0 0</inkml:trace>
  <inkml:trace contextRef="#ctx0" brushRef="#br0" timeOffset="1">63 1 9672 0 0,'0'0'424'0'0,"0"0"96"0"0,0 0-416 0 0,0 0-104 0 0,-4 8 0 0 0,-1 4 0 0 0,5-12 2432 0 0,0 9 456 0 0,0 7 95 0 0,0-4 25 0 0,0 0-2088 0 0,0-4-416 0 0,5 4-88 0 0,-1-3-8 0 0,1 2-848 0 0,5-2-168 0 0,-2-6-32 0 0,1 2-8463 0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28.974"/>
    </inkml:context>
    <inkml:brush xml:id="br0">
      <inkml:brushProperty name="width" value="0.05" units="cm"/>
      <inkml:brushProperty name="height" value="0.05" units="cm"/>
      <inkml:brushProperty name="color" value="#333333"/>
    </inkml:brush>
  </inkml:definitions>
  <inkml:trace contextRef="#ctx0" brushRef="#br0">110 1 10136 0 0,'1'1'777'0'0,"2"3"-604"0"0,-1 0 1 0 0,0-1-1 0 0,0 1 0 0 0,0 0 1 0 0,0 0-1 0 0,0 1 0 0 0,-1-1 0 0 0,0 0 1 0 0,0 0-1 0 0,0 1 0 0 0,-1-1 1 0 0,1 1-1 0 0,-1-1 0 0 0,0 2-173 0 0,2 16 1943 0 0,3 25 3956 0 0,-1 18-5899 0 0,-2-20 2844 0 0,5 30-2844 0 0,2-6 2399 0 0,-3 25-2399 0 0,-4-50 496 0 0,2 1 0 0 0,1-1-1 0 0,3 0 1 0 0,7 25-496 0 0,-8-45 71 0 0,-6-16-133 0 0,1-1 0 0 0,0 1 1 0 0,1-1-1 0 0,0 0 1 0 0,2 5 61 0 0,-4-11-839 0 0,-1-1-258 0 0,0 0-999 0 0,0 0-3992 0 0,0 0-1706 0 0</inkml:trace>
  <inkml:trace contextRef="#ctx0" brushRef="#br0" timeOffset="1">1 395 13360 0 0,'0'0'612'0'0,"0"0"-15"0"0,2 0-382 0 0,9-1 971 0 0,-1-1 0 0 0,1 0 0 0 0,-1 0 0 0 0,8-3-1186 0 0,2-1 1793 0 0,69-12 2154 0 0,-40 9-2484 0 0,8-4-1463 0 0,16-7-349 0 0,0 4 0 0 0,1 3-1 0 0,11 2 350 0 0,-48 7-9196 0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4.929"/>
    </inkml:context>
    <inkml:brush xml:id="br0">
      <inkml:brushProperty name="width" value="0.05" units="cm"/>
      <inkml:brushProperty name="height" value="0.05" units="cm"/>
      <inkml:brushProperty name="color" value="#333333"/>
    </inkml:brush>
  </inkml:definitions>
  <inkml:trace contextRef="#ctx0" brushRef="#br0">298 130 10336 0 0,'-1'-4'934'0'0,"-15"-40"238"0"0,11 31 481 0 0,5 12-1520 0 0,0-1-1 0 0,0 1 1 0 0,0 0-1 0 0,-1 0 1 0 0,1 0 0 0 0,-1 0-1 0 0,1-1 1 0 0,-1 1-1 0 0,1 0 1 0 0,-1 0-1 0 0,0 0 1 0 0,1 0-1 0 0,-1 0-132 0 0,-9-12 930 0 0,8 8-445 0 0,-1 1 1 0 0,0 0-1 0 0,0 1 1 0 0,0-1-1 0 0,-1 1 1 0 0,1-1-1 0 0,-4-1-485 0 0,5 4 173 0 0,0 0 0 0 0,1 0 0 0 0,-1 0 0 0 0,0 0 0 0 0,0 1 0 0 0,0-1-1 0 0,0 1 1 0 0,0-1 0 0 0,0 1 0 0 0,0 0 0 0 0,0 0 0 0 0,0 0 0 0 0,-1 0 0 0 0,1 0-1 0 0,0 1 1 0 0,0-1 0 0 0,0 0 0 0 0,0 1 0 0 0,0-1 0 0 0,0 1 0 0 0,0 0-173 0 0,-4 3 223 0 0,0-1 1 0 0,0 1 0 0 0,1 0 0 0 0,0 0 0 0 0,0 0 0 0 0,0 1-1 0 0,0 0 1 0 0,1 0 0 0 0,0 0 0 0 0,0 0 0 0 0,-2 4-224 0 0,-4 5 256 0 0,0 1-25 0 0,0 0-1 0 0,2 1 1 0 0,0 0-1 0 0,0 1 1 0 0,2 1-231 0 0,-1-4 159 0 0,-5 18 245 0 0,0 0-1 0 0,2 1 1 0 0,2 0-1 0 0,-1 10-403 0 0,6-19 33 0 0,0 0 0 0 0,1 0-1 0 0,2 0 1 0 0,0 1 0 0 0,2-1 0 0 0,2 10-33 0 0,-2-18 35 0 0,2 0 0 0 0,0-1 1 0 0,1 1-1 0 0,1-1 0 0 0,0 0 0 0 0,1-1 1 0 0,3 4-36 0 0,-5-9 4 0 0,0-1 1 0 0,1 1-1 0 0,0-1 1 0 0,1 0-1 0 0,0 0 0 0 0,0-1 1 0 0,1 0-1 0 0,0 0 1 0 0,0-1-1 0 0,0 0 1 0 0,9 5-5 0 0,-10-8-40 0 0,0 0 0 0 0,0-1 0 0 0,0 0 1 0 0,0 0-1 0 0,1 0 0 0 0,-1-1 0 0 0,0 0 1 0 0,1-1-1 0 0,2 1 40 0 0,4-2-274 0 0,0 1 0 0 0,0-2 0 0 0,0 0 0 0 0,10-3 274 0 0,-18 4-301 0 0,-1-1-1 0 0,1 0 0 0 0,-1-1 1 0 0,0 1-1 0 0,0-1 0 0 0,0 0 0 0 0,0-1 1 0 0,-1 1-1 0 0,4-4 302 0 0,8-7-1455 0 0,-2-1 1 0 0,2-2 1454 0 0,-13 12-205 0 0,4-3-697 0 0,0-1-1 0 0,-1 0 0 0 0,-1-1 1 0 0,4-6 902 0 0,8-16-7037 0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5.331"/>
    </inkml:context>
    <inkml:brush xml:id="br0">
      <inkml:brushProperty name="width" value="0.05" units="cm"/>
      <inkml:brushProperty name="height" value="0.05" units="cm"/>
      <inkml:brushProperty name="color" value="#333333"/>
    </inkml:brush>
  </inkml:definitions>
  <inkml:trace contextRef="#ctx0" brushRef="#br0">223 28 1376 0 0,'-4'-2'51'0'0,"1"1"0"0"0,-1 0 1 0 0,0-1-1 0 0,0 2 0 0 0,1-1 0 0 0,-1 0 1 0 0,0 1-1 0 0,-3 0-51 0 0,-20 0 4993 0 0,9 1 3505 0 0,16-1-7814 0 0,0 0 1 0 0,0 0-1 0 0,1 0 0 0 0,-1 1 1 0 0,0-1-1 0 0,0 1 0 0 0,1-1 1 0 0,-1 1-1 0 0,-1 0-684 0 0,-1 2 466 0 0,1-1-1 0 0,-1 0 1 0 0,1 1-1 0 0,0 0 1 0 0,-2 2-466 0 0,-10 8 1483 0 0,9-9-1292 0 0,1 1 0 0 0,-1 0-1 0 0,1 0 1 0 0,0 0 0 0 0,0 1-1 0 0,1-1 1 0 0,-4 6-191 0 0,7-9 25 0 0,-2 2 58 0 0,-1 1 0 0 0,1 0 1 0 0,0 0-1 0 0,0 0 1 0 0,1 1-1 0 0,-1-1 0 0 0,1 1 1 0 0,1-1-1 0 0,-1 1 0 0 0,1 0 1 0 0,0 0-1 0 0,0 4-83 0 0,1 13 275 0 0,0 7 100 0 0,-1 0 0 0 0,-1 0 0 0 0,-2 0-375 0 0,2-9 157 0 0,1 0 0 0 0,1 0 0 0 0,0 0 0 0 0,2 0 0 0 0,2 10-157 0 0,-1 1 164 0 0,-2-27-158 0 0,0 0-1 0 0,0 0 0 0 0,0-1 1 0 0,0 1-1 0 0,1-1 0 0 0,0 1 1 0 0,0-1-1 0 0,0 1 0 0 0,1-1 0 0 0,-1 0 1 0 0,1 0-1 0 0,0 0 0 0 0,0-1 1 0 0,0 1-1 0 0,1-1 0 0 0,-1 0 1 0 0,1 1-1 0 0,0-1 0 0 0,0-1 1 0 0,0 1-1 0 0,0-1 0 0 0,1 0 0 0 0,-1 1 1 0 0,5 0-6 0 0,-1 0 7 0 0,1 0 0 0 0,-1-1 0 0 0,1 0 0 0 0,0 0 0 0 0,0-1 0 0 0,0 0 0 0 0,0-1 0 0 0,0 0 0 0 0,0 0 0 0 0,0-1 0 0 0,0 0 0 0 0,0-1 0 0 0,0 0-7 0 0,-2 0 0 0 0,0-1 0 0 0,0 1 0 0 0,0-2 0 0 0,0 1 0 0 0,-1-1 0 0 0,0 0 0 0 0,0 0 0 0 0,0-1 0 0 0,0 1 0 0 0,-1-1 0 0 0,0-1 0 0 0,0 1 0 0 0,0-1 0 0 0,0 0 0 0 0,-1 0 0 0 0,0 0 0 0 0,0-1 0 0 0,-1 1 0 0 0,3-7 0 0 0,1-5 0 0 0,-1 0 0 0 0,-1 0 0 0 0,0 0 0 0 0,-1 0 0 0 0,-1-1 0 0 0,-1 0 0 0 0,0-7 0 0 0,-2 2 0 0 0,-2-1 0 0 0,0 1 0 0 0,-1 0 0 0 0,-2-1 0 0 0,0 2 0 0 0,-2-1 0 0 0,0 0 0 0 0,-2 1-3 0 0,0 1-1 0 0,-2 1 1 0 0,0-1 0 0 0,-8-9 3 0 0,18 29-50 0 0,-1 0 1 0 0,1 1-1 0 0,0-1 1 0 0,-1 1-1 0 0,0-1 1 0 0,1 1 0 0 0,-1-1-1 0 0,0 1 1 0 0,1 0-1 0 0,-1 0 1 0 0,0 0-1 0 0,0 0 1 0 0,0 0-1 0 0,0 0 1 0 0,0 1-1 0 0,0-1 1 0 0,0 1-1 0 0,0-1 1 0 0,0 1 0 0 0,0 0-1 0 0,-2 0 50 0 0,4 0-1045 0 0,0 0-303 0 0,0 0-977 0 0,0 0-3882 0 0,0 0-1663 0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5.930"/>
    </inkml:context>
    <inkml:brush xml:id="br0">
      <inkml:brushProperty name="width" value="0.05" units="cm"/>
      <inkml:brushProperty name="height" value="0.05" units="cm"/>
      <inkml:brushProperty name="color" value="#333333"/>
    </inkml:brush>
  </inkml:definitions>
  <inkml:trace contextRef="#ctx0" brushRef="#br0">1 73 4608 0 0,'0'0'353'0'0,"1"0"174"0"0,2 1 549 0 0,0 0-1 0 0,0 1 1 0 0,-1-1 0 0 0,1 1 0 0 0,-1-1 0 0 0,1 1-1 0 0,-1 0 1 0 0,0 0 0 0 0,0 0 0 0 0,1 1-1076 0 0,1 2 1084 0 0,0 0 0 0 0,0 0 0 0 0,0 1 0 0 0,2 4-1084 0 0,0 3 737 0 0,0 0 1 0 0,-1 0 0 0 0,0 0 0 0 0,0 7-738 0 0,52 172 3701 0 0,-53-173-3289 0 0,0-1 0 0 0,-1 15-412 0 0,3 11 381 0 0,-4-36-282 0 0,-1-7-23 0 0,-1-1-8 0 0,-9-22 76 0 0,-4-38-131 0 0,8 38-39 0 0,1 0 0 0 0,1 0 0 0 0,1-1 0 0 0,0 1 0 0 0,2-1 0 0 0,1 1 0 0 0,1-1 0 0 0,1-1 26 0 0,0 6-18 0 0,1 0-1 0 0,1 0 1 0 0,1 1 0 0 0,1-1-1 0 0,0 1 1 0 0,1 1 0 0 0,1-1-1 0 0,1-1 19 0 0,-6 12-7 0 0,0 0-1 0 0,1 1 0 0 0,-1-1 0 0 0,1 1 0 0 0,0 0 0 0 0,0 0 1 0 0,1 0-1 0 0,0 1 0 0 0,4-3 8 0 0,-7 5-3 0 0,0 0 0 0 0,0 1 0 0 0,0-1 0 0 0,1 1 0 0 0,-1-1 1 0 0,1 1-1 0 0,-1 0 0 0 0,1 1 0 0 0,-1-1 0 0 0,1 1 0 0 0,-1-1 0 0 0,1 1 0 0 0,0 0 1 0 0,-1 0-1 0 0,1 1 0 0 0,0-1 0 0 0,-1 1 0 0 0,1-1 0 0 0,2 2 3 0 0,-2 0 0 0 0,-1-1 0 0 0,0 1 0 0 0,-1 0 0 0 0,1 0 0 0 0,0 0 0 0 0,0 0 0 0 0,-1 0 0 0 0,1 1 0 0 0,-1-1 0 0 0,0 1 0 0 0,0 0 0 0 0,0 0 0 0 0,0-1 0 0 0,0 3 0 0 0,8 9 0 0 0,-1-1 58 0 0,0 1 0 0 0,-1 0 0 0 0,-1 0 0 0 0,0 1 0 0 0,-2 0 0 0 0,1 0 0 0 0,1 9-58 0 0,5 28 489 0 0,3 32-489 0 0,-9-35 344 0 0,-2 3-344 0 0,-3-24 22 0 0,2-1 1 0 0,0 1 0 0 0,2-1-1 0 0,1 0 1 0 0,3 6-23 0 0,-9-33 0 0 0,0 0 0 0 0,0 1 0 0 0,0-1 0 0 0,0 0 0 0 0,0 1 0 0 0,0-1 0 0 0,1 0 0 0 0,-1 1 0 0 0,0-1 0 0 0,0 0 0 0 0,0 0 0 0 0,1 1 0 0 0,-1-1 0 0 0,0 0 0 0 0,0 0 0 0 0,0 1 0 0 0,1-1 0 0 0,-1 0 0 0 0,0 0 0 0 0,1 1 0 0 0,-1-1 0 0 0,0 0 0 0 0,1 0 0 0 0,-1 0 0 0 0,0 0 0 0 0,1 0 4 0 0,0 0 1 0 0,0-1-1 0 0,0 1 0 0 0,0 0 0 0 0,-1-1 1 0 0,1 1-1 0 0,0-1 0 0 0,0 1 1 0 0,-1-1-1 0 0,1 1 0 0 0,0-1 0 0 0,-1 0 1 0 0,1 1-1 0 0,-1-1 0 0 0,1 0 1 0 0,-1 0-1 0 0,1 1 0 0 0,-1-1 0 0 0,1 0 1 0 0,-1 0-1 0 0,0 0 0 0 0,1 0-4 0 0,7-24 242 0 0,3-54 150 0 0,1-53-392 0 0,-9 103-67 0 0,6-23 67 0 0,-3 18-36 0 0,-1 6-17 0 0,0 1 0 0 0,2 0 0 0 0,2-1 53 0 0,-6 19-17 0 0,1-1-1 0 0,0 1 1 0 0,1 0-1 0 0,0 1 0 0 0,0-1 1 0 0,0 1-1 0 0,1 0 1 0 0,1 0-1 0 0,-1 1 1 0 0,4-3 17 0 0,-8 8-2 0 0,1 0 0 0 0,0 0 0 0 0,-1 0 0 0 0,1 0 0 0 0,0 1 0 0 0,-1-1-1 0 0,1 1 1 0 0,0 0 0 0 0,0 0 0 0 0,0 0 0 0 0,0 0 0 0 0,1 1 0 0 0,-1-1 0 0 0,0 1 0 0 0,0 0 0 0 0,0 0 0 0 0,0 0 0 0 0,0 0 0 0 0,1 0 0 0 0,-1 1 0 0 0,0-1 0 0 0,0 1 0 0 0,0 0 0 0 0,0 0 0 0 0,0 0 0 0 0,0 0 0 0 0,0 1 0 0 0,-1-1 0 0 0,1 1 0 0 0,0 0 0 0 0,-1 0 0 0 0,1 0 0 0 0,-1 0 0 0 0,0 0 0 0 0,1 0-1 0 0,-1 1 1 0 0,0-1 0 0 0,0 1 2 0 0,7 11 60 0 0,0 1 0 0 0,0 0 0 0 0,-1 0 0 0 0,-1 1 0 0 0,-1 0 0 0 0,0 0 0 0 0,-1 1 0 0 0,-1 0 0 0 0,2 15-60 0 0,2 13 192 0 0,-3 0-1 0 0,-1 0 0 0 0,-3 14-191 0 0,0-20 108 0 0,2 1 1 0 0,1-2-1 0 0,6 24-108 0 0,-8-50 11 0 0,-2-9-11 0 0,0-1 1 0 0,0 1-1 0 0,1 0 0 0 0,-1-1 0 0 0,1 1 0 0 0,0-1 0 0 0,0 1 0 0 0,0-1 0 0 0,0 0 0 0 0,0 1 0 0 0,-1-2-7 0 0,1 0-1 0 0,-1-1 1 0 0,1 1-1 0 0,0 0 1 0 0,-1 0-1 0 0,1-1 1 0 0,-1 1-1 0 0,1 0 1 0 0,0-1 0 0 0,0 1-1 0 0,-1-1 1 0 0,1 1-1 0 0,0-1 1 0 0,0 1-1 0 0,0-1 1 0 0,0 1-1 0 0,-1-1 1 0 0,2 0 7 0 0,8-2-119 0 0,-8 0 75 0 0,1 1-46 0 0,0 0 0 0 0,-1-1 1 0 0,1 1-1 0 0,-1-1 1 0 0,0 0-1 0 0,0 0 0 0 0,1 0 1 0 0,-1 0-1 0 0,0 0 1 0 0,-1 0-1 0 0,1-1 0 0 0,0 1 1 0 0,-1-1-1 0 0,1 0 90 0 0,18-38-1708 0 0,-20 39 1655 0 0,6-11-375 0 0,-2 3-348 0 0,1-1 0 0 0,-1 0-1 0 0,-1 0 1 0 0,0 0 0 0 0,-1-1 0 0 0,2-10 776 0 0,-3-18-2202 0 0,3-5-6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6.505"/>
    </inkml:context>
    <inkml:brush xml:id="br0">
      <inkml:brushProperty name="width" value="0.05" units="cm"/>
      <inkml:brushProperty name="height" value="0.05" units="cm"/>
      <inkml:brushProperty name="color" value="#333333"/>
    </inkml:brush>
  </inkml:definitions>
  <inkml:trace contextRef="#ctx0" brushRef="#br0">0 60 4608 0 0,'0'0'353'0'0,"1"2"-231"0"0,9 19 912 0 0,2 16 7029 0 0,6 13-212 0 0,2-5-2060 0 0,11 36-5791 0 0,-25-63 444 0 0,-1 0 0 0 0,-1 0 0 0 0,-1 1 0 0 0,-1 0 0 0 0,0 0 0 0 0,-1 3-444 0 0,0 33 500 0 0,0-5 168 0 0,-3 2-668 0 0,2-16 39 0 0,0-26-40 0 0,0 0-1 0 0,-1 1 1 0 0,0-1-1 0 0,-2 9 2 0 0,9-64-72 0 0,-1 0 0 0 0,-3-30 72 0 0,1 7-169 0 0,3 0 1 0 0,4-7 168 0 0,3 1-615 0 0,20-64 615 0 0,-29 126-75 0 0,0 1 1 0 0,0 0-1 0 0,3-5 75 0 0,-5 12-17 0 0,0 1-1 0 0,0-1 1 0 0,0 1-1 0 0,0 0 1 0 0,0 0-1 0 0,1 0 1 0 0,-1 0 0 0 0,1 1-1 0 0,0-1 1 0 0,0 1-1 0 0,0-1 1 0 0,3-1 17 0 0,-5 3-4 0 0,1 1 0 0 0,-1-1 0 0 0,0 1 1 0 0,1 0-1 0 0,-1-1 0 0 0,0 1 0 0 0,1 0 0 0 0,-1 0 1 0 0,1 0-1 0 0,-1 0 0 0 0,1 0 0 0 0,-1 0 1 0 0,0 0-1 0 0,1 0 0 0 0,-1 1 0 0 0,1-1 0 0 0,-1 0 1 0 0,0 1-1 0 0,2 0 4 0 0,0 0 4 0 0,0 1 0 0 0,0 0 0 0 0,0 0-1 0 0,0 0 1 0 0,0 1 0 0 0,0-1 0 0 0,-1 1 0 0 0,1 0-4 0 0,6 7 83 0 0,-1 1-1 0 0,0 0 1 0 0,6 11-83 0 0,-13-20 14 0 0,16 29 229 0 0,-1 0 1 0 0,-2 2-1 0 0,0 0 0 0 0,7 33-243 0 0,-16-48 53 0 0,1-1 6 0 0,-1 1 1 0 0,-1-1 0 0 0,-1 1-1 0 0,0 8-59 0 0,3 84 204 0 0,2-80-121 0 0,-8-28-27 0 0,2-15-52 0 0,4-5-57 0 0,10-24-214 0 0,7-41 267 0 0,-16 61-58 0 0,0 0 0 0 0,2 0 0 0 0,0 1 0 0 0,7-10 58 0 0,10-23-96 0 0,-18 36 59 0 0,-4 7 24 0 0,0 1 0 0 0,1 0-1 0 0,0 1 1 0 0,4-4 13 0 0,51-69-229 0 0,-56 77 261 0 0,0 1-1 0 0,1 0 1 0 0,-1 0-1 0 0,1 0 1 0 0,0 0 0 0 0,0 1-1 0 0,0 0 1 0 0,0 0-1 0 0,0 0 1 0 0,4 0-32 0 0,-7 2 11 0 0,0 0-1 0 0,0 0 1 0 0,0 1-1 0 0,0-1 1 0 0,0 1-1 0 0,-1-1 1 0 0,1 1-1 0 0,0 0 1 0 0,0 0 0 0 0,0-1-1 0 0,0 2 1 0 0,0-1-1 0 0,0 0 1 0 0,0 0-1 0 0,0 1 1 0 0,0-1-1 0 0,0 1 1 0 0,0-1-1 0 0,0 1 1 0 0,0 0-1 0 0,0 0 1 0 0,-1 0 0 0 0,1 0-1 0 0,0 0 1 0 0,-1 0-1 0 0,1 0 1 0 0,-1 1-1 0 0,1-1 1 0 0,-1 0-1 0 0,1 1 1 0 0,-1-1-1 0 0,0 1 1 0 0,1 1-11 0 0,2 5 0 0 0,0 0 0 0 0,0 1 0 0 0,-1-1 0 0 0,0 1 0 0 0,-1 0 0 0 0,1 5 0 0 0,7 57 0 0 0,-3-15 0 0 0,-3-24 0 0 0,-1 0 0 0 0,-2 29 0 0 0,1 10 0 0 0,0-30 11 0 0,-2-21 19 0 0,2 0 0 0 0,0 0 0 0 0,1 3-30 0 0,1 5 114 0 0,-4-22-97 0 0,1 0 1 0 0,-1 0-1 0 0,2-1 0 0 0,-1 1 0 0 0,0 0 1 0 0,1 0-1 0 0,0 0-17 0 0,-1-5-147 0 0,-1-1-289 0 0,2-1-94 0 0,0 1 314 0 0,0-1 1 0 0,1 0-1 0 0,-1 0 1 0 0,0 0-1 0 0,0-1 1 0 0,0 1-1 0 0,0 0 1 0 0,0-1-1 0 0,0 0 1 0 0,0 1-1 0 0,0-1 1 0 0,-1 0-1 0 0,1 0 1 0 0,-1 0-1 0 0,2-1 216 0 0,6-9-1591 0 0,-4 5 834 0 0,0 0 1 0 0,-1 0-1 0 0,0-1 1 0 0,0 0-1 0 0,-1 1 0 0 0,0-2 1 0 0,0 1-1 0 0,-1 0 1 0 0,1-3 756 0 0,8-28-2266 0 0,12-28-289 0 0,-3 4-5 0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6.887"/>
    </inkml:context>
    <inkml:brush xml:id="br0">
      <inkml:brushProperty name="width" value="0.05" units="cm"/>
      <inkml:brushProperty name="height" value="0.05" units="cm"/>
      <inkml:brushProperty name="color" value="#333333"/>
    </inkml:brush>
  </inkml:definitions>
  <inkml:trace contextRef="#ctx0" brushRef="#br0">0 418 2304 0 0,'11'-20'101'0'0,"-11"19"-97"0"0,0 1 0 0 0,0-1 0 0 0,1 1-1 0 0,-1-1 1 0 0,0 1 0 0 0,0-1 0 0 0,0 1-1 0 0,0-1 1 0 0,1 1 0 0 0,-1-1 0 0 0,0 1-1 0 0,0 0 1 0 0,1-1 0 0 0,-1 1 0 0 0,0-1 0 0 0,1 1-1 0 0,-1 0 1 0 0,1-1 0 0 0,-1 1 0 0 0,0 0-1 0 0,1 0 1 0 0,-1-1 0 0 0,1 1 0 0 0,-1 0 0 0 0,1 0-1 0 0,-1-1 1 0 0,1 1 0 0 0,-1 0 0 0 0,0 0-1 0 0,1 0 1 0 0,-1 0 0 0 0,1 0-4 0 0,1 0 2 0 0,-1-1 243 0 0,1 1-1 0 0,-1 0 1 0 0,0 0-1 0 0,1 0 1 0 0,-1 0 0 0 0,0 0-1 0 0,1 0 1 0 0,-1 0 0 0 0,0 0-1 0 0,1 0 1 0 0,-1 1 0 0 0,0-1-1 0 0,1 1-244 0 0,-1-1 159 0 0,-1 0 1 0 0,0 0-1 0 0,0 1 0 0 0,1-1 0 0 0,-1 0 1 0 0,0 0-1 0 0,0 1 0 0 0,0-1 0 0 0,1 0 1 0 0,-1 1-1 0 0,0-1 0 0 0,0 0 0 0 0,0 1 1 0 0,0-1-1 0 0,0 0 0 0 0,0 1 0 0 0,1-1 1 0 0,-1 0-1 0 0,0 1 0 0 0,0-1 0 0 0,0 0 1 0 0,0 1-160 0 0,0 2 2182 0 0,9 23 5656 0 0,-5 3-3279 0 0,-4 34-1416 0 0,-1-41-1353 0 0,2 20-1790 0 0,3-11 697 0 0,-2-18-273 0 0,0 0-1 0 0,-1 11-423 0 0,-1-4 184 0 0,2 1 0 0 0,0-1 0 0 0,1 0 0 0 0,4 12-184 0 0,-5-26-4 0 0,0 0-1 0 0,1 0 0 0 0,-1 0 0 0 0,2-1 0 0 0,-1 1 0 0 0,1-1 1 0 0,2 3 4 0 0,-2-2-52 0 0,-3-4-43 0 0,1-2-28 0 0,-1 0-1 0 0,1 0 0 0 0,-1 0 1 0 0,0 0-1 0 0,1 0 1 0 0,-1 0-1 0 0,0 0 0 0 0,1-1 1 0 0,-1 1-1 0 0,0-1 0 0 0,1 1 1 0 0,-1-1-1 0 0,0 1 1 0 0,0-1-1 0 0,0 0 0 0 0,0 1 1 0 0,1-1-1 0 0,-1 0 0 0 0,0-1 124 0 0,1 0-295 0 0,-1-1 0 0 0,1 1-1 0 0,-1-1 1 0 0,0 1 0 0 0,0-1-1 0 0,0 0 1 0 0,0 0 0 0 0,0-2 295 0 0,6-16-1675 0 0,-5 16 573 0 0,0 1-1 0 0,-1-1 1 0 0,0 0-1 0 0,0 0 1 0 0,0 1-1 0 0,0-1 1 0 0,-1-2 1102 0 0,-2-18-7233 0 0</inkml:trace>
  <inkml:trace contextRef="#ctx0" brushRef="#br0" timeOffset="1">133 18 13216 0 0,'0'-17'2848'0'0,"-1"17"-2345"0"0,-1 0 1 0 0,1 0 0 0 0,0 0 0 0 0,0 0 0 0 0,-1 0 0 0 0,1 1 0 0 0,0-1 0 0 0,0 0 0 0 0,-1 1-1 0 0,1-1 1 0 0,0 1 0 0 0,0-1 0 0 0,0 1 0 0 0,-1 0-504 0 0,0-1 537 0 0,-7 3-594 0 0,21 0-2630 0 0,6-2 1079 0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7.264"/>
    </inkml:context>
    <inkml:brush xml:id="br0">
      <inkml:brushProperty name="width" value="0.05" units="cm"/>
      <inkml:brushProperty name="height" value="0.05" units="cm"/>
      <inkml:brushProperty name="color" value="#333333"/>
    </inkml:brush>
  </inkml:definitions>
  <inkml:trace contextRef="#ctx0" brushRef="#br0">108 0 10136 0 0,'0'0'777'0'0,"2"1"-505"0"0,1 0-84 0 0,-1 1 0 0 0,1-1-1 0 0,-1 1 1 0 0,1 0 0 0 0,-1 0 0 0 0,0 0 0 0 0,0 0 0 0 0,0 0-1 0 0,0 0 1 0 0,0 1 0 0 0,0-1 0 0 0,0 1 0 0 0,-1-1 0 0 0,1 1-1 0 0,-1 0 1 0 0,0-1 0 0 0,0 1 0 0 0,0 0 0 0 0,0 2-188 0 0,4 10 1864 0 0,-2 1 0 0 0,0-1 0 0 0,0 3-1864 0 0,-2-10 336 0 0,10 100 3797 0 0,-1-34-990 0 0,-1 36-3143 0 0,-2-58 677 0 0,-4-41-518 0 0,-1 1-1 0 0,-1 1 1 0 0,0-1 0 0 0,0 10-159 0 0,-4 6 232 0 0,2-16-115 0 0,0 0 1 0 0,0-1 0 0 0,1 1-1 0 0,1 0 1 0 0,1 7-118 0 0,-1-10 49 0 0,0 0 1 0 0,-1 0 0 0 0,0 0-1 0 0,-1 0 1 0 0,0 0-1 0 0,-1 2-49 0 0,0 7 79 0 0,2-10-69 0 0,-1-1-1 0 0,2 1 1 0 0,-1-1 0 0 0,1 2-10 0 0,0-3 7 0 0,-1-1-1 0 0,1 1 1 0 0,-1 0-1 0 0,0 0 1 0 0,-1 0 0 0 0,0-1-1 0 0,0 3-6 0 0,1-7-2 0 0,0-1-1 0 0,0 1 1 0 0,0-1 0 0 0,0 1 0 0 0,0-1-1 0 0,0 1 1 0 0,0 0 0 0 0,0-1-1 0 0,0 1 1 0 0,0-1 0 0 0,0 1 0 0 0,0-1-1 0 0,0 1 1 0 0,1 0 0 0 0,-1-1-1 0 0,0 1 1 0 0,0-1 0 0 0,1 1 0 0 0,-1-1-1 0 0,0 1 1 0 0,1-1 0 0 0,-1 0-1 0 0,0 1 1 0 0,1-1 0 0 0,-1 1 0 0 0,1-1-1 0 0,-1 0 1 0 0,1 1 0 0 0,-1-1-1 0 0,1 0 1 0 0,-1 1 0 0 0,1-1 2 0 0,2 5-249 0 0,-2-5-3866 0 0,8-11 2563 0 0,-2-5-43 0 0</inkml:trace>
  <inkml:trace contextRef="#ctx0" brushRef="#br0" timeOffset="1">28 392 6912 0 0,'-27'-14'1208'0'0,"36"24"3053"0"0,-8-8-3473 0 0,0 0 0 0 0,1-1 0 0 0,-1 1 1 0 0,1-1-1 0 0,-1 1 0 0 0,1-1 0 0 0,-1 0 0 0 0,1 0 0 0 0,-1 0 0 0 0,1 1 0 0 0,1-1-788 0 0,13 4 991 0 0,0 0-1 0 0,1-1 1 0 0,-1-1 0 0 0,1 0 0 0 0,15 0-991 0 0,-26-3 115 0 0,3 1 145 0 0,0-1 0 0 0,0 0 0 0 0,0-1 0 0 0,2 0-260 0 0,21-2 432 0 0,105-3 1219 0 0,-69 2-2980 0 0,-2 2-6595 0 0,-51 2-673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6.970"/>
    </inkml:context>
    <inkml:brush xml:id="br0">
      <inkml:brushProperty name="width" value="0.1" units="cm"/>
      <inkml:brushProperty name="height" value="0.1" units="cm"/>
      <inkml:brushProperty name="color" value="#333333"/>
    </inkml:brush>
  </inkml:definitions>
  <inkml:trace contextRef="#ctx0" brushRef="#br0">58 0 10136 0 0,'0'0'777'0'0,"-1"2"-505"0"0,-5 5 271 0 0,0 0 0 0 0,1 1 0 0 0,0 0 0 0 0,0 0 0 0 0,1 1 0 0 0,0-1 0 0 0,-1 5-543 0 0,1-4 521 0 0,1 1 1 0 0,1-1-1 0 0,-1 1 0 0 0,2 0 0 0 0,-1 0 1 0 0,1 7-522 0 0,0 9 2220 0 0,3 24-2220 0 0,-1-39 231 0 0,1 0 0 0 0,0 0 0 0 0,0 0 0 0 0,1-1-1 0 0,1 1 1 0 0,-1-1 0 0 0,2 1 0 0 0,0-1 0 0 0,0-1 0 0 0,0 1 0 0 0,1-1-1 0 0,1 0 1 0 0,2 4-231 0 0,-5-9 61 0 0,0-1 0 0 0,0 1-1 0 0,1-1 1 0 0,-1 1-1 0 0,1-1 1 0 0,-1 0 0 0 0,1-1-1 0 0,0 1 1 0 0,0-1-1 0 0,0 0 1 0 0,0 0 0 0 0,3 0-61 0 0,3 0 62 0 0,0 1 0 0 0,0-2 0 0 0,1 1 0 0 0,-1-2 0 0 0,4 1-62 0 0,-9-1 14 0 0,-1 0 1 0 0,1-1-1 0 0,0 1 1 0 0,0-1-1 0 0,0 0 1 0 0,0-1-1 0 0,-1 1 1 0 0,1-1-1 0 0,0 0 1 0 0,-1 0 0 0 0,4-3-15 0 0,-1 1 8 0 0,10-6 48 0 0,1-1 0 0 0,8-8-56 0 0,-22 15 19 0 0,0 0 0 0 0,0-1 0 0 0,0 0 1 0 0,-1 0-1 0 0,1 0 0 0 0,-1 0 0 0 0,0-1 0 0 0,-1 1 0 0 0,1-1 1 0 0,-1-1-20 0 0,0 2 15 0 0,-1-1 0 0 0,0 1 0 0 0,0-1 0 0 0,-1 1 0 0 0,1-1 0 0 0,-1 1 0 0 0,-1-1 0 0 0,1 0 0 0 0,-1 1 0 0 0,0-1 0 0 0,0 0-15 0 0,-1 1 11 0 0,1 1-1 0 0,-1-1 1 0 0,-1 1 0 0 0,1-1-1 0 0,-1 1 1 0 0,1 0 0 0 0,-1 0-1 0 0,0 0 1 0 0,-1 0 0 0 0,1 0-1 0 0,-1 0 1 0 0,0 0 0 0 0,0 1-1 0 0,0-1-10 0 0,-14-14-46 0 0,0 0 0 0 0,-16-11 46 0 0,24 22-17 0 0,1 1-1 0 0,-1 0 0 0 0,-1 1 0 0 0,1 0 1 0 0,-1 0-1 0 0,0 1 0 0 0,-8-3 18 0 0,2 3-115 0 0,0 0 0 0 0,0 1 0 0 0,-1 1 1 0 0,1 1-1 0 0,-13 0 115 0 0,-9-4-1235 0 0,37 5 70 0 0,1 0-283 0 0,0 0-58 0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39.856"/>
    </inkml:context>
    <inkml:brush xml:id="br0">
      <inkml:brushProperty name="width" value="0.05" units="cm"/>
      <inkml:brushProperty name="height" value="0.05" units="cm"/>
      <inkml:brushProperty name="color" value="#333333"/>
    </inkml:brush>
  </inkml:definitions>
  <inkml:trace contextRef="#ctx0" brushRef="#br0">25 203 9672 0 0,'0'-2'748'0'0,"0"-3"-540"0"0,1 0-149 0 0,-1 1 0 0 0,0 0 0 0 0,-1 0-1 0 0,1 0 1 0 0,-1-4-59 0 0,0 7 218 0 0,0 0 0 0 0,1-1 0 0 0,-1 1 0 0 0,1-1 0 0 0,0 1 0 0 0,-1-1 0 0 0,1 1 0 0 0,0-1 0 0 0,0 0 0 0 0,0 1 0 0 0,0-1 0 0 0,0 1-218 0 0,0-8 1592 0 0,0 7-49 0 0,0 2-195 0 0,0 0-90 0 0,0 0-11 0 0,0 0-95 0 0,1 3-377 0 0,2 10-355 0 0,-1 0 1 0 0,-1 0 0 0 0,0 0 0 0 0,-1 1 0 0 0,0-1-1 0 0,-1 3-420 0 0,0 41 822 0 0,18 109 656 0 0,0 20-300 0 0,-11-129 46 0 0,8 35-1224 0 0,-5-57-125 0 0,-9-32-23 0 0,0-3-11 0 0,0-14 104 0 0,1-19 345 0 0,-1-1-504 0 0,-1 0 0 0 0,-4-22 214 0 0,-12-98-511 0 0,9 66 143 0 0,-12-48 368 0 0,14 110-44 0 0,-2-10-72 0 0,2 0 0 0 0,2-1 116 0 0,3 30-9 0 0,-1-1 0 0 0,0 1 0 0 0,0-1 1 0 0,-2-3 8 0 0,1 4-22 0 0,9 25 80 0 0,-4-12-8 0 0,7 18 122 0 0,0 0 0 0 0,2-1 0 0 0,1 0 0 0 0,10 15-172 0 0,1-4 308 0 0,23 26-308 0 0,-37-50 31 0 0,0-1-1 0 0,0 0 0 0 0,1 0 1 0 0,0-1-1 0 0,1 0 1 0 0,0-1-1 0 0,9 5-30 0 0,8 3 24 0 0,-7-3 27 0 0,1-2 1 0 0,0 0-1 0 0,1-1 0 0 0,6 1-51 0 0,-22-8 9 0 0,1-1 1 0 0,-1 1-1 0 0,1-1 0 0 0,-1-1 0 0 0,1 1 1 0 0,-1-1-1 0 0,1-1 0 0 0,0 1 0 0 0,-1-1 1 0 0,1-1-1 0 0,-1 1 0 0 0,0-1 1 0 0,1 0-1 0 0,-1-1 0 0 0,5-2-9 0 0,-4 1-2 0 0,-1-1-1 0 0,1 0 1 0 0,-1 0-1 0 0,0-1 1 0 0,0 1-1 0 0,-1-1 1 0 0,1-1 0 0 0,-1 1-1 0 0,-1-1 1 0 0,1 0-1 0 0,-1-1 1 0 0,-1 1-1 0 0,2-4 3 0 0,2-5-9 0 0,0-1-1 0 0,-2 1 1 0 0,0-2-1 0 0,0 1 0 0 0,-2-1 1 0 0,0-1 9 0 0,-1-2-71 0 0,-1 0 1 0 0,0-9 70 0 0,0-3-27 0 0,-1-77-187 0 0,-2 63 173 0 0,3 43 41 0 0,1 9 0 0 0,2 11 0 0 0,1 51 119 0 0,-4-34 138 0 0,5 19-257 0 0,30 219 867 0 0,-7-54-278 0 0,-22-174-613 0 0,2 0 0 0 0,3 1 24 0 0,-13-43-1 0 0,3 4-122 0 0,-1 0 0 0 0,1 0 0 0 0,-1 0 0 0 0,1-1 0 0 0,1 1 0 0 0,-1-1 0 0 0,1 0 0 0 0,-1 0 0 0 0,1 0 0 0 0,3 2 123 0 0,-7-6-52 0 0,1 1 1 0 0,0-1-1 0 0,-1 1 0 0 0,1-1 0 0 0,0 0 0 0 0,0 1 0 0 0,-1-1 0 0 0,1 0 0 0 0,0 0 0 0 0,0 0 0 0 0,0 0 0 0 0,-1 0 0 0 0,1 1 0 0 0,0-1 0 0 0,0-1 0 0 0,0 1 0 0 0,-1 0 0 0 0,1 0 0 0 0,0 0 0 0 0,0 0 0 0 0,-1 0 0 0 0,1-1 0 0 0,0 1 0 0 0,0 0 1 0 0,-1-1-1 0 0,1 1 0 0 0,0-1 0 0 0,-1 1 0 0 0,1 0 0 0 0,0-1 0 0 0,-1 0 0 0 0,1 1 0 0 0,-1-1 0 0 0,1 1 0 0 0,-1-1 0 0 0,1 0 0 0 0,-1 1 0 0 0,0-1 0 0 0,1 0 0 0 0,-1 1 52 0 0,4-5-643 0 0,-1 0 0 0 0,0-1 0 0 0,0 1 0 0 0,2-6 643 0 0,13-28-3832 0 0,-9 23 1881 0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40.340"/>
    </inkml:context>
    <inkml:brush xml:id="br0">
      <inkml:brushProperty name="width" value="0.05" units="cm"/>
      <inkml:brushProperty name="height" value="0.05" units="cm"/>
      <inkml:brushProperty name="color" value="#333333"/>
    </inkml:brush>
  </inkml:definitions>
  <inkml:trace contextRef="#ctx0" brushRef="#br0">303 8 5528 0 0,'-1'-1'422'0'0,"-1"0"-440"0"0,0 0-1 0 0,0 0 1 0 0,1 1-1 0 0,-1-1 0 0 0,0 0 1 0 0,0 1-1 0 0,0 0 0 0 0,0-1 1 0 0,-1 1 18 0 0,-20 2 3580 0 0,-21 9 6232 0 0,41-10-9270 0 0,-7 3 230 0 0,1-1 0 0 0,-1 2 0 0 0,1-1-1 0 0,0 1 1 0 0,1 1 0 0 0,-1 0 0 0 0,-7 6-772 0 0,8-4 275 0 0,-1 0 0 0 0,1 0-1 0 0,1 1 1 0 0,-1 0 0 0 0,1 0-1 0 0,1 1 1 0 0,0 0 0 0 0,0 0-1 0 0,1 0 1 0 0,0 1 0 0 0,1 0-275 0 0,-11 34 666 0 0,2 0 1 0 0,1 4-667 0 0,7-26 192 0 0,2 1 1 0 0,0-1 0 0 0,2 1-1 0 0,1 0 1 0 0,0 1-193 0 0,1-15 50 0 0,0 0 0 0 0,1 0 1 0 0,0 0-1 0 0,1-1 0 0 0,0 1 0 0 0,1-1 1 0 0,3 8-51 0 0,-5-12 10 0 0,0-1 0 0 0,0 0 0 0 0,1 0 0 0 0,0 0 0 0 0,-1 0 0 0 0,1 0 1 0 0,1-1-1 0 0,-1 1 0 0 0,0-1 0 0 0,1 0 0 0 0,0 0 0 0 0,0 0 0 0 0,0-1 0 0 0,0 1 0 0 0,0-1 1 0 0,0 0-1 0 0,1 0-10 0 0,0 0 3 0 0,0-2 1 0 0,0 1-1 0 0,-1 0 1 0 0,1-1-1 0 0,0 0 1 0 0,0 0-1 0 0,0 0 1 0 0,0-1 0 0 0,-1 0-1 0 0,1 0 1 0 0,0 0-1 0 0,-1 0 1 0 0,1-1-1 0 0,0 0 1 0 0,-1 0-1 0 0,0 0 1 0 0,1 0-1 0 0,2-3-3 0 0,4-2-45 0 0,0-1 0 0 0,0-1 0 0 0,-1 0 0 0 0,0-1 0 0 0,9-9 45 0 0,-9 5-59 0 0,-1 1-1 0 0,0-1 0 0 0,-1-1 0 0 0,0 1 0 0 0,-1-1 0 0 0,-1-1 0 0 0,0 1 0 0 0,-2-1 1 0 0,1 0-1 0 0,-1-6 60 0 0,2-11-291 0 0,1-32 291 0 0,-6 41-80 0 0,-2-1-1 0 0,-3-21 81 0 0,0 8-47 0 0,3 22 27 0 0,-1 0 0 0 0,0 0 0 0 0,-1 1 0 0 0,-5-14 20 0 0,3 5 0 0 0,5 24 0 0 0,0 0 0 0 0,-1-1 0 0 0,1 1 0 0 0,0 0 0 0 0,0 0 0 0 0,0 0 0 0 0,0-1 0 0 0,0 1 0 0 0,-1 0 0 0 0,1 0 0 0 0,0 0 0 0 0,0 0 0 0 0,0-1 0 0 0,-1 1 0 0 0,1 0 0 0 0,0 0 0 0 0,0 0 0 0 0,0 0 0 0 0,-1 0 0 0 0,1 0 0 0 0,0-1 0 0 0,0 1 0 0 0,-1 0 0 0 0,1 0 0 0 0,0 0 0 0 0,0 0 0 0 0,-1 0 0 0 0,1 0 4 0 0,-1 1-1 0 0,0-1 1 0 0,0 0 0 0 0,1 1-1 0 0,-1-1 1 0 0,0 0-1 0 0,0 1 1 0 0,1-1 0 0 0,-1 1-1 0 0,0-1 1 0 0,1 1-1 0 0,-1-1 1 0 0,1 1 0 0 0,-1 0-1 0 0,1-1 1 0 0,-1 1-1 0 0,1 0 1 0 0,-1-1 0 0 0,1 1-1 0 0,0 0 1 0 0,-1 0-1 0 0,1-1 1 0 0,0 1 0 0 0,0 0-1 0 0,-1 0 1 0 0,1-1-1 0 0,0 2-3 0 0,-4 25 154 0 0,6 5-58 0 0,0-1 0 0 0,2 1 0 0 0,1-1 1 0 0,2 3-97 0 0,37 124 242 0 0,-44-157-240 0 0,4 10 4 0 0,1 9 11 0 0,2-1-1 0 0,0 1 1 0 0,1-2-1 0 0,6 11-16 0 0,-5-13-15 0 0,-6-10-95 0 0,0 0-1 0 0,1 0 1 0 0,-1 0-1 0 0,1 0 1 0 0,1-1 0 0 0,-1 1 110 0 0,-2-5-125 0 0,-1 0 0 0 0,0 0 0 0 0,1 1 0 0 0,-1-1 0 0 0,1 0 0 0 0,0 0 0 0 0,-1-1 1 0 0,1 1-1 0 0,0 0 0 0 0,-1 0 0 0 0,1-1 0 0 0,0 1 0 0 0,0-1 0 0 0,0 0 0 0 0,0 1 1 0 0,-1-1-1 0 0,1 0 0 0 0,0 0 0 0 0,0 0 0 0 0,0 0 0 0 0,0-1 0 0 0,0 1 0 0 0,-1 0 0 0 0,2-1 126 0 0,5-2-910 0 0,0 0 0 0 0,0-1 1 0 0,0 0-1 0 0,-1 0 1 0 0,1 0-1 0 0,-1-1 0 0 0,0-1 1 0 0,6-4 908 0 0,17-13-1867 0 0,12-2-546 0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40.733"/>
    </inkml:context>
    <inkml:brush xml:id="br0">
      <inkml:brushProperty name="width" value="0.05" units="cm"/>
      <inkml:brushProperty name="height" value="0.05" units="cm"/>
      <inkml:brushProperty name="color" value="#333333"/>
    </inkml:brush>
  </inkml:definitions>
  <inkml:trace contextRef="#ctx0" brushRef="#br0">268 134 2304 0 0,'0'-9'182'0'0,"-1"1"-1"0"0,0 0 1 0 0,0-1-1 0 0,-1 1 1 0 0,0 0-182 0 0,-14-40 7865 0 0,13 38-4937 0 0,2 9-2550 0 0,0-1 0 0 0,0 0 0 0 0,0 1 1 0 0,0-1-1 0 0,0 1 0 0 0,0 0 0 0 0,-1-1 0 0 0,1 1 1 0 0,-1 0-1 0 0,1 0 0 0 0,0 0 0 0 0,-1 0 0 0 0,0 0 0 0 0,1 0 1 0 0,-1 0-1 0 0,0 0 0 0 0,1 1 0 0 0,-1-1 0 0 0,0 0 1 0 0,0 1-1 0 0,0 0 0 0 0,0-1-378 0 0,0 1 176 0 0,0 0 0 0 0,0-1 0 0 0,0 1 0 0 0,0 0-1 0 0,0 0 1 0 0,0 0 0 0 0,-1 0 0 0 0,1 0 0 0 0,0 1 0 0 0,0-1 0 0 0,0 1 0 0 0,0-1 0 0 0,0 1 0 0 0,0 0 0 0 0,0 0-1 0 0,1 0 1 0 0,-1 0 0 0 0,-2 1-176 0 0,0 2 325 0 0,-2 1-51 0 0,0 0 1 0 0,1 1-1 0 0,-1-1 1 0 0,1 1 0 0 0,1 0-1 0 0,-1 0 1 0 0,1 0 0 0 0,0 1-1 0 0,-2 4-274 0 0,-3 12 510 0 0,6-19-454 0 0,1 0 1 0 0,0 0 0 0 0,1 0 0 0 0,-1 0 0 0 0,1 0 0 0 0,0 1 0 0 0,0-1-1 0 0,0 0 1 0 0,0 1 0 0 0,1-1 0 0 0,0 1 0 0 0,0-1 0 0 0,0 1 0 0 0,0-1-1 0 0,1 0 1 0 0,-1 1 0 0 0,2 1-57 0 0,0 1 45 0 0,-1-2-20 0 0,1-1 1 0 0,-1 1 0 0 0,1-1-1 0 0,-1 0 1 0 0,2 0 0 0 0,-1 0-1 0 0,0 0 1 0 0,1 0-1 0 0,-1-1 1 0 0,1 1 0 0 0,1 1-26 0 0,32 32 17 0 0,74 83 19 0 0,-88-93-27 0 0,2 0 33 0 0,-2 1 0 0 0,8 15-42 0 0,-22-30 27 0 0,0 0 0 0 0,-1 0 0 0 0,0 0 0 0 0,-1 1 0 0 0,-1 0-1 0 0,0 0 1 0 0,-1 0 0 0 0,1 8-27 0 0,-4-19 9 0 0,-1 0 1 0 0,0 0-1 0 0,0 0 0 0 0,0 0 1 0 0,0 0-1 0 0,0 0 0 0 0,-1 0 1 0 0,1 0-1 0 0,-1 0 0 0 0,0 0 1 0 0,0 0-1 0 0,0 0 0 0 0,0 0 1 0 0,0 0-1 0 0,-1 0 0 0 0,1-1 1 0 0,-1 1-1 0 0,0-1 0 0 0,1 1 1 0 0,-1-1-1 0 0,-1 0 0 0 0,1 1 1 0 0,0-1-1 0 0,0 0 0 0 0,-1-1 1 0 0,1 1-1 0 0,-1 0 0 0 0,0-1 1 0 0,1 1-1 0 0,-1-1 0 0 0,0 0 1 0 0,0 0-1 0 0,0 0-9 0 0,-6 1 10 0 0,1-1 1 0 0,0-1-1 0 0,-1 1 0 0 0,1-1 0 0 0,-1-1 0 0 0,1 1 1 0 0,0-2-1 0 0,0 1 0 0 0,-8-3-10 0 0,-9-4 34 0 0,0-1 0 0 0,-12-7-34 0 0,16 5-476 0 0,0-1 0 0 0,-17-14 476 0 0,20 14-225 0 0,9 6-223 0 0,-1-1 0 0 0,1 0 0 0 0,0-1 0 0 0,1 0 0 0 0,-6-7 448 0 0,11 11-516 0 0,-1-1 0 0 0,1 1 0 0 0,0-1-1 0 0,0 0 1 0 0,1 0 0 0 0,-1 0 0 0 0,1 0-1 0 0,0-1 1 0 0,1 1 0 0 0,-1 0 0 0 0,1-1-1 0 0,0-3 517 0 0,-2-8-1972 0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41.087"/>
    </inkml:context>
    <inkml:brush xml:id="br0">
      <inkml:brushProperty name="width" value="0.05" units="cm"/>
      <inkml:brushProperty name="height" value="0.05" units="cm"/>
      <inkml:brushProperty name="color" value="#333333"/>
    </inkml:brush>
  </inkml:definitions>
  <inkml:trace contextRef="#ctx0" brushRef="#br0">6 0 20815 0 0,'0'0'472'0'0,"0"0"68"0"0,0 3 34 0 0,-3 69 322 0 0,1-28 1624 0 0,2 29-2520 0 0,10 64 3349 0 0,7 3-3349 0 0,-9-82 632 0 0,-3-17 254 0 0,9 34-886 0 0,-11-62 36 0 0,0-1 1 0 0,2 1-1 0 0,0-1 0 0 0,0-1 1 0 0,1 1-1 0 0,0-1 1 0 0,1 1-1 0 0,0-2-36 0 0,1 2-3 0 0,-6-8-157 0 0,0-1 1 0 0,0 1-1 0 0,1-1 0 0 0,0 0 0 0 0,-1 0 1 0 0,1 0-1 0 0,3 2 160 0 0,-6-5-608 0 0,0 0-174 0 0,0 0-700 0 0,-1-13-2157 0 0,-8-6 1783 0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29:41.557"/>
    </inkml:context>
    <inkml:brush xml:id="br0">
      <inkml:brushProperty name="width" value="0.05" units="cm"/>
      <inkml:brushProperty name="height" value="0.05" units="cm"/>
      <inkml:brushProperty name="color" value="#333333"/>
    </inkml:brush>
  </inkml:definitions>
  <inkml:trace contextRef="#ctx0" brushRef="#br0">0 205 13360 0 0,'4'4'1384'0'0,"-2"0"-1015"0"0,0-1 0 0 0,0 0 0 0 0,0 0 0 0 0,1 0 0 0 0,-1 0 0 0 0,1 0 0 0 0,0-1 0 0 0,-1 1 0 0 0,1-1 0 0 0,0 0 0 0 0,1 0 0 0 0,-1 0 0 0 0,0 0 0 0 0,0 0 0 0 0,1-1 0 0 0,-1 1 0 0 0,1-1 0 0 0,0 0 0 0 0,-1 0 1 0 0,4 0-370 0 0,10 2 706 0 0,0-1 0 0 0,0 0 0 0 0,0-2 0 0 0,2 0-706 0 0,29-1 491 0 0,0-2 1 0 0,0-2 0 0 0,0-2-1 0 0,0-2 1 0 0,31-12-492 0 0,-42 11 104 0 0,0-2 0 0 0,-1-2 0 0 0,-1-1 0 0 0,20-13-104 0 0,-42 21-24 0 0,0 0 0 0 0,-1-2 0 0 0,0 1-1 0 0,-1-2 1 0 0,1 1 0 0 0,-2-2 0 0 0,2-1 24 0 0,-11 11-17 0 0,0 0-1 0 0,0 0 1 0 0,0 0 0 0 0,-1 0 0 0 0,1-1 0 0 0,0 1-1 0 0,-1 0 1 0 0,1-1 0 0 0,-1 1 0 0 0,1 0 0 0 0,-1-1 0 0 0,1 1-1 0 0,-1-1 1 0 0,0 1 0 0 0,0-1 0 0 0,0 1 0 0 0,0-1-1 0 0,0 1 1 0 0,0-1 17 0 0,0 1-5 0 0,0 0-1 0 0,0 0 1 0 0,0 0-1 0 0,0 1 1 0 0,0-1-1 0 0,0 0 1 0 0,0 0 0 0 0,0 0-1 0 0,0 1 1 0 0,-1-1-1 0 0,1 0 1 0 0,0 0-1 0 0,-1 1 1 0 0,1-1-1 0 0,0 0 1 0 0,-1 1 0 0 0,1-1-1 0 0,-1 0 1 0 0,1 1-1 0 0,-1-1 1 0 0,1 0-1 0 0,-1 1 1 0 0,1-1-1 0 0,-1 1 1 0 0,0-1-1 0 0,1 1 1 0 0,-1 0 0 0 0,0-1-1 0 0,0 1 1 0 0,1 0-1 0 0,-1-1 1 0 0,0 1-1 0 0,0 0 1 0 0,1 0-1 0 0,-1-1 1 0 0,0 1 0 0 0,0 0-1 0 0,0 0 1 0 0,0 0 5 0 0,-1 0-17 0 0,-3-1 28 0 0,1 0 0 0 0,0 1 0 0 0,-1-1 0 0 0,1 1 0 0 0,0 0 0 0 0,-1 1 0 0 0,1-1 0 0 0,0 1 0 0 0,-1 0 0 0 0,1 0 0 0 0,0 0 0 0 0,0 0 0 0 0,-1 1 0 0 0,1-1-1 0 0,0 1 1 0 0,1 0 0 0 0,-1 1 0 0 0,0-1 0 0 0,1 1 0 0 0,-1-1 0 0 0,1 1 0 0 0,-1 1-11 0 0,-8 7 202 0 0,1 0-1 0 0,1 1 1 0 0,0 0 0 0 0,0 1-1 0 0,-4 8-201 0 0,7-8 135 0 0,-1 0 0 0 0,2 0 0 0 0,0 0 0 0 0,0 1 0 0 0,1 0 0 0 0,1 0 0 0 0,0 1 0 0 0,1-1 0 0 0,1 1 0 0 0,0 0 0 0 0,1-1 0 0 0,1 15-135 0 0,0-24 63 0 0,1 7 63 0 0,0-1 1 0 0,0 0 0 0 0,1 1-1 0 0,0-1 1 0 0,1 0 0 0 0,4 9-127 0 0,-1-5 122 0 0,-3-7-67 0 0,1-1 0 0 0,-1 0 0 0 0,1 1 1 0 0,1-1-1 0 0,-1-1 0 0 0,1 1 0 0 0,2 1-55 0 0,6 7 54 0 0,-8-9-32 0 0,0 0 0 0 0,1 0 0 0 0,0 0 0 0 0,0-1 0 0 0,0 0 0 0 0,3 1-22 0 0,0 0 1 0 0,1-1 0 0 0,0 0 0 0 0,0-1-1 0 0,0 0 1 0 0,0 0 0 0 0,1-1 0 0 0,0-1-1 0 0,0 0 1 0 0,-1 0 0 0 0,1-1 0 0 0,0 0 0 0 0,0-1-1 0 0,0 0 1 0 0,11-2-1 0 0,-12-1-37 0 0,1 0 1 0 0,-1-1-1 0 0,0 0 1 0 0,0-1-1 0 0,7-4 37 0 0,-15 8-10 0 0,5-3-57 0 0,-1 0-1 0 0,0 0 1 0 0,0-1 0 0 0,0 0 0 0 0,-1 0 0 0 0,0 0 0 0 0,0-1 0 0 0,0 0 0 0 0,-1 0-1 0 0,1 0 1 0 0,-2 0 0 0 0,1-1 0 0 0,-1 1 0 0 0,2-4 67 0 0,4-14-446 0 0,-1 1-1 0 0,-1-1 1 0 0,2-17 446 0 0,-2 2-804 0 0,0-18 804 0 0,5-28-528 0 0,-8 49 368 0 0,-3 28 118 0 0,-1 1 1 0 0,1 0-1 0 0,0-1 1 0 0,1 1-1 0 0,0 0 1 0 0,0-1 0 0 0,1-1 41 0 0,8-3-18 0 0,-2 8 66 0 0,-8 4-19 0 0,0 0 1 0 0,0 0-1 0 0,0-1 0 0 0,-1 1 0 0 0,1 1 1 0 0,0-1-1 0 0,0 0 0 0 0,0 0 1 0 0,0 0-1 0 0,0 0 0 0 0,-1 1 0 0 0,1-1 1 0 0,0 0-1 0 0,0 0 0 0 0,0 1 0 0 0,-1-1 1 0 0,1 1-1 0 0,0-1 0 0 0,0 1 0 0 0,0 0-29 0 0,12 12 163 0 0,-11-11-95 0 0,6 8 122 0 0,1 1 0 0 0,-2 0 0 0 0,0 1 0 0 0,0 0 0 0 0,-1 0 0 0 0,0 0 0 0 0,-1 1 0 0 0,3 12-190 0 0,8 18 391 0 0,1 5 176 0 0,-2 1 1 0 0,3 21-568 0 0,-3-10 763 0 0,10 21-763 0 0,-22-71 27 0 0,-3-8 32 0 0,-1-3-57 0 0,1 1 0 0 0,-1 0 1 0 0,0 0-1 0 0,0-1 0 0 0,0 1 1 0 0,0 0-1 0 0,1-1 1 0 0,-1 1-1 0 0,0-1 0 0 0,0 1 1 0 0,1-1-1 0 0,-1 1 0 0 0,0-1 1 0 0,1 0-1 0 0,-1 1 0 0 0,1-1 1 0 0,-1 0-1 0 0,1 1 0 0 0,-1-2-2 0 0,-9-15 20 0 0,8 13-19 0 0,-4-8-12 0 0,1 0 0 0 0,1 0-1 0 0,0-1 1 0 0,0 1 0 0 0,1-1 0 0 0,1 0 0 0 0,0 1 0 0 0,1-1-1 0 0,0 0 1 0 0,1 0 0 0 0,1 0 0 0 0,0 0 0 0 0,1-7 11 0 0,1 3-38 0 0,2-28-92 0 0,5-7 130 0 0,-7 37-41 0 0,1 0-1 0 0,1 0 1 0 0,0 0-1 0 0,2 1 1 0 0,2-6 41 0 0,-2 7-46 0 0,1-1 0 0 0,0 2-1 0 0,1-1 1 0 0,1 1 0 0 0,0 1 0 0 0,0 0-1 0 0,4-3 47 0 0,-9 10-16 0 0,0 0 0 0 0,0 1 0 0 0,0 0 0 0 0,0 0-1 0 0,1 0 1 0 0,-1 0 0 0 0,1 1 0 0 0,-1 0 0 0 0,1 0 16 0 0,-2 1-8 0 0,0 0 0 0 0,0 0 0 0 0,0 1 0 0 0,1 0 0 0 0,-1 0 0 0 0,0 0 0 0 0,0 0 0 0 0,0 0 0 0 0,0 1 0 0 0,0 0 0 0 0,0 0 0 0 0,0 0 0 0 0,3 1 8 0 0,19 7-1736 0 0,0-1 1 0 0,18 3 1735 0 0,-30-8-1204 0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03.424"/>
    </inkml:context>
    <inkml:brush xml:id="br0">
      <inkml:brushProperty name="width" value="0.05" units="cm"/>
      <inkml:brushProperty name="height" value="0.05" units="cm"/>
      <inkml:brushProperty name="color" value="#008C3A"/>
    </inkml:brush>
  </inkml:definitions>
  <inkml:trace contextRef="#ctx0" brushRef="#br0">9 199 2304 0 0,'-8'-44'616'0'0,"8"42"-250"0"0,0-48 10299 0 0,0 18-6517 0 0,0 30-3481 0 0,0 2-82 0 0,0 0-10 0 0,0 0-19 0 0,0 0-56 0 0,0 0-20 0 0,0 0-7 0 0,0 0 1 0 0,0 0 6 0 0,0 3 6 0 0,0 270 3146 0 0,0-264-3544 0 0,1 0 0 0 0,1 1 0 0 0,-1-1 0 0 0,2 2-88 0 0,4 27 368 0 0,1 13 16 0 0,-8-50-388 0 0,0-1-1 0 0,0 1 1 0 0,0 0 0 0 0,0 0-1 0 0,0-1 1 0 0,0 1 0 0 0,0 0 0 0 0,1 0-1 0 0,-1-1 1 0 0,0 1 0 0 0,1 0-1 0 0,-1-1 1 0 0,0 1 0 0 0,1 0-1 0 0,-1-1 1 0 0,1 1 4 0 0,-1 0-4 0 0,1-1-1 0 0,-1 1 1 0 0,1-1 0 0 0,-1 1-1 0 0,0 0 1 0 0,1-1 0 0 0,-1 1-1 0 0,0 0 1 0 0,0 0 0 0 0,1-1-1 0 0,-1 1 1 0 0,0 0-1 0 0,0 0 1 0 0,0-1 0 0 0,0 1-1 0 0,0 0 5 0 0,3-2 43 0 0,-2-1-38 0 0,1 1 1 0 0,-1-1-1 0 0,1 0 0 0 0,-1 0 0 0 0,1 0 1 0 0,-1 0-1 0 0,0 0 0 0 0,0 0 1 0 0,0 0-1 0 0,0 0 0 0 0,0 0 0 0 0,-1 0 1 0 0,1-1-6 0 0,6-34-8 0 0,-2 11 11 0 0,-4 15-9 0 0,1 0 0 0 0,-1 1 0 0 0,-1-4 6 0 0,1-12-55 0 0,1 0-25 0 0,-2 0 0 0 0,-3-22 80 0 0,0-15-119 0 0,-5-61-84 0 0,4 101 163 0 0,3 19 18 0 0,0-1 1 0 0,0 1-1 0 0,0 0 0 0 0,1-1 1 0 0,-1 1-1 0 0,1-2 22 0 0,9 68-11 0 0,-9-55 20 0 0,1 0 0 0 0,0-1 0 0 0,1 1 0 0 0,-1 0 0 0 0,1-1 1 0 0,2 5-10 0 0,3 10 33 0 0,0-1 61 0 0,0-1 1 0 0,2 2-95 0 0,-4-9 51 0 0,-2-6-25 0 0,0 0 1 0 0,0 0-1 0 0,1 0 0 0 0,3 3-26 0 0,8 13 61 0 0,-14-20-53 0 0,0 0 1 0 0,0 0 0 0 0,0-1-1 0 0,0 1 1 0 0,1 0 0 0 0,-1-1-1 0 0,0 1 1 0 0,1 0 0 0 0,-1-1 0 0 0,1 0-1 0 0,0 1 1 0 0,0-1 0 0 0,-1 0-1 0 0,1 0 1 0 0,1 0-9 0 0,-1 0 4 0 0,0 0 0 0 0,1 0 1 0 0,-1-1-1 0 0,0 1 0 0 0,1-1 0 0 0,-1 1 0 0 0,1-1 0 0 0,-1 0 1 0 0,0 0-1 0 0,1 0 0 0 0,-1 0 0 0 0,1-1 0 0 0,-1 1 0 0 0,0-1 1 0 0,1 0-1 0 0,-1 1 0 0 0,0-1 0 0 0,1 0 0 0 0,-1 0 0 0 0,0 0 1 0 0,0-1-1 0 0,0 1 0 0 0,0 0 0 0 0,0-1 0 0 0,1-1-4 0 0,5-4 21 0 0,0 0 0 0 0,0-1 0 0 0,-1 0-1 0 0,0 0 1 0 0,3-4-21 0 0,2-11 0 0 0,-11 19 0 0 0,1 0 0 0 0,-1 0 0 0 0,1 1 0 0 0,0-1 0 0 0,2-2 0 0 0,1 0-5 0 0,-1-1 1 0 0,0 1-1 0 0,-1-1 0 0 0,0 0 0 0 0,0 0 0 0 0,0 0 0 0 0,-1-2 5 0 0,2-1-5 0 0,-1 1-1 0 0,2-1 0 0 0,1-3 6 0 0,3-5 59 0 0,-8 15-74 0 0,0 0 0 0 0,1 0 0 0 0,-1 0 1 0 0,1 0-1 0 0,0 0 0 0 0,-1 0 1 0 0,2 1-1 0 0,-1-1 0 0 0,0 0 0 0 0,0 1 1 0 0,1 0-1 0 0,-1-1 0 0 0,2 1 15 0 0,17-10-108 0 0,-21 12 105 0 0,1 0 1 0 0,-1 0-1 0 0,1 0 0 0 0,-1 1 1 0 0,1-1-1 0 0,-1 0 0 0 0,1 0 0 0 0,-1 1 1 0 0,1-1-1 0 0,-1 0 0 0 0,1 1 1 0 0,-1-1-1 0 0,1 1 0 0 0,-1-1 0 0 0,0 1 1 0 0,1-1-1 0 0,-1 1 0 0 0,0-1 1 0 0,0 1-1 0 0,1-1 0 0 0,-1 1 3 0 0,0-1-3 0 0,6 11-3 0 0,0 0-1 0 0,-1 0 1 0 0,0 1 0 0 0,-1 0-1 0 0,-1 0 1 0 0,1 0-1 0 0,-2 1 1 0 0,2 10 6 0 0,9 41 170 0 0,17 59 295 0 0,-19-81-293 0 0,-8-27-96 0 0,1 0 0 0 0,0 0 0 0 0,2 1-76 0 0,-2-11-2 0 0,-3-4 3 0 0,0 0 0 0 0,0 0 0 0 0,-1 0 0 0 0,1 0 0 0 0,0 0 0 0 0,-1 0 0 0 0,1 0 0 0 0,0 0 0 0 0,-1 0 0 0 0,1 0 0 0 0,-1 0 0 0 0,0 0 0 0 0,1 1-1 0 0,0 0 97 0 0,1 3-2569 0 0,2-7-777 0 0,-1-2 2990 0 0,5-4-5585 0 0,-2 1-1543 0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04.158"/>
    </inkml:context>
    <inkml:brush xml:id="br0">
      <inkml:brushProperty name="width" value="0.05" units="cm"/>
      <inkml:brushProperty name="height" value="0.05" units="cm"/>
      <inkml:brushProperty name="color" value="#008C3A"/>
    </inkml:brush>
  </inkml:definitions>
  <inkml:trace contextRef="#ctx0" brushRef="#br0">10 174 15088 0 0,'0'0'693'0'0,"0"2"-21"0"0,0 0-511 0 0,0 0 1 0 0,0 0 0 0 0,0 1-1 0 0,1-1 1 0 0,-1 0 0 0 0,0 0-1 0 0,1 1 1 0 0,-1-1-1 0 0,1 0 1 0 0,0 0 0 0 0,0 0-1 0 0,0 0 1 0 0,0 0-1 0 0,0 0 1 0 0,1 1-162 0 0,-1-2 96 0 0,0 0 0 0 0,0 0 0 0 0,0-1 0 0 0,0 1 0 0 0,0 0 0 0 0,0-1-1 0 0,0 1 1 0 0,0-1 0 0 0,1 1 0 0 0,-1-1 0 0 0,0 1 0 0 0,0-1 0 0 0,0 0 0 0 0,1 1 0 0 0,-1-1 0 0 0,0 0 0 0 0,0 0 0 0 0,1 0-1 0 0,0 0-95 0 0,5-1 233 0 0,0-1-1 0 0,0 0 1 0 0,0 0-1 0 0,-1 0 1 0 0,1-1-1 0 0,0 0 1 0 0,3-2-233 0 0,-2 1-16 0 0,1 0 83 0 0,-1-1-1 0 0,0 0 0 0 0,0 0 0 0 0,0-1 1 0 0,-1 0-1 0 0,0-1 0 0 0,0 1 1 0 0,-1-1-1 0 0,1 0 0 0 0,-1-1 0 0 0,-1 1 1 0 0,0-1-1 0 0,0-1 0 0 0,3-6-66 0 0,-7 13 0 0 0,0 0 0 0 0,0 0 0 0 0,-1 0 0 0 0,1 0 0 0 0,-1 0 0 0 0,0 0 0 0 0,1 0 0 0 0,-1-1 0 0 0,0 1 0 0 0,0 0 0 0 0,0 0 0 0 0,0 0 0 0 0,-1 0 0 0 0,1 0 0 0 0,0 0 0 0 0,-1 0 0 0 0,0 0 0 0 0,1 0 0 0 0,-1 0 0 0 0,0 0 0 0 0,-1-1 0 0 0,0-1 0 0 0,-1 1 0 0 0,1 1 0 0 0,-1-1 0 0 0,1 0 0 0 0,-1 0 0 0 0,0 1 0 0 0,0 0 0 0 0,0-1 0 0 0,-3 0 0 0 0,-1-2 0 0 0,5 4 0 0 0,1 0 0 0 0,-1-1 0 0 0,0 1 0 0 0,1 0 0 0 0,-1 1 0 0 0,0-1 0 0 0,1 0 0 0 0,-1 0 0 0 0,0 1 0 0 0,0-1 0 0 0,0 1 0 0 0,0-1 0 0 0,1 1 0 0 0,-1 0 0 0 0,0 0 0 0 0,0 0 0 0 0,0 0 0 0 0,0 0 0 0 0,-1 1 0 0 0,-1-1 14 0 0,0 0-1 0 0,0 1 1 0 0,0 0 0 0 0,1 0-1 0 0,-1 0 1 0 0,0 1-1 0 0,1-1 1 0 0,-1 1-1 0 0,1 0 1 0 0,-1 0-14 0 0,0 2 44 0 0,0-1 0 0 0,0 1 1 0 0,0 1-1 0 0,0-1 0 0 0,1 0 1 0 0,-2 3-45 0 0,1-1 78 0 0,-1 0 15 0 0,0 1-1 0 0,0-1 1 0 0,1 1 0 0 0,0 0 0 0 0,1 0 0 0 0,-1 0 0 0 0,1 1 0 0 0,-1 4-93 0 0,-5 27 612 0 0,1 0 0 0 0,0 9-612 0 0,7-34 183 0 0,0 1 0 0 0,1-1 1 0 0,0 0-1 0 0,1 0 0 0 0,1 1 0 0 0,0-1 0 0 0,1-1 0 0 0,1 3-183 0 0,-1-8 86 0 0,0 0 0 0 0,0 0 0 0 0,0 0 0 0 0,1 0 0 0 0,1-1 0 0 0,-1 1 0 0 0,1-1 0 0 0,0 0 0 0 0,2 1-86 0 0,-4-5 7 0 0,-1-1 0 0 0,0 1 0 0 0,1-1 1 0 0,0 0-1 0 0,0 0 0 0 0,-1 0 0 0 0,1 0 0 0 0,0 0 0 0 0,0-1 0 0 0,1 1 0 0 0,-1-1 0 0 0,0 0 0 0 0,0 0 0 0 0,1 0 0 0 0,-1 0 1 0 0,1-1-1 0 0,-1 1 0 0 0,0-1 0 0 0,1 0 0 0 0,-1 0 0 0 0,1 0 0 0 0,-1-1 0 0 0,1 1 0 0 0,2-2-7 0 0,1 0-50 0 0,0-1 0 0 0,0-1 0 0 0,-1 1 0 0 0,1-1 0 0 0,-1 0 0 0 0,0 0 0 0 0,0-1 1 0 0,0 0-1 0 0,-1 0 0 0 0,4-4 50 0 0,8-7-325 0 0,-10 8 127 0 0,-1 0 0 0 0,0 0 0 0 0,0 0 0 0 0,-1-1 0 0 0,0 1 0 0 0,0-1 0 0 0,-1-1 0 0 0,1-3 198 0 0,5-15-690 0 0,-1 0-1 0 0,-2 0 1 0 0,-1-1 0 0 0,0-6 690 0 0,-4 23-119 0 0,-4-7-105 0 0,1 18 226 0 0,1 0 1 0 0,0 0-1 0 0,-1 0 0 0 0,1 0 0 0 0,0 0 0 0 0,-1 0 0 0 0,1 0 0 0 0,0 0 1 0 0,0 0-1 0 0,0 0 0 0 0,0 0 0 0 0,0 0 0 0 0,0 0 0 0 0,0 0 0 0 0,0 0 0 0 0,1 0 1 0 0,-1 0-1 0 0,0 0 0 0 0,1 1 0 0 0,-1-1 0 0 0,0 0 0 0 0,1 0 0 0 0,-1 0 1 0 0,1 0-1 0 0,0 0-2 0 0,0 0 276 0 0,-1 1 92 0 0,0 0 16 0 0,0 0-7 0 0,0 0-56 0 0,0 0-29 0 0,1 2-4 0 0,12 35 809 0 0,-1 0-1 0 0,1 12-1096 0 0,2 6 654 0 0,7 15 83 0 0,-21-54-646 0 0,-1-15-88 0 0,1-1-1 0 0,-1 1 1 0 0,0 0 0 0 0,0-1-1 0 0,0 1 1 0 0,0 0 0 0 0,0-1-1 0 0,0 1 1 0 0,0 0 0 0 0,0-1 0 0 0,0 1-1 0 0,0 0 1 0 0,-1-1 0 0 0,1 1-1 0 0,0-1 1 0 0,0 1 0 0 0,-1 0 0 0 0,1-1-1 0 0,0 1-2 0 0,-7 10 67 0 0,-7-31 4 0 0,11 13-71 0 0,1 1 0 0 0,1-1 0 0 0,-1 0 0 0 0,1 0 0 0 0,0-1 0 0 0,1 1 0 0 0,0 0 0 0 0,0 0 0 0 0,0-1 0 0 0,0-2 0 0 0,2-8-25 0 0,0 1-1 0 0,1 0 1 0 0,1-1 0 0 0,1 2-1 0 0,0-1 1 0 0,3-5 25 0 0,-6 17-12 0 0,1 0-1 0 0,0 0 1 0 0,0 0-1 0 0,0 0 1 0 0,0 0-1 0 0,1 1 1 0 0,0-1 0 0 0,0 1-1 0 0,3-2 13 0 0,6-6-40 0 0,0 2 0 0 0,11-8 40 0 0,-20 16 0 0 0,-1 0 0 0 0,1 0 0 0 0,-1 0 0 0 0,1 1 0 0 0,0-1 0 0 0,0 1 0 0 0,-1 0 0 0 0,1 0 0 0 0,0 0 0 0 0,0 0 0 0 0,0 1 0 0 0,0-1 0 0 0,1 1 0 0 0,-1 0 0 0 0,0 0 0 0 0,0 1 0 0 0,7 0-148 0 0,-10-1 103 0 0,1 0 1 0 0,-1 0-1 0 0,0 0 1 0 0,1 0 0 0 0,-1 0-1 0 0,0 1 1 0 0,0-1-1 0 0,1 0 1 0 0,-1 1 0 0 0,0-1-1 0 0,0 1 1 0 0,1 0 44 0 0,5 3-885 0 0,1 0-1 0 0,-1 0 1 0 0,1-1 0 0 0,7 3 885 0 0,-13-6-612 0 0,-1 1-1 0 0,1 0 1 0 0,-1 0 0 0 0,1 0 0 0 0,-1 0 0 0 0,0 0 0 0 0,0 0 0 0 0,1 0 0 0 0,-1 1 0 0 0,0-1 0 0 0,0 0 0 0 0,0 1-1 0 0,0 0 614 0 0,5 9-7045 0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05.010"/>
    </inkml:context>
    <inkml:brush xml:id="br0">
      <inkml:brushProperty name="width" value="0.05" units="cm"/>
      <inkml:brushProperty name="height" value="0.05" units="cm"/>
      <inkml:brushProperty name="color" value="#008C3A"/>
    </inkml:brush>
  </inkml:definitions>
  <inkml:trace contextRef="#ctx0" brushRef="#br0">213 81 1840 0 0,'-1'-16'5486'0'0,"-10"-2"1036"0"0,7 14-5575 0 0,0-1 1 0 0,0 1 0 0 0,0 0-1 0 0,0 0 1 0 0,-3-1-948 0 0,5 4 177 0 0,0 1 0 0 0,0-1 0 0 0,0 0 0 0 0,0 1 0 0 0,0-1 0 0 0,0 1 1 0 0,0 0-1 0 0,0-1 0 0 0,0 1 0 0 0,0 0 0 0 0,0 0 0 0 0,-1 1 0 0 0,1-1 0 0 0,0 0 0 0 0,0 1 0 0 0,0-1 0 0 0,0 1 0 0 0,0 0 0 0 0,0-1 0 0 0,-1 2-177 0 0,-5 1 492 0 0,0 1 0 0 0,1 1 0 0 0,-1-1 0 0 0,-2 4-492 0 0,4-3 243 0 0,0 0-1 0 0,1 1 1 0 0,0 0-1 0 0,0 0 0 0 0,1 1 1 0 0,0-1-1 0 0,0 1 1 0 0,0 0-1 0 0,0 3-242 0 0,-8 12 193 0 0,9-17-117 0 0,0 0 0 0 0,1 1 0 0 0,0-1 0 0 0,0 1 0 0 0,0 0-76 0 0,-5 15 249 0 0,5-14-156 0 0,0 0-1 0 0,0 0 1 0 0,1 1-1 0 0,0-1 1 0 0,0 0-1 0 0,1 1 1 0 0,0-1-1 0 0,1 1 1 0 0,-1-1-1 0 0,1 0 1 0 0,1 0 0 0 0,-1 1-1 0 0,1-1 1 0 0,1 0-1 0 0,0 2-92 0 0,-2-6 24 0 0,1 0 0 0 0,0 1 0 0 0,0-1 0 0 0,0 0 0 0 0,0 0 0 0 0,1 0 0 0 0,-1 0 0 0 0,1 0 0 0 0,0 0 0 0 0,-1-1 0 0 0,1 1 0 0 0,0-1 0 0 0,1 0 0 0 0,-1 0 0 0 0,0 0 0 0 0,1 0 0 0 0,-1-1 0 0 0,1 1 0 0 0,-1-1 0 0 0,2 0-24 0 0,-2 0 3 0 0,0 0 0 0 0,1-1-1 0 0,-1 0 1 0 0,0 0 0 0 0,0 0 0 0 0,1 0 0 0 0,-1 0-1 0 0,0-1 1 0 0,0 1 0 0 0,0-1 0 0 0,0 0 0 0 0,0 0-1 0 0,0 0 1 0 0,0 0 0 0 0,0-1 0 0 0,0 1-1 0 0,0-1 1 0 0,0 0 0 0 0,-1 0 0 0 0,1 0 0 0 0,-1 0-1 0 0,1 0 1 0 0,0-2-3 0 0,10-9-11 0 0,-10 12 7 0 0,-1-1-1 0 0,0 0 1 0 0,-1 1-1 0 0,1-1 1 0 0,0 0 0 0 0,-1 0-1 0 0,1-1 1 0 0,-1 1-1 0 0,1 0 1 0 0,-1 0-1 0 0,0-1 1 0 0,0 1-1 0 0,0-1 1 0 0,0-1 4 0 0,13-42-65 0 0,-10 36 47 0 0,0-1 0 0 0,-1 0-1 0 0,-1 0 1 0 0,0 0 0 0 0,0 0-1 0 0,0-7 19 0 0,-3 9 0 0 0,1-1 0 0 0,-1 1 0 0 0,-1 0 0 0 0,1 0 0 0 0,-4-7 0 0 0,4 3 2 0 0,1-3-15 0 0,10 30-40 0 0,-7-10 57 0 0,-1 1 1 0 0,0 0-1 0 0,0 0 0 0 0,0 0 0 0 0,-1 0 1 0 0,0 0-1 0 0,1 3-4 0 0,6 23 47 0 0,9 11 276 0 0,5 26-323 0 0,-19-62 28 0 0,-1 1 0 0 0,1 0 1 0 0,1-1-1 0 0,-1 1 0 0 0,4 2-28 0 0,-3-2 31 0 0,0 0 0 0 0,0 0-1 0 0,-1 1 1 0 0,2 3-31 0 0,3 21 63 0 0,3 7 18 0 0,-6-24-55 0 0,-2-1-1 0 0,1 2 1 0 0,-2-1-1 0 0,0 0 1 0 0,-1 0-1 0 0,0 1 1 0 0,-2 11-26 0 0,1-20 5 0 0,0 3-5 0 0,-1 0 0 0 0,-1 0 0 0 0,0 5 0 0 0,-2 6 11 0 0,3-12-5 0 0,-1 0 0 0 0,0 0 0 0 0,0 0-1 0 0,-1 0 1 0 0,0 0 0 0 0,-1-1 0 0 0,0 1 0 0 0,0-1 0 0 0,-3 4-6 0 0,5-8 0 0 0,-4 3 0 0 0,-16 1 0 0 0,20-8-9 0 0,0 0 1 0 0,0 1-1 0 0,0-1 0 0 0,-1 0 1 0 0,1-1-1 0 0,0 1 0 0 0,0 0 1 0 0,0-1-1 0 0,0 1 0 0 0,0-1 1 0 0,0 1-1 0 0,0-1 0 0 0,0 0 1 0 0,0 0-1 0 0,0 0 0 0 0,0 0 1 0 0,0 0-1 0 0,0-1 0 0 0,1 1 1 0 0,-1-1-1 0 0,1 1 0 0 0,-1-1 1 0 0,1 1-1 0 0,-1-2 9 0 0,-3-2-39 0 0,1 0 0 0 0,0-1 1 0 0,0 0-1 0 0,1 0 0 0 0,0 0 0 0 0,0 0 0 0 0,-1-2 39 0 0,2 0-63 0 0,0 1 0 0 0,1-1-1 0 0,-1 0 1 0 0,2 0 0 0 0,-1-1 63 0 0,-4-29-244 0 0,3 33 207 0 0,1 0 0 0 0,1-1-1 0 0,-1 1 1 0 0,1 0 0 0 0,0-1 0 0 0,0 1 0 0 0,1 0-1 0 0,0-1 1 0 0,0 0 37 0 0,14-49-283 0 0,-6 24 101 0 0,-7 23 131 0 0,1 1 1 0 0,0 0-1 0 0,0 0 0 0 0,1 0 0 0 0,0 0 0 0 0,0 0 1 0 0,1 1-1 0 0,3-5 51 0 0,9-12-114 0 0,-6 9 90 0 0,1 1 0 0 0,0 0 0 0 0,0 1 0 0 0,2 0 0 0 0,-1 2 0 0 0,10-7 24 0 0,-1 1-24 0 0,-2-1 0 0 0,4-4 24 0 0,-8 7 0 0 0,0 2 0 0 0,1 0 0 0 0,0 0 0 0 0,1 2 0 0 0,0 0 0 0 0,1 1 0 0 0,8-5 0 0 0,0-1 0 0 0,2-4 0 0 0,-28 18 0 0 0,0 1 0 0 0,1-1 0 0 0,-1 0 0 0 0,-1 0 0 0 0,1 0 0 0 0,0 0 0 0 0,0 1 0 0 0,0-1 0 0 0,0-1 0 0 0,-1 1 0 0 0,1 0 0 0 0,0 0 0 0 0,16-23 0 0 0,-16 23 0 0 0,0 0-1 0 0,0 1 0 0 0,-1-1 1 0 0,1 0-1 0 0,0 0 1 0 0,-1 0-1 0 0,1 0 1 0 0,-1 0-1 0 0,1 0 1 0 0,-1 0-1 0 0,0 0 0 0 0,1 0 1 0 0,-1 0-1 0 0,0 0 1 0 0,1 0-1 0 0,-1 0 1 0 0,0 0-1 0 0,0 0 0 0 0,0 0 1 0 0,0-1 0 0 0,-1 1-1 0 0,1 0-1 0 0,0 0 1 0 0,-1 1 0 0 0,1-1-1 0 0,-1 0 1 0 0,1 0 0 0 0,-1 0-1 0 0,1 1 1 0 0,-1-1 0 0 0,1 0 0 0 0,-1 1-1 0 0,0-1 1 0 0,1 1 0 0 0,-1-1-1 0 0,0 1 1 0 0,0-1 0 0 0,1 1-1 0 0,-1-1 1 0 0,0 1 1 0 0,-2-2-3 0 0,0 1 0 0 0,-1 0 0 0 0,1 0 0 0 0,0 1 0 0 0,0-1 0 0 0,0 1 0 0 0,0-1 0 0 0,-1 1 0 0 0,1 0 0 0 0,0 0 0 0 0,0 0 0 0 0,-2 1 3 0 0,-2 1 4 0 0,2-2 9 0 0,1 1 1 0 0,-1 0-1 0 0,0 1 0 0 0,1-1 1 0 0,-1 1-1 0 0,1 0 0 0 0,0 0 1 0 0,0 0-1 0 0,-3 2-13 0 0,0 1 46 0 0,-1 1 0 0 0,1 0 0 0 0,0 1 0 0 0,0 0 0 0 0,1 0 0 0 0,0 0 0 0 0,0 1 0 0 0,1-1 0 0 0,-1 1 0 0 0,-1 6-46 0 0,-8 10 151 0 0,13-21-114 0 0,-1 0 1 0 0,1 0 0 0 0,0 1-1 0 0,0 0 1 0 0,0-1 0 0 0,0 1-1 0 0,1 0 1 0 0,-1 0 0 0 0,1 0-1 0 0,0 0 1 0 0,0 0-1 0 0,1 0 1 0 0,-1 1-38 0 0,1 10 145 0 0,-1-10-100 0 0,1 0 1 0 0,0 0-1 0 0,0 0 0 0 0,0 0 0 0 0,0 0 1 0 0,1 0-1 0 0,0 0 0 0 0,0-1 0 0 0,1 1 1 0 0,-1 0-1 0 0,1 0 0 0 0,1 1-45 0 0,6 7 141 0 0,1-1-1 0 0,1 1 1 0 0,0-2 0 0 0,10 9-141 0 0,-15-16 23 0 0,0 0 0 0 0,0-1 0 0 0,0 0 0 0 0,1-1 0 0 0,-1 1 0 0 0,0-1 0 0 0,1 0 0 0 0,0-1 0 0 0,-1 1 0 0 0,1-1 1 0 0,2-1-24 0 0,0 2 46 0 0,-1-1-30 0 0,0-1-1 0 0,-1 0 1 0 0,1 0 0 0 0,-1 0 0 0 0,1-1 0 0 0,-1 0-1 0 0,1-1 1 0 0,-1 0 0 0 0,0 0 0 0 0,0 0 0 0 0,0-1-1 0 0,0 0 1 0 0,4-3-16 0 0,0 0-195 0 0,0-1 1 0 0,0 0-1 0 0,0-1 0 0 0,-1 0 0 0 0,-1 0 0 0 0,1-1 0 0 0,4-7 195 0 0,-9 10-474 0 0,-1-1 0 0 0,0 0-1 0 0,0 0 1 0 0,0 0 0 0 0,-1-1 0 0 0,0 1-1 0 0,1-7 475 0 0,-2 9-357 0 0,6-19-1398 0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11.657"/>
    </inkml:context>
    <inkml:brush xml:id="br0">
      <inkml:brushProperty name="width" value="0.05" units="cm"/>
      <inkml:brushProperty name="height" value="0.05" units="cm"/>
      <inkml:brushProperty name="color" value="#008C3A"/>
    </inkml:brush>
  </inkml:definitions>
  <inkml:trace contextRef="#ctx0" brushRef="#br0">10 0 5528 0 0,'-1'6'-1337'0'0,"-1"4"7154"0"0,1-8-2393 0 0,0-7-1838 0 0,1 4-538 0 0,0 1-51 0 0,0 0-43 0 0,0 0-164 0 0,0 0-71 0 0,0 0-14 0 0,0 0 15 0 0,0 0 68 0 0,0 0 32 0 0,0 0 4 0 0,0 0-1 0 0,0 0-6 0 0,0 0-1 0 0,0 0 0 0 0,0 0-37 0 0,0 0-158 0 0,1 3-393 0 0,0 0-1 0 0,0 0 1 0 0,-1 0-1 0 0,1 0 1 0 0,-1 0-1 0 0,0 0 1 0 0,0 0-1 0 0,0 0 1 0 0,-1 0-1 0 0,1 0 1 0 0,-1 2-228 0 0,-1 13 260 0 0,-3 39 241 0 0,5-56-493 0 0,0 4 11 0 0,0 0 1 0 0,0 0 0 0 0,1-1-1 0 0,0 1 1 0 0,-1 0 0 0 0,1-1-1 0 0,1 3-19 0 0,1 2 25 0 0,-1 0 0 0 0,-1 1-1 0 0,1-1 1 0 0,-1 9-25 0 0,3 21 60 0 0,1 1-7 0 0,-5-32-43 0 0,0-6-5 0 0,0-1-1 0 0,0 1 0 0 0,-1-1 1 0 0,2 1-1 0 0,-1-1 1 0 0,0 1-1 0 0,0-1 1 0 0,0 1-1 0 0,1-1 1 0 0,-1 0-1 0 0,1 1 0 0 0,-1-1 1 0 0,1 1-1 0 0,0-1-4 0 0,-1 1-62 0 0,0-2-50 0 0,0 0-15 0 0,0 0-82 0 0,0 0-343 0 0,0 0-154 0 0,0 0-28 0 0,0 0-85 0 0,0 0-319 0 0,0 0-140 0 0,0 0-938 0 0,0 0-3818 0 0,0 0-1639 0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12.070"/>
    </inkml:context>
    <inkml:brush xml:id="br0">
      <inkml:brushProperty name="width" value="0.05" units="cm"/>
      <inkml:brushProperty name="height" value="0.05" units="cm"/>
      <inkml:brushProperty name="color" value="#008C3A"/>
    </inkml:brush>
  </inkml:definitions>
  <inkml:trace contextRef="#ctx0" brushRef="#br0">1 1 17503 0 0,'0'0'399'0'0,"0"0"60"0"0,0 0 21 0 0,0 0-59 0 0,0 1-136 0 0,0 16 1427 0 0,0-15-698 0 0,0 0-18 0 0,3 68 3125 0 0,2-32-3068 0 0,-3-31-896 0 0,-1-1 0 0 0,0 1 0 0 0,0 0-1 0 0,-1 0 1 0 0,0-1 0 0 0,0 1-1 0 0,-1 1-156 0 0,1-3 19 0 0,-1 0 0 0 0,1 0-1 0 0,-1 1 1 0 0,2-1 0 0 0,-1 0-1 0 0,0 0 1 0 0,1 2-19 0 0,0-4 98 0 0,0-1 1 0 0,-1 0-1 0 0,0 1 1 0 0,0-1-1 0 0,0 1 0 0 0,0-1 1 0 0,0 1-1 0 0,0 0-98 0 0,0 2 157 0 0,-1 1-1 0 0,1-1 1 0 0,1 0 0 0 0,-1 0-1 0 0,1 1 1 0 0,0-1-1 0 0,0 0 1 0 0,1 1-157 0 0,0 0-115 0 0,-1-5-485 0 0,-1-1-226 0 0,0 0-50 0 0,0 0-47 0 0,0 0-153 0 0,0 0-68 0 0,0 0-953 0 0,0 0-3971 0 0,0 0-1702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7.387"/>
    </inkml:context>
    <inkml:brush xml:id="br0">
      <inkml:brushProperty name="width" value="0.1" units="cm"/>
      <inkml:brushProperty name="height" value="0.1" units="cm"/>
      <inkml:brushProperty name="color" value="#333333"/>
    </inkml:brush>
  </inkml:definitions>
  <inkml:trace contextRef="#ctx0" brushRef="#br0">1 659 8752 0 0,'0'0'673'0'0,"2"1"-157"0"0,28 32 6828 0 0,-15-17-6506 0 0,0 0-1 0 0,-1 1 1 0 0,-1 1 0 0 0,-1 0 0 0 0,0 0-838 0 0,25 36 1041 0 0,45 57 570 0 0,-69-99-1333 0 0,-13-12-270 0 0,0 0 0 0 0,0 0 1 0 0,0 0-1 0 0,0 1 0 0 0,0-1 1 0 0,1 0-1 0 0,-1 0 0 0 0,0 0 0 0 0,0 0 1 0 0,0 0-1 0 0,0 0 0 0 0,1 0 0 0 0,-1 0 1 0 0,0 0-1 0 0,0 0 0 0 0,0 0 0 0 0,0 0 1 0 0,0 0-1 0 0,1-1 0 0 0,-1 1 1 0 0,0 0-1 0 0,0 0 0 0 0,0 0 0 0 0,0 0 1 0 0,0 0-1 0 0,0 0 0 0 0,1 0 0 0 0,-1 0 1 0 0,0 0-1 0 0,0 0 0 0 0,0-1 0 0 0,0 1 1 0 0,0 0-1 0 0,0 0 0 0 0,0 0 1 0 0,0 0-1 0 0,0 0 0 0 0,0 0 0 0 0,1-1 1 0 0,-1 1-1 0 0,0 0 0 0 0,0 0 0 0 0,0 0 1 0 0,0 0-1 0 0,0 0 0 0 0,0-1 0 0 0,0 1-7 0 0,0-3 22 0 0,0 1 1 0 0,0-1 0 0 0,-1 0-1 0 0,1 1 1 0 0,-1-1 0 0 0,1 0-1 0 0,-1 1 1 0 0,0-1 0 0 0,0 1-24 0 0,-48-118-228 0 0,-5-12-732 0 0,46 107 717 0 0,1 0 1 0 0,0-1-1 0 0,2 0 0 0 0,0-8 243 0 0,5 30-19 0 0,0 1-1 0 0,-1-1 1 0 0,2 0-1 0 0,-1 1 1 0 0,0-1-1 0 0,1 1 1 0 0,0-1-1 0 0,-1 1 1 0 0,1-1-1 0 0,1 1 0 0 0,-1-1 1 0 0,0 1-1 0 0,1 0 1 0 0,0 0-1 0 0,0 0 1 0 0,1-2 19 0 0,-1 3-7 0 0,-1 0 0 0 0,0 1 1 0 0,1 0-1 0 0,0-1 0 0 0,-1 1 1 0 0,1 0-1 0 0,0 0 0 0 0,-1 0 1 0 0,1 0-1 0 0,0 0 0 0 0,0 0 0 0 0,0 1 1 0 0,0-1-1 0 0,0 0 0 0 0,0 1 1 0 0,0 0-1 0 0,0-1 0 0 0,0 1 1 0 0,0 0-1 0 0,0 0 0 0 0,0 0 1 0 0,0 0-1 0 0,0 1 0 0 0,0-1 0 0 0,0 0 1 0 0,0 1-1 0 0,0 0 0 0 0,0-1 1 0 0,0 1 6 0 0,8 3-3 0 0,-1 1 1 0 0,0-1-1 0 0,0 1 1 0 0,0 1-1 0 0,-1 0 1 0 0,5 4 2 0 0,12 12 197 0 0,7 10-197 0 0,-5-6 212 0 0,45 30 444 0 0,-65-50-602 0 0,0 0 0 0 0,1-1-1 0 0,0 0 1 0 0,0-1-1 0 0,1 1 1 0 0,-1-2 0 0 0,1 1-1 0 0,2-1-53 0 0,-1 2 74 0 0,-9-5 5 0 0,1 0-13 0 0,-1-1-59 0 0,0 1 0 0 0,-1-1 0 0 0,1 1-1 0 0,0-1 1 0 0,0 1 0 0 0,0-1-1 0 0,-1 1 1 0 0,1-1 0 0 0,0 1 0 0 0,-1-1-1 0 0,1 0 1 0 0,0 1 0 0 0,-1-1 0 0 0,1 0-1 0 0,-1 0 1 0 0,1 0 0 0 0,-1 1 0 0 0,0-1-1 0 0,1 0 1 0 0,-1 0 0 0 0,0 0 0 0 0,0 0-1 0 0,1 0-6 0 0,1-26 45 0 0,-2 10-53 0 0,5-117-129 0 0,-4 113-42 0 0,1 1-1 0 0,1-1 1 0 0,0 0 0 0 0,2 1-1 0 0,0 0 1 0 0,4-6 179 0 0,-5 16-98 0 0,0 0-13 0 0,0 0 0 0 0,1 0 0 0 0,2-3 111 0 0,-5 10-11 0 0,0 1-1 0 0,0-1 1 0 0,0 1-1 0 0,0-1 0 0 0,0 1 1 0 0,0 0-1 0 0,1 0 1 0 0,-1 0-1 0 0,1 0 0 0 0,-1 0 1 0 0,1 0-1 0 0,0 1 1 0 0,2-2 11 0 0,-3 3-4 0 0,0 0 0 0 0,-1 0 1 0 0,1 0-1 0 0,0 0 0 0 0,0 1 1 0 0,-1-1-1 0 0,1 0 0 0 0,0 1 1 0 0,-1-1-1 0 0,1 1 0 0 0,-1-1 1 0 0,1 1-1 0 0,0 0 0 0 0,-1-1 1 0 0,0 1-1 0 0,1 0 1 0 0,-1 0-1 0 0,1 0 0 0 0,-1 0 1 0 0,0 1-1 0 0,0-1 0 0 0,1 1 4 0 0,3 3-7 0 0,0 0 1 0 0,0 1-1 0 0,-1-1 0 0 0,0 1 0 0 0,0 0 7 0 0,28 58 301 0 0,-20-40-139 0 0,-11-20-118 0 0,1 0-1 0 0,0 1 0 0 0,0-1 1 0 0,1 0-1 0 0,-1-1 0 0 0,1 1 1 0 0,0 0-1 0 0,0-1 0 0 0,2 3-43 0 0,54 38 572 0 0,-55-41-553 0 0,1 0 1 0 0,-1 0-1 0 0,1-1 0 0 0,0 1 0 0 0,0-1 0 0 0,0 0 1 0 0,0 0-1 0 0,0-1 0 0 0,0 0 0 0 0,1 0 0 0 0,-1 0 0 0 0,0 0 1 0 0,1-1-1 0 0,-1 0 0 0 0,0 0 0 0 0,1 0 0 0 0,-1-1 1 0 0,0 1-1 0 0,1-1 0 0 0,-1-1 0 0 0,0 1 0 0 0,0-1 0 0 0,4-1-19 0 0,2-2 21 0 0,0 0-1 0 0,-1 0 0 0 0,0-1 1 0 0,0 0-1 0 0,0-1 0 0 0,-1 0 0 0 0,0 0 1 0 0,-1-1-1 0 0,1 0 0 0 0,4-8-20 0 0,-4 7-14 0 0,-1-1 0 0 0,-1-1 0 0 0,0 1 0 0 0,0-1-1 0 0,-1 0 1 0 0,-1-1 0 0 0,0 0 0 0 0,0 1 0 0 0,-2-2 0 0 0,1 1 0 0 0,-1 0-1 0 0,-1-1 1 0 0,1-5 14 0 0,-3 15-9 0 0,1-6-45 0 0,0 0 1 0 0,0-1-1 0 0,-1 1 1 0 0,0 0-1 0 0,0-1 1 0 0,-1 1 0 0 0,-1 0-1 0 0,0 0 1 0 0,0-1-1 0 0,-3-6 54 0 0,-1 2-100 0 0,0 0-1 0 0,-1 1 1 0 0,0 0-1 0 0,-1 0 0 0 0,-1 1 1 0 0,0 0-1 0 0,-8-8 101 0 0,7 10-91 0 0,8 7 76 0 0,0 1 0 0 0,0-1 0 0 0,0 1 0 0 0,0-1 0 0 0,-1 1 0 0 0,0 0 0 0 0,1 0-1 0 0,-1 0 1 0 0,0 0 0 0 0,0 0 0 0 0,0 1 0 0 0,0 0 0 0 0,0-1 0 0 0,0 1 0 0 0,0 0 0 0 0,0 0 0 0 0,-1 1 0 0 0,-1-1 15 0 0,4 1-4 0 0,0 0 1 0 0,0 0 0 0 0,1 0 0 0 0,-1 0-1 0 0,0 1 1 0 0,0-1 0 0 0,0 0-1 0 0,0 0 1 0 0,0 1 0 0 0,0-1 0 0 0,0 1-1 0 0,0-1 1 0 0,0 1 3 0 0,0 0 2 0 0,0 0 0 0 0,0 0 0 0 0,0 1 0 0 0,0-1 1 0 0,0 1-1 0 0,0-1 0 0 0,0 0 0 0 0,0 1 0 0 0,1 0 0 0 0,-1-1 0 0 0,0 1 0 0 0,1-1 1 0 0,-1 1-1 0 0,1 0 0 0 0,0 1-2 0 0,-2 3 11 0 0,1-2 21 0 0,0 1 0 0 0,1-1 0 0 0,-1 1-1 0 0,1-1 1 0 0,0 1 0 0 0,0 0 0 0 0,1 3-32 0 0,0 18 211 0 0,-1-25-196 0 0,-2 7 58 0 0,2 0 0 0 0,-1 0 0 0 0,1 0 1 0 0,0 0-1 0 0,1 0 0 0 0,0 0 0 0 0,0 0 0 0 0,0 0 1 0 0,3 7-74 0 0,3 4 182 0 0,-2-3-27 0 0,0 0 0 0 0,1 0 0 0 0,1-1-1 0 0,1 0-154 0 0,-5-10 25 0 0,0 0-1 0 0,1 0 1 0 0,-1-1-1 0 0,1 1 1 0 0,0-1-1 0 0,0 0 1 0 0,0 0-1 0 0,1-1 1 0 0,-1 1-1 0 0,1-1 1 0 0,0 0-1 0 0,0 0 1 0 0,4 2-25 0 0,-1-2 15 0 0,1-1 1 0 0,-1 1-1 0 0,1-1 1 0 0,0-1 0 0 0,-1 1-1 0 0,1-2 1 0 0,0 1-1 0 0,3-1-15 0 0,15-1 25 0 0,0-1 0 0 0,2-2-25 0 0,-12 2-6 0 0,0-1 0 0 0,-1-1-1 0 0,15-5 7 0 0,-23 6-61 0 0,1-1 0 0 0,-1 0-1 0 0,0 0 1 0 0,0-1 0 0 0,0 0 0 0 0,-1-1-1 0 0,6-4 62 0 0,18-15-685 0 0,-21 18-298 0 0,0-1 0 0 0,-1 0 0 0 0,8-9 983 0 0,2-7-1910 0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12.520"/>
    </inkml:context>
    <inkml:brush xml:id="br0">
      <inkml:brushProperty name="width" value="0.05" units="cm"/>
      <inkml:brushProperty name="height" value="0.05" units="cm"/>
      <inkml:brushProperty name="color" value="#008C3A"/>
    </inkml:brush>
  </inkml:definitions>
  <inkml:trace contextRef="#ctx0" brushRef="#br0">1 1 10136 0 0,'0'0'230'0'0,"0"0"30"0"0,0 0 19 0 0,4 18 7221 0 0,-1-9-5885 0 0,0 0 1 0 0,0-1 0 0 0,-1 1 0 0 0,0 0-1 0 0,0 6-1615 0 0,1 4 792 0 0,2 14 468 0 0,-6-16-594 0 0,1-13-556 0 0,-1 1 1 0 0,1 0-1 0 0,0-1 0 0 0,0 1 0 0 0,1-1 0 0 0,-1 1 1 0 0,1-1-1 0 0,0 1 0 0 0,0-1 0 0 0,1 2-110 0 0,-1-4 21 0 0,-1 0 0 0 0,1 0 0 0 0,0 1-1 0 0,-1-1 1 0 0,0 0 0 0 0,0 1 0 0 0,0-1 0 0 0,0 3-21 0 0,1 3 28 0 0,-1-5 14 0 0,0 3-43 0 0,0-5-63 0 0,0-1-37 0 0,0 0-43 0 0,0 0-16 0 0,0 0-7 0 0,0 0-116 0 0,0 0-481 0 0,0 0-209 0 0,0 0-40 0 0,0 0-130 0 0,0 0-505 0 0,0 0-221 0 0,0 0-46 0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12.971"/>
    </inkml:context>
    <inkml:brush xml:id="br0">
      <inkml:brushProperty name="width" value="0.05" units="cm"/>
      <inkml:brushProperty name="height" value="0.05" units="cm"/>
      <inkml:brushProperty name="color" value="#008C3A"/>
    </inkml:brush>
  </inkml:definitions>
  <inkml:trace contextRef="#ctx0" brushRef="#br0">0 0 13536 0 0,'0'0'620'0'0,"0"0"-16"0"0,0 0-191 0 0,0 0 631 0 0,0 0 314 0 0,2 1 68 0 0,5 2-20 0 0,-6-2-132 0 0,-1-1-61 0 0,2 7 1096 0 0,1 2-1902 0 0,0-1 0 0 0,0 1 0 0 0,-1 0-1 0 0,0-1 1 0 0,0 1 0 0 0,-1 0 0 0 0,0 0 0 0 0,-1 0-1 0 0,0 1 1 0 0,-1 5-407 0 0,1 1 278 0 0,0 0 1 0 0,1 0-1 0 0,1 2-278 0 0,3 39 1589 0 0,-3-43-1574 0 0,-2-12-20 0 0,0 1 1 0 0,1-1-1 0 0,-1 1 0 0 0,1-1 0 0 0,-1 1 0 0 0,1-1 0 0 0,0 0 0 0 0,0 1 1 0 0,0-1-1 0 0,0 0 0 0 0,1 0 0 0 0,-1 1 0 0 0,1-1 5 0 0,-1 0-337 0 0,-1 4-306 0 0,0-4-2670 0 0,0-2-3606 0 0,0 0-1868 0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56.644"/>
    </inkml:context>
    <inkml:brush xml:id="br0">
      <inkml:brushProperty name="width" value="0.05" units="cm"/>
      <inkml:brushProperty name="height" value="0.05" units="cm"/>
      <inkml:brushProperty name="color" value="#008C3A"/>
    </inkml:brush>
  </inkml:definitions>
  <inkml:trace contextRef="#ctx0" brushRef="#br0">16 3739 7024 0 0,'0'0'322'0'0,"0"0"-7"0"0,0 0-124 0 0,0 0 233 0 0,-1-1 120 0 0,-2-2-1719 0 0,-8-9 10245 0 0,10 11-4227 0 0,9 6-4250 0 0,1 1-180 0 0,1-1 0 0 0,-1 0 0 0 0,1-1 0 0 0,0 0 0 0 0,0 0 0 0 0,1-1 0 0 0,-1-1 0 0 0,1 1 0 0 0,-1-2 0 0 0,6 1-413 0 0,14 0 423 0 0,0-1 0 0 0,1-1 0 0 0,2-2-423 0 0,-18 0 191 0 0,1-1 0 0 0,-1 0 0 0 0,15-5-191 0 0,12-3 212 0 0,-16 4-4 0 0,0-1-1 0 0,0-1 1 0 0,14-8-208 0 0,3-7 286 0 0,-29 16-152 0 0,0 0-1 0 0,8-2-133 0 0,-7 3 141 0 0,0-1 0 0 0,7-6-141 0 0,10-4 134 0 0,-17 9-36 0 0,0-1 0 0 0,0 0-1 0 0,0-1-97 0 0,8-6 115 0 0,66-57 252 0 0,-55 47-223 0 0,-1-1 1 0 0,4-5-145 0 0,0 0 198 0 0,24-16-198 0 0,-31 27 9 0 0,-1-2 1 0 0,-1-1 0 0 0,14-17-10 0 0,3-9 45 0 0,14-16 139 0 0,-2-2 0 0 0,9-22-184 0 0,-19 23 116 0 0,-6 7-45 0 0,7-17-71 0 0,81-142 129 0 0,-100 174-95 0 0,-17 27-21 0 0,0 0 0 0 0,1-5-13 0 0,11-24 20 0 0,0 0 60 0 0,-3 0 1 0 0,12-39-81 0 0,-25 66 3 0 0,0 0 0 0 0,2 1-1 0 0,0 0 1 0 0,10-13-3 0 0,-18 31 0 0 0,12-25 0 0 0,0-1 0 0 0,-2-1 0 0 0,1-8 0 0 0,-2 9 0 0 0,0 0 0 0 0,2 0 0 0 0,5-6 0 0 0,0 0 36 0 0,6-16-36 0 0,11-22 28 0 0,17-30 2 0 0,-29 54-8 0 0,2 2 1 0 0,6-5-23 0 0,17-24 55 0 0,-7 10-57 0 0,17-15 2 0 0,1-1 20 0 0,-27 35 24 0 0,37-39-44 0 0,-42 53 64 0 0,-1-1 0 0 0,6-12-64 0 0,9-11 8 0 0,2 2 0 0 0,2 2 0 0 0,2 2 0 0 0,22-15-8 0 0,-26 27 0 0 0,1 2 0 0 0,3 2 0 0 0,20-11 0 0 0,12-4 1 0 0,-9 5 4 0 0,1 3 0 0 0,24-7-5 0 0,218-77 141 0 0,-274 113-141 0 0,1 2 0 0 0,21-3 0 0 0,-32 8 0 0 0,68-8 0 0 0,-71 8 0 0 0,0 2 0 0 0,0 1 0 0 0,22 0 0 0 0,-27 1 0 0 0,0-2 0 0 0,-1 0 0 0 0,1-2 0 0 0,-1 0 0 0 0,4-2 0 0 0,31-2 0 0 0,-52 8 0 0 0,4-1-2 0 0,-1 1 0 0 0,1 0-1 0 0,-1 0 1 0 0,1 0 0 0 0,-1 1 0 0 0,5 0 2 0 0,-9 0-70 0 0,-2 0-23 0 0,0 0-3 0 0,0 0-51 0 0,0 0-213 0 0,0 0-96 0 0,-12 6-2204 0 0,10-5 803 0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0:57.707"/>
    </inkml:context>
    <inkml:brush xml:id="br0">
      <inkml:brushProperty name="width" value="0.05" units="cm"/>
      <inkml:brushProperty name="height" value="0.05" units="cm"/>
      <inkml:brushProperty name="color" value="#008C3A"/>
    </inkml:brush>
  </inkml:definitions>
  <inkml:trace contextRef="#ctx0" brushRef="#br0">835 123 9528 0 0,'0'0'432'0'0,"0"0"-4"0"0,0-9-103 0 0,0-43 6489 0 0,-1 50-6586 0 0,1-1 0 0 0,-1 1 0 0 0,1 0 0 0 0,-1 0 0 0 0,0 0-1 0 0,0 0 1 0 0,0 0 0 0 0,0 1 0 0 0,0-1 0 0 0,-1 0-1 0 0,1 0 1 0 0,0 1 0 0 0,-2-2-228 0 0,-1-1 496 0 0,0 0-1 0 0,0 0 1 0 0,0 1 0 0 0,0 0-1 0 0,-4-2-495 0 0,2 2 323 0 0,0 1 0 0 0,0 1-1 0 0,-1-1 1 0 0,1 1-1 0 0,-1 0 1 0 0,1 0 0 0 0,-1 1-1 0 0,1 0 1 0 0,0 0-1 0 0,-5 1-322 0 0,-5 0 426 0 0,-4 0 130 0 0,0 1-1 0 0,1 1 1 0 0,-14 3-556 0 0,-6 2 448 0 0,31-6-315 0 0,-1 0 0 0 0,1 0 1 0 0,0 1-1 0 0,0 0 0 0 0,0 1 1 0 0,1-1-1 0 0,-7 5-133 0 0,-7 6 840 0 0,-17 16-840 0 0,30-24 64 0 0,-12 12 113 0 0,0 1 0 0 0,2 1 0 0 0,0 1 0 0 0,2 0 0 0 0,-10 17-177 0 0,-25 31 271 0 0,28-40-62 0 0,2 1 0 0 0,-14 27-209 0 0,-30 68 274 0 0,35-67-217 0 0,7-5 50 0 0,1 0 1 0 0,-3 24-108 0 0,24-75-1 0 0,-5 21 16 0 0,1 1 1 0 0,1-1-1 0 0,2 1 1 0 0,0-1-1 0 0,1 19-15 0 0,2-25 0 0 0,0-1 0 0 0,1 1 0 0 0,1-1 0 0 0,0 1 0 0 0,1-1 0 0 0,1 0 0 0 0,1 0 0 0 0,7 16 0 0 0,1-1 0 0 0,17 26 0 0 0,15 12 0 0 0,-36-55 0 0 0,1-1 0 0 0,1 0 0 0 0,0-1 0 0 0,0-1 0 0 0,6 4 0 0 0,8 8 0 0 0,-10-11 0 0 0,1 0 0 0 0,0-1 0 0 0,1 0 0 0 0,0-2 0 0 0,1 0 0 0 0,16 5 0 0 0,0-2 0 0 0,0-1 0 0 0,1-2 0 0 0,1-1 0 0 0,-1-2 0 0 0,1-2 0 0 0,0-1 0 0 0,0-2 0 0 0,37-4 0 0 0,-56 2 0 0 0,1-1 0 0 0,-1-1 0 0 0,0-1 0 0 0,0 0 0 0 0,0-1 0 0 0,5-3 0 0 0,13-5 0 0 0,-19 7 0 0 0,-1 0 0 0 0,0-1 0 0 0,3-2 0 0 0,0-1 0 0 0,-6 3 0 0 0,0 0 0 0 0,0-1 0 0 0,-1 0 0 0 0,0-1 0 0 0,0 0 0 0 0,-1 0 0 0 0,0-2 0 0 0,0 0 0 0 0,9-11 0 0 0,-15 17 0 0 0,0 0 0 0 0,0-1 0 0 0,-1 1 0 0 0,0-1 0 0 0,1-1 0 0 0,4-7 0 0 0,1 0 0 0 0,6-7 0 0 0,-7 11 0 0 0,-1-1 0 0 0,0 0 0 0 0,0 0 0 0 0,1-6 0 0 0,12-15 0 0 0,-16 25 0 0 0,-1 1 0 0 0,1-1 0 0 0,-1 0 0 0 0,1-3 0 0 0,16-32 0 0 0,-15 31 0 0 0,0 0 0 0 0,-1 0 0 0 0,-1 0 0 0 0,1-1 0 0 0,-2 0 0 0 0,1 0 0 0 0,5-36 0 0 0,-4 27 0 0 0,-1 0 0 0 0,-1-1 0 0 0,-1 1 0 0 0,-1-4 0 0 0,0 2 0 0 0,-1-4 0 0 0,-1 0 0 0 0,-4-25 0 0 0,-1 17 0 0 0,-4-11 0 0 0,6 27 0 0 0,4 14 0 0 0,-1-1 0 0 0,-1 1 0 0 0,1 0 0 0 0,-2-4 0 0 0,-5-10 0 0 0,0-1 0 0 0,-1-1 0 0 0,-1 2 0 0 0,0-1 0 0 0,-12-14 0 0 0,-10-12 0 0 0,19 26 0 0 0,-1 1 0 0 0,-14-13 0 0 0,22 24 0 0 0,0 0 0 0 0,0-1 0 0 0,0 1 0 0 0,-1-5 0 0 0,-18-26 0 0 0,6 15 0 0 0,13 16 0 0 0,0-1 0 0 0,0 2 0 0 0,-1-1 0 0 0,0 1 0 0 0,-1 0 0 0 0,1 0 0 0 0,-3 0 0 0 0,-7-5 0 0 0,12 9 0 0 0,1-1 0 0 0,-1 1 0 0 0,0 1 0 0 0,0-1 0 0 0,0 1 0 0 0,0-1 0 0 0,-3 1 0 0 0,-10-3 0 0 0,0 1 0 0 0,-1 1 0 0 0,1 0 0 0 0,-1 1 0 0 0,-10 2 0 0 0,-146 5 0 0 0,171-5-207 0 0,1 0 0 0 0,-1-1 0 0 0,1 1 0 0 0,0-1 0 0 0,-1 1 0 0 0,1-1 0 0 0,0 0 0 0 0,-1 0 0 0 0,1 0 0 0 0,0-1 0 0 0,0 1 0 0 0,-1-2 207 0 0,2 2-192 0 0,0-1-1 0 0,0 1 0 0 0,0-1 0 0 0,1 0 0 0 0,-1 1 1 0 0,0-1-1 0 0,1 0 0 0 0,0 0 0 0 0,-1 0 0 0 0,1-1 1 0 0,0 1-1 0 0,0 0 0 0 0,0 0 0 0 0,0-1 0 0 0,1 1 1 0 0,-1 0-1 0 0,0-2 193 0 0,1-5-1591 0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2.592"/>
    </inkml:context>
    <inkml:brush xml:id="br0">
      <inkml:brushProperty name="width" value="0.05" units="cm"/>
      <inkml:brushProperty name="height" value="0.05" units="cm"/>
      <inkml:brushProperty name="color" value="#E71225"/>
    </inkml:brush>
  </inkml:definitions>
  <inkml:trace contextRef="#ctx0" brushRef="#br0">33 17 3680 0 0,'0'0'284'0'0,"-2"1"-112"0"0,-7 5 225 0 0,6-5 121 0 0,3 1 23 0 0,-16 15 615 0 0,14-15-528 0 0,2-2 4 0 0,0 0-19 0 0,0 0-77 0 0,0 0-31 0 0,0 0-7 0 0,0 0 47 0 0,0 0 207 0 0,0 0 89 0 0,0 0 21 0 0,0 0-26 0 0,0 0-118 0 0,0 0-50 0 0,0 0-10 0 0,0 0-24 0 0,0 0-89 0 0,1 1-433 0 0,0 0 0 0 0,0-1-1 0 0,0 1 1 0 0,0 0-1 0 0,0 0 1 0 0,1-1-1 0 0,-1 1 1 0 0,0 0-1 0 0,0-1 1 0 0,1 1-1 0 0,-1-1 1 0 0,0 0-1 0 0,1 1 1 0 0,-1-1-1 0 0,0 0 1 0 0,1 0 0 0 0,0 0-112 0 0,25-4 974 0 0,3-1-33 0 0,5 3-161 0 0,0-2 0 0 0,4-1-780 0 0,41-5 882 0 0,53-3 490 0 0,-99 9-1126 0 0,-16 1-71 0 0,0 1 0 0 0,1 0 0 0 0,-1 2 0 0 0,5 0-175 0 0,55 8 471 0 0,38 3-78 0 0,-92-8-295 0 0,0 1-1 0 0,0 0 1 0 0,23 9-98 0 0,18 4 137 0 0,-23-6 87 0 0,-1 2 1 0 0,-1 1-1 0 0,38 20-224 0 0,-57-24 89 0 0,-6-3 10 0 0,-1 1-1 0 0,0 1 0 0 0,10 7-98 0 0,7 5 94 0 0,-8-5-7 0 0,-1 1-1 0 0,-1 1 1 0 0,11 12-87 0 0,-16-14 55 0 0,-3-2 12 0 0,-1 0 0 0 0,0 1 0 0 0,-1 1 0 0 0,5 10-67 0 0,11 14 125 0 0,-16-23-50 0 0,-1 1-1 0 0,-1 0 0 0 0,0 1 0 0 0,0 3-74 0 0,1 1 115 0 0,1 0 0 0 0,7 11-115 0 0,-7-12 60 0 0,-1 0 1 0 0,0 1-1 0 0,-2 0 1 0 0,0 1-1 0 0,-2 2-60 0 0,12 32 90 0 0,-5-13 60 0 0,6 44-150 0 0,-10-45 69 0 0,-5-15-5 0 0,-1 1-1 0 0,-2-1 1 0 0,-1 13-64 0 0,1 8 70 0 0,-1 45 74 0 0,-1-45 32 0 0,4 29-176 0 0,6 68 192 0 0,-5-10-125 0 0,4 110 186 0 0,-4-147-162 0 0,7 74 10 0 0,-4-51-100 0 0,-7 104-1 0 0,-2-81-25 0 0,-1-56 96 0 0,0-31 239 0 0,4 21-310 0 0,1-46 17 0 0,14 155 49 0 0,-3-123-66 0 0,-4-25 0 0 0,-7-32 0 0 0,1-1 0 0 0,-1 1 0 0 0,1-1 0 0 0,2 3 0 0 0,7 22 0 0 0,-8-19-112 0 0,1 0-1 0 0,0-1 1 0 0,1 0 0 0 0,3 4 112 0 0,-7-12-67 0 0,-1-4-420 0 0,-1-1-22 0 0,5 5-3169 0 0,-5-5 1964 0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3.494"/>
    </inkml:context>
    <inkml:brush xml:id="br0">
      <inkml:brushProperty name="width" value="0.05" units="cm"/>
      <inkml:brushProperty name="height" value="0.05" units="cm"/>
      <inkml:brushProperty name="color" value="#E71225"/>
    </inkml:brush>
  </inkml:definitions>
  <inkml:trace contextRef="#ctx0" brushRef="#br0">759 146 4144 0 0,'0'0'319'0'0,"-2"0"-210"0"0,-30-15 12266 0 0,-19-5-12375 0 0,47 19 99 0 0,-6-2 787 0 0,0 0-1 0 0,0 0 1 0 0,-1 1 0 0 0,1 1-1 0 0,-1 0 1 0 0,-9 0-886 0 0,8 1 366 0 0,0 1 1 0 0,0 0 0 0 0,1 1 0 0 0,-1 0-1 0 0,1 1 1 0 0,-1 0 0 0 0,1 1 0 0 0,0 0-1 0 0,0 1 1 0 0,0 0-367 0 0,-4 3 219 0 0,2-2-27 0 0,0 1 0 0 0,1 1 1 0 0,0 0-1 0 0,0 0 0 0 0,-1 3-192 0 0,9-8 37 0 0,-41 37 809 0 0,2 2-1 0 0,-20 28-845 0 0,49-52 218 0 0,2 1-1 0 0,-1 2-217 0 0,-17 26 309 0 0,10-17-130 0 0,1 1 0 0 0,2 2 1 0 0,1-1-1 0 0,1 2 0 0 0,2 0 0 0 0,1 1 0 0 0,2 0 1 0 0,2 1-1 0 0,1-1 0 0 0,-1 25-179 0 0,6-46 34 0 0,1 1-1 0 0,1-1 0 0 0,1 0 1 0 0,0 0-1 0 0,0 0 1 0 0,2 0-1 0 0,-1 0 1 0 0,2 0-1 0 0,1 1-33 0 0,7 27 52 0 0,-7-26-17 0 0,0-1 0 0 0,0 1 1 0 0,3 1-36 0 0,3 7 40 0 0,2-1 0 0 0,1-1 0 0 0,0 0 0 0 0,4 3-40 0 0,-9-15 18 0 0,0 1 0 0 0,0-2-1 0 0,1 1 1 0 0,1-1-1 0 0,-1-1 1 0 0,1 0-1 0 0,1 0 1 0 0,10 5-18 0 0,-12-8 2 0 0,-1 0 13 0 0,0-1-1 0 0,1 0 1 0 0,0 0-1 0 0,0-1 1 0 0,6 1-15 0 0,10 3 36 0 0,-13-3-12 0 0,-1-1-1 0 0,1-1 0 0 0,9 1-23 0 0,10-3 4 0 0,0-1 1 0 0,-1-2-1 0 0,28-6-4 0 0,10-1-2 0 0,-47 7 11 0 0,1-1 0 0 0,-1-1 0 0 0,0-1 1 0 0,0-1-1 0 0,0-1 0 0 0,-1-1 0 0 0,11-7-9 0 0,-6 4 0 0 0,-18 9 2 0 0,1-1 1 0 0,-1 0-1 0 0,-1 0 1 0 0,1-1-1 0 0,4-4-2 0 0,8-7 41 0 0,19-17 54 0 0,2-4-95 0 0,-30 26 0 0 0,0-1 1 0 0,0 0 0 0 0,-1-1 0 0 0,-1 0 0 0 0,4-8-1 0 0,9-16 2 0 0,-13 23 8 0 0,0-1 0 0 0,-1 0 1 0 0,-1 0-1 0 0,0-1 0 0 0,3-11-10 0 0,-7 16 5 0 0,2-6 10 0 0,-1-1 0 0 0,0 1-1 0 0,-1-1 1 0 0,-1 0-15 0 0,-1-1 5 0 0,2-35-2 0 0,-3 0 0 0 0,-3-15-3 0 0,1 41 0 0 0,1 12 0 0 0,0 0 0 0 0,-3-11 0 0 0,-2-1 0 0 0,0 1 0 0 0,-2 0 0 0 0,-1 0 0 0 0,-2 1 0 0 0,-1-2 0 0 0,7 18 0 0 0,0 0 0 0 0,0 0 0 0 0,-1 1 0 0 0,-1 0 0 0 0,1 0 0 0 0,-1 0 0 0 0,-1 1 0 0 0,0 0 0 0 0,0 1 0 0 0,0 0 0 0 0,-4-2 0 0 0,-18-12 0 0 0,17 12 0 0 0,0 0 0 0 0,-9-5 0 0 0,-42-16 0 0 0,37 18 0 0 0,0-1 0 0 0,1-1 0 0 0,1-1 0 0 0,-12-10 0 0 0,-16-8 0 0 0,38 22-29 0 0,7 5-50 0 0,0 0-1 0 0,1 0 0 0 0,0 0 1 0 0,0-1-1 0 0,-3-4 80 0 0,8 4-184 0 0,2 6-3179 0 0,0 1-3545 0 0,0 0 6888 0 0,0 0-9397 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5.181"/>
    </inkml:context>
    <inkml:brush xml:id="br0">
      <inkml:brushProperty name="width" value="0.05" units="cm"/>
      <inkml:brushProperty name="height" value="0.05" units="cm"/>
      <inkml:brushProperty name="color" value="#E71225"/>
    </inkml:brush>
  </inkml:definitions>
  <inkml:trace contextRef="#ctx0" brushRef="#br0">0 157 7488 0 0,'0'0'340'0'0,"0"0"-6"0"0,0 0-87 0 0,0 0 422 0 0,0 0 209 0 0,0 0 39 0 0,0 0-13 0 0,0 0-93 0 0,0 0-41 0 0,0 0-8 0 0,0 0-6 0 0,0 0-16 0 0,0 0-4 0 0,0 0-1 0 0,0 0-20 0 0,0 0-91 0 0,0 0-44 0 0,2 0-11 0 0,5 1-121 0 0,0 0 0 0 0,-1 0 0 0 0,1-1-1 0 0,0 0 1 0 0,-1-1 0 0 0,1 0 0 0 0,5-1-448 0 0,22-1 1065 0 0,126-3 1193 0 0,-118 3-1892 0 0,125-5 745 0 0,117 2-62 0 0,3-9-525 0 0,-61 2-299 0 0,-67 2-145 0 0,1 1-36 0 0,-61 6-158 0 0,47-1 146 0 0,146 0 577 0 0,-288 5-604 0 0,407-11 502 0 0,-261 2-366 0 0,54-1 19 0 0,-74 2-13 0 0,4 6-147 0 0,-21 10 12 0 0,-13-6 29 0 0,111-4 42 0 0,-126-6-10 0 0,-66 7-22 0 0,0 0-1 0 0,0-1 0 0 0,8-3-50 0 0,9-1 24 0 0,-23 6-24 0 0,-2 0-19 0 0,-9 0-70 0 0,16-4-75 0 0,-5-1-492 0 0,-4 3 212 0 0,-7 1-107 0 0,-2 1-22 0 0,0 0-162 0 0,0 0-666 0 0,0 0-287 0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5.850"/>
    </inkml:context>
    <inkml:brush xml:id="br0">
      <inkml:brushProperty name="width" value="0.05" units="cm"/>
      <inkml:brushProperty name="height" value="0.05" units="cm"/>
      <inkml:brushProperty name="color" value="#E71225"/>
    </inkml:brush>
  </inkml:definitions>
  <inkml:trace contextRef="#ctx0" brushRef="#br0">772 157 14944 0 0,'-25'-11'340'0'0,"25"10"-316"0"0,-1 1 1 0 0,1 0 0 0 0,0 0 0 0 0,0 0 0 0 0,-1-1-1 0 0,1 1 1 0 0,0 0 0 0 0,0 0 0 0 0,0-1 0 0 0,-1 1-1 0 0,1 0 1 0 0,0 0 0 0 0,0-1 0 0 0,0 1 0 0 0,0 0-1 0 0,-1-1 1 0 0,1 1 0 0 0,0 0 0 0 0,0-1 0 0 0,0 1 0 0 0,0 0-1 0 0,0 0 1 0 0,0-1 0 0 0,0 1 0 0 0,0 0 0 0 0,0-1-1 0 0,0 1 1 0 0,0 0 0 0 0,0-1 0 0 0,0 1 0 0 0,0 0-1 0 0,0-1 1 0 0,0 1 0 0 0,1-1-25 0 0,-2-7 320 0 0,-3 3-241 0 0,2 1-69 0 0,-1 0-1 0 0,1 0 1 0 0,-1 0-1 0 0,1 0 1 0 0,0 0-1 0 0,0-2-9 0 0,-1-1 495 0 0,0-1-1 0 0,-1 1 1 0 0,0 0-1 0 0,0 1 1 0 0,-1-1-1 0 0,0 1 1 0 0,-3-5-495 0 0,6 9 140 0 0,0 0 0 0 0,0 0 1 0 0,0 0-1 0 0,-1 0 0 0 0,1 0 0 0 0,0 0 1 0 0,-1 1-1 0 0,1-1 0 0 0,-1 1 1 0 0,1-1-1 0 0,-1 1 0 0 0,0 0 1 0 0,0 0-1 0 0,0 0 0 0 0,1 0 0 0 0,-1 1 1 0 0,0-1-1 0 0,-1 1-140 0 0,4 0 49 0 0,-1 0 1 0 0,0 0-1 0 0,1 0 0 0 0,-1 0 1 0 0,0 0-1 0 0,1 0 0 0 0,-1-1 1 0 0,0 1-1 0 0,1 0 0 0 0,-1 0 1 0 0,0-1-1 0 0,1 1 0 0 0,-1 0 1 0 0,1-1-1 0 0,-1 1 0 0 0,0 0-49 0 0,-5-3 167 0 0,-2 2 26 0 0,-1 1 0 0 0,1 0 0 0 0,-1 1 0 0 0,1 0 0 0 0,-1 0 0 0 0,-1 2-193 0 0,-20 1 498 0 0,16-1-299 0 0,0 0 0 0 0,1 0 1 0 0,-1 1-1 0 0,1 1 0 0 0,-3 2-199 0 0,-67 33 747 0 0,43-21-393 0 0,29-12-226 0 0,0 0-1 0 0,0 0 1 0 0,1 1-1 0 0,0 0 1 0 0,0 1-1 0 0,-1 1-127 0 0,-24 22 322 0 0,24-22-199 0 0,-1 1 0 0 0,1 0 0 0 0,1 1 1 0 0,0 0-1 0 0,-2 5-123 0 0,-42 69 598 0 0,51-80-555 0 0,-14 28 186 0 0,2 0 0 0 0,1 1-1 0 0,2 0 1 0 0,-3 20-229 0 0,11-43 29 0 0,2 0 15 0 0,-1 0 0 0 0,2-1 0 0 0,0 1 0 0 0,0 0-1 0 0,1 3-43 0 0,-2 32 141 0 0,0-28-78 0 0,1 0-1 0 0,1 0 1 0 0,1 0 0 0 0,0 0-1 0 0,2 0 1 0 0,3 16-63 0 0,2 3 35 0 0,-5-17-17 0 0,2-1 1 0 0,0 0 0 0 0,1 0-1 0 0,1 0 1 0 0,1 0-19 0 0,2 2-1 0 0,-7-13 3 0 0,1 0-1 0 0,1-1 0 0 0,-1 1 1 0 0,1-1-1 0 0,1 0 1 0 0,-1 0-1 0 0,1 0 1 0 0,6 4-2 0 0,-3-4 14 0 0,1 1 0 0 0,0-2 0 0 0,1 0 0 0 0,0 0 0 0 0,0-1 0 0 0,0 0 1 0 0,1-1-1 0 0,0 0 0 0 0,0-1 0 0 0,0 0 0 0 0,0-1 0 0 0,6 0-14 0 0,6 1 16 0 0,0-2-1 0 0,0 0 0 0 0,1-2 0 0 0,-1-1 1 0 0,0-1-1 0 0,1 0-15 0 0,7-4 27 0 0,-1-1-1 0 0,0-2 1 0 0,-1 0 0 0 0,0-2-1 0 0,0-2 1 0 0,-1 0 0 0 0,0-3-27 0 0,5-4 12 0 0,0-1 1 0 0,-2-2 0 0 0,0-1 0 0 0,-2-1 0 0 0,23-25-13 0 0,-42 39 10 0 0,0-1 1 0 0,-1 0 0 0 0,0 0-1 0 0,-1-1 1 0 0,5-8-11 0 0,9-17 11 0 0,-16 28-5 0 0,0-1 1 0 0,0-1 0 0 0,-1 1-1 0 0,-1-1 1 0 0,0 0 0 0 0,0 0-1 0 0,-1-1 1 0 0,1-10-7 0 0,4-20 24 0 0,-5 25-4 0 0,0-1 0 0 0,-1-5-20 0 0,-3 10 5 0 0,0 0-1 0 0,-1 0 1 0 0,-3-12-5 0 0,0-11 39 0 0,3 17-36 0 0,-1 1 0 0 0,-1-1-1 0 0,-1 1 1 0 0,-6-17-3 0 0,2 9 4 0 0,2 7 13 0 0,-1 0-1 0 0,0 0 0 0 0,-9-14-16 0 0,13 30 4 0 0,-1-5-3 0 0,-1 0 0 0 0,0 1 0 0 0,-1 0 1 0 0,1 0-1 0 0,-2 1 0 0 0,-4-5-1 0 0,-41-36 0 0 0,38 38 0 0 0,10 6 0 0 0,0 0 0 0 0,-1 1 0 0 0,0 0 0 0 0,1 0 0 0 0,-1 0 0 0 0,-1 1 0 0 0,-22-14-62 0 0,23 12 13 0 0,0 1-1 0 0,-1 0 1 0 0,1 0 0 0 0,-1 0 0 0 0,0 1 0 0 0,-2-1 49 0 0,5 2-103 0 0,0 1 1 0 0,0-1-1 0 0,0 0 1 0 0,1 0-1 0 0,-1 0 1 0 0,0-1-1 0 0,1 1 1 0 0,-1-1-1 0 0,1 1 1 0 0,-1-1-1 0 0,1 0 1 0 0,0 0 0 0 0,0 0-1 0 0,-2-2 103 0 0,-3 0-1173 0 0,4 3-797 0 0,2 0-4861 0 0,1 1-2002 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6.815"/>
    </inkml:context>
    <inkml:brush xml:id="br0">
      <inkml:brushProperty name="width" value="0.05" units="cm"/>
      <inkml:brushProperty name="height" value="0.05" units="cm"/>
      <inkml:brushProperty name="color" value="#E71225"/>
    </inkml:brush>
  </inkml:definitions>
  <inkml:trace contextRef="#ctx0" brushRef="#br0">0 165 5064 0 0,'0'0'232'0'0,"0"0"288"0"0,0 0 1082 0 0,0 0 470 0 0,0 0 96 0 0,0 0-138 0 0,0 0-670 0 0,3-1-295 0 0,14-1 429 0 0,-3 0-322 0 0,0-1 0 0 0,1 0 0 0 0,2-1-1172 0 0,-9 2 251 0 0,1 0-1 0 0,-1 0 0 0 0,1 1 0 0 0,-1 1 0 0 0,1 0 1 0 0,-1 0-251 0 0,32-2 758 0 0,44-7 680 0 0,-24 4 380 0 0,14-5-1818 0 0,-60 8 211 0 0,0 0-1 0 0,11 1-210 0 0,21-2 379 0 0,69-5 285 0 0,47-4-131 0 0,16-5-162 0 0,-83 10-141 0 0,-46 5 3 0 0,-1-3 1 0 0,11-4-234 0 0,7-2 720 0 0,67-3-720 0 0,-47 6 175 0 0,-35 3-2 0 0,28 1-173 0 0,43 1 99 0 0,-116 2-99 0 0,1-1-69 0 0,-6 1-294 0 0,-1 1-134 0 0,0 0-23 0 0,0 0-195 0 0,0 0-790 0 0,0 0-338 0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7.451"/>
    </inkml:context>
    <inkml:brush xml:id="br0">
      <inkml:brushProperty name="width" value="0.05" units="cm"/>
      <inkml:brushProperty name="height" value="0.05" units="cm"/>
      <inkml:brushProperty name="color" value="#E71225"/>
    </inkml:brush>
  </inkml:definitions>
  <inkml:trace contextRef="#ctx0" brushRef="#br0">678 70 6912 0 0,'0'0'314'0'0,"-1"-2"-6"0"0,1 2-330 0 0,-4-7 375 0 0,1 1 1 0 0,-2 0 0 0 0,1 1 0 0 0,-2-3-354 0 0,4 6 887 0 0,-1 0 1 0 0,1 0-1 0 0,-1 0 1 0 0,1 0-1 0 0,-1 1 1 0 0,0-1 0 0 0,-1 0-888 0 0,-9-6 3200 0 0,11 7-2929 0 0,0 0 0 0 0,0 0-1 0 0,0 0 1 0 0,0 0 0 0 0,0 0 0 0 0,0 0-1 0 0,0 0 1 0 0,-1 1 0 0 0,1-1-1 0 0,-2 0-270 0 0,-5 0 290 0 0,1 0-1 0 0,-1 1 0 0 0,0 0 0 0 0,0 0 1 0 0,0 1-1 0 0,0 0 0 0 0,0 0 0 0 0,1 1 1 0 0,-1 0-1 0 0,0 1 0 0 0,1 0 0 0 0,0 0 0 0 0,-1 1 1 0 0,2 0-1 0 0,-1 0 0 0 0,-5 4-289 0 0,-4 3 317 0 0,1 0 143 0 0,0 0-1 0 0,-3 4-459 0 0,0 1 325 0 0,4-2 25 0 0,0 0-1 0 0,-9 11-349 0 0,2-1 248 0 0,4-3 72 0 0,0 1 0 0 0,-1 5-320 0 0,-29 45 1342 0 0,-26 56-1342 0 0,56-92 218 0 0,2 0 0 0 0,1 1 1 0 0,2 1-1 0 0,-7 34-218 0 0,12-38 129 0 0,2 0 1 0 0,2 0 0 0 0,1 0 0 0 0,1 1-1 0 0,3 15-129 0 0,0-34 38 0 0,0 0-1 0 0,1 0 0 0 0,2-1 1 0 0,-1 1-1 0 0,2-1 1 0 0,0 0-1 0 0,0 0 0 0 0,2 0 1 0 0,0-1-1 0 0,0 0 1 0 0,1 0-1 0 0,9 10-37 0 0,-7-11 7 0 0,0-2 0 0 0,1 1 0 0 0,0-1 0 0 0,0-1 1 0 0,2 0-1 0 0,-1-1 0 0 0,1 0 0 0 0,0-1 0 0 0,10 5-7 0 0,10 3 19 0 0,35 11-19 0 0,-54-22 5 0 0,0-1 1 0 0,1-1 0 0 0,-1 0 0 0 0,1-1 0 0 0,0-1-1 0 0,7 0-5 0 0,14-1 32 0 0,1-2-1 0 0,-1-1 1 0 0,16-5-32 0 0,-10 1 34 0 0,-18 4-3 0 0,0-2-1 0 0,-1 0 1 0 0,0-2-1 0 0,16-6-30 0 0,21-13 0 0 0,19-14 0 0 0,-59 29 0 0 0,0-2 0 0 0,-1 0 0 0 0,0-1 0 0 0,-1-1 0 0 0,11-12 0 0 0,-17 14 5 0 0,0 1 1 0 0,0-2-1 0 0,-2 0 0 0 0,1 0 1 0 0,-2-1-1 0 0,0 0 0 0 0,-1 0 1 0 0,0-1-1 0 0,-1 0 0 0 0,-1-1 1 0 0,-1 0-1 0 0,0-1-5 0 0,1-10 7 0 0,-1 0 0 0 0,-1-1 0 0 0,-2 1 0 0 0,-1-1 1 0 0,-1 1-1 0 0,-1-1 0 0 0,-2 1 0 0 0,0-1 0 0 0,-3-2-7 0 0,-3-10 0 0 0,-2 0 0 0 0,-3-2 0 0 0,9 29 0 0 0,-1-1 0 0 0,0 1 0 0 0,-2 0 0 0 0,1 1 0 0 0,-2 0 0 0 0,0 0 0 0 0,-4-4 0 0 0,0 2-51 0 0,0 0-1 0 0,-1 1 1 0 0,-1 1 0 0 0,-1 0 0 0 0,0 1-1 0 0,0 1 1 0 0,-1 0 0 0 0,0 1 0 0 0,-1 1-1 0 0,0 1 1 0 0,-19-6 51 0 0,29 11-86 0 0,-10-3-521 0 0,0 0 0 0 0,0-2 0 0 0,-14-7 607 0 0,25 11-371 0 0,4 2 27 0 0,-1 0-1 0 0,0 0 0 0 0,1 0 0 0 0,-1-1 0 0 0,1 1 0 0 0,0-1 1 0 0,0 0-1 0 0,0 0 0 0 0,0 0 345 0 0,-2-8-1255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7.778"/>
    </inkml:context>
    <inkml:brush xml:id="br0">
      <inkml:brushProperty name="width" value="0.1" units="cm"/>
      <inkml:brushProperty name="height" value="0.1" units="cm"/>
      <inkml:brushProperty name="color" value="#333333"/>
    </inkml:brush>
  </inkml:definitions>
  <inkml:trace contextRef="#ctx0" brushRef="#br0">5 1 10592 0 0,'0'0'818'0'0,"-1"1"-532"0"0,1 0-271 0 0,-1 0 0 0 0,1 0 1 0 0,-1 0-1 0 0,1 0 1 0 0,-1 0-1 0 0,1 0 1 0 0,0 0-1 0 0,0 0 0 0 0,0 0 1 0 0,-1 1-1 0 0,1-1 1 0 0,0 0-1 0 0,0 0 0 0 0,1 0 1 0 0,-1 0-1 0 0,0 0 1 0 0,0 0-1 0 0,0 0 1 0 0,1 1-16 0 0,9 24 1290 0 0,-3-8-3 0 0,28 83 3381 0 0,2 9-2457 0 0,-35-102-2082 0 0,1-1 0 0 0,0 0 0 0 0,1 1 0 0 0,0-1 0 0 0,0-1 0 0 0,2 4-129 0 0,11 19 384 0 0,-10-15-273 0 0,-3-4-70 0 0,1 0 0 0 0,1-1 0 0 0,-1 1 0 0 0,2-1 0 0 0,0 1-41 0 0,-1-3 25 0 0,31 42 14 0 0,-31-39-588 0 0,1-1-1 0 0,0 0 0 0 0,0-1 1 0 0,6 5 549 0 0,-12-12-1250 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09.684"/>
    </inkml:context>
    <inkml:brush xml:id="br0">
      <inkml:brushProperty name="width" value="0.05" units="cm"/>
      <inkml:brushProperty name="height" value="0.05" units="cm"/>
      <inkml:brushProperty name="color" value="#E71225"/>
    </inkml:brush>
  </inkml:definitions>
  <inkml:trace contextRef="#ctx0" brushRef="#br0">14 938 10136 0 0,'-1'1'118'0'0,"0"-1"-61"0"0,0 0 0 0 0,0 1 0 0 0,0-1 0 0 0,0 0 1 0 0,1 1-1 0 0,-1-1 0 0 0,0 1 0 0 0,0-1 0 0 0,1 1 1 0 0,-1 0-1 0 0,0-1 0 0 0,1 1 0 0 0,-1 0 0 0 0,0 0-57 0 0,1 4 352 0 0,0-4 662 0 0,0-1 324 0 0,0 1-1125 0 0,0 0 1 0 0,1 0-1 0 0,-1 0 0 0 0,1 0 0 0 0,-1 0 0 0 0,1 0 0 0 0,-1 0 0 0 0,1-1 0 0 0,0 1 1 0 0,-1 0-1 0 0,1 0 0 0 0,0-1 0 0 0,-1 1 0 0 0,1 0 0 0 0,0-1 0 0 0,0 1 0 0 0,0 0 1 0 0,0-1-1 0 0,0 1-213 0 0,18 7 3326 0 0,-16-7-3150 0 0,-1-1-1 0 0,0 0 0 0 0,1 0 1 0 0,-1 0-1 0 0,1-1 1 0 0,-1 1-1 0 0,0-1 1 0 0,0 1-1 0 0,1-1 1 0 0,-1 0-1 0 0,0 0 1 0 0,0 1-1 0 0,0-2 1 0 0,1 1-1 0 0,-1 0 1 0 0,0 0-1 0 0,-1-1 1 0 0,3 0-176 0 0,2-4 310 0 0,0 0 1 0 0,0 0 0 0 0,0 0-1 0 0,3-5-310 0 0,-7 9 63 0 0,-1 0 1 0 0,0-1-1 0 0,1 1 0 0 0,-1-1 0 0 0,0 1 1 0 0,0-1-1 0 0,0 1 0 0 0,0-1-63 0 0,4-11 145 0 0,15-27 222 0 0,-1 5 119 0 0,11-34-486 0 0,85-220 347 0 0,-61 152-334 0 0,23-46-13 0 0,-71 158 0 0 0,-6 23 0 0 0,1-1 0 0 0,-1 0 0 0 0,1 1 0 0 0,0-1 0 0 0,0 1 0 0 0,0-1 0 0 0,0 1 0 0 0,1 0 0 0 0,0-1 0 0 0,-1 1 0 0 0,1 0 0 0 0,0 0 0 0 0,2-2 0 0 0,7-5-15 0 0,-5 3-11 0 0,0 0 0 0 0,1 1-1 0 0,0 0 1 0 0,0 0 0 0 0,0 0 0 0 0,5-1 26 0 0,-12 7 0 0 0,1-1 0 0 0,-1 1 0 0 0,0 0 0 0 0,1-1 0 0 0,-1 1 0 0 0,1 0 0 0 0,-1 0 0 0 0,1-1 0 0 0,-1 1 0 0 0,1 0-1 0 0,-1 0 1 0 0,1 0 0 0 0,0 0 0 0 0,-1 0 0 0 0,1 0 0 0 0,-1 0 0 0 0,1 0 0 0 0,-1 0 0 0 0,1 0 0 0 0,-1 0 0 0 0,1 0 0 0 0,-1 0 0 0 0,1 0 0 0 0,-1 0 0 0 0,1 1 0 0 0,2-1 17 0 0,-2 1 4 0 0,1-1 1 0 0,-1 0-1 0 0,0 0 0 0 0,1 0 1 0 0,-1 1-1 0 0,0-1 0 0 0,1 0 0 0 0,-1 1 1 0 0,0 0-1 0 0,0-1 0 0 0,1 1 0 0 0,-1 0 1 0 0,0-1-1 0 0,0 1 0 0 0,0 0 1 0 0,0 0-1 0 0,0 0 0 0 0,0 0 0 0 0,1 1-21 0 0,15 26 472 0 0,-16-27-468 0 0,9 20 78 0 0,-1 0 0 0 0,-1 1 0 0 0,-1 0 0 0 0,2 11-82 0 0,16 95 383 0 0,-7-28-33 0 0,-4-39-106 0 0,17 85 287 0 0,-23-106-332 0 0,3 5-199 0 0,3 12 89 0 0,-3-17-9 0 0,12 28-80 0 0,1 6 0 0 0,-15-48-12 0 0,-8-24-47 0 0,-1-2-6 0 0,0 0-31 0 0,0 0-135 0 0,0 0-59 0 0,0 0-13 0 0,0 0-110 0 0,-5-12-1530 0 0,-18-34-2487 0 0,11 26 2088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0.255"/>
    </inkml:context>
    <inkml:brush xml:id="br0">
      <inkml:brushProperty name="width" value="0.05" units="cm"/>
      <inkml:brushProperty name="height" value="0.05" units="cm"/>
      <inkml:brushProperty name="color" value="#E71225"/>
    </inkml:brush>
  </inkml:definitions>
  <inkml:trace contextRef="#ctx0" brushRef="#br0">43 461 18055 0 0,'-1'0'-2'0'0,"-15"-5"941"0"0,15 5-902 0 0,1 0-1 0 0,-1-1 1 0 0,1 1-1 0 0,-1 0 0 0 0,1 0 1 0 0,-1 1-1 0 0,0-1 1 0 0,1 0-1 0 0,-1 0 1 0 0,1 0-1 0 0,-1 0 0 0 0,1 0 1 0 0,-1 1-1 0 0,1-1 1 0 0,-1 0-1 0 0,1 0 0 0 0,-1 1 1 0 0,1-1-1 0 0,-1 0 1 0 0,1 1-1 0 0,-1-1 0 0 0,1 1 1 0 0,-1-1-1 0 0,1 0 1 0 0,0 1-1 0 0,-1-1 0 0 0,1 1-36 0 0,0 0 20 0 0,0-1-18 0 0,0 0 0 0 0,0 1 0 0 0,0-1 0 0 0,0 0 0 0 0,0 1 0 0 0,0-1 0 0 0,0 0 0 0 0,0 0 0 0 0,0 1 0 0 0,-1-1 0 0 0,1 0 0 0 0,0 1 0 0 0,0-1-1 0 0,0 0 1 0 0,0 0 0 0 0,-1 1 0 0 0,1-1 0 0 0,0 0 0 0 0,0 0 0 0 0,0 1 0 0 0,-1-1 0 0 0,1 0 0 0 0,0 0 0 0 0,0 0 0 0 0,-1 0 0 0 0,1 1 0 0 0,0-1 0 0 0,0 0 0 0 0,-1 0 0 0 0,1 0 0 0 0,0 0 0 0 0,-1 0-1 0 0,1 0 1 0 0,0 0 0 0 0,0 0 0 0 0,-1 0 0 0 0,1 0 0 0 0,0 0 0 0 0,-1 0 0 0 0,1 0 0 0 0,0 0 0 0 0,-1 0 0 0 0,1 0 0 0 0,0 0 0 0 0,-1 0 0 0 0,1 0-2 0 0,-2 0 394 0 0,2 0 113 0 0,0 0 18 0 0,2 0 25 0 0,3 2-313 0 0,1-1 0 0 0,-1 0 1 0 0,1 0-1 0 0,-1-1 0 0 0,1 0 1 0 0,-1 0-1 0 0,0 0 0 0 0,1 0 1 0 0,-1-1-1 0 0,2 0-237 0 0,14-4 358 0 0,-1 0-1 0 0,3-2-357 0 0,16-4 169 0 0,244-76-190 0 0,-203 61 214 0 0,-43 11-834 0 0,0-1 0 0 0,-2-2 0 0 0,0-2 0 0 0,16-12 641 0 0,-20 12-2773 0 0,19-17 2773 0 0,-17 8-1226 0 0,-32 28 1213 0 0,0 1 12 0 0,-1 0-1 0 0,1 0 0 0 0,-1-1 0 0 0,1 1 0 0 0,-1 0 1 0 0,1 0-1 0 0,-1-1 0 0 0,1 1 0 0 0,-1 0 0 0 0,1-1 1 0 0,-1 1-1 0 0,0-1 0 0 0,1 1 0 0 0,-1-1 0 0 0,0 1 1 0 0,1-1-1 0 0,-1 1 0 0 0,0-1 0 0 0,0 1 0 0 0,1-1 1 0 0,-1 1-1 0 0,0-1 0 0 0,0 1 0 0 0,0-1 0 0 0,0 1 1 0 0,0-1-1 0 0,0 1 0 0 0,0-1 0 0 0,0 0 2 0 0,0 0 193 0 0,0 1 123 0 0,0 0 32 0 0,0 0 39 0 0,1 3 146 0 0,6 20 463 0 0,-4-14-534 0 0,-1 0 0 0 0,0 1 0 0 0,1 4-462 0 0,6 22 854 0 0,0-3-96 0 0,3 26 110 0 0,-6-29-320 0 0,0 0-1 0 0,-2 0 0 0 0,0 24-547 0 0,-4-37 326 0 0,2 0 0 0 0,2 9-326 0 0,-2-15 128 0 0,0 1 1 0 0,-1-1-1 0 0,0 1 1 0 0,-1 0-1 0 0,-1-1 1 0 0,0 4-129 0 0,0-11 182 0 0,-1-5-79 0 0,-1-10-57 0 0,-1-18-72 0 0,5 7-92 0 0,1-1 0 0 0,2 1 0 0 0,0 0 0 0 0,5-15 118 0 0,3-13-224 0 0,-2 5-3 0 0,1 1 0 0 0,3 0 0 0 0,1 1 0 0 0,2 0 1 0 0,20-34 226 0 0,-32 69-12 0 0,-1 0 0 0 0,1 0 0 0 0,1 1 0 0 0,0 0 0 0 0,0 0 1 0 0,0 0-1 0 0,0 1 0 0 0,1-1 0 0 0,1 2 0 0 0,-1-1 0 0 0,1 1 1 0 0,-1 0-1 0 0,1 1 0 0 0,1 0 0 0 0,3-2 12 0 0,-8 5 10 0 0,0 0 0 0 0,0 0 0 0 0,0 1-1 0 0,0-1 1 0 0,0 1 0 0 0,0 0 0 0 0,0 0 0 0 0,0 0-1 0 0,0 0 1 0 0,0 1 0 0 0,0 0 0 0 0,0 0 0 0 0,0 0-1 0 0,-1 0 1 0 0,1 0 0 0 0,0 1 0 0 0,-1 0 0 0 0,1 0-1 0 0,-1 0 1 0 0,1 0 0 0 0,-1 0 0 0 0,0 1 0 0 0,1 0-10 0 0,3 6 64 0 0,0 0 0 0 0,-1 0 0 0 0,0 1 0 0 0,0 0 0 0 0,-1 0-1 0 0,0 0 1 0 0,0 1 0 0 0,-2-1 0 0 0,1 1 0 0 0,0 6-64 0 0,15 140 783 0 0,-14-60-296 0 0,-3-60-240 0 0,-1 0 1 0 0,-3 20-248 0 0,1 6 69 0 0,1-61-260 0 0,0-2-528 0 0,0 0-202 0 0,0 0-36 0 0,11-5-1617 0 0,-10 4 2261 0 0,10-10-1735 0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0.645"/>
    </inkml:context>
    <inkml:brush xml:id="br0">
      <inkml:brushProperty name="width" value="0.05" units="cm"/>
      <inkml:brushProperty name="height" value="0.05" units="cm"/>
      <inkml:brushProperty name="color" value="#E71225"/>
    </inkml:brush>
  </inkml:definitions>
  <inkml:trace contextRef="#ctx0" brushRef="#br0">308 70 4144 0 0,'-3'-3'109'0'0,"-1"0"-12"0"0,1 1-1 0 0,-1 0 1 0 0,1 0-1 0 0,-1 0 1 0 0,0 0-1 0 0,0 0 1 0 0,1 1-1 0 0,-3-1-96 0 0,0 0 2468 0 0,1 1-1 0 0,-1 0 1 0 0,1 0 0 0 0,-1 0-1 0 0,-2 1-2467 0 0,-9 2 1082 0 0,8 0-603 0 0,0 1-1 0 0,0 0 1 0 0,1 1 0 0 0,-1-1 0 0 0,1 2 0 0 0,0-1 0 0 0,0 1 0 0 0,0 1 0 0 0,0-1-1 0 0,1 1 1 0 0,0 0 0 0 0,-2 3-479 0 0,0 1 290 0 0,1 0 0 0 0,0 1 0 0 0,0 0 0 0 0,1 0 0 0 0,0 1 0 0 0,1 0 0 0 0,0 0 0 0 0,0 4-290 0 0,-3 8 328 0 0,0 0-1 0 0,2 1 1 0 0,1-1-1 0 0,1 1 1 0 0,1 1 0 0 0,0 4-328 0 0,4-21 50 0 0,0 0 1 0 0,0 0 0 0 0,0 0-1 0 0,1 0 1 0 0,1 0 0 0 0,-1 0-1 0 0,1 0 1 0 0,1-1-1 0 0,0 1 1 0 0,0-1 0 0 0,1 0-1 0 0,0 0 1 0 0,0 0 0 0 0,1 0-1 0 0,0 0 1 0 0,0-1 0 0 0,0 0-1 0 0,1 0 1 0 0,3 1-51 0 0,-2-1 17 0 0,0-1 0 0 0,1-1 0 0 0,0 1 0 0 0,0-1 0 0 0,0-1 0 0 0,1 1 0 0 0,0-1 0 0 0,0-1 0 0 0,0 0 0 0 0,0 0 0 0 0,9 1-17 0 0,-14-3 25 0 0,0-1 1 0 0,0 0-1 0 0,0 0 1 0 0,0-1 0 0 0,0 1-1 0 0,0-1 1 0 0,0 1-1 0 0,0-1 1 0 0,0-1-1 0 0,0 1 1 0 0,0 0-1 0 0,3-3-25 0 0,7-3 134 0 0,1-1-1 0 0,5-4-133 0 0,-13 7-20 0 0,1-1 0 0 0,-1 0 0 0 0,0-1 0 0 0,-1 1 0 0 0,1-1 0 0 0,-1-1-1 0 0,-1 1 1 0 0,1-1 0 0 0,-2 0 0 0 0,1 0 0 0 0,1-5 20 0 0,2-3-48 0 0,-1-2 0 0 0,-1 1 1 0 0,-1-1-1 0 0,0 1 0 0 0,0-8 48 0 0,-3 11-21 0 0,-1 0-1 0 0,0 0 1 0 0,-1 0-1 0 0,0 0 1 0 0,-3-12 21 0 0,-3-14-123 0 0,-6-14 123 0 0,5 21-57 0 0,2 16-33 0 0,0 0 0 0 0,-1 1-1 0 0,-1 0 1 0 0,0 0-1 0 0,-1 0 1 0 0,-3-2 90 0 0,9 15-160 0 0,0 0 1 0 0,0 0-1 0 0,-1 0 0 0 0,1 1 1 0 0,-1-1-1 0 0,0 1 1 0 0,0-1-1 0 0,0 1 1 0 0,0 0-1 0 0,0 0 0 0 0,0 1 1 0 0,0-1-1 0 0,-3 0 160 0 0,5 2-1922 0 0,1 0-4298 0 0,0 0-1833 0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0.988"/>
    </inkml:context>
    <inkml:brush xml:id="br0">
      <inkml:brushProperty name="width" value="0.05" units="cm"/>
      <inkml:brushProperty name="height" value="0.05" units="cm"/>
      <inkml:brushProperty name="color" value="#E71225"/>
    </inkml:brush>
  </inkml:definitions>
  <inkml:trace contextRef="#ctx0" brushRef="#br0">0 0 5064 0 0,'0'9'450'0'0,"1"40"-183"0"0,3-17 3413 0 0,1 17 4973 0 0,-3 2-3563 0 0,-1-23-3642 0 0,1 1-1 0 0,2 10-1447 0 0,-1-21 248 0 0,-1 0 1 0 0,-1 0-1 0 0,-1-1 0 0 0,-1 1 1 0 0,0 3-249 0 0,0 4 210 0 0,2 0 1 0 0,0 1 0 0 0,3 4-211 0 0,1 25 266 0 0,1-19-145 0 0,-4-27-117 0 0,0-1 0 0 0,-1 2-1 0 0,0-1 1 0 0,0 2-4 0 0,-1 10 2 0 0,1-15-21 0 0,-1 1 0 0 0,0-1-1 0 0,0 1 1 0 0,0-1 0 0 0,-1 1 0 0 0,0-1-1 0 0,0 1 1 0 0,0-1 0 0 0,-1 0-1 0 0,-2 6 20 0 0,0 0-618 0 0,3-4-4117 0 0,1-8-3696 0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1.974"/>
    </inkml:context>
    <inkml:brush xml:id="br0">
      <inkml:brushProperty name="width" value="0.05" units="cm"/>
      <inkml:brushProperty name="height" value="0.05" units="cm"/>
      <inkml:brushProperty name="color" value="#E71225"/>
    </inkml:brush>
  </inkml:definitions>
  <inkml:trace contextRef="#ctx0" brushRef="#br0">33 251 20903 0 0,'-2'4'264'0'0,"0"1"0"0"0,0-1 0 0 0,0 1 0 0 0,-1-1 0 0 0,0 0 0 0 0,0 1-264 0 0,-7 10 692 0 0,9-14-689 0 0,1-1 0 0 0,-1 1 0 0 0,1 0-1 0 0,0-1 1 0 0,-1 1 0 0 0,1 0 0 0 0,-1-1-1 0 0,1 1 1 0 0,0 0 0 0 0,-1 0 0 0 0,1-1-1 0 0,0 1 1 0 0,0 0 0 0 0,0 0 0 0 0,0 0-1 0 0,0-1 1 0 0,0 1 0 0 0,0 0 0 0 0,0 0-1 0 0,0 0 1 0 0,0-1 0 0 0,0 1 0 0 0,0 0-3 0 0,0 0 514 0 0,3-1-278 0 0,0 1 1 0 0,0-1 0 0 0,0 1-1 0 0,0 0 1 0 0,0 0-1 0 0,0 0 1 0 0,-1 0 0 0 0,2 1-237 0 0,-1-1 37 0 0,-1 0 0 0 0,1 0 0 0 0,0 0 0 0 0,-1 0 0 0 0,1-1 0 0 0,0 1 0 0 0,-1-1 0 0 0,1 1 0 0 0,0-1 1 0 0,2 0-38 0 0,24-5 54 0 0,-1-1 0 0 0,1-1 0 0 0,-2-1 0 0 0,1-2 1 0 0,-1-1-1 0 0,11-6-54 0 0,23-15 27 0 0,-2-1 0 0 0,5-8-27 0 0,34-19-11 0 0,-92 57 0 0 0,0-1 1 0 0,1 0 0 0 0,-2-1 0 0 0,1 0 0 0 0,0 0 0 0 0,-1 0 0 0 0,0 0 10 0 0,0 0-49 0 0,-1 1 0 0 0,1 0 0 0 0,0 0-1 0 0,3-1 50 0 0,-4 2-79 0 0,1 0 0 0 0,-1 0 0 0 0,0-1 0 0 0,0 0 0 0 0,2-1 79 0 0,4-7-271 0 0,2 4 45 0 0,-11 8 246 0 0,-1 0 0 0 0,1 0 1 0 0,0 0-1 0 0,0 0 1 0 0,-1 0-1 0 0,1 0 0 0 0,0 0 1 0 0,0 0-1 0 0,-1 0 1 0 0,1 0-1 0 0,0 0 1 0 0,-1 0-1 0 0,1 1 0 0 0,0-1 1 0 0,-1 0-1 0 0,1 1 1 0 0,0-1-1 0 0,-1 0 0 0 0,1 1 1 0 0,0-1-1 0 0,-1 1 1 0 0,1-1-1 0 0,-1 1 0 0 0,1-1 1 0 0,-1 1-1 0 0,1-1 1 0 0,-1 1-1 0 0,0-1 1 0 0,1 1-1 0 0,-1 0-20 0 0,11 21 510 0 0,-11-21-498 0 0,1 2 26 0 0,0 0 1 0 0,-1 0-1 0 0,1 0 0 0 0,-1 0 0 0 0,0 1 0 0 0,0-1 0 0 0,0 1-38 0 0,1 13 136 0 0,4 4 51 0 0,1 9 204 0 0,-1 1 0 0 0,2 26-391 0 0,-4-11 282 0 0,1 41 292 0 0,-4-37-292 0 0,-2-20-64 0 0,3 0 0 0 0,0 0 0 0 0,4 19-218 0 0,-1-12 232 0 0,-4-31-210 0 0,1 1 0 0 0,-1 0-1 0 0,1 0 1 0 0,1 0 0 0 0,-1 0 0 0 0,3 5-22 0 0,-4-12 0 0 0,0 0 1 0 0,0 0 0 0 0,0 0-1 0 0,1 0 1 0 0,-1 0 0 0 0,0 0-1 0 0,0 0 1 0 0,0 0 0 0 0,0 0-1 0 0,0 0 1 0 0,0 0 0 0 0,0 0-1 0 0,1 0 1 0 0,-1 0 0 0 0,0 0-1 0 0,0 0 1 0 0,0 0 0 0 0,0 0-1 0 0,0 0 1 0 0,0 0-1 0 0,1 0 1 0 0,-1 0 0 0 0,0 0-1 0 0,0 0 1 0 0,0 0 0 0 0,0 0-1 0 0,0 0 1 0 0,0 0 0 0 0,0 0-1 0 0,1 0 1 0 0,-1 0 0 0 0,0 0-1 0 0,0 0 1 0 0,0 0 0 0 0,0 0-1 0 0,0 0 1 0 0,0 0 0 0 0,0-1-1 0 0,0 1 1 0 0,0 0 0 0 0,1 0-1 0 0,-1 0 1 0 0,0 0 0 0 0,0 0-1 0 0,0 0 1 0 0,0 0 0 0 0,0-1-1 0 0,0 1 1 0 0,0 0-1 0 0,0 0 1 0 0,0 0 0 0 0,0 0-1 0 0,0 0 0 0 0,4-7 19 0 0,21-49-38 0 0,-22 50-11 0 0,0-1-1 0 0,-1 1 1 0 0,1 0-1 0 0,-1-1 0 0 0,1-6 31 0 0,9-24-103 0 0,6-5-206 0 0,2 0 0 0 0,2 1-1 0 0,1 2 1 0 0,24-30 309 0 0,-34 55-45 0 0,0 1 1 0 0,1 0-1 0 0,1 0 0 0 0,0 2 1 0 0,1-1 44 0 0,-11 9-1 0 0,0 0 1 0 0,-1 0 0 0 0,0 1 0 0 0,1 0 0 0 0,-1 0 0 0 0,1 1 0 0 0,0-1 0 0 0,0 1 0 0 0,0 0 0 0 0,0 0 0 0 0,0 0 0 0 0,-1 1 0 0 0,1 0 0 0 0,0 0 0 0 0,0 0 0 0 0,0 1 0 0 0,-3-1 0 0 0,-1 0 0 0 0,0 0 0 0 0,1 0 0 0 0,-1 0-1 0 0,1 1 1 0 0,-1-1 0 0 0,0 0 0 0 0,1 1 0 0 0,-1-1 0 0 0,0 1-1 0 0,0 0 1 0 0,1-1 0 0 0,-1 1 0 0 0,0 0 0 0 0,0 0 0 0 0,0-1-1 0 0,0 1 1 0 0,0 0 0 0 0,0 0 0 0 0,0 0 0 0 0,0 1-1 0 0,-1-1 1 0 0,1 0 0 0 0,0 1 0 0 0,2 4 1 0 0,0 0 0 0 0,0 0 0 0 0,-1 0 1 0 0,2 4-2 0 0,3 11 18 0 0,-3-11 42 0 0,-1 0 1 0 0,0 0-1 0 0,-1 0 1 0 0,1 11-61 0 0,4 16 132 0 0,8 36 215 0 0,-12-53-120 0 0,1 1 0 0 0,1-1 0 0 0,1 0 0 0 0,8 18-227 0 0,-9-24 128 0 0,-4-11-104 0 0,0 0 0 0 0,0 0 0 0 0,0 0 0 0 0,1 0 0 0 0,-1 0 0 0 0,1-1 0 0 0,-1 1 0 0 0,1-1 0 0 0,0 1 0 0 0,2 1-24 0 0,9 8-18 0 0,10 10-57 0 0,-21-21 68 0 0,0 0 1 0 0,-1 0 0 0 0,1 0-1 0 0,0 0 1 0 0,0 0-1 0 0,0 0 1 0 0,0 0 0 0 0,-1-1-1 0 0,1 1 1 0 0,0-1 0 0 0,0 1-1 0 0,1-1 1 0 0,-1 0 6 0 0,27 5-86 0 0,-26-4 78 0 0,1 0 0 0 0,-1 0-1 0 0,1-1 1 0 0,-1 1 0 0 0,1-1 0 0 0,0 0 0 0 0,-1 0 0 0 0,1 0-1 0 0,0 0 1 0 0,-1-1 0 0 0,3 0 8 0 0,8-2 0 0 0,0 0 0 0 0,0 0 0 0 0,6 1 0 0 0,-16 2 0 0 0,0-1 0 0 0,0 0 0 0 0,0 0 0 0 0,-1 0 0 0 0,1 0 0 0 0,0-1 0 0 0,-1 1 0 0 0,1-1 0 0 0,2-2 0 0 0,14-6 0 0 0,-8 4 0 0 0,0-1 0 0 0,0 0 0 0 0,-1 0 0 0 0,6-5 0 0 0,0-1 0 0 0,-6 4-12 0 0,0-1 1 0 0,-1 0-1 0 0,-1 0 0 0 0,0-1 0 0 0,0 0 0 0 0,-1-1 1 0 0,0 0-1 0 0,0-2 12 0 0,11-16-23 0 0,-9 15-11 0 0,-2 0 0 0 0,0 0 0 0 0,-1-1 1 0 0,0 0-1 0 0,-2 0 0 0 0,1-1 34 0 0,1-34-117 0 0,-5 41 97 0 0,-1 0-1 0 0,0 0 1 0 0,0 0 0 0 0,-1 0-1 0 0,-1 0 1 0 0,0 0 0 0 0,0 0 0 0 0,0 0-1 0 0,-2 0 1 0 0,1 0 20 0 0,2 9 0 0 0,-1 1 0 0 0,1-1 0 0 0,0 1 0 0 0,0 0 0 0 0,0-1 0 0 0,0 1 0 0 0,-1-1 0 0 0,1 1 0 0 0,0 0 0 0 0,0-1 0 0 0,-1 1 0 0 0,1 0 0 0 0,0 0 0 0 0,-1-1 0 0 0,1 1 0 0 0,0 0 0 0 0,-1 0 0 0 0,1-1 0 0 0,0 1 0 0 0,-1 0 0 0 0,1 0 0 0 0,-1 0 0 0 0,1 0 0 0 0,0-1 0 0 0,-1 1 0 0 0,1 0 0 0 0,-1 0 0 0 0,1 0 0 0 0,-1 0 0 0 0,1 0 0 0 0,0 0 0 0 0,-1 0 0 0 0,1 0 0 0 0,-1 0 0 0 0,1 0 0 0 0,-1 1 0 0 0,1-1 0 0 0,0 0 0 0 0,-1 0 0 0 0,1 0 0 0 0,-1 0 0 0 0,1 1 0 0 0,0-1 0 0 0,-1 0 0 0 0,1 0 0 0 0,0 1 0 0 0,-1-1 0 0 0,0 0 0 0 0,-7 2 0 0 0,5-1 0 0 0,1-1 1 0 0,-1 1 0 0 0,0 0 0 0 0,0 0 0 0 0,0 0 0 0 0,0 0 0 0 0,1 1-1 0 0,-1-1 1 0 0,1 1 0 0 0,-1 0 0 0 0,1-1 0 0 0,-1 1 0 0 0,0 1-1 0 0,-4 4 22 0 0,0 0 0 0 0,1 0 0 0 0,-1 0 0 0 0,1 1 0 0 0,1 0 1 0 0,-1 0-1 0 0,2 1 0 0 0,-1-1 0 0 0,1 1 0 0 0,-2 5-22 0 0,-10 31 85 0 0,12-36-45 0 0,1 1-1 0 0,-1-1 0 0 0,2 1 1 0 0,-1-1-1 0 0,1 1 0 0 0,1 0 1 0 0,-1 0-1 0 0,2 2-39 0 0,-2 23 123 0 0,1-19-29 0 0,1-1 0 0 0,0 1 0 0 0,1-1 0 0 0,2 10-94 0 0,-1-19 21 0 0,0 1 0 0 0,1-1-1 0 0,-1 0 1 0 0,2 0 0 0 0,-1 0 0 0 0,0-1 0 0 0,1 1 0 0 0,0-1 0 0 0,0 0 0 0 0,1 0-21 0 0,2 4 12 0 0,1-1 0 0 0,1-1 0 0 0,-1 1 0 0 0,1-1 0 0 0,4 2-12 0 0,-4-4 11 0 0,-1-1 0 0 0,2 0 0 0 0,-1 0 0 0 0,0-1 0 0 0,8 2-11 0 0,3 0 9 0 0,-2 1-9 0 0,1-2 0 0 0,-1 0 0 0 0,15 1 0 0 0,-23-4 0 0 0,1-1 0 0 0,-1 1 0 0 0,1-2 0 0 0,-1 0 0 0 0,1 0 0 0 0,-1-1 0 0 0,6-2 0 0 0,7-1 0 0 0,-16 3 0 0 0,-1 1 0 0 0,1-1 0 0 0,0 0 0 0 0,-1-1 0 0 0,1 0 0 0 0,-1 0 0 0 0,0 0 0 0 0,1-1 0 0 0,3-2-28 0 0,-1-1 1 0 0,0 0-1 0 0,-1-1 0 0 0,1 1 0 0 0,-1-2 1 0 0,-1 1-1 0 0,0-1 0 0 0,0 0 0 0 0,-1-1 1 0 0,0 1-1 0 0,0-1 0 0 0,-1 0 1 0 0,0-1-1 0 0,-1 1 0 0 0,0-3 28 0 0,1-5-72 0 0,-1-1 0 0 0,0-1 0 0 0,-2 1 0 0 0,1-13 72 0 0,-2 4-69 0 0,0 20 42 0 0,-1-1 0 0 0,0 1 0 0 0,0-1 0 0 0,-1 1 0 0 0,0-4 27 0 0,-2-12-52 0 0,1 1 0 0 0,1-1 0 0 0,2-8 52 0 0,-1 8-49 0 0,0 23-22 0 0,0 1-1 0 0,0 0 0 0 0,56-9 84 0 0,-11 4 116 0 0,-14 1-124 0 0,24-3-4 0 0,-34 3 0 0 0,0 1 0 0 0,14 1 0 0 0,-29 2 0 0 0,0 0 0 0 0,0 0 0 0 0,0 1 0 0 0,0 0 0 0 0,0 0 0 0 0,0 0 0 0 0,0 1 0 0 0,0 0 0 0 0,-1 0 0 0 0,1 1 0 0 0,1 0 0 0 0,19 14 0 0 0,-21-13 0 0 0,-4-3 2 0 0,-1 0 0 0 0,1-1 0 0 0,0 1 0 0 0,-1 0 0 0 0,1 0 0 0 0,-1-1 0 0 0,1 1 0 0 0,-1 0 0 0 0,0 0 0 0 0,1 0 0 0 0,-1 0 0 0 0,0 0 0 0 0,1 0 0 0 0,-1 0 0 0 0,0 0 0 0 0,0 0 0 0 0,0 0 0 0 0,0 0 0 0 0,0 0 0 0 0,0-1 0 0 0,0 1 0 0 0,0 0 0 0 0,0 1-2 0 0,1 14 34 0 0,0-11-8 0 0,1 0-1 0 0,-1 0 1 0 0,0 0-1 0 0,0 0 1 0 0,-1 0-1 0 0,0 0 1 0 0,0 0 0 0 0,0 1-1 0 0,0-1 1 0 0,-1 0-1 0 0,1 0 1 0 0,-3 5-26 0 0,1-4 29 0 0,0 0 0 0 0,0 1 0 0 0,1-1 0 0 0,0 1 0 0 0,0-1 0 0 0,0 1 0 0 0,1 0 0 0 0,0-1 0 0 0,0 3-29 0 0,-5 24 130 0 0,4-27-98 0 0,-1 0-1 0 0,2 0 1 0 0,-1 0-1 0 0,0 0 1 0 0,1 6-32 0 0,4 10 81 0 0,0 13 47 0 0,-4-25-86 0 0,0 0 0 0 0,1 0 0 0 0,0 0 0 0 0,0 0 0 0 0,1 0-1 0 0,0-1 1 0 0,1 1 0 0 0,1 1-42 0 0,4 11 78 0 0,1-1 0 0 0,2 0 0 0 0,0 0 0 0 0,2 2-78 0 0,-4-9 31 0 0,4 5 6 0 0,14 16-37 0 0,-22-29-1 0 0,1-1 1 0 0,-1 1-1 0 0,1-1 1 0 0,0-1-1 0 0,0 1 1 0 0,0-1-1 0 0,6 3 1 0 0,-6-4-78 0 0,0 1 0 0 0,1-1 0 0 0,0-1 0 0 0,-1 1 0 0 0,1-1 0 0 0,0 0 0 0 0,0-1 0 0 0,0 0 0 0 0,1 0-1 0 0,-1 0 1 0 0,0-1 78 0 0,2 0-309 0 0,18-1-8192 0 0,-13-4-837 0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2.681"/>
    </inkml:context>
    <inkml:brush xml:id="br0">
      <inkml:brushProperty name="width" value="0.05" units="cm"/>
      <inkml:brushProperty name="height" value="0.05" units="cm"/>
      <inkml:brushProperty name="color" value="#E71225"/>
    </inkml:brush>
  </inkml:definitions>
  <inkml:trace contextRef="#ctx0" brushRef="#br0">0 1 22175 0 0,'0'0'506'0'0,"0"0"71"0"0,0 0 30 0 0,0 0-74 0 0,0 0-265 0 0,0 0 167 0 0,1 2 114 0 0,1 6-311 0 0,1 0 1 0 0,-2 1-1 0 0,1-1 0 0 0,-1 1 1 0 0,-1-1-1 0 0,1 1 0 0 0,-2 2-238 0 0,2 3 249 0 0,-1-1-1 0 0,3 13-248 0 0,17 113 705 0 0,-9-55-398 0 0,16 130 816 0 0,-18-132-784 0 0,-4-23-144 0 0,-4-52-176 0 0,3 23 59 0 0,0 0 1 0 0,2-1 0 0 0,3 3-79 0 0,-8-28 19 0 0,-1-1-13 0 0,1-1-1 0 0,-1 0 1 0 0,1 0 0 0 0,0 1-1 0 0,-1-1 1 0 0,1 0-1 0 0,1 0 1 0 0,-1 0-1 0 0,0 0 1 0 0,0 0-1 0 0,1 0 1 0 0,-1 0-1 0 0,1 0 1 0 0,-1-1-1 0 0,1 1 1 0 0,0-1-1 0 0,1 2-5 0 0,-3-3 1 0 0,0 0-1 0 0,1 0 1 0 0,-1 0-1 0 0,0 0 1 0 0,1 0-1 0 0,-1 1 1 0 0,1-1-1 0 0,-1 0 1 0 0,0 0-1 0 0,1 0 1 0 0,-1 0-1 0 0,0 0 1 0 0,1 0-1 0 0,-1 0 1 0 0,0 0-1 0 0,1-1 1 0 0,-1 1-1 0 0,0 0 1 0 0,1 0-1 0 0,-1 0 1 0 0,0 0-1 0 0,1 0 0 0 0,2-3 0 0 0,-1 0 0 0 0,1 0 0 0 0,-1 0 0 0 0,0 0 0 0 0,0 0 0 0 0,0 0 0 0 0,0 0 0 0 0,0-1 0 0 0,-1 0 0 0 0,5-8 0 0 0,4-4 0 0 0,0 0 0 0 0,1 1 0 0 0,1 0 0 0 0,1 0 0 0 0,32-42-38 0 0,-10 10-39 0 0,3-1-35 0 0,-17 20-37 0 0,12-10 149 0 0,-28 32-20 0 0,14-15-52 0 0,1 1 0 0 0,0 2 0 0 0,5-4 72 0 0,-18 17-14 0 0,-1 1 1 0 0,1-1-1 0 0,-1 1 1 0 0,1 1 0 0 0,1-1-1 0 0,-1 1 1 0 0,0 0-1 0 0,1 1 1 0 0,-1 0 0 0 0,1 0-1 0 0,0 1 1 0 0,-1 0-1 0 0,8-1 14 0 0,-10 3-2 0 0,0 0 0 0 0,1-1-1 0 0,-1 2 1 0 0,0-1-1 0 0,0 0 1 0 0,3 3 2 0 0,6 0-11 0 0,-7-1 7 0 0,1 0-1 0 0,-1 0 1 0 0,0 1 0 0 0,0 0-1 0 0,0 1 1 0 0,0-1 0 0 0,-1 1-1 0 0,1 1 1 0 0,4 5 4 0 0,-1-1-4 0 0,0 1 0 0 0,-1 1-1 0 0,0 0 1 0 0,-1 0 0 0 0,1 2 4 0 0,-3-2 12 0 0,-1 0 0 0 0,0 1 1 0 0,-1-1-1 0 0,-1 1 0 0 0,1 0 0 0 0,-2 0 0 0 0,0 1 0 0 0,-1 0-12 0 0,0-1 29 0 0,0 0-1 0 0,-1-1 1 0 0,-1 1-1 0 0,0 0 1 0 0,-1 0-1 0 0,0 0 1 0 0,-1-1 0 0 0,0 1-1 0 0,-1-1 1 0 0,0 0-1 0 0,-1 0 1 0 0,-1 0-1 0 0,0-1 1 0 0,0 0-1 0 0,-1 0 1 0 0,-1 0-29 0 0,2-3 13 0 0,-1 0 0 0 0,0 0 1 0 0,0 0-1 0 0,-1-1 1 0 0,0 0-1 0 0,0-1 1 0 0,-1 0-1 0 0,1 0 1 0 0,-6 2-14 0 0,6-5 5 0 0,1 1 0 0 0,-1-1 0 0 0,0-1 0 0 0,0 1 0 0 0,0-1 0 0 0,0-1 0 0 0,0 0 1 0 0,0 0-1 0 0,0 0 0 0 0,-1-1 0 0 0,1 0 0 0 0,-5-1-5 0 0,-11-3-166 0 0,1-1-1 0 0,0 0 0 0 0,1-2 1 0 0,0 0-1 0 0,0-2 1 0 0,0 0-1 0 0,1-2 1 0 0,1 0-1 0 0,0-1 1 0 0,0-2-1 0 0,0 0 167 0 0,-15-11-558 0 0,28 21 256 0 0,0-1 0 0 0,0 1 1 0 0,0-1-1 0 0,0-1 0 0 0,1 1 1 0 0,0-1-1 0 0,1-1 0 0 0,-1 1 1 0 0,1-1-1 0 0,0 1 0 0 0,1-2 1 0 0,-3-2 301 0 0,2-1-1100 0 0,2 6 362 0 0,1 0-1 0 0,-1 0 1 0 0,1 0-1 0 0,-1-5 739 0 0,2 1-1408 0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3.157"/>
    </inkml:context>
    <inkml:brush xml:id="br0">
      <inkml:brushProperty name="width" value="0.05" units="cm"/>
      <inkml:brushProperty name="height" value="0.05" units="cm"/>
      <inkml:brushProperty name="color" value="#E71225"/>
    </inkml:brush>
  </inkml:definitions>
  <inkml:trace contextRef="#ctx0" brushRef="#br0">0 1 20815 0 0,'0'0'472'0'0,"1"2"68"0"0,24 67 1710 0 0,-3 1-1 0 0,2 20-2249 0 0,-7-21 2518 0 0,9 19-2518 0 0,8 0 1271 0 0,-33-86-1164 0 0,8-11 38 0 0,-6 4-138 0 0,-1 0-1 0 0,1 0 1 0 0,-1 0-1 0 0,0 0 1 0 0,-1 0 0 0 0,1 0-1 0 0,-1 0 1 0 0,0-1-1 0 0,0 1 1 0 0,-1 0-1 0 0,0-5-6 0 0,6-28-60 0 0,1 11 61 0 0,1-2-20 0 0,0 0 0 0 0,2 1-1 0 0,1 0 1 0 0,5-7 19 0 0,-7 18-28 0 0,2-5 50 0 0,1 1 0 0 0,15-20-22 0 0,-22 34-80 0 0,1 0 0 0 0,0 1 0 0 0,0 0 0 0 0,0 0 0 0 0,1 0 0 0 0,0 1 0 0 0,0 0 0 0 0,0 0 0 0 0,1 1 0 0 0,4-2 80 0 0,-9 4-51 0 0,1 1 0 0 0,0 0-1 0 0,-1 0 1 0 0,1 0 0 0 0,0 0-1 0 0,0 0 1 0 0,0 1 0 0 0,0 0 0 0 0,0 0-1 0 0,-1 0 1 0 0,3 0 51 0 0,4 2-426 0 0,-1 0 1 0 0,1 0-1 0 0,-1 1 1 0 0,1 0 425 0 0,23 9-4227 0 0,-17-4-4279 0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3.491"/>
    </inkml:context>
    <inkml:brush xml:id="br0">
      <inkml:brushProperty name="width" value="0.05" units="cm"/>
      <inkml:brushProperty name="height" value="0.05" units="cm"/>
      <inkml:brushProperty name="color" value="#E71225"/>
    </inkml:brush>
  </inkml:definitions>
  <inkml:trace contextRef="#ctx0" brushRef="#br0">367 49 13680 0 0,'-5'-6'550'0'0,"-1"0"-344"0"0,0 0 0 0 0,0 0 0 0 0,-1 1-1 0 0,0 0 1 0 0,-1-1-206 0 0,6 5 112 0 0,0 0-1 0 0,-1 0 0 0 0,1 0 0 0 0,0 0 1 0 0,0 0-1 0 0,0 1 0 0 0,-1-1 1 0 0,1 1-1 0 0,0-1 0 0 0,0 1 1 0 0,-1 0-1 0 0,1 0 0 0 0,0 0 1 0 0,-1 0-1 0 0,1 0 0 0 0,0 1 1 0 0,-1-1-1 0 0,1 1 0 0 0,0 0 0 0 0,0-1 1 0 0,-1 1-112 0 0,-9 4 715 0 0,0 0 0 0 0,1 0 1 0 0,0 1-1 0 0,0 1 0 0 0,0-1 1 0 0,0 2-1 0 0,1 0 0 0 0,-7 7-715 0 0,-13 17 2429 0 0,-10 17-2429 0 0,30-35 345 0 0,1-1 0 0 0,0 1 0 0 0,1 1 0 0 0,1 0-1 0 0,-2 6-344 0 0,-5 9 465 0 0,11-24-346 0 0,0 0 0 0 0,0 0 0 0 0,1 0 0 0 0,0 0 0 0 0,0 1 0 0 0,0-1 0 0 0,0 6-119 0 0,-3 25 461 0 0,3-29-355 0 0,1-1 1 0 0,-1 1-1 0 0,2 0 1 0 0,-1 0-1 0 0,1 0 1 0 0,0 0 0 0 0,1 0-1 0 0,1 6-106 0 0,2 1 80 0 0,0 0-1 0 0,1 0 1 0 0,2 1-80 0 0,-5-10 11 0 0,1-1 0 0 0,0 1 1 0 0,1 0-1 0 0,-1-1 0 0 0,1 0 1 0 0,0 1-1 0 0,1-2 0 0 0,1 3-11 0 0,6 4 10 0 0,-10-8-9 0 0,1-1 0 0 0,-1 1 0 0 0,0-1 0 0 0,1 0-1 0 0,0 0 1 0 0,-1 0 0 0 0,1 0 0 0 0,0-1 0 0 0,0 1-1 0 0,0-1 1 0 0,0 0 0 0 0,0 0 0 0 0,0 0 0 0 0,2 1-1 0 0,3-1 6 0 0,-1 0 1 0 0,1 0 0 0 0,0 0-1 0 0,0-1 1 0 0,-1 0 0 0 0,1 0-1 0 0,0-1 1 0 0,3-1-7 0 0,0-1-26 0 0,0 0 0 0 0,0-1 0 0 0,0 0-1 0 0,0-1 1 0 0,-1-1 0 0 0,0 1 0 0 0,0-2 0 0 0,-1 1-1 0 0,1-1 1 0 0,-1-1 0 0 0,2-2 26 0 0,0-1-44 0 0,-1 0 0 0 0,0-1 0 0 0,-1-1 0 0 0,0 1 0 0 0,-1-1 0 0 0,0-1 0 0 0,-1 0 0 0 0,1-5 44 0 0,-1 3-67 0 0,-1-1 1 0 0,-1 1-1 0 0,-1-1 0 0 0,0 0 1 0 0,-2-1-1 0 0,1 1 0 0 0,-2 0 1 0 0,0-1-1 0 0,-2 1 0 0 0,0-1 1 0 0,0 1-1 0 0,-4-13 67 0 0,-2-22-80 0 0,7 52 82 0 0,0 0 0 0 0,0-1 1 0 0,0 1-1 0 0,0 0 0 0 0,0 0 0 0 0,0-1 0 0 0,-1 1 0 0 0,1 0 0 0 0,0 0 0 0 0,0 0 1 0 0,0-1-1 0 0,0 1 0 0 0,0 0 0 0 0,0 0 0 0 0,-1 0 0 0 0,1 0 0 0 0,0-1 1 0 0,0 1-1 0 0,0 0 0 0 0,0 0 0 0 0,-1 0 0 0 0,1 0 0 0 0,0 0 0 0 0,0-1 0 0 0,0 1 1 0 0,-1 0-1 0 0,1 0 0 0 0,0 0 0 0 0,0 0 0 0 0,0 0 0 0 0,-1 0 0 0 0,1 0 0 0 0,0 0 1 0 0,0 0-1 0 0,-1 0 0 0 0,1 0 0 0 0,0 0 0 0 0,0 0 0 0 0,-1 0 0 0 0,1 0 1 0 0,0 0-1 0 0,0 0 0 0 0,0 0 0 0 0,-1 0 0 0 0,1 0 0 0 0,0 0 0 0 0,0 1 0 0 0,0-1 1 0 0,-1 0-1 0 0,1 0 0 0 0,0 0 0 0 0,0 0 0 0 0,0 0 0 0 0,-1 1 0 0 0,1-1 1 0 0,0 0-1 0 0,0 0 0 0 0,0 0 0 0 0,0 1 0 0 0,0-1 0 0 0,0 0 0 0 0,0 0 0 0 0,-1 0 1 0 0,1 1-1 0 0,0-1 0 0 0,0 0 0 0 0,0 0 0 0 0,0 1 0 0 0,0-1 0 0 0,0 0-2 0 0,-2 4 40 0 0,-1-1 0 0 0,1 1-1 0 0,0 0 1 0 0,0 0 0 0 0,1 0-1 0 0,-1 0 1 0 0,1 0 0 0 0,0 0-1 0 0,0 0 1 0 0,0 1 0 0 0,0-1-1 0 0,1 0 1 0 0,0 1 0 0 0,0-1-1 0 0,0 0 1 0 0,0 1 0 0 0,1-1-1 0 0,0 3-39 0 0,3 11 130 0 0,0 0 1 0 0,0-1-1 0 0,2 1 0 0 0,0-1-130 0 0,2 2 105 0 0,-1-1-1 0 0,2-1 1 0 0,3 5-105 0 0,-8-15 32 0 0,1 0 0 0 0,0 0-1 0 0,0 0 1 0 0,1-1 0 0 0,0 1 0 0 0,0-1-1 0 0,1-1 1 0 0,4 5-32 0 0,0-3-2 0 0,-1 0 0 0 0,1-1 0 0 0,1 0 0 0 0,-1 0 0 0 0,1-1 0 0 0,8 2 2 0 0,-20-7 4 0 0,21 5-288 0 0,-1 0 0 0 0,15 0 284 0 0,-29-4-224 0 0,1-1 1 0 0,0 0 0 0 0,0 0-1 0 0,-1-1 1 0 0,1 1 0 0 0,0-2 0 0 0,-1 1-1 0 0,1-1 1 0 0,-1 0 0 0 0,1 0 223 0 0,12-6-1050 0 0,-1 2-742 0 0,-1-2-1 0 0,13-7 1793 0 0,-22 10-1954 0 0,0 0-1 0 0,-1-1 1 0 0,0 0-1 0 0,3-3 1955 0 0,13-13-6793 0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3.847"/>
    </inkml:context>
    <inkml:brush xml:id="br0">
      <inkml:brushProperty name="width" value="0.05" units="cm"/>
      <inkml:brushProperty name="height" value="0.05" units="cm"/>
      <inkml:brushProperty name="color" value="#E71225"/>
    </inkml:brush>
  </inkml:definitions>
  <inkml:trace contextRef="#ctx0" brushRef="#br0">1 69 14312 0 0,'0'-47'1818'0'0,"0"45"-437"0"0,0 2 469 0 0,0 0 86 0 0,0 7 1181 0 0,5 32-619 0 0,0-4-1370 0 0,1 16 796 0 0,7 29-1924 0 0,-2-15 695 0 0,-7-47-489 0 0,1 1-1 0 0,1-1 1 0 0,1 2-206 0 0,8 28 367 0 0,-13-43-335 0 0,0 0 0 0 0,0 1 1 0 0,0-1-1 0 0,1-1 0 0 0,0 1 0 0 0,0 0 0 0 0,0-1 1 0 0,0 1-1 0 0,2 0-32 0 0,3 6 13 0 0,-5-9 29 0 0,4-1-31 0 0,-5-1-13 0 0,0-1 0 0 0,-1 0 0 0 0,1 0-1 0 0,0 0 1 0 0,-1-1 0 0 0,1 1 0 0 0,-1 0 0 0 0,0 0 0 0 0,1-1-1 0 0,-1 1 1 0 0,0-1 0 0 0,0 1 0 0 0,0-1 0 0 0,0 0 0 0 0,0 1-1 0 0,0-1 1 0 0,-1 0 0 0 0,1 0 2 0 0,12-42-87 0 0,-5 16 20 0 0,-4 14-20 0 0,0 1 1 0 0,-1-1-1 0 0,-1 0 0 0 0,1-13 87 0 0,-2 12-108 0 0,1 0 0 0 0,1 0 0 0 0,3-12 108 0 0,31-74-523 0 0,-33 91 448 0 0,1 0-1 0 0,0 1 1 0 0,0 0 0 0 0,1 0-1 0 0,0 1 1 0 0,1-1-1 0 0,0 1 1 0 0,0 1-1 0 0,1-1 1 0 0,5-3 75 0 0,-9 8-12 0 0,1-1 1 0 0,0 1 0 0 0,0 0-1 0 0,0 0 1 0 0,0 0 0 0 0,0 1-1 0 0,1 0 1 0 0,-1 0 0 0 0,1 0-1 0 0,-1 1 1 0 0,1-1 0 0 0,0 1-1 0 0,0 1 1 0 0,-1-1 0 0 0,1 1-1 0 0,0 0 1 0 0,0 0 0 0 0,3 1 11 0 0,-5 1 16 0 0,0 0 0 0 0,0 0 0 0 0,0 1 1 0 0,-1-1-1 0 0,1 1 0 0 0,0 0 0 0 0,-1 0 1 0 0,0 0-1 0 0,3 3-16 0 0,2 2 67 0 0,-4-4-33 0 0,-1 0 0 0 0,1 0 0 0 0,0 1 0 0 0,-1 0-1 0 0,0 0 1 0 0,0 0 0 0 0,-1 0 0 0 0,2 4-34 0 0,15 47 255 0 0,-13-33-153 0 0,3 6 241 0 0,3 26-343 0 0,-2-20 111 0 0,-8-30-95 0 0,0 0 1 0 0,-1 0 0 0 0,1 1 0 0 0,-1-1-1 0 0,0 1 1 0 0,-1-1 0 0 0,1 3-17 0 0,-1 2 11 0 0,-1-8-11 0 0,1 1 0 0 0,0-1 0 0 0,0 1 1 0 0,0-1-1 0 0,0 1 0 0 0,1-1 0 0 0,-1 1 1 0 0,1-1-1 0 0,-1 1 0 0 0,2 1 0 0 0,4 8 1 0 0,-4-9 5 0 0,0 1 1 0 0,0 0-1 0 0,0 0 1 0 0,-1-1 0 0 0,1 1-1 0 0,-1 0 1 0 0,0 0-1 0 0,0 1-6 0 0,-1-1-110 0 0,0-1-1 0 0,1 1 0 0 0,0 0 0 0 0,-1-1 0 0 0,2 1 1 0 0,-1-1-1 0 0,0 1 0 0 0,1-1 0 0 0,-1 1 0 0 0,1-1 1 0 0,0 0-1 0 0,0 0 0 0 0,0 0 0 0 0,1 0 0 0 0,-1 0 1 0 0,1 0-1 0 0,-1-1 0 0 0,1 1 0 0 0,0-1 0 0 0,0 0 1 0 0,0 0-1 0 0,0 0 0 0 0,0 0 0 0 0,1 0 0 0 0,-1-1 0 0 0,1 0 1 0 0,-1 1-1 0 0,1-1 0 0 0,-1 0 0 0 0,1-1 0 0 0,0 1 1 0 0,-1-1-1 0 0,1 1 0 0 0,0-1 0 0 0,0 0 0 0 0,-1-1 1 0 0,1 1-1 0 0,1-1 111 0 0,27-6-1760 0 0,4-1-259 0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14.468"/>
    </inkml:context>
    <inkml:brush xml:id="br0">
      <inkml:brushProperty name="width" value="0.05" units="cm"/>
      <inkml:brushProperty name="height" value="0.05" units="cm"/>
      <inkml:brushProperty name="color" value="#E71225"/>
    </inkml:brush>
  </inkml:definitions>
  <inkml:trace contextRef="#ctx0" brushRef="#br0">333 344 1376 0 0,'-6'-2'-158'0'0,"-1"0"-1"0"0,1 0 1 0 0,-1 1-1 0 0,1 0 1 0 0,-1 0 0 0 0,0 0-1 0 0,-5 1 159 0 0,4 1 1429 0 0,0-1-1 0 0,1 2 0 0 0,-1-1 1 0 0,0 1-1 0 0,1 0 1 0 0,-1 1-1 0 0,1-1 0 0 0,0 2 1 0 0,-6 2-1429 0 0,2 0 2843 0 0,0 1 0 0 0,1 1 1 0 0,0-1-1 0 0,0 2 0 0 0,-7 8-2843 0 0,5-5 655 0 0,2 0 1 0 0,-6 8-656 0 0,11-10 330 0 0,0 0 0 0 0,0 0 0 0 0,0 0 1 0 0,-2 10-331 0 0,-6 14 393 0 0,-2 2 393 0 0,0 9-786 0 0,9-28 116 0 0,3-3-24 0 0,0-1 1 0 0,1 1-1 0 0,0 0 1 0 0,1 0 0 0 0,1 0-1 0 0,0 0 1 0 0,2 9-93 0 0,-1-16 11 0 0,0-1 1 0 0,1 0-1 0 0,0 0 0 0 0,0-1 1 0 0,0 1-1 0 0,0 0 1 0 0,1-1-1 0 0,0 1 1 0 0,0-1-1 0 0,1 0 0 0 0,3 5-11 0 0,-1-3 7 0 0,0 0 0 0 0,0 0 0 0 0,0-1 0 0 0,1 0-1 0 0,0 0 1 0 0,1 0 0 0 0,5 2-7 0 0,-3-3-10 0 0,0 0 0 0 0,0-1 0 0 0,0 0 0 0 0,0-1 0 0 0,1 0 0 0 0,-1-1 0 0 0,1 0 0 0 0,0-1 0 0 0,0 0 0 0 0,0 0 0 0 0,0-1 0 0 0,-1-1 0 0 0,1 0 0 0 0,0 0 0 0 0,0-1 0 0 0,-1 0 0 0 0,1-1 0 0 0,3-2 10 0 0,0 0-84 0 0,0-1-1 0 0,0 0 0 0 0,0-1 1 0 0,-1-1-1 0 0,0 0 0 0 0,0-1 1 0 0,-1 0-1 0 0,0-1 0 0 0,-1 0 0 0 0,0-1 1 0 0,0-1-1 0 0,6-8 85 0 0,3-7-243 0 0,0 0 1 0 0,-2-1-1 0 0,-1-1 0 0 0,7-18 243 0 0,33-100-529 0 0,-54 140 505 0 0,7-28-110 0 0,-1 0 1 0 0,-1 0-1 0 0,-2-1 0 0 0,-2-3 134 0 0,1 6-105 0 0,-3 6 32 0 0,-1 0 0 0 0,-1 0 0 0 0,-3-25 73 0 0,3 52 0 0 0,-1-21 20 0 0,2 0 0 0 0,0 0-1 0 0,1-4-19 0 0,-1 23 19 0 0,-1 0 0 0 0,0 1 0 0 0,0-1 0 0 0,0 0 0 0 0,-1 1 0 0 0,1-1 0 0 0,0 0-1 0 0,0 1 1 0 0,-1-1 0 0 0,1 1 0 0 0,-1-1 0 0 0,0 0 0 0 0,0 0-19 0 0,0 0 53 0 0,0 1-1 0 0,1-1 0 0 0,-1 1 1 0 0,1-1-1 0 0,-1 1 1 0 0,1-1-1 0 0,0 0 1 0 0,-1 1-1 0 0,1-1 1 0 0,0 0-53 0 0,-8 11 493 0 0,5 0-395 0 0,0 0 1 0 0,0 0-1 0 0,1 1 0 0 0,0-1 0 0 0,1 1 0 0 0,-1-1 1 0 0,2 3-99 0 0,-3 11 128 0 0,-1 6 7 0 0,0-6 31 0 0,2 1 0 0 0,0-1 0 0 0,2 16-166 0 0,5 127 655 0 0,-4-143-540 0 0,1 1 0 0 0,2-1 1 0 0,0 3-116 0 0,6 33 197 0 0,-7-29-161 0 0,2-1 0 0 0,2-1 0 0 0,0 1 0 0 0,2-1 1 0 0,1 0-1 0 0,1-1 0 0 0,2 0 0 0 0,2 3-36 0 0,-10-23 0 0 0,-1 1 0 0 0,1-1 0 0 0,1 0 0 0 0,-1 0 0 0 0,2 1 0 0 0,-4-5 0 0 0,-1 0 0 0 0,0 0 0 0 0,0 0 0 0 0,0 0 0 0 0,0 0 0 0 0,-1 1 0 0 0,1 0 0 0 0,-1-2 0 0 0,0 0 0 0 0,0 0 0 0 0,0 0 0 0 0,0 0 0 0 0,0 0 0 0 0,0 0 0 0 0,1 0 0 0 0,-1 0 0 0 0,1 0 0 0 0,0-1 0 0 0,-1 1 0 0 0,1 0 0 0 0,0-1 0 0 0,1 1 0 0 0,6 2 0 0 0,-8-4 0 0 0,0 0 0 0 0,0 0 0 0 0,0 0 0 0 0,0 0 0 0 0,0 0 0 0 0,0 0 0 0 0,0 0 0 0 0,0 0 0 0 0,0 0 0 0 0,0 0 0 0 0,0 0 0 0 0,0 0 0 0 0,0-1 0 0 0,0 1 0 0 0,0 0 0 0 0,0-1 0 0 0,0 1 0 0 0,-1-1 0 0 0,1 1 0 0 0,0-1 0 0 0,0 0 0 0 0,0 1 0 0 0,-1-1 0 0 0,1 0 0 0 0,0 1 0 0 0,-1-1 0 0 0,1 0 0 0 0,-1 0 0 0 0,1 1 0 0 0,0-1 0 0 0,-1-1 0 0 0,2-2 0 0 0,-1 0 0 0 0,1 0 0 0 0,-1 0 0 0 0,0-1 0 0 0,-1 1 0 0 0,1-3 0 0 0,1-8 0 0 0,0 10 0 0 0,0 0 0 0 0,0 1 0 0 0,0-1 0 0 0,0 1 0 0 0,1 0 0 0 0,-1 0 0 0 0,9-15 0 0 0,-7 7-27 0 0,0 0-1 0 0,0-1 1 0 0,2-12 27 0 0,6-26-103 0 0,31-50-124 0 0,-29 65-5 0 0,1 0-1 0 0,2 0 1 0 0,17-23 232 0 0,-27 47-69 0 0,2 0-1 0 0,0 0 1 0 0,0 1 0 0 0,1 0-1 0 0,0 1 1 0 0,1 0 0 0 0,0 1-1 0 0,1 0 1 0 0,0 1-1 0 0,0 0 1 0 0,10-4 69 0 0,-18 10-10 0 0,0 0 1 0 0,1 0-1 0 0,-1 1 0 0 0,1-1 0 0 0,-1 1 1 0 0,1 0-1 0 0,0 0 0 0 0,-1 1 0 0 0,1 0 1 0 0,0-1-1 0 0,0 1 0 0 0,-1 1 0 0 0,1-1 0 0 0,0 1 1 0 0,0 0-1 0 0,-1 0 0 0 0,1 0 0 0 0,2 1 10 0 0,-1 1 25 0 0,0 1 0 0 0,0-1-1 0 0,0 1 1 0 0,-1 0 0 0 0,1 0-1 0 0,-1 0 1 0 0,0 1 0 0 0,0 0-1 0 0,0 0 1 0 0,-1 0-1 0 0,1 0 1 0 0,0 4-25 0 0,3 2 98 0 0,-2 1 0 0 0,1 0 0 0 0,-2 0 0 0 0,1 1-1 0 0,0 4-97 0 0,17 68 410 0 0,-1-6-77 0 0,-8-32 0 0 0,1 14-333 0 0,-6-23 65 0 0,1-1 1 0 0,10 24-66 0 0,-13-41 9 0 0,10 20 37 0 0,-16-37-49 0 0,1 0 0 0 0,0 0 0 0 0,0 0 0 0 0,0 0 0 0 0,0 0 0 0 0,0 0 0 0 0,0-1 0 0 0,1 0 0 0 0,0 1-1 0 0,-1-1 1 0 0,1 0 3 0 0,-2-1-24 0 0,0-1-1 0 0,0 1 0 0 0,0-1 0 0 0,0 1 0 0 0,0-1 1 0 0,0 0-1 0 0,0 1 0 0 0,0-1 0 0 0,0 0 0 0 0,0 0 1 0 0,0 0-1 0 0,0 0 0 0 0,0 0 0 0 0,0 0 1 0 0,0 0-1 0 0,0 0 0 0 0,0 0 0 0 0,0 0 0 0 0,0-1 1 0 0,0 1-1 0 0,0 0 0 0 0,0-1 0 0 0,0 1 0 0 0,0 0 1 0 0,0-1-1 0 0,-1 0 0 0 0,1 1 25 0 0,3-3-219 0 0,-1 1-1 0 0,0-1 1 0 0,0 0-1 0 0,0 0 1 0 0,-1 0-1 0 0,1 0 220 0 0,0-1-370 0 0,1 0 72 0 0,-1-1-1 0 0,0 1 0 0 0,1-1 0 0 0,-1 0 1 0 0,-1 0-1 0 0,1 0 0 0 0,-1 0 0 0 0,0-1 1 0 0,1-2 298 0 0,2-7-553 0 0,10-28-1111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8.139"/>
    </inkml:context>
    <inkml:brush xml:id="br0">
      <inkml:brushProperty name="width" value="0.1" units="cm"/>
      <inkml:brushProperty name="height" value="0.1" units="cm"/>
      <inkml:brushProperty name="color" value="#333333"/>
    </inkml:brush>
  </inkml:definitions>
  <inkml:trace contextRef="#ctx0" brushRef="#br0">1 786 15120 0 0,'0'0'693'0'0,"0"0"-21"0"0,2 1-432 0 0,2 0-204 0 0,0-1 0 0 0,0 1 0 0 0,1-1 1 0 0,-1 1-1 0 0,0-1 0 0 0,1-1 0 0 0,-1 1 1 0 0,0-1-1 0 0,0 1 0 0 0,1-1 0 0 0,-1 0-36 0 0,48-15 460 0 0,-38 10-270 0 0,-1-1 0 0 0,-1 0-1 0 0,6-3-189 0 0,6-5 223 0 0,-5 3-59 0 0,0-1-1 0 0,-1-1 0 0 0,5-6-163 0 0,3-1 70 0 0,-20 16-58 0 0,-1-1-1 0 0,0 1 1 0 0,0-1-1 0 0,0 0 0 0 0,-1 0 1 0 0,0 0-1 0 0,3-6-11 0 0,14-22 12 0 0,2 6 30 0 0,-9 12-42 0 0,-2-1 1 0 0,0 0 0 0 0,-1 0-1 0 0,6-13 0 0 0,-7 10-174 0 0,-1 0-1 0 0,-1-1 0 0 0,-1 0 1 0 0,-1-1-1 0 0,0 0 0 0 0,-2-1 175 0 0,3-11-323 0 0,-5 23 260 0 0,0 0 0 0 0,0 0 0 0 0,-1 0 0 0 0,-1 0 0 0 0,1-6 63 0 0,-2 14-14 0 0,2-1 0 0 0,-1 0 0 0 0,0 1 0 0 0,1-1 0 0 0,-1 1 0 0 0,2-4 14 0 0,2-18 65 0 0,-4-5 256 0 0,0 28-65 0 0,0 2 0 0 0,0 0 18 0 0,0 3 72 0 0,1-1-289 0 0,-1 0 0 0 0,0 0 0 0 0,1-1 0 0 0,-1 1 0 0 0,1 0-1 0 0,-1 0 1 0 0,1-1 0 0 0,0 1 0 0 0,0 0-57 0 0,5 11 252 0 0,-4-5-76 0 0,-1 1 0 0 0,1-1 0 0 0,-1 1 0 0 0,0 1-176 0 0,-1-1 233 0 0,1 1-1 0 0,1 0 1 0 0,1 5-233 0 0,16 52 2054 0 0,-3 3-2054 0 0,-13-58 184 0 0,1-1 0 0 0,0 1-1 0 0,1-1 1 0 0,0 0-1 0 0,0 0 1 0 0,1 0-184 0 0,16 33 442 0 0,-15-27-277 0 0,-5-10-88 0 0,1 0 1 0 0,0 0-1 0 0,0 0 1 0 0,1-1-1 0 0,0 1 1 0 0,4 4-78 0 0,-4-6 43 0 0,0 1 1 0 0,-1-1 0 0 0,1 1-1 0 0,-1 0 1 0 0,1 2-44 0 0,-4-7 16 0 0,0-1-1 0 0,0 1 1 0 0,1 0-1 0 0,-1-1 1 0 0,0 1-1 0 0,1 0 0 0 0,-1-1 1 0 0,0 1-1 0 0,1-1 1 0 0,-1 1-1 0 0,1-1 1 0 0,-1 1-1 0 0,1-1 1 0 0,-1 1-1 0 0,1-1 1 0 0,0 1-1 0 0,-1-1 0 0 0,1 0 1 0 0,-1 1-1 0 0,1-1 1 0 0,0 0-1 0 0,-1 1 1 0 0,1-1-1 0 0,0 0 1 0 0,-1 0-1 0 0,1 0 1 0 0,0 0-1 0 0,0 0 1 0 0,-1 0-1 0 0,1 0 0 0 0,0 0 1 0 0,-1 0-1 0 0,1 0 1 0 0,0 0-1 0 0,0 0 1 0 0,-1 0-16 0 0,2-1 10 0 0,-1 0 0 0 0,0 0 0 0 0,1 1 0 0 0,-1-1 0 0 0,0 0 0 0 0,0 0 0 0 0,0-1 0 0 0,0 1-1 0 0,0 0 1 0 0,0 0 0 0 0,0 0 0 0 0,0-1 0 0 0,0 1 0 0 0,0 0 0 0 0,-1-1 0 0 0,1 1 0 0 0,-1-1 0 0 0,1 0-10 0 0,2-8 0 0 0,-1-1 0 0 0,0 1 0 0 0,-1-1 0 0 0,0-8 0 0 0,0 5 0 0 0,1 0 0 0 0,2-9 0 0 0,-1 6-75 0 0,-1 0 1 0 0,0 0-1 0 0,-2-1 0 0 0,0-14 75 0 0,-1 9-147 0 0,2 1 0 0 0,1-8 147 0 0,2 1-318 0 0,0 0 1 0 0,2 0-1 0 0,1 0 1 0 0,1 1-1 0 0,2 0 1 0 0,1 1-1 0 0,6-10 318 0 0,-16 35-27 0 0,0 0-1 0 0,0 0 0 0 0,0 0 0 0 0,1 0 1 0 0,-1 0-1 0 0,1 0 0 0 0,-1 1 0 0 0,1-1 0 0 0,0 0 1 0 0,-1 1-1 0 0,1 0 0 0 0,0-1 0 0 0,0 1 1 0 0,0 0-1 0 0,1 0 28 0 0,16-11-133 0 0,-18 11 125 0 0,-1 0 1 0 0,1 1-1 0 0,0-1 1 0 0,0 1-1 0 0,0-1 1 0 0,-1 1-1 0 0,1-1 0 0 0,0 1 1 0 0,0-1-1 0 0,0 1 1 0 0,0 0-1 0 0,0-1 0 0 0,0 1 1 0 0,0 0-1 0 0,0 0 1 0 0,0 0 7 0 0,1 0-3 0 0,0 1 0 0 0,0 0 0 0 0,0-1 0 0 0,0 1 0 0 0,0 0 0 0 0,-1 0 0 0 0,1 0 0 0 0,0 0 0 0 0,0 1 3 0 0,3 2 43 0 0,0 0 0 0 0,0 1 1 0 0,-1-1-1 0 0,1 1 0 0 0,-1 0 0 0 0,0 0 0 0 0,-1 0 0 0 0,1 0 1 0 0,-1 1-1 0 0,0-1 0 0 0,0 1 0 0 0,-1 0 0 0 0,2 5-43 0 0,-3-8 62 0 0,0 1 0 0 0,1-1 0 0 0,0 1 0 0 0,-1-1 0 0 0,1 0 0 0 0,0 0 0 0 0,1 1 0 0 0,-1-1 0 0 0,0-1 0 0 0,2 2-62 0 0,-1 0 81 0 0,0-1 0 0 0,0 1 1 0 0,0 0-1 0 0,0 0 1 0 0,-1 0-1 0 0,0 0 1 0 0,1 3-82 0 0,2 4 132 0 0,-3-5-77 0 0,1 0 0 0 0,-1 0 0 0 0,1 0-1 0 0,0 0 1 0 0,1-1 0 0 0,-1 1 0 0 0,1-1-1 0 0,1 0-54 0 0,2 3 71 0 0,1 0 0 0 0,-2 0 1 0 0,4 5-72 0 0,-6-9 4 0 0,-1 0 1 0 0,1-1 0 0 0,1 1-1 0 0,-1-1 1 0 0,0 1 0 0 0,1-1 0 0 0,0-1-1 0 0,0 1 1 0 0,-1-1 0 0 0,2 1-1 0 0,-1-1 1 0 0,0-1 0 0 0,5 2-5 0 0,-9-3-332 0 0,1 0 0 0 0,-1 0 0 0 0,1 0 1 0 0,-1 0-1 0 0,1 0 0 0 0,-1 0 0 0 0,1 0 0 0 0,-1-1 0 0 0,1 1 0 0 0,-1-1 1 0 0,1 1-1 0 0,-1-1 0 0 0,1 1 0 0 0,-1-1 0 0 0,0 0 0 0 0,1 0 1 0 0,-1 0 331 0 0,2-1-1376 0 0,12-9-6465 0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24.440"/>
    </inkml:context>
    <inkml:brush xml:id="br0">
      <inkml:brushProperty name="width" value="0.05" units="cm"/>
      <inkml:brushProperty name="height" value="0.05" units="cm"/>
      <inkml:brushProperty name="color" value="#008C3A"/>
    </inkml:brush>
  </inkml:definitions>
  <inkml:trace contextRef="#ctx0" brushRef="#br0">1 979 6448 0 0,'0'0'297'0'0,"0"0"-9"0"0,0 0 221 0 0,0 0 1627 0 0,0 0 730 0 0,0 0 144 0 0,0 0-267 0 0,0 0-1237 0 0,0 0-546 0 0,2 0-109 0 0,4-2-582 0 0,-1 0-1 0 0,1-1 1 0 0,-1 0-1 0 0,0 1 1 0 0,0-1-1 0 0,0-1 1 0 0,0 1-1 0 0,-1-1 1 0 0,1 0-1 0 0,-1 0 1 0 0,0 0-1 0 0,3-5-268 0 0,22-19 1059 0 0,-24 23-850 0 0,1-1 0 0 0,-1 0 0 0 0,1 0-1 0 0,0-3-208 0 0,16-17 477 0 0,6-6-57 0 0,-2-2-1 0 0,-1 0 1 0 0,-2-2 0 0 0,15-30-420 0 0,-12 14 170 0 0,-2-1 0 0 0,0-7-170 0 0,15-33 61 0 0,-22 51 3 0 0,6-25-64 0 0,-3 6 8 0 0,-11 38-8 0 0,-1-1 0 0 0,-2 0 0 0 0,0 0 0 0 0,-1-1 0 0 0,-2 1 0 0 0,1-22 0 0 0,-5 42 1 0 0,1 3-1 0 0,0 0 1 0 0,0 0-1 0 0,0 0 1 0 0,0 0-1 0 0,0 0 1 0 0,0 0-1 0 0,0 0 1 0 0,0 0-1 0 0,0 0 0 0 0,0 0 1 0 0,1 0-1 0 0,-1 0 1 0 0,0 1-1 0 0,0-1 1 0 0,1 0-1 0 0,-1 0 1 0 0,1 0-1 0 0,-1 0 1 0 0,1 1-1 0 0,-1-1 1 0 0,1-1-1 0 0,0 1 58 0 0,-1 1 28 0 0,1 3-17 0 0,7 51 131 0 0,-3-11-56 0 0,61 270 453 0 0,-50-244-474 0 0,27 82 199 0 0,-24-94-15 0 0,-4 0 0 0 0,7 46-307 0 0,-17-64 91 0 0,13 74-114 0 0,-12-60 8 0 0,-4-31 18 0 0,4 18-3 0 0,-6-38-66 0 0,0 0-1 0 0,1 0 1 0 0,-1 0 0 0 0,0 0-1 0 0,0 0 1 0 0,0 0 0 0 0,0 0-1 0 0,-1 0 1 0 0,1 0 0 0 0,0 0-1 0 0,-1 0 1 0 0,0-1-1 0 0,1 1 1 0 0,-1 0 0 0 0,0 0-1 0 0,0 0 1 0 0,0 0 66 0 0,0-1-45 0 0,1-1-1 0 0,-1 1 1 0 0,1 0-1 0 0,-1-1 1 0 0,0 1 0 0 0,1 0-1 0 0,-1-1 1 0 0,0 1-1 0 0,0-1 1 0 0,0 1 0 0 0,1-1-1 0 0,-1 0 1 0 0,0 1-1 0 0,0-1 1 0 0,0 0 0 0 0,0 1-1 0 0,0-1 1 0 0,1 0-1 0 0,-1 0 1 0 0,0 0-1 0 0,0 0 1 0 0,0 0 0 0 0,0 0-1 0 0,0 0 1 0 0,0 0-1 0 0,0 0 1 0 0,0-1 0 0 0,0 1-1 0 0,1 0 1 0 0,-1 0-1 0 0,0-1 1 0 0,0 1 0 0 0,0-1-1 0 0,0 1 46 0 0,-1-2-341 0 0,-1 1 0 0 0,1-1 0 0 0,0 0-1 0 0,0 0 1 0 0,0 0 0 0 0,0 0 0 0 0,0 0-1 0 0,0 0 1 0 0,0-2 341 0 0,-6-4-1061 0 0,-6-8-1963 0 0,-3 0-5107 0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24.860"/>
    </inkml:context>
    <inkml:brush xml:id="br0">
      <inkml:brushProperty name="width" value="0.05" units="cm"/>
      <inkml:brushProperty name="height" value="0.05" units="cm"/>
      <inkml:brushProperty name="color" value="#008C3A"/>
    </inkml:brush>
  </inkml:definitions>
  <inkml:trace contextRef="#ctx0" brushRef="#br0">0 208 17047 0 0,'0'0'1311'0'0,"0"0"-846"0"0,2 1-207 0 0,-1 0-50 0 0,0 0 0 0 0,0 0 0 0 0,1 0 0 0 0,-1-1-1 0 0,0 1 1 0 0,1 0 0 0 0,-1-1 0 0 0,1 1 0 0 0,-1-1 0 0 0,1 0 0 0 0,-1 1 0 0 0,1-1 0 0 0,-1 0 0 0 0,1 0 0 0 0,-1 0 0 0 0,2 0-208 0 0,28-4 2635 0 0,-21 3-2512 0 0,44-6 1472 0 0,-29 5-1385 0 0,1-1 0 0 0,-1-2 0 0 0,0 0 0 0 0,16-7-210 0 0,77-28 520 0 0,-37 13-1851 0 0,52-26 1331 0 0,-112 45-644 0 0,-1 1-1 0 0,2 1 1 0 0,-1 1 0 0 0,7-1 644 0 0,15-3-1756 0 0,1-1 57 0 0,-1 4-12 0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26.545"/>
    </inkml:context>
    <inkml:brush xml:id="br0">
      <inkml:brushProperty name="width" value="0.05" units="cm"/>
      <inkml:brushProperty name="height" value="0.05" units="cm"/>
      <inkml:brushProperty name="color" value="#008C3A"/>
    </inkml:brush>
  </inkml:definitions>
  <inkml:trace contextRef="#ctx0" brushRef="#br0">9 450 10912 0 0,'0'-8'986'0'0,"-8"-84"1145"0"0,8 90-1915 0 0,0 0 0 0 0,0 0-1 0 0,1-1 1 0 0,-1 1 0 0 0,1 0 0 0 0,0 0 0 0 0,-1 0 0 0 0,2-1-216 0 0,1-11 1377 0 0,-3 12-432 0 0,1-6 908 0 0,-1 7-1736 0 0,0 1-1 0 0,0 0 0 0 0,0 0 1 0 0,0 0-1 0 0,0-1 0 0 0,0 1 1 0 0,0 0-1 0 0,0 0 0 0 0,0-1 1 0 0,0 1-1 0 0,1 0 0 0 0,-1 0 0 0 0,0 0 1 0 0,0-1-1 0 0,0 1 0 0 0,0 0 1 0 0,0 0-1 0 0,0 0 0 0 0,1-1 1 0 0,-1 1-1 0 0,0 0 0 0 0,0 0 1 0 0,0 0-1 0 0,1 0 0 0 0,-1 0 1 0 0,0-1-1 0 0,0 1 0 0 0,0 0 0 0 0,1 0 1 0 0,-1 0-1 0 0,0 0 0 0 0,0 0-116 0 0,4 6 1014 0 0,2 15-466 0 0,-4 1 55 0 0,2 3-35 0 0,-2-1 1 0 0,0 1-1 0 0,-2 20-568 0 0,-1-21 342 0 0,2-1 0 0 0,2 17-342 0 0,1 2 327 0 0,-1-4 357 0 0,6 29-684 0 0,-3-15 229 0 0,-5-21-249 0 0,-1-29-48 0 0,0-2 29 0 0,0 0 107 0 0,0 0 48 0 0,0 0 11 0 0,0-2-20 0 0,-2-20-59 0 0,1 16-39 0 0,0 0 1 0 0,0-1-1 0 0,1 1 0 0 0,0-6-9 0 0,2-19 0 0 0,-3 24 0 0 0,1-1 0 0 0,1 1 0 0 0,0-1 0 0 0,0 1 0 0 0,1-2 0 0 0,12-48-62 0 0,-7 26-32 0 0,1 1 0 0 0,2 0-1 0 0,1 0 1 0 0,7-14 94 0 0,1 6-74 0 0,-10 20 8 0 0,0 0 0 0 0,1 0 0 0 0,0 1 0 0 0,14-15 66 0 0,-14 19-91 0 0,2 1 0 0 0,-1 0 1 0 0,5-2 90 0 0,-13 11-8 0 0,0 1 0 0 0,0-1 0 0 0,1 1 1 0 0,-1 0-1 0 0,0 0 0 0 0,1 0 0 0 0,-1 1 1 0 0,1-1-1 0 0,0 1 0 0 0,-1 0 0 0 0,1 0 1 0 0,0 0-1 0 0,0 0 0 0 0,0 1 1 0 0,0-1-1 0 0,2 1 8 0 0,-3 1-6 0 0,-1-1 0 0 0,0 1 1 0 0,1 0-1 0 0,-1 0 0 0 0,0 0 0 0 0,0 0 1 0 0,0 0-1 0 0,0 0 0 0 0,0 1 0 0 0,1 0 6 0 0,6 4-9 0 0,-5-3 16 0 0,1 0 0 0 0,-1 0 0 0 0,1 1 0 0 0,-1 0 0 0 0,0 0 0 0 0,0 0 0 0 0,-1 0 0 0 0,1 1 0 0 0,-1-1 0 0 0,0 1 0 0 0,0 0 0 0 0,-1 0 0 0 0,0 0 0 0 0,1 0 0 0 0,-2 1 0 0 0,1-1 0 0 0,0 3-7 0 0,3 13 58 0 0,-1 1 1 0 0,-1 0-1 0 0,0 16-58 0 0,-3-36 2 0 0,4 47 146 0 0,0 0 94 0 0,-2 0 0 0 0,-2 9-242 0 0,0-46 58 0 0,1 0 0 0 0,0-1 0 0 0,1 1 0 0 0,0-1 0 0 0,1 1 0 0 0,0-1 0 0 0,1 0 0 0 0,3 7-58 0 0,-4-11 32 0 0,-3-4-19 0 0,2 0-1 0 0,-1 0 1 0 0,0 0 0 0 0,0 0-1 0 0,1-1 1 0 0,0 1-1 0 0,-1 0 1 0 0,1-1 0 0 0,0 0-1 0 0,0 1 1 0 0,0-1 0 0 0,1 0-1 0 0,-1 0 1 0 0,0 0 0 0 0,1 0-1 0 0,0-1 1 0 0,-1 1-1 0 0,1-1 1 0 0,0 1-13 0 0,0-1 5 0 0,1 0 0 0 0,-1 0 0 0 0,1-1 0 0 0,-1 1 0 0 0,1-1 0 0 0,0 1 0 0 0,-1-1 0 0 0,1 0 0 0 0,-1 0 0 0 0,1-1 0 0 0,-1 1 0 0 0,1-1 0 0 0,-1 0 0 0 0,1 0 0 0 0,1 0-5 0 0,5-3 8 0 0,0-1 0 0 0,0 0 0 0 0,0 0-1 0 0,-1-1 1 0 0,1 0 0 0 0,-1-1-8 0 0,13-8 6 0 0,-8 6-25 0 0,-1-1 1 0 0,-1 0-1 0 0,1-1 0 0 0,9-11 19 0 0,8-14-129 0 0,2-3 129 0 0,-23 26-51 0 0,-1-1 0 0 0,0 0 0 0 0,0 0 0 0 0,-1 0 0 0 0,-1-1 0 0 0,-1 0 51 0 0,8-25-234 0 0,5-27 234 0 0,-13 47-63 0 0,-2-1 0 0 0,0 0 0 0 0,-1 1-1 0 0,-1-1 1 0 0,-1 0 0 0 0,-1 0 0 0 0,-1 0 0 0 0,0 1-1 0 0,-2-1 1 0 0,0 0 63 0 0,2 15-33 0 0,-1-1-1 0 0,1 1 0 0 0,-1-1 1 0 0,0 1-1 0 0,-3-4 34 0 0,6 9-2 0 0,-1 1-1 0 0,1-1 1 0 0,0 1-1 0 0,-1-1 1 0 0,1 1-1 0 0,-1 0 1 0 0,1-1-1 0 0,0 1 0 0 0,-1-1 1 0 0,1 1-1 0 0,-1 0 1 0 0,1 0-1 0 0,-1-1 1 0 0,1 1-1 0 0,-1 0 1 0 0,0 0-1 0 0,1 0 1 0 0,-1-1-1 0 0,1 1 1 0 0,-1 0-1 0 0,1 0 1 0 0,-1 0-1 0 0,0 0 1 0 0,1 0-1 0 0,-1 0 1 0 0,1 0-1 0 0,-1 0 1 0 0,1 0-1 0 0,-1 1 1 0 0,0-1-1 0 0,1 0 1 0 0,-1 0-1 0 0,1 0 1 0 0,-1 1-1 0 0,1-1 1 0 0,-1 0-1 0 0,1 1 1 0 0,-1-1-1 0 0,1 0 0 0 0,-1 1 1 0 0,1-1-1 0 0,0 0 1 0 0,-1 1-1 0 0,1-1 3 0 0,-3 3 0 0 0,0-1 0 0 0,1 1 0 0 0,-1 0 0 0 0,1 0-1 0 0,0 0 1 0 0,-2 2 0 0 0,-2 10 27 0 0,0-1-1 0 0,1 1 1 0 0,1 0 0 0 0,0 0-1 0 0,1 1 1 0 0,0-1 0 0 0,1 5-27 0 0,-1 4 52 0 0,-2 8 128 0 0,2 0-1 0 0,1 1 1 0 0,2-1 0 0 0,2 7-180 0 0,-1-20 86 0 0,1 0 0 0 0,1 0 0 0 0,1-1 0 0 0,1 1 0 0 0,1-1 0 0 0,0 0 0 0 0,7 14-86 0 0,-9-25 13 0 0,0-1 0 0 0,0-1 0 0 0,0 1 0 0 0,1-1 0 0 0,0 1 0 0 0,0-1 0 0 0,0 0 0 0 0,0-1 0 0 0,1 0 0 0 0,0 1 0 0 0,0-2 0 0 0,0 1 0 0 0,0-1 0 0 0,1 0 0 0 0,-1 0 0 0 0,1-1 0 0 0,0 1 0 0 0,-1-2-1 0 0,1 1 1 0 0,0-1 0 0 0,0 0 0 0 0,4 0-13 0 0,-4-2-3 0 0,1 0 0 0 0,-1 0 0 0 0,0-1 0 0 0,1 0 0 0 0,-1 0 0 0 0,0 0 0 0 0,0-1 0 0 0,-1 0 0 0 0,1-1 0 0 0,0 0 0 0 0,-1 0 0 0 0,0 0 0 0 0,4-4 3 0 0,3-3-79 0 0,0 0-1 0 0,-1-1 0 0 0,-1 0 1 0 0,0-1-1 0 0,6-8 80 0 0,-6 4-118 0 0,0-1-1 0 0,-1 0 1 0 0,-1 0 0 0 0,-1-1-1 0 0,2-7 119 0 0,-7 16-71 0 0,-1-1-1 0 0,-1 1 1 0 0,0 0 0 0 0,0 0-1 0 0,-1-1 1 0 0,0 1-1 0 0,-2-10 72 0 0,1 6-123 0 0,0 0 0 0 0,1 0 0 0 0,2-10 123 0 0,-1 11-53 0 0,0 1 0 0 0,-1-1 0 0 0,-1-4 53 0 0,0-8-28 0 0,3 17 28 0 0,-2 8 1 0 0,0 0-1 0 0,0 0 0 0 0,0-1 1 0 0,1 1-1 0 0,-1 0 0 0 0,0 0 1 0 0,0 0-1 0 0,0 0 1 0 0,1 0-1 0 0,-1 0 0 0 0,0 0 1 0 0,0 0-1 0 0,1 0 0 0 0,-1 0 1 0 0,0 0-1 0 0,0 0 1 0 0,1 0-1 0 0,-1 0 0 0 0,0 0 1 0 0,0 0-1 0 0,0 0 1 0 0,1 0-1 0 0,-1 0 0 0 0,0 0 1 0 0,0 1-1 0 0,1-1 0 0 0,-1 0 1 0 0,0 0-1 0 0,1 1 9 0 0,-1 0 0 0 0,1 0 0 0 0,0 0 0 0 0,-1 0 1 0 0,1 0-1 0 0,-1 0 0 0 0,1 0 0 0 0,-1 0 0 0 0,0 0 0 0 0,1 0 1 0 0,-1 0-1 0 0,0 0 0 0 0,0 0 0 0 0,0 0 0 0 0,0 0 0 0 0,0 1 1 0 0,0-1-1 0 0,0 0 0 0 0,0 0-9 0 0,0 6 30 0 0,2 21 250 0 0,-2 0 0 0 0,-1 2-280 0 0,-1 3 626 0 0,3 12-626 0 0,-1 29 600 0 0,0-34-426 0 0,0-35-144 0 0,0 1 0 0 0,1-1 1 0 0,0 1-1 0 0,0-1 0 0 0,1 1 1 0 0,-1-1-1 0 0,1 0 0 0 0,0 0 1 0 0,1 1-1 0 0,-1-1 0 0 0,1-1 1 0 0,0 1-1 0 0,0 0 0 0 0,1-1 1 0 0,1 2-31 0 0,-2-2 13 0 0,0-1 0 0 0,0 0 1 0 0,1 1-1 0 0,0-2 0 0 0,0 1 1 0 0,-1 0-1 0 0,2-1 0 0 0,-1 1 1 0 0,0-1-1 0 0,0-1 0 0 0,1 1 0 0 0,-1 0 1 0 0,1-1-1 0 0,-1 0 0 0 0,1 0 1 0 0,0 0-1 0 0,-1-1 0 0 0,3 1-13 0 0,6-2 8 0 0,0 0-1 0 0,0-1 1 0 0,0 0-1 0 0,0-1 1 0 0,0-1-1 0 0,0 0 1 0 0,-1 0-1 0 0,0-1 1 0 0,0-1-1 0 0,7-4-7 0 0,-3 1-1 0 0,1-1-1 0 0,-1-1 1 0 0,-1-1-1 0 0,0 0 1 0 0,-1-1-1 0 0,0 0 1 0 0,-1-1-1 0 0,-1-1 1 0 0,4-5 1 0 0,-11 12-16 0 0,-1 0 0 0 0,0 0 0 0 0,0-1 0 0 0,-1-1 16 0 0,6-11-3 0 0,5-8-42 0 0,-2-1 0 0 0,-1-1 1 0 0,-2 0-1 0 0,0 0 0 0 0,0-11 45 0 0,-7 26-29 0 0,1-1-56 0 0,-1 0-1 0 0,0 0 1 0 0,-2-13 85 0 0,-12 51-78 0 0,9-2 78 0 0,0 0 0 0 0,2 1 0 0 0,0 0 0 0 0,1-1 0 0 0,1 1 0 0 0,0 0 0 0 0,4 8 0 0 0,10 64 87 0 0,-14-87-82 0 0,0 0 1 0 0,1 0-1 0 0,0 0 0 0 0,0 0 0 0 0,0 0 1 0 0,1 0-1 0 0,-1-1 0 0 0,1 1 0 0 0,0-1 1 0 0,1 0-1 0 0,-1 0 0 0 0,1 0 1 0 0,0 0-1 0 0,0-1 0 0 0,0 1-5 0 0,11 8 20 0 0,0-1 1 0 0,1-1-1 0 0,10 5-20 0 0,-19-11 12 0 0,0 0 0 0 0,1 0 0 0 0,-1-1 1 0 0,1 0-1 0 0,0 0 0 0 0,0-1 0 0 0,0 0 0 0 0,0 0 0 0 0,1-1 0 0 0,-1 0 0 0 0,4 0-12 0 0,11-2 28 0 0,0-1-1 0 0,0-1 1 0 0,0-1 0 0 0,-1-1-1 0 0,1-2 1 0 0,10-3-28 0 0,-20 3 15 0 0,1 1 0 0 0,-1-1 0 0 0,0-1 0 0 0,11-9-15 0 0,-18 12 4 0 0,2-1 4 0 0,1-1 0 0 0,-2 0 0 0 0,1-1 1 0 0,-1 0-1 0 0,0 0 0 0 0,-1-1 0 0 0,0 1 1 0 0,0-1-1 0 0,-1-1 0 0 0,0 1 0 0 0,-1-1 0 0 0,0 0 1 0 0,-1 0-1 0 0,0 0 0 0 0,0 0 0 0 0,-1 0 1 0 0,0-1-1 0 0,-1 1 0 0 0,0-1 0 0 0,0 1 1 0 0,-2-1-1 0 0,1 0 0 0 0,-2-4-8 0 0,-3-14 0 0 0,-2 0 0 0 0,-1 1 0 0 0,-6-14 0 0 0,11 35-39 0 0,-1-1 0 0 0,0 1 0 0 0,-1 0 0 0 0,1 0 1 0 0,-1 0-1 0 0,0 1 0 0 0,-1 0 0 0 0,0 0 0 0 0,0 0 0 0 0,0 1 0 0 0,-1 0 0 0 0,-3-3 39 0 0,5 5-91 0 0,0 0 0 0 0,0 0 0 0 0,0 1 0 0 0,-1-1 0 0 0,1 1 0 0 0,-1 1 0 0 0,1-1 1 0 0,-1 1-1 0 0,0 0 0 0 0,-4-1 91 0 0,3 2-805 0 0,-1-1 1 0 0,1 1-1 0 0,0 0 1 0 0,-1 1 0 0 0,1 0 804 0 0,-7 0-9522 0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27.422"/>
    </inkml:context>
    <inkml:brush xml:id="br0">
      <inkml:brushProperty name="width" value="0.05" units="cm"/>
      <inkml:brushProperty name="height" value="0.05" units="cm"/>
      <inkml:brushProperty name="color" value="#008C3A"/>
    </inkml:brush>
  </inkml:definitions>
  <inkml:trace contextRef="#ctx0" brushRef="#br0">59 56 4608 0 0,'-34'-29'813'0'0,"29"24"-646"0"0,-2-3 5155 0 0,-4-5 2118 0 0,10 12-6219 0 0,1 1-286 0 0,0 0-126 0 0,0 3-29 0 0,5 14 54 0 0,-2 0-1 0 0,0 0 0 0 0,0 9-833 0 0,5 27 900 0 0,-4-13-282 0 0,-2-11-212 0 0,33 310 1810 0 0,-34-319-2173 0 0,2 17 116 0 0,-2 0 0 0 0,-1 0 0 0 0,-4 18-159 0 0,4-22 0 0 0,2-26 0 0 0,2-10 0 0 0,4-11 0 0 0,60-156-107 0 0,-55 140 2 0 0,1 0 0 0 0,1 1 0 0 0,1 1 0 0 0,2 0 0 0 0,18-22 105 0 0,-32 46-12 0 0,0 0 0 0 0,0 0-1 0 0,0 0 1 0 0,0 0 0 0 0,1 0 0 0 0,-1 1-1 0 0,1 0 1 0 0,0 0 0 0 0,0 0 0 0 0,1 1-1 0 0,-1 0 1 0 0,0 0 0 0 0,4-1 12 0 0,-5 2-1 0 0,1 0 1 0 0,-1 1-1 0 0,1-1 0 0 0,-1 1 1 0 0,1 0-1 0 0,-1 0 0 0 0,1 1 1 0 0,-1-1-1 0 0,1 1 0 0 0,-1 0 1 0 0,1 0-1 0 0,-1 0 0 0 0,0 1 1 0 0,0 0-1 0 0,1 0 0 0 0,-1 0 0 0 0,0 0 1 0 0,2 2-8 0 0,0 1-1 0 0,1 0 0 0 0,-2 0 1 0 0,1 0-1 0 0,0 1 0 0 0,-1 0 1 0 0,0 0-1 0 0,-1 0 0 0 0,1 1 1 0 0,-1 0-1 0 0,0 0 0 0 0,-1 0 1 0 0,0 0 8 0 0,7 16 61 0 0,-2 1 0 0 0,0 0 0 0 0,1 13-61 0 0,-3-10 116 0 0,0 2 0 0 0,-2-1 0 0 0,1 28-116 0 0,-5-45 48 0 0,-2 0 0 0 0,1 0 0 0 0,-1 0 0 0 0,-1-1 0 0 0,0 1 0 0 0,-1-1 0 0 0,0 1 0 0 0,0-1 0 0 0,-5 7-48 0 0,8-14 12 0 0,0-1 0 0 0,-1 0-1 0 0,0 1 1 0 0,1-1 0 0 0,-1 0-1 0 0,0 0 1 0 0,0 0 0 0 0,0-1-1 0 0,0 1 1 0 0,0 0 0 0 0,0-1 0 0 0,-1 1-1 0 0,1-1 1 0 0,0 0 0 0 0,-2 1-12 0 0,-1 0 17 0 0,1-1 1 0 0,0 0 0 0 0,-1 0-1 0 0,1-1 1 0 0,-1 1 0 0 0,1-1-1 0 0,-1 0 1 0 0,1 0 0 0 0,-1 0-18 0 0,-11-2-25 0 0,0-1 0 0 0,0 0 1 0 0,0-2-1 0 0,-11-4 25 0 0,23 8-28 0 0,-16-6-95 0 0,-1-2 1 0 0,1 0-1 0 0,1-2 0 0 0,-10-6 123 0 0,-10-9-2766 0 0,-22-22 2766 0 0,17 19-4043 0 0,41 26 2382 0 0,1-4-10 0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28.597"/>
    </inkml:context>
    <inkml:brush xml:id="br0">
      <inkml:brushProperty name="width" value="0.05" units="cm"/>
      <inkml:brushProperty name="height" value="0.05" units="cm"/>
      <inkml:brushProperty name="color" value="#008C3A"/>
    </inkml:brush>
  </inkml:definitions>
  <inkml:trace contextRef="#ctx0" brushRef="#br0">0 299 19551 0 0,'2'0'69'0'0,"0"0"0"0"0,-1 1 0 0 0,1-1-1 0 0,-1 1 1 0 0,1 0 0 0 0,-1 0 0 0 0,1-1-1 0 0,-1 1 1 0 0,0 0 0 0 0,1 0 0 0 0,-1 0 0 0 0,0 1-1 0 0,0-1 1 0 0,0 0 0 0 0,0 0 0 0 0,0 0-1 0 0,0 1 1 0 0,0-1 0 0 0,0 1 0 0 0,0-1-1 0 0,-1 1 1 0 0,1-1 0 0 0,0 1 0 0 0,-1-1-1 0 0,0 1-68 0 0,2 5 111 0 0,-1 0-1 0 0,0 0 1 0 0,-1 0-1 0 0,0 0 0 0 0,0 4-110 0 0,0 22 739 0 0,4 17 1309 0 0,-3-28-1154 0 0,1 0 0 0 0,4 15-894 0 0,-1-2 398 0 0,-4-26-233 0 0,0 1 0 0 0,1-1-1 0 0,0 1 1 0 0,0-1 0 0 0,1 0-1 0 0,1 1-164 0 0,0 2 400 0 0,1 0 0 0 0,1 11-400 0 0,-1-3 239 0 0,-4-18-219 0 0,-1-1-1 0 0,1 1 1 0 0,-1-1 0 0 0,1 0-1 0 0,0 1 1 0 0,0-1 0 0 0,-1 0 0 0 0,1 0-1 0 0,0 1 1 0 0,0-1 0 0 0,0 0-1 0 0,0 0 1 0 0,0 0 0 0 0,2 1-20 0 0,-2-1 82 0 0,6-10 9 0 0,-5 3-91 0 0,-1 0 0 0 0,0 0 0 0 0,-1 0 0 0 0,1-4 0 0 0,0-8 0 0 0,3-20-27 0 0,-1 10-47 0 0,1 1 1 0 0,1-1-1 0 0,7-23 74 0 0,1 1-81 0 0,0-1 2 0 0,-5 29 35 0 0,1 0 1 0 0,1 1-1 0 0,1 0 0 0 0,0 1 0 0 0,5-4 44 0 0,-13 20-10 0 0,0 0 0 0 0,0 0 0 0 0,1 0-1 0 0,-1 1 1 0 0,1-1 0 0 0,0 1 0 0 0,0 0-1 0 0,0 0 1 0 0,1 0 0 0 0,-1 1 0 0 0,1-1-1 0 0,-1 1 1 0 0,4 0 10 0 0,6 1-80 0 0,-7 2 26 0 0,-2 0-10 0 0,0 0 1 0 0,0 0 0 0 0,0 0-1 0 0,0 0 1 0 0,0 1 0 0 0,0 0-1 0 0,-1 0 1 0 0,1 0 0 0 0,-1 1-1 0 0,4 2 64 0 0,0 2-148 0 0,13 10-700 0 0,67 40-4621 0 0,-67-43 3663 0 0,-14-10 952 0 0,0 1 0 0 0,0-1 0 0 0,1 0 0 0 0,-1 0 0 0 0,1-1 0 0 0,0 0 0 0 0,0 0 0 0 0,1-1 854 0 0,6 1-1240 0 0,9 3-1077 0 0,0-2 1 0 0,8 0 2316 0 0,-25-4-353 0 0,0 1 1 0 0,0-2-1 0 0,0 1 0 0 0,0 0 0 0 0,-1-1 1 0 0,1-1-1 0 0,0 1 0 0 0,-1-1 1 0 0,1 0-1 0 0,4-2 353 0 0,10-5-443 0 0,-15 7 814 0 0,0 0 0 0 0,0-1 0 0 0,0 0 0 0 0,-1 0 1 0 0,1 0-1 0 0,3-4-371 0 0,-5 4 392 0 0,0 0 1 0 0,0-1 0 0 0,-1 0-1 0 0,1 0 1 0 0,-1 0 0 0 0,0 0-1 0 0,0-1 1 0 0,-1 1-1 0 0,2-3-392 0 0,-3 3 294 0 0,1 1-1 0 0,-1-1 1 0 0,0 0-1 0 0,-1 1 1 0 0,1-1 0 0 0,-1 0-1 0 0,1 0 1 0 0,-1 0-1 0 0,0 0 1 0 0,-1 1-1 0 0,1-1 1 0 0,-2-4-294 0 0,1 3 381 0 0,0 0 1 0 0,0 0 0 0 0,-1 0 0 0 0,0 1-1 0 0,0-1 1 0 0,0 0 0 0 0,-1 1 0 0 0,1-1-1 0 0,-1 1 1 0 0,0 0 0 0 0,-1 0 0 0 0,-2-3-382 0 0,3 5 180 0 0,1 0 1 0 0,0 0 0 0 0,-1 0-1 0 0,1 0 1 0 0,-1 1-1 0 0,1-1 1 0 0,-1 1 0 0 0,1 0-1 0 0,-1 0 1 0 0,0 0 0 0 0,0 0-1 0 0,0 0 1 0 0,0 1 0 0 0,0-1-1 0 0,1 1 1 0 0,-1 0 0 0 0,0 0-1 0 0,0 0 1 0 0,0 0-1 0 0,0 0 1 0 0,0 1 0 0 0,0-1-1 0 0,-3 2-180 0 0,-2 0 326 0 0,-1 0 0 0 0,1 1 0 0 0,0 0-1 0 0,0 1 1 0 0,0 0 0 0 0,0 0 0 0 0,1 1 0 0 0,-1-1-1 0 0,1 2 1 0 0,0-1 0 0 0,1 1 0 0 0,-3 3-326 0 0,-9 11 527 0 0,11-13-349 0 0,0 0 0 0 0,1 0 0 0 0,1 1-1 0 0,-1-1 1 0 0,1 1 0 0 0,0 1 0 0 0,1-1-1 0 0,0 1 1 0 0,0-1 0 0 0,-1 6-178 0 0,-2 11 347 0 0,2-10-57 0 0,2 0 0 0 0,-1 1 0 0 0,0 10-290 0 0,-3 31 624 0 0,4-38-355 0 0,1 0 1 0 0,0 0-1 0 0,2 0 0 0 0,1 18-269 0 0,-1-34 18 0 0,1 0 0 0 0,-1 0 0 0 0,1 0 0 0 0,0 0 0 0 0,0 0 0 0 0,0 0 0 0 0,1 0-1 0 0,-1 0 1 0 0,1 0 0 0 0,-1-1 0 0 0,1 1 0 0 0,0 0 0 0 0,0-1 0 0 0,0 0 0 0 0,1 1-1 0 0,-1-1 1 0 0,0 0 0 0 0,1 0 0 0 0,-1 0 0 0 0,1 0 0 0 0,0-1 0 0 0,0 1 0 0 0,0-1-1 0 0,-1 0 1 0 0,1 0 0 0 0,0 0 0 0 0,1 0 0 0 0,-1 0-18 0 0,4 1 7 0 0,1-1 0 0 0,-1 0 0 0 0,0 0 0 0 0,0-1 0 0 0,1 0 1 0 0,-1 0-1 0 0,0-1 0 0 0,1 0 0 0 0,-1 0 0 0 0,0-1 0 0 0,6-2-7 0 0,3-1-19 0 0,0-2-1 0 0,0 0 1 0 0,-1-1-1 0 0,0 0 1 0 0,0-2-1 0 0,-1 1 0 0 0,0-2 1 0 0,-1 0-1 0 0,0 0 1 0 0,-1-2-1 0 0,0 0 20 0 0,19-20-114 0 0,-20 23 46 0 0,-1-2 0 0 0,0 1 0 0 0,0-1-1 0 0,-1-1 1 0 0,-1 0 0 0 0,0 0-1 0 0,1-4 69 0 0,0-3-112 0 0,-1-1 0 0 0,-1 0-1 0 0,-1 0 1 0 0,1-10 112 0 0,-6 23-34 0 0,1 0 0 0 0,-1-1 1 0 0,-1 1-1 0 0,0 0 0 0 0,0-1 0 0 0,0 1 1 0 0,-1-1-1 0 0,0 1 0 0 0,-1 0 0 0 0,0-1 1 0 0,0 1-1 0 0,-4-7 34 0 0,5 12-17 0 0,-1-1 0 0 0,1 1 1 0 0,-1 0-1 0 0,0 0 0 0 0,-1 0 1 0 0,1 0-1 0 0,0 0 0 0 0,-2 0 17 0 0,0 2-2 0 0,0 14 76 0 0,1-1 6 0 0,1-1 0 0 0,0 0 0 0 0,0 1-1 0 0,2-1 1 0 0,-1 1 0 0 0,1 0 0 0 0,1-1-1 0 0,0 1 1 0 0,1-1 0 0 0,1 3-80 0 0,5 19 354 0 0,2 0 1 0 0,11 26-355 0 0,-14-43 117 0 0,1-1-1 0 0,5 10-116 0 0,4 5 102 0 0,-11-18-50 0 0,1-1 0 0 0,1 1 0 0 0,7 9-52 0 0,-11-17 8 0 0,0 1 0 0 0,0-1 1 0 0,0 0-1 0 0,0 0 0 0 0,1-1 0 0 0,0 1 0 0 0,0-1 0 0 0,0 0 0 0 0,0 0 0 0 0,1 0-8 0 0,17 12 15 0 0,-21-13-15 0 0,1 0-1 0 0,-1 0 1 0 0,1-1 0 0 0,0 1-1 0 0,-1-1 1 0 0,1 1 0 0 0,0-1 0 0 0,0 0-1 0 0,0 0 1 0 0,3 1 0 0 0,32-1-67 0 0,-38-1 37 0 0,1 0-1 0 0,-1 0 1 0 0,0 0-1 0 0,1 0 0 0 0,-1-1 1 0 0,0 1-1 0 0,1 0 1 0 0,-1 0-1 0 0,0-1 0 0 0,1 1 1 0 0,-1 0-1 0 0,0-1 1 0 0,0 1-1 0 0,1 0 0 0 0,-1-1 1 0 0,0 1-1 0 0,0 0 1 0 0,1-1-1 0 0,-1 1 0 0 0,0 0 1 0 0,0-1-1 0 0,0 1 31 0 0,3-5-177 0 0,3-1-42 0 0,0 0 1 0 0,1 0-1 0 0,-1 1 1 0 0,1-1-1 0 0,2 0 219 0 0,0 1-520 0 0,0-2 0 0 0,-1 1-1 0 0,0-1 1 0 0,0-1-1 0 0,2-3 521 0 0,-3 3-314 0 0,21-27-5723 0 0,12-20 6037 0 0,-32 41-1132 0 0,0 0 0 0 0,0 0 0 0 0,-2-1 0 0 0,0 1 0 0 0,0-2 0 0 0,-1-2 1132 0 0,-4 16-80 0 0,6-22-779 0 0,-1-1-1 0 0,-1 1 1 0 0,-1-1-1 0 0,0-23 860 0 0,-4 40 279 0 0,1-1 0 0 0,-1 1 0 0 0,2 0 0 0 0,0-3-279 0 0,-1 8 869 0 0,0-1 0 0 0,0 0 0 0 0,0 0-1 0 0,1 1 1 0 0,1-4-869 0 0,-2 6 1800 0 0,-1 1-20 0 0,1 1-1498 0 0,0 0 0 0 0,0 0 0 0 0,-1 0 0 0 0,1 0 0 0 0,0 0-1 0 0,-1 0 1 0 0,1 0 0 0 0,-1 0 0 0 0,1 0 0 0 0,-1 0 0 0 0,1 0-282 0 0,-1 1 436 0 0,15 33 5383 0 0,8 31-5819 0 0,-1-2 1413 0 0,49 132 843 0 0,-70-194-2181 0 0,5-13-6 0 0,-1 2-67 0 0,-2 4-6 0 0,0 0 1 0 0,0-1 0 0 0,-1 0 0 0 0,0 1 0 0 0,0-1 0 0 0,0-1 3 0 0,12-43-209 0 0,-10 36 113 0 0,0-1 1 0 0,1-8 95 0 0,3-18-234 0 0,2 1 0 0 0,2 0 1 0 0,1 1-1 0 0,17-35 234 0 0,-25 61-89 0 0,2 1 0 0 0,-1 0 0 0 0,2 0 1 0 0,6-8 88 0 0,-12 17-10 0 0,1 0 0 0 0,-1 0 0 0 0,1 0 0 0 0,-1 0 0 0 0,1 1 0 0 0,0-1 0 0 0,0 1 0 0 0,0 0 0 0 0,0 0 0 0 0,1 0 0 0 0,-1 0 1 0 0,1 0-1 0 0,-1 1 0 0 0,1 0 0 0 0,-1-1 0 0 0,1 1 0 0 0,0 1 0 0 0,0-1 0 0 0,1 0 10 0 0,-3 1-1 0 0,0 1-1 0 0,0-1 0 0 0,0 0 1 0 0,0 1-1 0 0,-1 0 1 0 0,1-1-1 0 0,0 1 1 0 0,0 0-1 0 0,0 0 0 0 0,-1 0 1 0 0,1 0-1 0 0,0 0 1 0 0,-1 0-1 0 0,1 1 1 0 0,-1-1-1 0 0,0 0 0 0 0,1 1 1 0 0,-1-1-1 0 0,0 1 1 0 0,0-1-1 0 0,0 1 1 0 0,0 0-1 0 0,0 0 0 0 0,0-1 1 0 0,0 3 1 0 0,3 4 20 0 0,-1 0 0 0 0,0 1 0 0 0,-1 0 0 0 0,0-1 0 0 0,0 2-20 0 0,6 34 108 0 0,-2-12 116 0 0,0 2-1 0 0,-2-1 1 0 0,-2 14-224 0 0,-1-25 89 0 0,1 0 1 0 0,0-1-1 0 0,2 0 0 0 0,0 1 1 0 0,1-1-1 0 0,6 11-89 0 0,-10-27 0 0 0,1-1 0 0 0,0 0 0 0 0,0 1-1 0 0,0-1 1 0 0,0 0 0 0 0,1 0 0 0 0,0 0 0 0 0,0-1 0 0 0,0 1 0 0 0,0-1-1 0 0,1 1 1 0 0,-1-1 0 0 0,1 0 0 0 0,0-1 0 0 0,1 2 0 0 0,-2-3-86 0 0,0 1-1 0 0,0-1 1 0 0,0 0 0 0 0,0 0-1 0 0,1 0 1 0 0,-1 0 0 0 0,0-1-1 0 0,1 1 1 0 0,-1-1 0 0 0,0 0 0 0 0,1 0-1 0 0,-1 0 1 0 0,0-1 0 0 0,1 1-1 0 0,-1-1 1 0 0,0 0 0 0 0,1 1-1 0 0,-1-1 1 0 0,0-1 0 0 0,0 1-1 0 0,1-1 87 0 0,15-8-1516 0 0,0 0 0 0 0,0-2-1 0 0,9-7 1517 0 0,-4-1-2100 0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29.180"/>
    </inkml:context>
    <inkml:brush xml:id="br0">
      <inkml:brushProperty name="width" value="0.05" units="cm"/>
      <inkml:brushProperty name="height" value="0.05" units="cm"/>
      <inkml:brushProperty name="color" value="#008C3A"/>
    </inkml:brush>
  </inkml:definitions>
  <inkml:trace contextRef="#ctx0" brushRef="#br0">291 231 7832 0 0,'-4'2'258'0'0,"0"0"1"0"0,0 0 0 0 0,0-1-1 0 0,0 0 1 0 0,0 0 0 0 0,0 0 0 0 0,0 0-1 0 0,0 0 1 0 0,0-1 0 0 0,-1 0-1 0 0,1 0 1 0 0,-1 0-259 0 0,1 0 906 0 0,0 0 0 0 0,-1 0 0 0 0,1 0 1 0 0,0 1-1 0 0,-1 0 0 0 0,1 0 0 0 0,0 0 0 0 0,0 0 0 0 0,0 1 1 0 0,0-1-1 0 0,0 1 0 0 0,-2 1-906 0 0,-5 5 648 0 0,0 0-1 0 0,0 1 1 0 0,1 0-1 0 0,0 0 1 0 0,1 1-1 0 0,-1 0 1 0 0,2 1-1 0 0,0 0 1 0 0,-4 8-648 0 0,11-17 16 0 0,-15 26 468 0 0,1 1 0 0 0,2 1-1 0 0,1 1 1 0 0,-2 8-484 0 0,11-30 87 0 0,1 0 0 0 0,1 0 0 0 0,-1 0 0 0 0,1 0 0 0 0,1 0 0 0 0,-1 0 0 0 0,2 1 0 0 0,-1-1 0 0 0,1 0 0 0 0,1 0 0 0 0,-1 0 0 0 0,2 0 0 0 0,-1 0 0 0 0,1-1 0 0 0,0 1 0 0 0,1-1 0 0 0,2 5-87 0 0,-2-7 7 0 0,-1-1-1 0 0,1 1 0 0 0,0 0 0 0 0,0-1 1 0 0,0 0-1 0 0,1 0 0 0 0,0 0 0 0 0,0-1 1 0 0,0 1-1 0 0,0-1 0 0 0,1 0 0 0 0,-1-1 1 0 0,1 1-1 0 0,0-1 0 0 0,1-1 0 0 0,-1 1 1 0 0,0-1-1 0 0,1 0 0 0 0,-1 0 0 0 0,1-1 1 0 0,-1 1-1 0 0,1-2 0 0 0,0 1 1 0 0,0-1-1 0 0,-1 0 0 0 0,3 0-6 0 0,5-1-23 0 0,0-1 0 0 0,0 0 0 0 0,0 0 1 0 0,0-2-1 0 0,-1 1 0 0 0,1-2 0 0 0,1-1 23 0 0,13-9-193 0 0,-1-2 0 0 0,0-1 1 0 0,-2-1-1 0 0,0-1 0 0 0,11-13 193 0 0,-27 25-129 0 0,-1-1 1 0 0,0 0-1 0 0,-1-1 1 0 0,0 1-1 0 0,2-6 129 0 0,28-53-749 0 0,-28 48 465 0 0,-1 1 0 0 0,0-1 0 0 0,-2-1 0 0 0,-1 1-1 0 0,0-3 285 0 0,5-37-1402 0 0,-2-7 1402 0 0,4-30-805 0 0,-6 53 591 0 0,-4 24 69 0 0,1 1 0 0 0,4-17 145 0 0,-5 31 2 0 0,-1 4 2 0 0,0 0 0 0 0,-1-1 0 0 0,0 1 0 0 0,1 0 1 0 0,-1-1-1 0 0,0 1 0 0 0,1-1 0 0 0,-1 1 0 0 0,0-1 1 0 0,0 1-1 0 0,0-1 0 0 0,-1 1 0 0 0,1-1-4 0 0,0 0 298 0 0,0 15 582 0 0,2 15 16 0 0,0 0 0 0 0,5 19-896 0 0,3 19 905 0 0,13 104 991 0 0,-10-97-1375 0 0,-3-22-197 0 0,-8-35-221 0 0,3 14 141 0 0,1 0 0 0 0,4 7-244 0 0,0 6 203 0 0,-8-32-137 0 0,0 0 0 0 0,1 0 0 0 0,1 3-66 0 0,3 19 133 0 0,0-3-9 0 0,0-19-109 0 0,-6-10-14 0 0,0 0 0 0 0,-1 1-1 0 0,1-1 1 0 0,0 0 0 0 0,0 1 0 0 0,-1-1-1 0 0,1 0 1 0 0,-1 1 0 0 0,1-1 0 0 0,-1 1-1 0 0,0-1 1 0 0,0 0 0 0 0,1 1 0 0 0,-1 0-1 0 0,1-1 42 0 0,0-1-41 0 0,-1 0-1 0 0,1 1 0 0 0,-1-1 1 0 0,1 0-1 0 0,-1 0 0 0 0,1 0 0 0 0,-1 0 1 0 0,1 0-1 0 0,-1 0 0 0 0,1 0 1 0 0,-1 0-1 0 0,1 0 0 0 0,-1-1 1 0 0,0 1-1 0 0,1 0 0 0 0,-1 0 0 0 0,1 0 1 0 0,-1 0-1 0 0,1-1 0 0 0,-1 1 1 0 0,0 0-1 0 0,1 0 0 0 0,-1-1 1 0 0,0 1-1 0 0,1 0 0 0 0,-1-1 0 0 0,0 1 1 0 0,1 0-1 0 0,-1-1 0 0 0,0 1 1 0 0,1-1-1 0 0,-1 1 0 0 0,0-1 0 0 0,1-1 1 0 0,3-4-2 0 0,-1 0-1 0 0,0 0 1 0 0,0 0 0 0 0,0-1 0 0 0,-1 1-1 0 0,1-7 2 0 0,10-22-113 0 0,0 1-45 0 0,-1 0 1 0 0,2-18 157 0 0,10-26-244 0 0,-15 51 169 0 0,3-10-188 0 0,2 0-1 0 0,1 0 1 0 0,2 1 0 0 0,19-28 263 0 0,-31 55-70 0 0,2-1-37 0 0,1-1 0 0 0,-1 1 0 0 0,5-3 107 0 0,-10 10-22 0 0,1 0 1 0 0,0 1-1 0 0,0 0 0 0 0,0-1 0 0 0,0 1 0 0 0,0 0 1 0 0,0 1-1 0 0,0-1 0 0 0,1 0 0 0 0,-1 1 0 0 0,1 0 1 0 0,-1 0-1 0 0,1 0 0 0 0,0 0 22 0 0,1 0 1 0 0,0 0 1 0 0,1 1-1 0 0,-1 0 1 0 0,1 0-1 0 0,-1 0 0 0 0,0 0 1 0 0,1 1-1 0 0,-1 0 1 0 0,1 0-1 0 0,-1 1 0 0 0,0-1 1 0 0,0 1-1 0 0,0 0 1 0 0,0 1-1 0 0,0-1 0 0 0,0 1 1 0 0,-1 0-1 0 0,1 0 1 0 0,-1 0-1 0 0,0 1 0 0 0,0 0 1 0 0,0-1-1 0 0,2 5-1 0 0,6 6 63 0 0,-1 0 0 0 0,-1 1-1 0 0,0 0 1 0 0,-1 1 0 0 0,0 0 0 0 0,1 6-63 0 0,11 32 496 0 0,4 18-496 0 0,-4-11 311 0 0,21 71 310 0 0,-16-49-362 0 0,-26-81-265 0 0,16 41 65 0 0,-14-38-81 0 0,0-1 0 0 0,1 1 0 0 0,-1-1 0 0 0,1 0 0 0 0,-1 0 0 0 0,1 0 0 0 0,1 0 0 0 0,0 1 22 0 0,-3-5-50 0 0,0 1-1 0 0,-1-1 0 0 0,1 0 0 0 0,-1 0 0 0 0,1 1 1 0 0,-1-1-1 0 0,1 0 0 0 0,0 0 0 0 0,-1 0 0 0 0,1 0 1 0 0,0 0-1 0 0,-1 0 0 0 0,1 0 0 0 0,-1 0 1 0 0,1 0-1 0 0,0 0 0 0 0,-1 0 0 0 0,1 0 0 0 0,-1 0 1 0 0,1 0-1 0 0,0-1 0 0 0,-1 1 0 0 0,1 0 0 0 0,-1-1 1 0 0,1 1-1 0 0,-1 0 0 0 0,1-1 0 0 0,-1 1 0 0 0,1 0 1 0 0,-1-1-1 0 0,1 1 0 0 0,-1-1 0 0 0,1 1 1 0 0,-1-1-1 0 0,0 1 0 0 0,1-1 0 0 0,-1 1 0 0 0,0-1 51 0 0,14-22-1578 0 0,-4-1 89 0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4.842"/>
    </inkml:context>
    <inkml:brush xml:id="br0">
      <inkml:brushProperty name="width" value="0.05" units="cm"/>
      <inkml:brushProperty name="height" value="0.05" units="cm"/>
      <inkml:brushProperty name="color" value="#E71225"/>
    </inkml:brush>
  </inkml:definitions>
  <inkml:trace contextRef="#ctx0" brushRef="#br0">7 0 7920 0 0,'0'0'362'0'0,"0"0"-11"0"0,-1 2-223 0 0,-1 6 48 0 0,1-1 0 0 0,0 1 0 0 0,0 0-1 0 0,1-1 1 0 0,0 1 0 0 0,0 0 0 0 0,1 5-176 0 0,0-3 483 0 0,-1 1-1 0 0,0 0 1 0 0,-2 10-483 0 0,2-16 203 0 0,-1-1 1 0 0,1 1-1 0 0,0-1 1 0 0,0 1-1 0 0,1 1-203 0 0,0 7 339 0 0,-1-12-271 0 0,0 0 0 0 0,0 0 0 0 0,0 1 1 0 0,1-1-1 0 0,-1 0 0 0 0,0 0 0 0 0,1 0 1 0 0,-1 1-1 0 0,1-1 0 0 0,-1 0 0 0 0,2 1-68 0 0,1 6 190 0 0,-3 15 48 0 0,0-21-164 0 0,1 1-4 0 0,3 7-640 0 0,-4-6-2678 0 0,0 6-1164 0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5.205"/>
    </inkml:context>
    <inkml:brush xml:id="br0">
      <inkml:brushProperty name="width" value="0.05" units="cm"/>
      <inkml:brushProperty name="height" value="0.05" units="cm"/>
      <inkml:brushProperty name="color" value="#E71225"/>
    </inkml:brush>
  </inkml:definitions>
  <inkml:trace contextRef="#ctx0" brushRef="#br0">4 1 11544 0 0,'0'0'264'0'0,"0"0"34"0"0,0 2 20 0 0,-3 44 510 0 0,3-40-535 0 0,1-1 1 0 0,0 1-1 0 0,0-1 0 0 0,1 1 1 0 0,-1-1-1 0 0,3 6-293 0 0,4 12 356 0 0,-8-21-340 0 0,1-1 1 0 0,-1 0 0 0 0,1 0-1 0 0,0 1 1 0 0,-1-1 0 0 0,1 0 0 0 0,0 0-1 0 0,0 0 1 0 0,0 0 0 0 0,0 1-17 0 0,3 2 1 0 0,0 5-12 0 0,7 24-668 0 0,-7-23 337 0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5.576"/>
    </inkml:context>
    <inkml:brush xml:id="br0">
      <inkml:brushProperty name="width" value="0.05" units="cm"/>
      <inkml:brushProperty name="height" value="0.05" units="cm"/>
      <inkml:brushProperty name="color" value="#E71225"/>
    </inkml:brush>
  </inkml:definitions>
  <inkml:trace contextRef="#ctx0" brushRef="#br0">1 1 1376 0 0,'0'2'107'0'0,"0"17"-165"0"0,-1-7 248 0 0,1 0 1 0 0,1 0-1 0 0,-1 0 0 0 0,2 0 1 0 0,0 0-1 0 0,0 0 1 0 0,1 0-1 0 0,2 4-190 0 0,-2-10 85 0 0,-1-2 42 0 0,-1 0 0 0 0,1 0 0 0 0,-1 0 0 0 0,1 1 1 0 0,-1-1-1 0 0,0 4-127 0 0,0-6 377 0 0,-1 0 1 0 0,1-1 0 0 0,-1 1-1 0 0,1 0 1 0 0,0 0-1 0 0,-1 0 1 0 0,1-1-1 0 0,0 1 1 0 0,1 1-378 0 0,3 8 1582 0 0,-4 4-510 0 0,-1-13-624 0 0,1 7-658 0 0,2 1-2212 0 0,-2-3-866 0 0</inkml:trace>
  <inkml:trace contextRef="#ctx0" brushRef="#br0" timeOffset="1">60 384 9328 0 0,'0'0'429'0'0,"0"0"-13"0"0,0 2-269 0 0,-3 31 1255 0 0,2-25-985 0 0,0 0 0 0 0,0 0 0 0 0,1-1 0 0 0,0 1 1 0 0,1 3-418 0 0,-1-5 244 0 0,-1-5-230 0 0,1 0-1 0 0,0 0 1 0 0,1 0-1 0 0,-1 0 1 0 0,0 0-1 0 0,0 0 1 0 0,0-1-1 0 0,0 1 1 0 0,1 0-1 0 0,-1 0 1 0 0,0 0-1 0 0,1 0 1 0 0,-1-1-1 0 0,1 1 1 0 0,-1 0 0 0 0,1 0-1 0 0,-1-1 1 0 0,1 2-14 0 0,6 11-28 0 0,-8-10-52 0 0,0-2 16 0 0,1 1-92 0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6.064"/>
    </inkml:context>
    <inkml:brush xml:id="br0">
      <inkml:brushProperty name="width" value="0.05" units="cm"/>
      <inkml:brushProperty name="height" value="0.05" units="cm"/>
      <inkml:brushProperty name="color" value="#E71225"/>
    </inkml:brush>
  </inkml:definitions>
  <inkml:trace contextRef="#ctx0" brushRef="#br0">8 8 9872 0 0,'-2'-1'454'0'0,"-4"-5"4107"0"0,12 11-3272 0 0,11 12-586 0 0,6 0 1702 0 0,20 10-2405 0 0,-20-12 894 0 0,0 0-1 0 0,1 3-893 0 0,28 28 980 0 0,-2 2 0 0 0,-2 3-1 0 0,-3 2 1 0 0,0 4-980 0 0,-17-18 321 0 0,-2 1 1 0 0,3 10-322 0 0,2 3 254 0 0,6 14-170 0 0,-23-39-78 0 0,1-2 0 0 0,17 22-6 0 0,-28-41-5 0 0,0 0-1 0 0,0 0 1 0 0,2 6 5 0 0,-4-7-6 0 0,0 0-1 0 0,1-1 1 0 0,0 0 0 0 0,0 1-1 0 0,1-1 1 0 0,-1 0 0 0 0,1 0 0 0 0,3 2 6 0 0,-5-6-402 0 0,8 8 1219 0 0,-10-9-960 0 0,1 1-1 0 0,-1-1 1 0 0,0 0-1 0 0,0 0 1 0 0,0 0-1 0 0,1 1 1 0 0,-1-1-1 0 0,0 0 1 0 0,0 0-1 0 0,0 1 1 0 0,1-1-1 0 0,-1 0 1 0 0,0 1-1 0 0,0-1 1 0 0,0 0-1 0 0,0 1 1 0 0,0-1-1 0 0,0 0 1 0 0,0 1-1 0 0,0-1 1 0 0,0 0-1 0 0,0 1 1 0 0,0-1-1 0 0,0 0 1 0 0,0 0-1 0 0,0 1 1 0 0,0-1-1 0 0,0 0 1 0 0,0 1-1 0 0,0-1 1 0 0,0 0-1 0 0,0 1 1 0 0,-1-1-1 0 0,1 0 1 0 0,0 1 143 0 0,0-1-1879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8.476"/>
    </inkml:context>
    <inkml:brush xml:id="br0">
      <inkml:brushProperty name="width" value="0.1" units="cm"/>
      <inkml:brushProperty name="height" value="0.1" units="cm"/>
      <inkml:brushProperty name="color" value="#333333"/>
    </inkml:brush>
  </inkml:definitions>
  <inkml:trace contextRef="#ctx0" brushRef="#br0">46 271 18511 0 0,'0'2'852'0'0,"5"19"244"0"0,-4-19-1087 0 0,0 1-1 0 0,-1-1 1 0 0,1 1 0 0 0,0 0-1 0 0,-1-1 1 0 0,1 1-1 0 0,-1 1-8 0 0,0 4 107 0 0,1 0-1 0 0,0 0 1 0 0,1 1-1 0 0,-1-1 1 0 0,3 3-107 0 0,2 14 855 0 0,-1-7 81 0 0,1 1 0 0 0,0-1 0 0 0,7 11-936 0 0,1 4 987 0 0,-10-26-952 0 0,-1-1 0 0 0,1-1 0 0 0,0 1 0 0 0,1 0 0 0 0,-1-1 0 0 0,1 0 0 0 0,0 0 0 0 0,1 0 0 0 0,-1-1 0 0 0,1 0 0 0 0,0 0 0 0 0,4 2-35 0 0,-9-5-83 0 0,0 0 0 0 0,0-1 0 0 0,-1 0 0 0 0,1 1 0 0 0,0-1 0 0 0,0 1 0 0 0,0-1 0 0 0,0 0 0 0 0,0 0 0 0 0,0 0 0 0 0,0 1 0 0 0,-1-1 0 0 0,1 0 0 0 0,0 0 0 0 0,0 0 0 0 0,0 0 0 0 0,0 0 0 0 0,0-1 0 0 0,0 1 0 0 0,0 0 0 0 0,0 0 0 0 0,0-1 0 0 0,-1 1 0 0 0,1 0 0 0 0,0-1 0 0 0,0 1 0 0 0,0-1 0 0 0,0 1 0 0 0,-1-1 0 0 0,1 1 0 0 0,0-1 0 0 0,-1 0 0 0 0,1 1 0 0 0,0-1 0 0 0,-1 0 0 0 0,1 1 0 0 0,-1-1 0 0 0,1 0 0 0 0,-1 0 83 0 0,5-8-1718 0 0</inkml:trace>
  <inkml:trace contextRef="#ctx0" brushRef="#br0" timeOffset="1">32 1 11056 0 0,'-18'0'984'0'0,"18"0"-792"0"0,0 0-192 0 0,0 0 0 0 0,-9 8 1056 0 0,9-8 176 0 0,0 0 32 0 0,0 0 7 0 0,0 0-839 0 0,0 0-168 0 0,-5 8-32 0 0,10-1-8 0 0,4-2-312 0 0,1 4-64 0 0,3-6-8 0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6.430"/>
    </inkml:context>
    <inkml:brush xml:id="br0">
      <inkml:brushProperty name="width" value="0.05" units="cm"/>
      <inkml:brushProperty name="height" value="0.05" units="cm"/>
      <inkml:brushProperty name="color" value="#E71225"/>
    </inkml:brush>
  </inkml:definitions>
  <inkml:trace contextRef="#ctx0" brushRef="#br0">438 1 11976 0 0,'-6'0'1082'0'0,"-3"0"-585"0"0,0 0-1 0 0,1 0 0 0 0,-1 1 1 0 0,-1 1-497 0 0,6 0 245 0 0,1 0 0 0 0,-1 1 1 0 0,0-1-1 0 0,1 1 0 0 0,0 0 1 0 0,-1 0-1 0 0,1 0 1 0 0,0 0-1 0 0,1 1 0 0 0,-1-1 1 0 0,0 1-1 0 0,1 0 0 0 0,0 0 1 0 0,0-1-1 0 0,-1 3-245 0 0,-7 12 169 0 0,-1 2-109 0 0,0 1 1 0 0,-5 14-61 0 0,-6 14 55 0 0,-6 15 247 0 0,-11 38-302 0 0,6-15 184 0 0,-64 140 292 0 0,82-192-623 0 0,-2-1 1 0 0,-9 12 146 0 0,20-36-147 0 0,4-6-305 0 0,1-3 189 0 0,1 0-1 0 0,-1 0 1 0 0,0 0 0 0 0,1 0 0 0 0,-1 0 0 0 0,1 0-1 0 0,0 0 1 0 0,-1 0 0 0 0,1 1 0 0 0,0-1 0 0 0,0 0 0 0 0,0 0-1 0 0,0 0 1 0 0,0 1 263 0 0,0-2-1566 0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6.772"/>
    </inkml:context>
    <inkml:brush xml:id="br0">
      <inkml:brushProperty name="width" value="0.05" units="cm"/>
      <inkml:brushProperty name="height" value="0.05" units="cm"/>
      <inkml:brushProperty name="color" value="#E71225"/>
    </inkml:brush>
  </inkml:definitions>
  <inkml:trace contextRef="#ctx0" brushRef="#br0">0 0 10136 0 0,'0'0'777'0'0,"0"0"-321"0"0,0 0 525 0 0,0 2 283 0 0,0 2-850 0 0,1-1-1 0 0,-1 1 1 0 0,1-1-1 0 0,0 0 1 0 0,0 1-1 0 0,0-1 1 0 0,0 1-1 0 0,1 1-413 0 0,0 0 210 0 0,-1-1 1 0 0,0 1-1 0 0,-1 0 0 0 0,1-1 1 0 0,-1 1-1 0 0,0 0 0 0 0,-1 1-210 0 0,2 12 307 0 0,0-8-233 0 0,0 0 0 0 0,1 0 0 0 0,1 0 0 0 0,-1-1 0 0 0,2 3-74 0 0,2 12 63 0 0,1 1-627 0 0,-7-24 452 0 0,1 1 0 0 0,-1-1 0 0 0,0 0 1 0 0,1 1-1 0 0,-1-1 0 0 0,0 1 0 0 0,0-1 0 0 0,0 1 0 0 0,0-1 0 0 0,0 1 112 0 0,-1 0-229 0 0,1 0-474 0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37.131"/>
    </inkml:context>
    <inkml:brush xml:id="br0">
      <inkml:brushProperty name="width" value="0.05" units="cm"/>
      <inkml:brushProperty name="height" value="0.05" units="cm"/>
      <inkml:brushProperty name="color" value="#E71225"/>
    </inkml:brush>
  </inkml:definitions>
  <inkml:trace contextRef="#ctx0" brushRef="#br0">1 1 13272 0 0,'0'0'584'0'0,"0"0"128"0"0,0 0-568 0 0,0 0-144 0 0,0 0 0 0 0,0 0 0 0 0,0 0 272 0 0,0 12 24 0 0,0-4 8 0 0,5 4 0 0 0,-5-12-192 0 0,3 8-40 0 0,2 4-8 0 0,0 0 0 0 0,-2-4-296 0 0,-3-8-64 0 0,10 9-16 0 0,-4-1-5864 0 0</inkml:trace>
  <inkml:trace contextRef="#ctx0" brushRef="#br0" timeOffset="1">73 272 5064 0 0,'0'0'389'0'0,"0"2"-250"0"0,-4 14 3865 0 0,0-2 565 0 0,4 6-3657 0 0,2-5-714 0 0,2 0 1 0 0,-1 0-1 0 0,2-1 0 0 0,2 6-198 0 0,-7-18-158 0 0,4 4-747 0 0,-3-4-2152 0 0,-1-2 1691 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4.898"/>
    </inkml:context>
    <inkml:brush xml:id="br0">
      <inkml:brushProperty name="width" value="0.05" units="cm"/>
      <inkml:brushProperty name="height" value="0.05" units="cm"/>
      <inkml:brushProperty name="color" value="#333333"/>
    </inkml:brush>
  </inkml:definitions>
  <inkml:trace contextRef="#ctx0" brushRef="#br0">1 357 7200 0 0,'1'-15'245'0'0,"0"1"0"0"0,1 0 0 0 0,2-2-245 0 0,2-23 41 0 0,7-62 1960 0 0,-9 68-484 0 0,1 0 0 0 0,1 0 0 0 0,3-4-1517 0 0,-9 37 39 0 0,0 0 1 0 0,0 0 0 0 0,0 0 0 0 0,0 0-1 0 0,0 1 1 0 0,0-1 0 0 0,0 0 0 0 0,1 0 0 0 0,-1 0-1 0 0,0 0 1 0 0,0 0 0 0 0,0 0 0 0 0,0 0-1 0 0,0 0 1 0 0,0 0 0 0 0,0 0 0 0 0,0 0 0 0 0,0 0-1 0 0,1 0 1 0 0,-1 0 0 0 0,0 0 0 0 0,0 0-1 0 0,0 0 1 0 0,0 0 0 0 0,0 0 0 0 0,0 0 0 0 0,0 0-1 0 0,0 0 1 0 0,0 0 0 0 0,1 0 0 0 0,-1 0 0 0 0,0 0-1 0 0,0 0 1 0 0,0 0 0 0 0,0 0 0 0 0,0 0-1 0 0,0 0 1 0 0,0 0 0 0 0,0 0 0 0 0,0 0 0 0 0,1 0-1 0 0,-1 0 1 0 0,0 0 0 0 0,0 0 0 0 0,0-1-1 0 0,0 1 1 0 0,0 0 0 0 0,0 0 0 0 0,0 0 0 0 0,0 0-1 0 0,0 0 1 0 0,0 0 0 0 0,0 0 0 0 0,0 0-1 0 0,0 0 1 0 0,0-1 0 0 0,0 1 0 0 0,0 0 0 0 0,0 0-1 0 0,0 0 1 0 0,0 0 0 0 0,0 0 0 0 0,0 0-1 0 0,0 0 1 0 0,0 0 0 0 0,0-1 0 0 0,0 1-40 0 0,-5 70 2034 0 0,-3 149 658 0 0,10-31-73 0 0,9 1-2619 0 0,-4-114 269 0 0,9 42 84 0 0,-12-90-289 0 0,2-1 0 0 0,2 1 0 0 0,0-1-1 0 0,1-1 1 0 0,13 25-64 0 0,-19-45 4 0 0,0 0-1 0 0,0 0 1 0 0,0-1-1 0 0,0 1 1 0 0,1-1-1 0 0,-1 1 1 0 0,1-1-1 0 0,0 0 1 0 0,1-1-1 0 0,-1 1 1 0 0,1-1-1 0 0,-1 1 1 0 0,3-1-4 0 0,-4-1 0 0 0,0-1 1 0 0,0 0 0 0 0,1 0 0 0 0,-1 0 0 0 0,0-1 0 0 0,0 1 0 0 0,1-1 0 0 0,-1 1 0 0 0,1-1-1 0 0,-1-1 1 0 0,0 1 0 0 0,1 0 0 0 0,-1-1 0 0 0,0 1 0 0 0,1-1 0 0 0,-1 0 0 0 0,0 0 0 0 0,0 0-1 0 0,0-1 1 0 0,0 1 0 0 0,3-3-1 0 0,6-3 8 0 0,-1-1 0 0 0,0 0-1 0 0,-1 0 1 0 0,1-1 0 0 0,-2-1 0 0 0,1 0-1 0 0,-2 0 1 0 0,1-1 0 0 0,-1 0-1 0 0,-1 0 1 0 0,5-10-8 0 0,2-7 11 0 0,-1-1 0 0 0,-1-1-1 0 0,-1 0 1 0 0,3-16-11 0 0,36-187-90 0 0,-37 164-18 0 0,-5 23-8 0 0,-2-2 116 0 0,3-97-190 0 0,-8-33-2 0 0,-1 102 107 0 0,-1 57 64 0 0,-2 10-33 0 0,3 8 53 0 0,0 1 0 0 0,0 0 0 0 0,-1 0 0 0 0,1 0-1 0 0,0 0 1 0 0,0 0 0 0 0,0 0 0 0 0,0 0 0 0 0,0 0 0 0 0,0 0-1 0 0,0-1 1 0 0,-1 1 0 0 0,1 0 0 0 0,0 0 0 0 0,0 0 0 0 0,0 0-1 0 0,0 0 1 0 0,0 0 0 0 0,0 0 0 0 0,-1 0 0 0 0,1 0 0 0 0,0 0-1 0 0,0 0 1 0 0,0 0 0 0 0,0 0 0 0 0,0 0 0 0 0,0 0 0 0 0,-1 0-1 0 0,1 0 1 0 0,0 0 0 0 0,0 0 0 0 0,0 0 0 0 0,0 1 0 0 0,0-1 0 0 0,0 0-1 0 0,-1 0 1 0 0,1 0 0 0 0,0 0 0 0 0,0 0 0 0 0,0 0 0 0 0,0 0-1 0 0,0 0 1 0 0,0 0 0 0 0,0 0 0 0 0,0 1 0 0 0,0-1 0 0 0,0 0-1 0 0,-1 0 1 0 0,1 0 0 0 0,0 0 0 0 0,0 0 0 0 0,0 0 0 0 0,0 1-1 0 0,0-1 1 0 0,0 0 1 0 0,-2 5 12 0 0,1-1-1 0 0,-1 1 0 0 0,1 0 1 0 0,0 0-1 0 0,0 0 0 0 0,0 0 1 0 0,1 5-12 0 0,0 41 142 0 0,0-26-45 0 0,-2 21 50 0 0,1-26-81 0 0,0-1 1 0 0,1 4-67 0 0,27 309 193 0 0,-21-261 282 0 0,7 12-475 0 0,-3-16 437 0 0,-3-25-69 0 0,2 0-1 0 0,2 0 1 0 0,6 11-368 0 0,-14-44 26 0 0,1 0 1 0 0,0 0-1 0 0,0-1 0 0 0,5 7-26 0 0,-6-11-84 0 0,-1-1 0 0 0,1 1 0 0 0,0-1 0 0 0,0 0 0 0 0,0 0 0 0 0,0 0-1 0 0,0-1 1 0 0,1 1 0 0 0,-1-1 0 0 0,1 0 0 0 0,2 1 84 0 0,-4-1-191 0 0,0-1 0 0 0,1 0 0 0 0,-1-1-1 0 0,0 1 1 0 0,1 0 0 0 0,-1-1 0 0 0,1 1 0 0 0,-1-1 0 0 0,1 0 0 0 0,-1 0 0 0 0,1 0-1 0 0,-1 0 1 0 0,0 0 0 0 0,1-1 0 0 0,0 1 191 0 0,22-11-7797 0 0,-11 1 851 0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5.323"/>
    </inkml:context>
    <inkml:brush xml:id="br0">
      <inkml:brushProperty name="width" value="0.05" units="cm"/>
      <inkml:brushProperty name="height" value="0.05" units="cm"/>
      <inkml:brushProperty name="color" value="#333333"/>
    </inkml:brush>
  </inkml:definitions>
  <inkml:trace contextRef="#ctx0" brushRef="#br0">428 88 13824 0 0,'-5'-6'436'0'0,"-1"-4"-83"0"0,-1 1 0 0 0,-1 0 1 0 0,-5-6-354 0 0,9 11 275 0 0,0 0 1 0 0,0 1 0 0 0,-1-1-1 0 0,0 1 1 0 0,1 0 0 0 0,-1 0-1 0 0,0 1 1 0 0,0-1 0 0 0,-1 1-276 0 0,1 0 248 0 0,0 1 0 0 0,0-1 1 0 0,-1 1-1 0 0,1 0 0 0 0,0 1 0 0 0,-1-1 1 0 0,1 1-1 0 0,-1 0 0 0 0,1 0 0 0 0,0 1 1 0 0,-1 0-1 0 0,1 0 0 0 0,0 0 0 0 0,-1 1 1 0 0,1-1-1 0 0,0 1 0 0 0,-2 2-248 0 0,-5 2 250 0 0,1 1-1 0 0,-1 0 1 0 0,2 1 0 0 0,-1 0 0 0 0,1 0-1 0 0,-5 7-249 0 0,7-7 20 0 0,1 0 0 0 0,1 1 0 0 0,0 0 0 0 0,0 0 0 0 0,0 0 0 0 0,1 0 0 0 0,1 1 0 0 0,0 0 0 0 0,0 0 0 0 0,1 1 0 0 0,0-1 0 0 0,1 0 0 0 0,-1 6-20 0 0,2-10 44 0 0,1 1 0 0 0,0-1-1 0 0,0 1 1 0 0,0 0-1 0 0,1-1 1 0 0,0 1 0 0 0,0-1-1 0 0,1 1 1 0 0,0-1-1 0 0,0 0 1 0 0,0 0 0 0 0,1 0-1 0 0,0 0 1 0 0,0 0 0 0 0,0 0-1 0 0,1-1 1 0 0,0 1-1 0 0,0-1 1 0 0,0 0 0 0 0,1 0-1 0 0,1 1-43 0 0,18 14 0 0 0,19 13 0 0 0,-40-31 8 0 0,0 1-1 0 0,-1-1 0 0 0,1 1 1 0 0,-1-1-1 0 0,1 1 0 0 0,-1 0 1 0 0,0 0-1 0 0,0 0 0 0 0,1 2-7 0 0,-1 0 16 0 0,1-1-1 0 0,0 0 1 0 0,0 0 0 0 0,0 0-1 0 0,2 1-15 0 0,34 30 102 0 0,-16-16-80 0 0,16 18-22 0 0,-33-31 10 0 0,-1 1 1 0 0,0 0-1 0 0,0-1 1 0 0,0 2 0 0 0,-1-1-1 0 0,0 0 1 0 0,0 1-1 0 0,1 4-10 0 0,-2-4 24 0 0,0 1-1 0 0,0-1 1 0 0,-1 1-1 0 0,0 0 1 0 0,-1-1-1 0 0,1 1 0 0 0,-2 0 1 0 0,1 0-1 0 0,-2 0 1 0 0,1 0-1 0 0,-1 0 1 0 0,0 0-1 0 0,-1 0 1 0 0,0 0-1 0 0,0-1-23 0 0,-2 2 15 0 0,0-1-1 0 0,-1 0 0 0 0,0 0 0 0 0,0-1 1 0 0,0 0-1 0 0,-1 0 0 0 0,-1 0 1 0 0,0 0-1 0 0,-3 2-14 0 0,-26 33 23 0 0,31-36-24 0 0,-1 0 0 0 0,0 0-1 0 0,0-1 1 0 0,-5 4 1 0 0,8-7 11 0 0,0 0 0 0 0,0-1 1 0 0,0 0-1 0 0,-1 0 0 0 0,1 0 0 0 0,-1 0 0 0 0,0 0 0 0 0,1-1 0 0 0,-1 0 0 0 0,0 0 1 0 0,-2 1-12 0 0,-5-1 26 0 0,2 1 6 0 0,-1 0 0 0 0,0-1 0 0 0,1 0 0 0 0,-1-1 0 0 0,0 0 0 0 0,0-1 0 0 0,0 0 0 0 0,1 0 0 0 0,-2-1-32 0 0,5 0-111 0 0,-1 0-1 0 0,1 0 1 0 0,-1 0-1 0 0,1-1 1 0 0,0 0 0 0 0,0 0-1 0 0,0 0 1 0 0,0-1-1 0 0,1 0 1 0 0,0 0-1 0 0,-1 0 1 0 0,1-1 111 0 0,0-1-391 0 0,0 0 0 0 0,0 0 0 0 0,1-1 0 0 0,-1 1 0 0 0,2-1 0 0 0,-1 0 0 0 0,1 0 0 0 0,0 0 0 0 0,0-1 0 0 0,1 1 0 0 0,0-1 0 0 0,0 1 0 0 0,0-1 0 0 0,1 0 0 0 0,1 0 0 0 0,-1-2 391 0 0,1-29-1687 0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5.743"/>
    </inkml:context>
    <inkml:brush xml:id="br0">
      <inkml:brushProperty name="width" value="0.05" units="cm"/>
      <inkml:brushProperty name="height" value="0.05" units="cm"/>
      <inkml:brushProperty name="color" value="#333333"/>
    </inkml:brush>
  </inkml:definitions>
  <inkml:trace contextRef="#ctx0" brushRef="#br0">0 426 10592 0 0,'0'0'818'0'0,"1"1"-532"0"0,6 5 414 0 0,-1 0 0 0 0,1 0 0 0 0,0-1 0 0 0,2 1-700 0 0,-6-4 275 0 0,0 0 0 0 0,0-1 1 0 0,-1 1-1 0 0,1-1 0 0 0,0 0 0 0 0,1 0 1 0 0,-1 0-1 0 0,0 0 0 0 0,0-1 0 0 0,0 1 1 0 0,0-1-1 0 0,1 0 0 0 0,1 0-275 0 0,7-1 241 0 0,0 0-1 0 0,0-1 1 0 0,-1 0 0 0 0,1-1-1 0 0,-1 0 1 0 0,1-1 0 0 0,-1 0-1 0 0,0-1 1 0 0,-1 0 0 0 0,1 0-1 0 0,-1-2 1 0 0,6-3-241 0 0,16-16 499 0 0,28-29-499 0 0,-30 26-6 0 0,-20 19 86 0 0,0-1 0 0 0,-1 0-1 0 0,0 0 1 0 0,-1-1 0 0 0,0 0-1 0 0,-1-1 1 0 0,0 0 0 0 0,-1 0 0 0 0,0 0-1 0 0,-1-1 1 0 0,-1 0 0 0 0,0 0-1 0 0,-1-1-79 0 0,-2 9 8 0 0,-1 1 0 0 0,1-1 0 0 0,-1 1 0 0 0,0-1 0 0 0,-1 0 0 0 0,0 1 0 0 0,1-1 0 0 0,-2 0 0 0 0,1 1 0 0 0,-1 0-1 0 0,1-1 1 0 0,-2 1 0 0 0,1 0 0 0 0,0 0 0 0 0,-1 0 0 0 0,0 0 0 0 0,-1 0-8 0 0,3 2 14 0 0,-1 1 0 0 0,0 0 0 0 0,0-1-1 0 0,0 1 1 0 0,0 0 0 0 0,0 0 0 0 0,0 0 0 0 0,-1 0 0 0 0,1 0-1 0 0,-1 1 1 0 0,1-1 0 0 0,-1 1 0 0 0,0 0 0 0 0,0-1 0 0 0,1 1 0 0 0,-1 0-1 0 0,0 1 1 0 0,0-1 0 0 0,0 1 0 0 0,0-1 0 0 0,0 1 0 0 0,0 0 0 0 0,0 0-1 0 0,0 0 1 0 0,0 0 0 0 0,0 1 0 0 0,0-1 0 0 0,0 1 0 0 0,0-1-1 0 0,0 1 1 0 0,-2 1-14 0 0,-1 1 39 0 0,1 0 0 0 0,-1 0-1 0 0,1 1 1 0 0,-1 0 0 0 0,1 0-1 0 0,0 0 1 0 0,0 0 0 0 0,1 1-1 0 0,0 0 1 0 0,-1 1-39 0 0,-8 11 162 0 0,1 0 0 0 0,-3 9-162 0 0,11-20 40 0 0,-10 19 288 0 0,1 0 0 0 0,2 1 0 0 0,0 0 0 0 0,0 7-328 0 0,-5 24 457 0 0,-4 28-457 0 0,15-62 10 0 0,1 1-1 0 0,2 0 1 0 0,0 0-1 0 0,1 0 0 0 0,2 0 1 0 0,0 0-1 0 0,2 1-9 0 0,-2-13 82 0 0,2 0 0 0 0,-1-1 0 0 0,2 1 1 0 0,-1-1-1 0 0,2 0 0 0 0,-1 0 0 0 0,2 0 0 0 0,-1-1 0 0 0,1 0 0 0 0,1 0 0 0 0,0 0 0 0 0,0-1 0 0 0,1 0 0 0 0,0 0 1 0 0,3 1-83 0 0,-4-4 15 0 0,2 0 1 0 0,-1 0 0 0 0,1 0 0 0 0,0-1-1 0 0,0-1 1 0 0,0 1 0 0 0,0-1 0 0 0,1-1-1 0 0,0 0 1 0 0,0 0 0 0 0,0-1 0 0 0,0-1-1 0 0,0 1 1 0 0,0-1 0 0 0,0-1 0 0 0,1 0-1 0 0,-1-1 1 0 0,0 0 0 0 0,7-1-16 0 0,-1-1-384 0 0,1-1-1 0 0,-1-1 1 0 0,0-1-1 0 0,0 0 1 0 0,0 0-1 0 0,-1-2 1 0 0,0 0 0 0 0,0-1-1 0 0,-1 0 1 0 0,0-1-1 0 0,6-7 385 0 0,7-6-5682 0 0,0-2-1755 0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6.240"/>
    </inkml:context>
    <inkml:brush xml:id="br0">
      <inkml:brushProperty name="width" value="0.05" units="cm"/>
      <inkml:brushProperty name="height" value="0.05" units="cm"/>
      <inkml:brushProperty name="color" value="#333333"/>
    </inkml:brush>
  </inkml:definitions>
  <inkml:trace contextRef="#ctx0" brushRef="#br0">0 1 4608 0 0,'0'0'353'0'0,"1"1"-231"0"0,1 5 884 0 0,-1-1 0 0 0,0 0 0 0 0,0 1 0 0 0,0-1 1 0 0,0 1-1 0 0,-1-1 0 0 0,0 1 0 0 0,0-1 1 0 0,-1 1-1 0 0,0 0-1006 0 0,0 15 3404 0 0,1-4-2475 0 0,9 286 4519 0 0,-6-240-4804 0 0,-2 0-644 0 0,1 44-3 0 0,10 167 257 0 0,-11-247-252 0 0,1 1 1 0 0,1 0 0 0 0,2-1-1 0 0,1 4-2 0 0,-4-24 3 0 0,-1-3-60 0 0,0 1 0 0 0,-1 0 0 0 0,1-1-1 0 0,-1 1 1 0 0,0 0 0 0 0,0 1 57 0 0,0-5-992 0 0,-4-13-2414 0 0,-2-1-1986 0 0,-6 1-1397 0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6.690"/>
    </inkml:context>
    <inkml:brush xml:id="br0">
      <inkml:brushProperty name="width" value="0.05" units="cm"/>
      <inkml:brushProperty name="height" value="0.05" units="cm"/>
      <inkml:brushProperty name="color" value="#333333"/>
    </inkml:brush>
  </inkml:definitions>
  <inkml:trace contextRef="#ctx0" brushRef="#br0">0 246 13360 0 0,'4'7'241'0'0,"-1"0"0"0"0,1 0 1 0 0,1 0-1 0 0,-1 0 0 0 0,1 0 1 0 0,2 0-242 0 0,0 1 119 0 0,1-1 0 0 0,-1 1 0 0 0,1-2 0 0 0,1 1 0 0 0,-1-1 1 0 0,1-1-1 0 0,0 0 0 0 0,8 3-119 0 0,3 0 363 0 0,1-1 0 0 0,0-1 0 0 0,0-1 1 0 0,0-1-1 0 0,1-1 0 0 0,-1-1 0 0 0,21 0-363 0 0,0-3 849 0 0,33-4-849 0 0,1-5 215 0 0,-33 2 36 0 0,-1-1-1 0 0,0-2 0 0 0,-1-2 1 0 0,13-7-251 0 0,-25 7 50 0 0,0-2 1 0 0,-1-1-1 0 0,-1-1 0 0 0,-1-1 1 0 0,2-3-51 0 0,-22 16 1 0 0,0 0 1 0 0,0 0-1 0 0,-1-1 1 0 0,0 0-1 0 0,0 0 0 0 0,0 0 1 0 0,-1 0-1 0 0,2-3-1 0 0,1-6 0 0 0,0 0 0 0 0,-1-1-1 0 0,-1 0 1 0 0,-4 14 0 0 0,-1 1 1 0 0,1 0-1 0 0,-1 0 1 0 0,0-1 0 0 0,0 1-1 0 0,0 0 1 0 0,0 0-1 0 0,0 0 1 0 0,0 0-1 0 0,0 0 1 0 0,-1 0-1 0 0,1 0 1 0 0,0 0 0 0 0,-1-1-1 0 0,1 1 1 0 0,0 0-1 0 0,-1 0 1 0 0,0 0-1 0 0,1 0 1 0 0,-1 1-1 0 0,1-1 1 0 0,-1 0 0 0 0,0 0-1 0 0,0 0 1 0 0,0 0-1 0 0,-9-5 64 0 0,8 6-42 0 0,0 0 1 0 0,0 0 0 0 0,0 0 0 0 0,0 0-1 0 0,0 0 1 0 0,0 1 0 0 0,0-1 0 0 0,0 1-1 0 0,0 0 1 0 0,0-1 0 0 0,0 1 0 0 0,0 0-1 0 0,0 0 1 0 0,0 0 0 0 0,0 1-1 0 0,0-1-22 0 0,-29 24 321 0 0,29-23-299 0 0,-7 8 132 0 0,0 0 0 0 0,1 0 0 0 0,0 1-1 0 0,1 0 1 0 0,-5 11-154 0 0,1-4 153 0 0,3-3 27 0 0,0 2 0 0 0,1-1 1 0 0,1 1-1 0 0,-4 15-180 0 0,-6 18 157 0 0,-11 31 203 0 0,-2 24-360 0 0,15-42 1384 0 0,-2 41-1384 0 0,13-80 102 0 0,1-1-1 0 0,1 1 0 0 0,2 0 1 0 0,0-1-1 0 0,1 1 0 0 0,1 0-101 0 0,-1-18-2 0 0,-1-1 1 0 0,1 1-1 0 0,0-1 0 0 0,0 0 0 0 0,1 0 0 0 0,-1 0 0 0 0,1 0 1 0 0,0 0-1 0 0,1 0 0 0 0,-1-1 0 0 0,1 0 0 0 0,3 4 2 0 0,-4-5 16 0 0,0-1-1 0 0,0 0 0 0 0,0 1 1 0 0,0-1-1 0 0,0 0 0 0 0,0-1 1 0 0,1 1-1 0 0,-1 0 0 0 0,1-1 1 0 0,-1 0-1 0 0,1 0 0 0 0,-1 0 1 0 0,1 0-1 0 0,0 0 0 0 0,0-1 1 0 0,-1 0-1 0 0,1 0 0 0 0,0 0 1 0 0,1 0-16 0 0,7-2 107 0 0,1-1 0 0 0,-1 0 0 0 0,1-1 0 0 0,-1 0 0 0 0,0-1 0 0 0,0 0 1 0 0,-1-1-1 0 0,0-1 0 0 0,6-4-107 0 0,11-8 64 0 0,-2-2 0 0 0,0-1 0 0 0,-1-2-64 0 0,-13 12 68 0 0,-1 0 0 0 0,-1-1 0 0 0,0 0-1 0 0,-1 0 1 0 0,-1-1 0 0 0,4-8-68 0 0,3-10 104 0 0,0-1-1 0 0,2-13-103 0 0,-13 29 0 0 0,0 1 0 0 0,-1-1 0 0 0,0 0 0 0 0,-2 0 0 0 0,0-3 0 0 0,2-13 0 0 0,-1 12 0 0 0,-1 0 0 0 0,0 0 0 0 0,-3-13 0 0 0,1 25 0 0 0,0 1 0 0 0,-1-1 0 0 0,0 0 0 0 0,0 1 0 0 0,-1-1 0 0 0,0 1 0 0 0,-1-1 0 0 0,0 1 0 0 0,-4-5 0 0 0,-2-4 0 0 0,3 6 0 0 0,0-1 0 0 0,-1 1 0 0 0,0 0 0 0 0,-10-9 0 0 0,-7-4-88 0 0,-2 0 0 0 0,-1 1 0 0 0,-23-13 88 0 0,-2-2-1008 0 0,51 36 747 0 0,-1 0 0 0 0,1 0 0 0 0,0 0 0 0 0,1-1-1 0 0,-1 1 1 0 0,0 0 0 0 0,0-1 0 0 0,1 1 0 0 0,0-1 0 0 0,-1 0-1 0 0,1 1 1 0 0,0-1 0 0 0,0 0 0 0 0,1 0 0 0 0,-1 0 0 0 0,0-1 261 0 0,1-8-2014 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7.092"/>
    </inkml:context>
    <inkml:brush xml:id="br0">
      <inkml:brushProperty name="width" value="0.05" units="cm"/>
      <inkml:brushProperty name="height" value="0.05" units="cm"/>
      <inkml:brushProperty name="color" value="#333333"/>
    </inkml:brush>
  </inkml:definitions>
  <inkml:trace contextRef="#ctx0" brushRef="#br0">70 0 19351 0 0,'0'0'439'0'0,"0"0"62"0"0,0 0 33 0 0,0 0-65 0 0,-2 1-309 0 0,0 0-132 0 0,1 1-1 0 0,-1-1 1 0 0,1 1-1 0 0,-1 0 1 0 0,1 0-1 0 0,-1 0 1 0 0,1 0-1 0 0,0 0 1 0 0,0 0-1 0 0,0 0 1 0 0,0 0-1 0 0,0 0 1 0 0,1 1-28 0 0,-12 34 1335 0 0,-12 162 2412 0 0,18-145-3389 0 0,2 0-1 0 0,3 24-357 0 0,-1 14 177 0 0,0 128 383 0 0,3-117-507 0 0,-1 110-988 0 0,0-211-334 0 0,0-2-400 0 0,0 0-1336 0 0,0 0-5028 0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7.492"/>
    </inkml:context>
    <inkml:brush xml:id="br0">
      <inkml:brushProperty name="width" value="0.05" units="cm"/>
      <inkml:brushProperty name="height" value="0.05" units="cm"/>
      <inkml:brushProperty name="color" value="#333333"/>
    </inkml:brush>
  </inkml:definitions>
  <inkml:trace contextRef="#ctx0" brushRef="#br0">10 209 17503 0 0,'-4'8'1588'0'0,"3"-6"-1559"0"0,0-1 0 0 0,1 1 0 0 0,-1 0-1 0 0,1-1 1 0 0,-1 1 0 0 0,1 0-1 0 0,0-1 1 0 0,-1 1 0 0 0,1 0 0 0 0,0 0-1 0 0,0 0-28 0 0,0-1 15 0 0,0 0 0 0 0,0 0 0 0 0,0 0 0 0 0,0 0 0 0 0,0 0-1 0 0,0 0 1 0 0,0 0 0 0 0,0 0 0 0 0,1 0 0 0 0,-1 0-1 0 0,0 0 1 0 0,1 0 0 0 0,-1 0 0 0 0,0 0 0 0 0,1 0-1 0 0,0 0-14 0 0,4-2 194 0 0,-5 1-135 0 0,13 1 674 0 0,0 1 1 0 0,0 0 0 0 0,11 3-734 0 0,27 5 861 0 0,88-5-245 0 0,-63-3-560 0 0,35-1-69 0 0,1-5 0 0 0,-1-4-1 0 0,45-12 14 0 0,-140 17 101 0 0,0 0-1 0 0,-1-2 0 0 0,1 0 0 0 0,-1 0 0 0 0,5-4-100 0 0,-11 5 52 0 0,0-1-1 0 0,0 0 1 0 0,-1 0-1 0 0,0-1 1 0 0,0 0-1 0 0,-1 0 0 0 0,1-1 1 0 0,-1 0-1 0 0,1-3-51 0 0,-5 7 13 0 0,-1-1-1 0 0,1 0 1 0 0,-1 0-1 0 0,0 0 1 0 0,0-1-1 0 0,0 1 1 0 0,-1 0-1 0 0,1-1 1 0 0,-1 1-1 0 0,0-1 1 0 0,-1 1-1 0 0,1-1 1 0 0,-1 0-1 0 0,0 1 1 0 0,0-1-1 0 0,0 1 1 0 0,-1-1-1 0 0,1 0 1 0 0,-1 1-1 0 0,0-1 1 0 0,-2-2-13 0 0,2 3 13 0 0,-1 0 0 0 0,0 1 0 0 0,-1-1 0 0 0,1 0 0 0 0,0 1 0 0 0,-1 0 0 0 0,0 0 0 0 0,0-1-1 0 0,0 2 1 0 0,0-1 0 0 0,-1 0 0 0 0,1 1 0 0 0,0-1 0 0 0,-1 1 0 0 0,0 0 0 0 0,0 0 0 0 0,0 1 0 0 0,0-1 0 0 0,0 1 0 0 0,0 0 0 0 0,-2-1-13 0 0,2 1 32 0 0,-1 1 1 0 0,1-1-1 0 0,-1 1 0 0 0,1 0 1 0 0,-1 1-1 0 0,1-1 0 0 0,-1 1 1 0 0,1-1-1 0 0,-1 1 1 0 0,1 1-1 0 0,0-1 0 0 0,0 1 1 0 0,-1-1-1 0 0,1 1 0 0 0,0 0 1 0 0,0 1-1 0 0,-1 0-32 0 0,-10 8 205 0 0,1 0 1 0 0,1 0-1 0 0,-10 11-205 0 0,17-16 47 0 0,-3 4 54 0 0,0 0-1 0 0,0 1 0 0 0,1 0 0 0 0,1 1 1 0 0,0-1-1 0 0,-1 3-100 0 0,-23 38 302 0 0,22-40-223 0 0,1 1 0 0 0,1 0 0 0 0,0 0 0 0 0,1 0 0 0 0,1 1 0 0 0,0 0 0 0 0,0 0 0 0 0,-1 12-79 0 0,-8 27 244 0 0,8-33-99 0 0,1-1 0 0 0,0 5-145 0 0,4-17 35 0 0,0 1 1 0 0,1-1 0 0 0,0 1-1 0 0,0-1 1 0 0,1 1-1 0 0,0-1 1 0 0,1 7-36 0 0,3 7 102 0 0,1 0 0 0 0,1-1 0 0 0,5 13-102 0 0,-7-23 8 0 0,0-1 0 0 0,0 1 0 0 0,1-1 0 0 0,0 0-1 0 0,1-1 1 0 0,0 0 0 0 0,0 0 0 0 0,3 2-8 0 0,-5-4-4 0 0,1-1-1 0 0,1 0 1 0 0,-1 0-1 0 0,1-1 1 0 0,-1 0-1 0 0,1 0 1 0 0,0 0 0 0 0,1-1-1 0 0,-1 0 1 0 0,1 0-1 0 0,-1-1 1 0 0,2 0 4 0 0,1 0-74 0 0,-1 0 0 0 0,1 0 0 0 0,-1-2 0 0 0,1 1 0 0 0,0-1 1 0 0,-1 0-1 0 0,1-1 0 0 0,0 0 0 0 0,-1-1 0 0 0,5-1 74 0 0,0-1-98 0 0,-2 2-257 0 0,0-1-1 0 0,-1-1 1 0 0,1 0 0 0 0,-1-1 0 0 0,0 0 0 0 0,6-3 355 0 0,52-38-5629 0 0,6-7 5629 0 0,-42 25-1798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9.006"/>
    </inkml:context>
    <inkml:brush xml:id="br0">
      <inkml:brushProperty name="width" value="0.1" units="cm"/>
      <inkml:brushProperty name="height" value="0.1" units="cm"/>
      <inkml:brushProperty name="color" value="#333333"/>
    </inkml:brush>
  </inkml:definitions>
  <inkml:trace contextRef="#ctx0" brushRef="#br0">0 727 10592 0 0,'0'2'818'0'0,"1"1"-783"0"0,0-1 1 0 0,-1 1-1 0 0,1-1 0 0 0,0 0 0 0 0,0 1 0 0 0,1-1 0 0 0,-1 0 0 0 0,0 0 0 0 0,1 0 0 0 0,-1 0 1 0 0,1 0-36 0 0,8 13 1305 0 0,11 12 4394 0 0,-20-25-4857 0 0,6 2 684 0 0,-5-3-343 0 0,-1-10-550 0 0,-1-15-122 0 0,1 11-397 0 0,-1 0-1 0 0,-1 1 0 0 0,0-1 1 0 0,0 0-1 0 0,-3-5-113 0 0,2 7 0 0 0,1 1 0 0 0,-1-1 0 0 0,2-2 0 0 0,-4-26 0 0 0,3 35-1 0 0,-2-8 8 0 0,2 1 0 0 0,-1 0 0 0 0,1 0 0 0 0,1-1 0 0 0,0 1 1 0 0,1-10-8 0 0,5-16-124 0 0,-2 4-145 0 0,2 0 1 0 0,4-8 268 0 0,-7 31-96 0 0,0 1 0 0 0,1-1 0 0 0,0 1 0 0 0,0-1 0 0 0,1 1 0 0 0,0 1 0 0 0,1-1 1 0 0,0 1-1 0 0,4-5 96 0 0,-9 12-7 0 0,0 0 1 0 0,0 0 0 0 0,0 0 0 0 0,0 0 0 0 0,0 0-1 0 0,1 0 1 0 0,-1 0 0 0 0,0 0 0 0 0,1 0 0 0 0,-1 1-1 0 0,0-1 1 0 0,1 1 0 0 0,-1-1 0 0 0,1 1 0 0 0,-1-1-1 0 0,1 1 1 0 0,-1 0 0 0 0,1 0 0 0 0,-1-1 0 0 0,1 1 0 0 0,-1 0-1 0 0,1 0 1 0 0,-1 1 0 0 0,1-1 0 0 0,-1 0 0 0 0,1 0-1 0 0,-1 1 1 0 0,1-1 0 0 0,-1 1 0 0 0,1-1 0 0 0,-1 1-1 0 0,1 0 7 0 0,4 3 2 0 0,0 0-1 0 0,0 1 1 0 0,-1-1-1 0 0,1 1 0 0 0,-1 0 1 0 0,2 3-2 0 0,8 7-8 0 0,-1-2-1 0 0,0 0 51 0 0,-1-1 0 0 0,2 0 0 0 0,-1-1 0 0 0,2-1-1 0 0,0 0-41 0 0,36 13 135 0 0,-30-15-126 0 0,-13-4 3 0 0,0-1 0 0 0,0 0 0 0 0,0-1-1 0 0,0 0 1 0 0,0-1 0 0 0,1 0-1 0 0,-1 0 1 0 0,1-1 0 0 0,-1 0 0 0 0,0-1-1 0 0,1 0 1 0 0,-1 0 0 0 0,0-1 0 0 0,1 0-1 0 0,5-3-11 0 0,-5 1 19 0 0,-1 0 0 0 0,0-1 0 0 0,0-1 0 0 0,0 1 0 0 0,-1-1 0 0 0,0 0 0 0 0,0-1 0 0 0,0 0-1 0 0,-1-1 1 0 0,0 1 0 0 0,-1-1 0 0 0,1 0 0 0 0,-2-1 0 0 0,1 0 0 0 0,-1 0 0 0 0,0 0 0 0 0,2-7-19 0 0,-5 9-21 0 0,2-2 14 0 0,-1 0-1 0 0,-1 0 1 0 0,0 0-1 0 0,0 0 0 0 0,0 0 1 0 0,-1-1-1 0 0,-1 0 8 0 0,0 6 0 0 0,1-5 0 0 0,-1-1 0 0 0,-1 1 0 0 0,1 0 0 0 0,-2 0 0 0 0,1 0 0 0 0,-1 0 0 0 0,-2-5 0 0 0,-4-11 1 0 0,6 17-12 0 0,-1-1 0 0 0,0 1 1 0 0,0 0-1 0 0,-1 0 0 0 0,-1-2 11 0 0,2 4-1 0 0,-1 0 1 0 0,0 0-1 0 0,0 1 1 0 0,-1 0-1 0 0,0-1 1 0 0,0 1-1 0 0,0 1 1 0 0,-2-2 0 0 0,5 5 4 0 0,0 0 1 0 0,0-1-1 0 0,0 1 1 0 0,0 0-1 0 0,0 0 1 0 0,0 0-1 0 0,-1 1 0 0 0,1-1 1 0 0,0 1-1 0 0,-1-1 1 0 0,1 1-1 0 0,0 0 1 0 0,-1-1-1 0 0,1 1 0 0 0,-1 0 1 0 0,1 1-1 0 0,0-1 1 0 0,-1 0-1 0 0,1 1 1 0 0,0-1-1 0 0,-1 1 0 0 0,1 0 1 0 0,0 0-1 0 0,0 0 1 0 0,-1 0-5 0 0,-1 1 35 0 0,-1 1 1 0 0,1-1-1 0 0,0 1 1 0 0,0-1-1 0 0,0 1 1 0 0,1 0-1 0 0,-1 1 1 0 0,1-1-1 0 0,-1 1 1 0 0,1-1-36 0 0,0 3 89 0 0,-1 0 1 0 0,1 0 0 0 0,0 0 0 0 0,0 1-1 0 0,1-1 1 0 0,-2 7-90 0 0,2-6 45 0 0,1 1 0 0 0,0 0-1 0 0,0 0 1 0 0,0 0 0 0 0,1 0 0 0 0,0-1 0 0 0,1 1-1 0 0,0 0 1 0 0,0 0 0 0 0,1 0 0 0 0,0-1 0 0 0,0 1 0 0 0,1 0-45 0 0,-2-3 25 0 0,1 0 0 0 0,0 0 0 0 0,1 0 0 0 0,-1 0 1 0 0,1-1-1 0 0,0 1 0 0 0,0-1 0 0 0,0 1 0 0 0,1-1 1 0 0,0 0-1 0 0,-1-1 0 0 0,1 1 0 0 0,1 0 0 0 0,-1-1 0 0 0,0 0 1 0 0,1 0-1 0 0,0 0 0 0 0,-1-1 0 0 0,4 1-25 0 0,-2-1 24 0 0,0-1-1 0 0,0 0 1 0 0,0 0-1 0 0,-1 0 0 0 0,1-1 1 0 0,0 0-1 0 0,0 0 1 0 0,0-1-1 0 0,0 0 1 0 0,0 0-1 0 0,0 0 1 0 0,-1-1-1 0 0,1 1 1 0 0,0-1-1 0 0,-1-1 0 0 0,0 1 1 0 0,5-3-24 0 0,-4 1 28 0 0,0 0-1 0 0,0 0 1 0 0,0 0-1 0 0,-1-1 1 0 0,1 1 0 0 0,-1-1-1 0 0,-1 0 1 0 0,1-1 0 0 0,-1 1-1 0 0,0-1 1 0 0,0 0 0 0 0,0 0-1 0 0,-1-1 1 0 0,0 1 0 0 0,0-1-28 0 0,1-2 19 0 0,-1 1 0 0 0,0-1 0 0 0,-1-1 0 0 0,0 1 1 0 0,0 0-1 0 0,-1 0 0 0 0,0-1 0 0 0,0 1 1 0 0,-1-1-1 0 0,-1 1 0 0 0,0-1 0 0 0,0-2-19 0 0,-4-8 87 0 0,4 17-32 0 0,1 14-11 0 0,0-1 0 0 0,0 0 1 0 0,2 1-1 0 0,-1-1 1 0 0,1 0-1 0 0,1 0 0 0 0,0 0 1 0 0,0 0-1 0 0,1-1 1 0 0,0 1-1 0 0,0-1 0 0 0,1 0 1 0 0,4 5-45 0 0,6 5 58 0 0,0 0-1 0 0,1-1 1 0 0,11 8-58 0 0,55 63 0 0 0,-66-74 38 0 0,-2 1-1 0 0,0 1 1 0 0,0 0-1 0 0,-2 1 1 0 0,0 1-1 0 0,-1-1 1 0 0,5 14-38 0 0,-10-16 35 0 0,-1 0 1 0 0,0 1-1 0 0,-2-1 1 0 0,1 1 0 0 0,-2 0-1 0 0,0-1 1 0 0,-1 7-36 0 0,-1 6-21 0 0,-2-1 0 0 0,0 0 0 0 0,-2 0 0 0 0,-2 1 21 0 0,3-12-435 0 0,-2 0 0 0 0,0 0 0 0 0,-1-1 0 0 0,0 0 0 0 0,-1 0 0 0 0,-1 0 0 0 0,-5 6 435 0 0,-7 7-1079 0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7.853"/>
    </inkml:context>
    <inkml:brush xml:id="br0">
      <inkml:brushProperty name="width" value="0.05" units="cm"/>
      <inkml:brushProperty name="height" value="0.05" units="cm"/>
      <inkml:brushProperty name="color" value="#333333"/>
    </inkml:brush>
  </inkml:definitions>
  <inkml:trace contextRef="#ctx0" brushRef="#br0">418 86 13760 0 0,'5'-20'1246'0'0,"-6"19"-1230"0"0,1 0 0 0 0,0 0-1 0 0,-1 0 1 0 0,1 0 0 0 0,-1 0-1 0 0,1 1 1 0 0,-1-1 0 0 0,0 0-1 0 0,1 0 1 0 0,-1 1 0 0 0,0-1-1 0 0,1 0 1 0 0,-1 1 0 0 0,0-1-1 0 0,0 1 1 0 0,0-1 0 0 0,0 1-16 0 0,-16-10 62 0 0,15 9 47 0 0,-13-6 860 0 0,0 0 0 0 0,0 2 0 0 0,0-1 0 0 0,-1 2 0 0 0,0 0 0 0 0,1 1 0 0 0,-1 1 1 0 0,-6-1-970 0 0,8 3 319 0 0,1-1-1 0 0,0 2 1 0 0,-1 0 0 0 0,1 0 0 0 0,0 1 0 0 0,0 1 0 0 0,0 0 0 0 0,0 1 0 0 0,1 0 0 0 0,-4 2-319 0 0,7-2 102 0 0,1 1-1 0 0,-1 0 1 0 0,1 0 0 0 0,1 1 0 0 0,-1 0 0 0 0,1 0-1 0 0,0 0 1 0 0,0 1 0 0 0,1 0 0 0 0,0 1-1 0 0,0-1 1 0 0,-1 3-102 0 0,6-7 16 0 0,0-1-1 0 0,1 1 1 0 0,-1-1-1 0 0,0 0 0 0 0,1 1 1 0 0,-1-1-1 0 0,1 1 1 0 0,0-1-1 0 0,0 1 1 0 0,0-1-1 0 0,0 1 1 0 0,1 0-1 0 0,-1-1 0 0 0,0 0 1 0 0,1 1-1 0 0,0-1 1 0 0,0 1-1 0 0,0-1 1 0 0,0 0-1 0 0,0 1 1 0 0,1 0-16 0 0,0 1 14 0 0,1 1-1 0 0,0-1 1 0 0,0 1 0 0 0,0-1 0 0 0,0 0 0 0 0,1 0 0 0 0,0 0 0 0 0,0-1 0 0 0,0 1 0 0 0,2 0-14 0 0,35 21 50 0 0,5 0-50 0 0,-6-3-307 0 0,22 15 307 0 0,-30-17-92 0 0,-23-16 124 0 0,0 1 0 0 0,-1 1 0 0 0,1-1 0 0 0,-1 1 0 0 0,-1 1 0 0 0,3 2-32 0 0,4 8 110 0 0,-1 2 1 0 0,-1 0-1 0 0,0 0-110 0 0,-2-1 23 0 0,-2-4 32 0 0,0 1 0 0 0,-2 0 0 0 0,0 0 0 0 0,0 1-1 0 0,-2 0 1 0 0,0 0 0 0 0,-1 0 0 0 0,0 0 0 0 0,-1 1-1 0 0,-1-1 1 0 0,-1 11-55 0 0,0-19 34 0 0,-1-1 1 0 0,0 1-1 0 0,0 0 0 0 0,-1-1 1 0 0,0 1-1 0 0,0-1 0 0 0,-1 1 1 0 0,0-1-1 0 0,0 0 0 0 0,-1 0 0 0 0,0 0 1 0 0,0-1-1 0 0,0 1 0 0 0,-1-1 1 0 0,0 0-1 0 0,0 0 0 0 0,-1-1 1 0 0,0 1-1 0 0,0-1 0 0 0,0-1 1 0 0,0 1-1 0 0,-1-1 0 0 0,1 0 0 0 0,-1 0 1 0 0,-1-1-1 0 0,1 0 0 0 0,0 0 1 0 0,-1-1-1 0 0,1 0 0 0 0,-1 0 1 0 0,1-1-1 0 0,-1 0 0 0 0,0 0 1 0 0,0-1-1 0 0,0 0 0 0 0,1 0 0 0 0,-4-1-34 0 0,1 0-74 0 0,1-1 0 0 0,0 0-1 0 0,0 0 1 0 0,1-1-1 0 0,-1 0 1 0 0,1-1-1 0 0,-1 0 1 0 0,1 0-1 0 0,0-1 1 0 0,0 0 0 0 0,1 0-1 0 0,-5-5 75 0 0,-8-7-629 0 0,12 11 369 0 0,1-1 0 0 0,0 1-1 0 0,0-2 1 0 0,-1-1 260 0 0,5 6-179 0 0,1-1-1 0 0,0 1 1 0 0,0-1-1 0 0,0 1 1 0 0,1-1-1 0 0,-1 0 1 0 0,1 0-1 0 0,0 0 1 0 0,0 1-1 0 0,0-1 1 0 0,1 0-1 0 0,-1-3 180 0 0,0-26-1797 0 0,-2 1-54 0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8.204"/>
    </inkml:context>
    <inkml:brush xml:id="br0">
      <inkml:brushProperty name="width" value="0.05" units="cm"/>
      <inkml:brushProperty name="height" value="0.05" units="cm"/>
      <inkml:brushProperty name="color" value="#333333"/>
    </inkml:brush>
  </inkml:definitions>
  <inkml:trace contextRef="#ctx0" brushRef="#br0">28 1 15200 0 0,'0'0'1172'0'0,"0"1"-766"0"0,-2 41 968 0 0,-4 23 2298 0 0,0 20-754 0 0,-1-17-1924 0 0,4-39 4 0 0,0 25-998 0 0,3-39 123 0 0,0 52 540 0 0,3 1 0 0 0,3 1-663 0 0,13 171 851 0 0,-8-67-438 0 0,-10-142-1854 0 0,-6-32-582 0 0,-6-6 385 0 0,0-2-60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8.549"/>
    </inkml:context>
    <inkml:brush xml:id="br0">
      <inkml:brushProperty name="width" value="0.05" units="cm"/>
      <inkml:brushProperty name="height" value="0.05" units="cm"/>
      <inkml:brushProperty name="color" value="#333333"/>
    </inkml:brush>
  </inkml:definitions>
  <inkml:trace contextRef="#ctx0" brushRef="#br0">0 203 13824 0 0,'0'0'629'0'0,"0"0"-12"0"0,3 0-393 0 0,8-1-79 0 0,0 0 0 0 0,0-1 0 0 0,1-1-145 0 0,17-2 1817 0 0,54-7 4274 0 0,45-5-2659 0 0,55-9-1955 0 0,-56 7-1168 0 0,-74 10-150 0 0,14-6-159 0 0,25-5 60 0 0,-61 13-285 0 0,0-1 1 0 0,16-8 224 0 0,17-5-1059 0 0,-45 14-516 0 0,-5-6-425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9.006"/>
    </inkml:context>
    <inkml:brush xml:id="br0">
      <inkml:brushProperty name="width" value="0.05" units="cm"/>
      <inkml:brushProperty name="height" value="0.05" units="cm"/>
      <inkml:brushProperty name="color" value="#333333"/>
    </inkml:brush>
  </inkml:definitions>
  <inkml:trace contextRef="#ctx0" brushRef="#br0">401 175 9672 0 0,'-1'-2'748'0'0,"-15"-24"-417"0"0,-12-14 2132 0 0,16 25-980 0 0,7 7-733 0 0,0 1 0 0 0,-1 1-1 0 0,0-1 1 0 0,-1 1 0 0 0,-2-2-750 0 0,6 6 370 0 0,0-1 0 0 0,-1 1 1 0 0,0 0-1 0 0,1 0 0 0 0,-1 0 0 0 0,0 0 0 0 0,-4-1-370 0 0,7 3 82 0 0,-1-1 0 0 0,0 1 0 0 0,1 0 0 0 0,-1 0 0 0 0,0 0 0 0 0,1 0 0 0 0,-1 1-1 0 0,0-1 1 0 0,1 0 0 0 0,-1 1 0 0 0,1-1 0 0 0,-1 1 0 0 0,0-1 0 0 0,1 1 0 0 0,-1 0 0 0 0,1 0 0 0 0,0 0 0 0 0,-1 0 0 0 0,1 0-1 0 0,0 0 1 0 0,-1 0 0 0 0,1 0-82 0 0,-50 46 1629 0 0,41-36-1376 0 0,-1 1 0 0 0,1 0 0 0 0,1 0 0 0 0,0 1 0 0 0,-5 10-253 0 0,-7 20 378 0 0,1 1 0 0 0,3 1 1 0 0,1 0-1 0 0,2 1 1 0 0,3 1-1 0 0,1 0 1 0 0,-3 43-379 0 0,12-68 107 0 0,0 1 0 0 0,2 0 0 0 0,0-1 0 0 0,1 1 0 0 0,2-1 0 0 0,0 0 0 0 0,1 1-107 0 0,1-6 67 0 0,-1 0-1 0 0,2 0 0 0 0,0-1 0 0 0,1 0 0 0 0,1 0 1 0 0,0-1-1 0 0,1 0 0 0 0,0 0 0 0 0,3 0-66 0 0,-8-9 3 0 0,0-1-1 0 0,0 0 1 0 0,1 0-1 0 0,0 0 1 0 0,0 0-1 0 0,0-1 1 0 0,0 0 0 0 0,1-1-1 0 0,0 1 1 0 0,-1-1-1 0 0,1-1 1 0 0,0 1-1 0 0,1-1 1 0 0,-1 0-1 0 0,0-1 1 0 0,0 0 0 0 0,1 0-1 0 0,-1 0 1 0 0,1-1-1 0 0,-1 0 1 0 0,1-1-1 0 0,-1 0 1 0 0,0 0 0 0 0,1 0-1 0 0,2-2-2 0 0,11-4 0 0 0,0-2 0 0 0,-1 0 0 0 0,0-2 0 0 0,-1 0 0 0 0,6-5 0 0 0,-1-2 0 0 0,-1-1 0 0 0,0-1 0 0 0,16-20 0 0 0,-24 23 0 0 0,-1-1 0 0 0,0 0 0 0 0,-2 0 0 0 0,0-1 0 0 0,5-12 0 0 0,-2-1 0 0 0,-1-1 0 0 0,-1 0 0 0 0,-1-6 0 0 0,-6 17 0 0 0,-2 0 0 0 0,0-1 1 0 0,-1 1-1 0 0,-1-1 0 0 0,-1 0 0 0 0,-2 0 0 0 0,-1-15 0 0 0,-5-15-169 0 0,-1 1 0 0 0,-13-39 169 0 0,17 78-79 0 0,-1 0 1 0 0,0 0 0 0 0,0 0-1 0 0,-1 1 1 0 0,-1 0 0 0 0,0 0-1 0 0,0 1 1 0 0,-2 0 0 0 0,1 0-1 0 0,-1 1 1 0 0,-1 0 0 0 0,-3-2 78 0 0,12 10-47 0 0,0 1 0 0 0,-1 0 1 0 0,1 0-1 0 0,-1 0 0 0 0,1 1 1 0 0,-1-1-1 0 0,1 0 0 0 0,-1 0 0 0 0,0 1 1 0 0,1-1-1 0 0,-1 1 0 0 0,0 0 1 0 0,1-1-1 0 0,-1 1 0 0 0,0 0 1 0 0,1 0-1 0 0,-1 0 0 0 0,0 0 0 0 0,0 0 1 0 0,1 1-1 0 0,-1-1 0 0 0,0 0 1 0 0,0 1-1 0 0,1-1 0 0 0,-1 1 0 0 0,1 0 1 0 0,-1-1-1 0 0,1 1 0 0 0,-1 0 1 0 0,1 0-1 0 0,-1 0 0 0 0,1 0 1 0 0,0 0-1 0 0,-1 1 0 0 0,1-1 0 0 0,0 0 1 0 0,0 1 46 0 0,0-1-574 0 0,0 0 0 0 0,0 1 0 0 0,0-1 0 0 0,0 0 0 0 0,0 1 1 0 0,0-1-1 0 0,1 1 0 0 0,-1 0 0 0 0,1-1 0 0 0,-1 1 0 0 0,1-1 1 0 0,0 1-1 0 0,0 0 0 0 0,-1-1 0 0 0,1 1 574 0 0,0 0-7834 0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9.431"/>
    </inkml:context>
    <inkml:brush xml:id="br0">
      <inkml:brushProperty name="width" value="0.05" units="cm"/>
      <inkml:brushProperty name="height" value="0.05" units="cm"/>
      <inkml:brushProperty name="color" value="#333333"/>
    </inkml:brush>
  </inkml:definitions>
  <inkml:trace contextRef="#ctx0" brushRef="#br0">4 0 8288 0 0,'0'0'638'0'0,"0"2"-47"0"0,-1 47 7553 0 0,0 0-4615 0 0,-1 48-832 0 0,3-86-2272 0 0,0 0-1 0 0,1 0 1 0 0,2 9-425 0 0,3 24 938 0 0,10 83 248 0 0,-8-60-707 0 0,-3-29-295 0 0,1 0 0 0 0,2 0-1 0 0,2-1 1 0 0,1 0-1 0 0,2-1 1 0 0,13 24-184 0 0,-26-57 4 0 0,1-1-1 0 0,-1 1 1 0 0,1 0 0 0 0,0-1 0 0 0,0 1 0 0 0,0-1-1 0 0,0 0 1 0 0,1 0 0 0 0,-1 0 0 0 0,0 0 0 0 0,1 0-1 0 0,0 0 1 0 0,-1 0 0 0 0,2-1-4 0 0,-4 0 0 0 0,1-1 0 0 0,0 0 0 0 0,-1 1 0 0 0,1-1 0 0 0,0 0 0 0 0,-1 0 0 0 0,1 0 0 0 0,0 0 0 0 0,0 0 0 0 0,-1 0 0 0 0,1 0 0 0 0,0 0 0 0 0,0 0 0 0 0,-1 0 0 0 0,1 0 0 0 0,0 0 0 0 0,-1 0 0 0 0,1 0 0 0 0,0-1 0 0 0,4-2 0 0 0,0-1 0 0 0,0 0 0 0 0,-1 0 0 0 0,1 0 0 0 0,-1 0 0 0 0,0-1 0 0 0,0 0 0 0 0,-1 0 0 0 0,2-1 0 0 0,5-8 0 0 0,20-26-296 0 0,-2-2 0 0 0,22-42 296 0 0,-36 55-268 0 0,-1-1 1 0 0,1-7 267 0 0,-1 3-73 0 0,-3 1 98 0 0,-1-1 1 0 0,-1-1-1 0 0,-2 0 0 0 0,0-11-25 0 0,-3 26-10 0 0,1-29-89 0 0,-3 33 34 0 0,1-1 0 0 0,0 1 0 0 0,3-9 65 0 0,8-28-141 0 0,-12 49 77 0 0,-1 4 22 0 0,0 1 46 0 0,1-1 0 0 0,0 1 1 0 0,0-1-1 0 0,-1 1 1 0 0,1-1-1 0 0,0 1 0 0 0,-1-1 1 0 0,1 1-1 0 0,-1 0 1 0 0,1-1-1 0 0,0 1 0 0 0,-1 0 1 0 0,0-1-1 0 0,1 1 1 0 0,-1 0-1 0 0,1 0 0 0 0,-1-1 1 0 0,0 1-1 0 0,0 0 1 0 0,1 0-1 0 0,-1 0 1 0 0,0 0-5 0 0,6 20 161 0 0,-6-21-161 0 0,11 70 664 0 0,0 28-664 0 0,5 32 639 0 0,-8-72-320 0 0,-1-7 126 0 0,3-1 0 0 0,14 48-445 0 0,-18-79 43 0 0,-3-9-27 0 0,0 1-1 0 0,1 0 0 0 0,0-1 0 0 0,0 0 0 0 0,4 6-15 0 0,-6-14-16 0 0,-1 0-1 0 0,0 0 1 0 0,1 0-1 0 0,-1 0 0 0 0,1 0 1 0 0,0-1-1 0 0,-1 1 1 0 0,1 0-1 0 0,0-1 0 0 0,0 1 1 0 0,0-1-1 0 0,0 0 0 0 0,1 0 1 0 0,-1 1-1 0 0,0-2 1 0 0,0 1-1 0 0,1 0 0 0 0,-1 0 1 0 0,0-1-1 0 0,1 1 0 0 0,-1-1 1 0 0,1 0-1 0 0,-1 1 1 0 0,1-1-1 0 0,-1-1 0 0 0,1 1 1 0 0,1 0 16 0 0,3-2-325 0 0,1 0 0 0 0,0 0 0 0 0,-1-1 0 0 0,1 0-1 0 0,-1 0 1 0 0,0-1 0 0 0,0 0 0 0 0,0-1 325 0 0,2 0-2779 0 0,-1-1 0 0 0,-1-1-1 0 0,7-5 2780 0 0,4-10-8099 0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49.768"/>
    </inkml:context>
    <inkml:brush xml:id="br0">
      <inkml:brushProperty name="width" value="0.05" units="cm"/>
      <inkml:brushProperty name="height" value="0.05" units="cm"/>
      <inkml:brushProperty name="color" value="#333333"/>
    </inkml:brush>
  </inkml:definitions>
  <inkml:trace contextRef="#ctx0" brushRef="#br0">0 46 10136 0 0,'2'-34'464'0'0,"-2"33"-449"0"0,0 1-1 0 0,0-1 1 0 0,0 1 0 0 0,0 0 0 0 0,0-1 0 0 0,0 1 0 0 0,0 0 0 0 0,0-1 0 0 0,0 1 0 0 0,0-1-1 0 0,0 1 1 0 0,0 0 0 0 0,0-1 0 0 0,1 1 0 0 0,-1 0 0 0 0,0-1 0 0 0,0 1 0 0 0,0 0-1 0 0,1-1 1 0 0,-1 1 0 0 0,0 0 0 0 0,0-1 0 0 0,1 1 0 0 0,-1 0 0 0 0,0 0 0 0 0,1-1 0 0 0,-1 1-1 0 0,0 0 1 0 0,1 0 0 0 0,-1 0 0 0 0,0-1 0 0 0,1 1 0 0 0,-1 0 0 0 0,1 0 0 0 0,-1 0 0 0 0,1 0-16 0 0,-1 0 31 0 0,1 0-1 0 0,-1 1 0 0 0,1-1 0 0 0,-1 0 0 0 0,1 0 1 0 0,-1 1-1 0 0,1-1 0 0 0,-1 1 0 0 0,1-1 0 0 0,-1 0 1 0 0,1 1-1 0 0,-1-1 0 0 0,0 1 0 0 0,1-1 0 0 0,-1 1 0 0 0,0-1 1 0 0,1 1-30 0 0,3 8 1158 0 0,-1 1 0 0 0,0 0 0 0 0,0 1 0 0 0,-1-1 1 0 0,0 0-1 0 0,-1 1 0 0 0,0-1 0 0 0,0 3-1158 0 0,0 6 1230 0 0,9 138 2645 0 0,0-1-2160 0 0,-3-11-580 0 0,-5-62-660 0 0,2-48-190 0 0,3 14-285 0 0,0 7 3 0 0,-3-28-136 0 0,0 0 1 0 0,2-1-1 0 0,1 0 0 0 0,1 0 0 0 0,6 11 133 0 0,-12-37-425 0 0,-1-1-8454 0 0,-1 0 416 0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50.122"/>
    </inkml:context>
    <inkml:brush xml:id="br0">
      <inkml:brushProperty name="width" value="0.05" units="cm"/>
      <inkml:brushProperty name="height" value="0.05" units="cm"/>
      <inkml:brushProperty name="color" value="#333333"/>
    </inkml:brush>
  </inkml:definitions>
  <inkml:trace contextRef="#ctx0" brushRef="#br0">1 58 20383 0 0,'0'0'935'0'0,"1"0"-22"0"0,5-1-817 0 0,0 1 0 0 0,0-1 0 0 0,0 0-1 0 0,3-2-95 0 0,-2 2 150 0 0,-1-1-1 0 0,1 1 0 0 0,0 0 0 0 0,5 0-149 0 0,83-3 2816 0 0,0-3-2816 0 0,-17 0 452 0 0,-11-2-296 0 0,-38 5-105 0 0,16-1-51 0 0,-2 3-136 0 0,155-5-198 0 0,-53 13-3559 0 0,-30 3 704 0 0,-7-2-4081 0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50.575"/>
    </inkml:context>
    <inkml:brush xml:id="br0">
      <inkml:brushProperty name="width" value="0.05" units="cm"/>
      <inkml:brushProperty name="height" value="0.05" units="cm"/>
      <inkml:brushProperty name="color" value="#333333"/>
    </inkml:brush>
  </inkml:definitions>
  <inkml:trace contextRef="#ctx0" brushRef="#br0">456 243 8288 0 0,'-5'-5'192'0'0,"0"0"0"0"0,1 1 0 0 0,-1 0 0 0 0,-1 0 0 0 0,1 0 1 0 0,-1 1-1 0 0,-1-1-192 0 0,0 0 762 0 0,-1 1 0 0 0,0 0 0 0 0,0 0 1 0 0,0 1-1 0 0,-1 0 0 0 0,1 0 0 0 0,0 1 0 0 0,-1 0 0 0 0,1 0 1 0 0,-1 1-1 0 0,1 0 0 0 0,-1 1 0 0 0,1 0 0 0 0,-3 1-762 0 0,-2 2 643 0 0,0 1-1 0 0,0 1 1 0 0,1 0-1 0 0,0 0 1 0 0,0 1-1 0 0,-7 6-642 0 0,10-7 251 0 0,1 1-1 0 0,-1 0 1 0 0,2 0 0 0 0,-1 1 0 0 0,1 0-1 0 0,0 0 1 0 0,-4 8-251 0 0,-6 12 1125 0 0,-13 26-1125 0 0,-3 7 993 0 0,27-52-826 0 0,0 1 0 0 0,0 0 0 0 0,1 0 0 0 0,1 0 0 0 0,0 1 1 0 0,0-1-1 0 0,1 1 0 0 0,1 0 0 0 0,-1 0 0 0 0,1 7-167 0 0,1 12 159 0 0,1 0 1 0 0,1-1-1 0 0,2 1 0 0 0,5 22-159 0 0,-4-36 60 0 0,0 1-1 0 0,1-1 1 0 0,1 1-1 0 0,0-2 1 0 0,1 1-1 0 0,1-1 1 0 0,0 0-1 0 0,10 11-59 0 0,-13-19-3 0 0,0-1 0 0 0,1 0 0 0 0,0 0 0 0 0,1 0 0 0 0,-1-1 0 0 0,1 0-1 0 0,0-1 1 0 0,0 1 0 0 0,0-1 0 0 0,1 0 0 0 0,0-1 0 0 0,-1 0 0 0 0,1 0 0 0 0,0-1 0 0 0,1 0 0 0 0,-1 0 0 0 0,0-1-1 0 0,0 0 1 0 0,3-1 3 0 0,7 1-9 0 0,1-1 0 0 0,-1-1-1 0 0,0-1 1 0 0,0-1 0 0 0,0 0-1 0 0,0-1 1 0 0,-1-1 0 0 0,10-4 9 0 0,-6-1-25 0 0,0 0 1 0 0,0-1-1 0 0,-1-1 0 0 0,-1 0 1 0 0,0-2-1 0 0,-1 0 1 0 0,16-17 24 0 0,-10 6-65 0 0,0-1 1 0 0,-2-2-1 0 0,8-13 65 0 0,-14 16-68 0 0,-1 0-1 0 0,-1-1 0 0 0,-1 0 1 0 0,-1-1-1 0 0,1-9 69 0 0,15-52-614 0 0,-3-1 614 0 0,-24 82-32 0 0,10-44-244 0 0,-2-1-1 0 0,-2-19 277 0 0,-2 33-103 0 0,-4 25 60 0 0,1-1 0 0 0,-2 1-1 0 0,0-1 1 0 0,0 1 0 0 0,-1-1 0 0 0,-1 1-1 0 0,0 0 1 0 0,-1 0 0 0 0,-1-1 43 0 0,4 12 2 0 0,0 1 0 0 0,0 1 1 0 0,-1-1-1 0 0,1 0 1 0 0,0 1-1 0 0,0-1 1 0 0,0 1-1 0 0,0-1 1 0 0,-1 1-1 0 0,1-1 1 0 0,0 1-1 0 0,0 0 1 0 0,-1-1-1 0 0,1 1 1 0 0,-1-1-1 0 0,1 1 1 0 0,0 0 0 0 0,-1-1-1 0 0,1 1 1 0 0,-1 0-1 0 0,1-1 1 0 0,0 1-1 0 0,-1 0 1 0 0,1-1-1 0 0,-1 1 1 0 0,1 0-1 0 0,-1 0 1 0 0,1 0-1 0 0,-1 0 1 0 0,1-1-1 0 0,-1 1 1 0 0,0 0-1 0 0,0 0-2 0 0,1 4 143 0 0,-3 29 76 0 0,2-20-121 0 0,0 0 0 0 0,1 10-98 0 0,1-22 5 0 0,3 58 602 0 0,9 44-607 0 0,9 44 538 0 0,-11-65 21 0 0,6 14-559 0 0,21 69 479 0 0,-12-60-318 0 0,-25-102-160 0 0,9 29 33 0 0,-9-30-32 0 0,0 0 1 0 0,-1 0-1 0 0,1 0 0 0 0,0 0 1 0 0,0-1-1 0 0,0 1 1 0 0,1 0-1 0 0,-1-1 1 0 0,0 1-1 0 0,1 0 1 0 0,-1-1-1 0 0,2 1-2 0 0,-3-2 0 0 0,1 1 0 0 0,-1-1 0 0 0,1 0 0 0 0,-1 0 0 0 0,1 0 0 0 0,-1 0 0 0 0,1 0 0 0 0,-1 0 0 0 0,1 0 0 0 0,-1 0 0 0 0,1 0 0 0 0,-1 0 0 0 0,1 0 0 0 0,-1 0 0 0 0,1 0 0 0 0,-1 0 0 0 0,1 0 0 0 0,-1-1 0 0 0,1 1 0 0 0,-1 0 0 0 0,1 0 0 0 0,-1-1 0 0 0,0 1 0 0 0,1 0 0 0 0,-1 0 0 0 0,1-1 0 0 0,-1 1 0 0 0,0 0 0 0 0,1-1 0 0 0,-1 1 0 0 0,0-1 0 0 0,1 1 0 0 0,-1-1 0 0 0,0 1 0 0 0,0 0 0 0 0,1-1 0 0 0,-1 1 0 0 0,0-1 0 0 0,0 0 0 0 0,8-19 0 0 0,-4 3-14 0 0,1-6-50 0 0,1 2 1 0 0,1-2 63 0 0,-1 3-25 0 0,0 1-1 0 0,-1-1 1 0 0,-1-2 25 0 0,8-33-108 0 0,-4 23 52 0 0,7-28-55 0 0,11-29-89 0 0,-14 54 47 0 0,2 0-1 0 0,1 1 1 0 0,4-6 153 0 0,24-36-984 0 0,18-20 984 0 0,-58 92-39 0 0,0 0 0 0 0,0 0 0 0 0,0 1 0 0 0,1-1 0 0 0,-1 1 1 0 0,1 0-1 0 0,0 0 0 0 0,0 0 0 0 0,1 0 0 0 0,-1 1 0 0 0,0-1 0 0 0,1 1 0 0 0,0 0 0 0 0,0 0 39 0 0,-2 1-13 0 0,0 1 1 0 0,0-1-1 0 0,-1 1 1 0 0,1-1-1 0 0,0 1 0 0 0,0 0 1 0 0,0 0-1 0 0,0 0 0 0 0,-1 0 1 0 0,1 0-1 0 0,0 1 1 0 0,0 0-1 0 0,0-1 0 0 0,-1 1 1 0 0,1 0-1 0 0,0 0 0 0 0,-1 0 1 0 0,1 1-1 0 0,-1-1 1 0 0,1 1-1 0 0,-1-1 0 0 0,1 1 1 0 0,-1 0-1 0 0,1 1 13 0 0,2 3 0 0 0,0 0 0 0 0,0 0 0 0 0,-1 1 0 0 0,0-1 0 0 0,0 1 0 0 0,-1 0 1 0 0,1 0-1 0 0,-1 1 0 0 0,6 19 117 0 0,3 14-117 0 0,-11-40 2 0 0,4 24 98 0 0,0 1 0 0 0,-1 0 0 0 0,-1 11-100 0 0,4 33 256 0 0,5 21 213 0 0,-2-17 39 0 0,8 28-508 0 0,-7-62 3 0 0,-3-20-205 0 0,-8-19 152 0 0,1-1 0 0 0,-1 1 0 0 0,1 0 1 0 0,-1-1-1 0 0,0 1 0 0 0,1-1 0 0 0,0 1 1 0 0,-1 0-1 0 0,1-1 0 0 0,-1 1 0 0 0,1-1 1 0 0,0 0-1 0 0,-1 1 0 0 0,1-1 0 0 0,0 1 0 0 0,-1-1 1 0 0,1 0-1 0 0,0 0 0 0 0,-1 1 0 0 0,1-1 1 0 0,0 0-1 0 0,0 0 0 0 0,-1 0 0 0 0,1 0 0 0 0,0 0 1 0 0,0 0-1 0 0,0 0 0 0 0,0 0 50 0 0,21-3-2498 0 0,9-3-776 0 0,-13-2 946 0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52.128"/>
    </inkml:context>
    <inkml:brush xml:id="br0">
      <inkml:brushProperty name="width" value="0.05" units="cm"/>
      <inkml:brushProperty name="height" value="0.05" units="cm"/>
      <inkml:brushProperty name="color" value="#333333"/>
    </inkml:brush>
  </inkml:definitions>
  <inkml:trace contextRef="#ctx0" brushRef="#br0">419 284 18631 0 0,'-5'0'141'0'0,"0"0"1"0"0,0-1-1 0 0,0 1 0 0 0,0-1 0 0 0,0 0 0 0 0,1-1 0 0 0,-1 1 0 0 0,0-1 0 0 0,1 1 0 0 0,-1-2-141 0 0,-1 0 124 0 0,0 1 0 0 0,0 0 0 0 0,0 0-1 0 0,0 1 1 0 0,0-1 0 0 0,0 1 0 0 0,0 0 0 0 0,0 1 0 0 0,-1 0-1 0 0,1 0 1 0 0,0 0 0 0 0,0 1 0 0 0,0 0 0 0 0,-1 0-1 0 0,1 0 1 0 0,0 1 0 0 0,0 0 0 0 0,0 0-124 0 0,-4 2 375 0 0,0 0 1 0 0,0 1-1 0 0,1 0 1 0 0,0 1-1 0 0,0 0 1 0 0,0 0-1 0 0,0 1 1 0 0,1 0-1 0 0,0 1 1 0 0,1 0-376 0 0,-11 15 470 0 0,1 0 0 0 0,2 1 0 0 0,0 1 1 0 0,2 0-1 0 0,0 1 0 0 0,-5 20-470 0 0,7-17 320 0 0,1 0-1 0 0,2 1 1 0 0,0 5-320 0 0,6-19 104 0 0,0 0 0 0 0,1 0 0 0 0,0 0 0 0 0,2 1 0 0 0,0-1 0 0 0,0 0 0 0 0,2 0 0 0 0,0 0 0 0 0,4 12-104 0 0,-4-22 9 0 0,-1 0 1 0 0,1 0 0 0 0,1 0 0 0 0,-1 0-1 0 0,1 0 1 0 0,0-1 0 0 0,0 0 0 0 0,1 0-1 0 0,-1 0 1 0 0,1 0 0 0 0,0-1-1 0 0,0 0 1 0 0,1 0 0 0 0,0 0 0 0 0,-1-1-1 0 0,5 2-9 0 0,-4-1-1 0 0,1-1-1 0 0,-1-1 0 0 0,1 1 1 0 0,-1-1-1 0 0,1 0 0 0 0,0-1 1 0 0,0 0-1 0 0,0 0 0 0 0,0 0 1 0 0,0-1-1 0 0,0 0 0 0 0,0 0 1 0 0,0-1-1 0 0,0 0 0 0 0,6-1 2 0 0,-6-1-10 0 0,-1 1-1 0 0,1-1 1 0 0,-1 0-1 0 0,0-1 0 0 0,0 1 1 0 0,0-1-1 0 0,0-1 1 0 0,-1 1-1 0 0,1-2 11 0 0,6-5-23 0 0,0-1-1 0 0,-2 0 1 0 0,5-7 23 0 0,-1 0-72 0 0,0-1 1 0 0,-1 0-1 0 0,-2-1 0 0 0,0 0 0 0 0,-1-1 0 0 0,0-3 72 0 0,-8 20-20 0 0,8-22-197 0 0,-1-1 1 0 0,-1 0 0 0 0,3-25 216 0 0,-5 8-147 0 0,0 0-146 0 0,-1 1 0 0 0,-2-1-1 0 0,-2 1 1 0 0,-3-10 293 0 0,2 1 0 0 0,-6 73 16 0 0,5-15 4 0 0,-1 5 26 0 0,1 0-1 0 0,0 0 0 0 0,0 0 1 0 0,1 0-1 0 0,0 0 0 0 0,2 6-45 0 0,4 61 466 0 0,-4-44-141 0 0,1 0-1 0 0,4 17-324 0 0,5-7 362 0 0,1-1 1 0 0,12 26-363 0 0,-14-44 227 0 0,12 22-227 0 0,3 4 217 0 0,-22-42-228 0 0,1 0 1 0 0,0-1-1 0 0,0 0 1 0 0,0 0-1 0 0,1 0 1 0 0,0 0-1 0 0,0-1 1 0 0,0 0-1 0 0,1-1 0 0 0,0 1 1 0 0,1-1-1 0 0,-1-1 1 0 0,6 3 10 0 0,-11-6-70 0 0,1 0-1 0 0,0 0 1 0 0,0-1 0 0 0,-1 0 0 0 0,1 1 0 0 0,0-1-1 0 0,0 0 1 0 0,0 0 0 0 0,0-1 0 0 0,-1 1 0 0 0,1 0-1 0 0,0-1 1 0 0,0 0 0 0 0,-1 0 0 0 0,1 0 0 0 0,0 0 0 0 0,-1 0-1 0 0,1 0 1 0 0,-1-1 0 0 0,1 1 0 0 0,0-2 70 0 0,6-3-513 0 0,0-1 0 0 0,0 0 0 0 0,-1-1 1 0 0,5-5 512 0 0,-2 2-708 0 0,-1-1 1 0 0,-1-1 0 0 0,0 1 0 0 0,0-2 0 0 0,-1 1 0 0 0,-1-1 0 0 0,0 0 0 0 0,-1 0 0 0 0,1-7 707 0 0,3-13-1368 0 0,2-4-822 0 0,0-12 2190 0 0,0-1-456 0 0,-5 23 341 0 0,-1 0 0 0 0,-1 0 0 0 0,-2 0 0 0 0,-1-1 0 0 0,-1-20 115 0 0,-1 42 258 0 0,0 0 1 0 0,1 0-1 0 0,-1 0 1 0 0,1 1-1 0 0,1-1 1 0 0,-1 0-1 0 0,1 1 1 0 0,0-1-1 0 0,1 1 1 0 0,0-2-259 0 0,-1 5 936 0 0,-2 3 76 0 0,2 1 38 0 0,0 0-929 0 0,-1 0 0 0 0,1 0-1 0 0,-1 0 1 0 0,0-1-1 0 0,0 1 1 0 0,1 0 0 0 0,-1 1-1 0 0,0-1 1 0 0,0 0-1 0 0,0 0 1 0 0,0 0 0 0 0,0 1-1 0 0,0-1 1 0 0,0 0-1 0 0,-1 1 1 0 0,1-1 0 0 0,0 1-1 0 0,-1-1 1 0 0,1 1-1 0 0,-1-1 1 0 0,0 1 0 0 0,1 0-1 0 0,-1-1 1 0 0,0 2-121 0 0,2 8 471 0 0,1-1 0 0 0,0 0 0 0 0,4 8-471 0 0,4 17 775 0 0,-2-4 107 0 0,-3 0 1 0 0,2 23-883 0 0,-2-20 732 0 0,1 1 0 0 0,11 32-732 0 0,-3-13 544 0 0,17 72 400 0 0,-28-111-944 0 0,-4-15 0 0 0,0 0 0 0 0,0 0 0 0 0,0 0 0 0 0,0 0 0 0 0,0 0 0 0 0,0 0 0 0 0,0 0 0 0 0,0 0 0 0 0,0 0 0 0 0,0 0 0 0 0,0 0 0 0 0,0 0 0 0 0,0 0 0 0 0,0 0 0 0 0,0 0 0 0 0,0 0 0 0 0,0 0 0 0 0,0 0 0 0 0,0 0-1 0 0,0-1 1 0 0,0 1 0 0 0,0 0 0 0 0,0 0 0 0 0,0 0 0 0 0,0 0 0 0 0,1 0 0 0 0,-1 0 0 0 0,0 0 0 0 0,0 0 0 0 0,0 0 0 0 0,0 0 0 0 0,0 0 0 0 0,0 0 0 0 0,0 0 0 0 0,0 0 0 0 0,0 0 0 0 0,0 0 0 0 0,0 0 0 0 0,0 0 0 0 0,0 0 0 0 0,0 0 0 0 0,0 0 0 0 0,0 0 0 0 0,0 0 0 0 0,0 0 0 0 0,0 0 0 0 0,0 1 0 0 0,0-1 0 0 0,0 0 0 0 0,1 0 0 0 0,-1 0 0 0 0,0 0 0 0 0,0 0 0 0 0,0 0 0 0 0,0 0 0 0 0,0 0-1 0 0,0 0 1 0 0,0 0 0 0 0,0 0 0 0 0,0 0 0 0 0,0 0 0 0 0,0 0 0 0 0,0 0 0 0 0,0 0 0 0 0,0 0 0 0 0,0 0 0 0 0,0 0 0 0 0,0 0 0 0 0,0 0 0 0 0,0 0 0 0 0,2-6-16 0 0,3-11-45 0 0,-4 13 37 0 0,1-9-46 0 0,0 0-1 0 0,0 0 1 0 0,-1-7 70 0 0,0 4-59 0 0,1 1 0 0 0,2-10 59 0 0,33-115-299 0 0,-11 47 30 0 0,-14 54-9 0 0,1 0 0 0 0,2 1 0 0 0,2 0 0 0 0,3-1 278 0 0,-14 26-172 0 0,2 0-1 0 0,0 1 1 0 0,8-11 172 0 0,-13 20-35 0 0,0-1 1 0 0,-1 1-1 0 0,1 0 1 0 0,0 1-1 0 0,1-1 1 0 0,-1 0-1 0 0,0 1 1 0 0,1 0-1 0 0,-1 0 1 0 0,1 0-1 0 0,0 0 1 0 0,0 1-1 0 0,0-1 1 0 0,0 1-1 0 0,1 0 35 0 0,-5 1-5 0 0,1-1-1 0 0,-1 1 1 0 0,1 0-1 0 0,0 0 1 0 0,-1 0-1 0 0,1 0 0 0 0,-1 0 1 0 0,1 1-1 0 0,0-1 1 0 0,-1 0-1 0 0,1 0 0 0 0,-1 0 1 0 0,1 0-1 0 0,-1 1 1 0 0,1-1-1 0 0,-1 0 1 0 0,1 0-1 0 0,-1 1 0 0 0,1-1 1 0 0,-1 0-1 0 0,1 1 1 0 0,-1-1-1 0 0,1 1 0 0 0,-1-1 1 0 0,1 1 5 0 0,3 3-26 0 0,1 0 26 0 0,-1 0-1 0 0,1 0 1 0 0,-1 1-1 0 0,1 0 1 0 0,-2 0-1 0 0,1 0 1 0 0,0 0-1 0 0,-1 0 1 0 0,0 1-1 0 0,2 5 1 0 0,3 9 202 0 0,-1 0 0 0 0,2 13-202 0 0,-2-10 92 0 0,-1 1 131 0 0,-2 0 0 0 0,1 5-223 0 0,-2-7 250 0 0,1 0 0 0 0,6 19-250 0 0,15 28 274 0 0,-22-52-241 0 0,2-1 1 0 0,0 1 0 0 0,1-1 0 0 0,1 0-1 0 0,1-1 1 0 0,0 1 0 0 0,1 0-34 0 0,-8-14 0 0 0,11 15 37 0 0,-1-1 1 0 0,2 0-1 0 0,2 2-37 0 0,-9-12 9 0 0,-1-1 0 0 0,1 0 1 0 0,0 0-1 0 0,1-1 0 0 0,-1 0 1 0 0,1 0-1 0 0,0 0 0 0 0,0-1 1 0 0,0 0-1 0 0,1 0-9 0 0,4 1-72 0 0,1 0 0 0 0,-1-1 0 0 0,1 0-1 0 0,0-1 1 0 0,0-1 0 0 0,0 0 0 0 0,0-1 0 0 0,0 0-1 0 0,0-1 1 0 0,0 0 0 0 0,0-1 0 0 0,-1-1 0 0 0,1 0-1 0 0,9-3 73 0 0,19-10-595 0 0,0-1 0 0 0,-1-2-1 0 0,-1-2 1 0 0,-1-2 0 0 0,-1-1 0 0 0,21-18 595 0 0,-41 28-295 0 0,-1-1 0 0 0,0-1 0 0 0,-1 0 0 0 0,0-1 0 0 0,-2-1 0 0 0,0 0 0 0 0,-1 0 0 0 0,0-1 0 0 0,6-16 295 0 0,-9 13-68 0 0,0 0 0 0 0,-1-1-1 0 0,-1 0 1 0 0,-1 0 0 0 0,-1 0 0 0 0,-1-1 0 0 0,-1 0 0 0 0,-1 0 0 0 0,-1 0 68 0 0,-1 17 74 0 0,-1 0 0 0 0,1 1 1 0 0,-1-1-1 0 0,-1 0 1 0 0,1 1-1 0 0,-1-1 1 0 0,0 1-1 0 0,-1-2-74 0 0,2 6 50 0 0,0 0 0 0 0,0 0 1 0 0,0 0-1 0 0,0-1 0 0 0,-1 2 0 0 0,1-1 1 0 0,0 0-1 0 0,-1 0 0 0 0,1 0 0 0 0,-1 1 1 0 0,0-1-1 0 0,0 1 0 0 0,1-1 0 0 0,-1 1 1 0 0,0 0-1 0 0,0-1 0 0 0,0 1 0 0 0,-1 0 1 0 0,1 1-1 0 0,0-1 0 0 0,0 0 0 0 0,0 0 1 0 0,-1 1-1 0 0,-1-1-50 0 0,-4 1 157 0 0,1 1 0 0 0,-1-1 0 0 0,0 2 0 0 0,1-1 0 0 0,0 1 0 0 0,-1 0 1 0 0,1 0-1 0 0,0 1 0 0 0,0 0 0 0 0,0 0 0 0 0,0 0 0 0 0,-2 3-157 0 0,-11 6 495 0 0,2 2-1 0 0,-1 0 1 0 0,-7 8-495 0 0,6-2 298 0 0,1 0 0 0 0,1 2-1 0 0,0 0 1 0 0,2 1 0 0 0,1 0-1 0 0,0 1 1 0 0,2 1 0 0 0,1 0 0 0 0,1 1-1 0 0,-6 21-297 0 0,11-28 91 0 0,1 0 0 0 0,1 0-1 0 0,0 0 1 0 0,2 0-1 0 0,0 1 1 0 0,1-1 0 0 0,1 1-1 0 0,1 4-90 0 0,0-16 40 0 0,0 0-1 0 0,0 1 1 0 0,1-1-1 0 0,0 0 1 0 0,1 0-1 0 0,-1 0 1 0 0,2 0 0 0 0,-1-1-1 0 0,1 1 1 0 0,0-1-1 0 0,1 0 1 0 0,-1 0-1 0 0,1 0 1 0 0,1-1 0 0 0,-1 0-1 0 0,1 0 1 0 0,0 0-1 0 0,1 0 1 0 0,-1-1-1 0 0,4 2-39 0 0,-6-5-14 0 0,0 0 0 0 0,0 0 0 0 0,0 0 0 0 0,1 0 1 0 0,-1-1-1 0 0,0 1 0 0 0,1-1 0 0 0,-1 0 0 0 0,1-1 0 0 0,-1 1 0 0 0,1-1 0 0 0,-1 1 0 0 0,1-2 0 0 0,-1 1 0 0 0,1 0 0 0 0,-1-1 0 0 0,1 0 0 0 0,-1 0 0 0 0,3-1 14 0 0,1-1 18 0 0,0 0 1 0 0,-1 0-1 0 0,0-1 1 0 0,0 0-1 0 0,0-1 0 0 0,0 1 1 0 0,-1-1-1 0 0,0-1 1 0 0,0 1-1 0 0,4-6-18 0 0,7-7-84 0 0,-1-1 1 0 0,-1-1-1 0 0,-1-1 0 0 0,-1 0 1 0 0,0-1-1 0 0,-2 0 1 0 0,-1-1-1 0 0,0 0 0 0 0,-2 0 1 0 0,-1-1-1 0 0,4-23 84 0 0,35-156-547 0 0,-45 199 532 0 0,0-2-13 0 0,0 1-1 0 0,0-1 0 0 0,0 0 0 0 0,-1 1 0 0 0,1-1 0 0 0,-1 0 0 0 0,-1-1 29 0 0,4 72 148 0 0,3 0 0 0 0,3-1 0 0 0,3 1 0 0 0,18 57-148 0 0,-13-62 24 0 0,4 17 561 0 0,5 37-585 0 0,0 9 447 0 0,-9-48-104 0 0,-2 8-343 0 0,-14-73 16 0 0,20 172 204 0 0,-14-115-214 0 0,-3-28-7 0 0,0 23 1 0 0,-4-55 0 0 0,0 48 0 0 0,-5 29 0 0 0,3-69 0 0 0,0 1 0 0 0,-1-1 0 0 0,-1 0 0 0 0,0-1 0 0 0,-1 1 0 0 0,0-1 0 0 0,-6 11 0 0 0,10-22 0 0 0,-1-1 0 0 0,1 1 0 0 0,-1-1 0 0 0,1 1 0 0 0,-1-1 0 0 0,0 1 0 0 0,0-1 0 0 0,0 0 0 0 0,0 0 0 0 0,0 0 0 0 0,0 0 0 0 0,-1 0 0 0 0,1-1 0 0 0,0 1 0 0 0,-1-1 0 0 0,0 0 0 0 0,1 1 0 0 0,-1-1 0 0 0,0 0 0 0 0,0 0 0 0 0,1-1 0 0 0,-1 1 0 0 0,0-1 0 0 0,0 1 0 0 0,0-1 0 0 0,0 0 0 0 0,0 0 0 0 0,-2 0 0 0 0,2 0 0 0 0,-1 0-1 0 0,0 0 0 0 0,-1 0-1 0 0,1 0 1 0 0,0 0 0 0 0,0-1 0 0 0,0 0-1 0 0,0 0 1 0 0,0 0 0 0 0,0 0 0 0 0,0 0-1 0 0,0-1 1 0 0,0 0 0 0 0,-2-1 1 0 0,-3-4-61 0 0,0-1 0 0 0,1 0 0 0 0,0 0-1 0 0,0-1 1 0 0,1 0 0 0 0,0 0 0 0 0,0-1 0 0 0,1 0 0 0 0,0 0-1 0 0,1 0 1 0 0,0-1 0 0 0,1 1 0 0 0,-3-10 61 0 0,1-4-129 0 0,0 0 1 0 0,2 0-1 0 0,0 0 1 0 0,2 0-1 0 0,0 0 0 0 0,2-2 129 0 0,2-15-216 0 0,2 1-1 0 0,1-1 0 0 0,8-26 217 0 0,-4 23-227 0 0,-1 13 78 0 0,0-1 0 0 0,3 2 0 0 0,0-1 1 0 0,2 1-1 0 0,1 1 0 0 0,2 0 0 0 0,1 2 0 0 0,0-1 0 0 0,4 1 149 0 0,104-146-112 0 0,77-87 480 0 0,-160 205-272 0 0,-1-1 0 0 0,-4-2 0 0 0,2-8-96 0 0,-27 40 0 0 0,6-17 0 0 0,7-17 0 0 0,-21 52 4 0 0,0 1 0 0 0,-1-1 0 0 0,0 0 0 0 0,0-1 0 0 0,-1 1 0 0 0,0 0 0 0 0,-1-1 0 0 0,0 1-4 0 0,-1 4 2 0 0,1 1-1 0 0,-1 0 0 0 0,0 0 1 0 0,-1-1-1 0 0,1 1 1 0 0,-1 0-1 0 0,1 0 1 0 0,-1-1-1 0 0,0 1 1 0 0,0 0-1 0 0,0 0 1 0 0,-1 0-1 0 0,1 0 0 0 0,-1 0 1 0 0,1 0-1 0 0,-1 1 1 0 0,0-1-1 0 0,0 0 1 0 0,0 1-1 0 0,-1 0 1 0 0,1-1-1 0 0,-1 1-1 0 0,0-1 11 0 0,0 1-1 0 0,0 0 1 0 0,0 0 0 0 0,-1 0-1 0 0,1 0 1 0 0,0 0 0 0 0,-1 1-1 0 0,1-1 1 0 0,-1 1 0 0 0,0 0-1 0 0,0 0 1 0 0,1 0 0 0 0,-1 1-1 0 0,0 0 1 0 0,0-1 0 0 0,1 1-1 0 0,-1 0 1 0 0,0 1 0 0 0,0-1-1 0 0,0 1 1 0 0,1 0 0 0 0,-1-1-1 0 0,0 2 1 0 0,0-1-11 0 0,-8 5 54 0 0,1 1 0 0 0,1 0 0 0 0,-1 1-1 0 0,1 0 1 0 0,1 0 0 0 0,0 1 0 0 0,0 0 0 0 0,0 1 0 0 0,1 0-1 0 0,1 0 1 0 0,0 1 0 0 0,0 0 0 0 0,0 2-54 0 0,-7 15 217 0 0,1 1 0 0 0,1 0 0 0 0,1 1 0 0 0,-4 24-217 0 0,8-21 127 0 0,2 0-1 0 0,2 0 1 0 0,0 0 0 0 0,2 0-1 0 0,2 1 1 0 0,1-1 0 0 0,2 0-1 0 0,3 14-126 0 0,-4-31 34 0 0,0 0-1 0 0,1 0 1 0 0,0-1-1 0 0,2 1 1 0 0,0-1-1 0 0,0 0 1 0 0,7 9-34 0 0,-3-2 50 0 0,-8-18-60 0 0,-1 0 1 0 0,1-1-1 0 0,0 1 0 0 0,0-1 0 0 0,0 1 1 0 0,0-1-1 0 0,0 0 0 0 0,1 0 0 0 0,-1 0 1 0 0,1 0-1 0 0,0-1 0 0 0,2 3 10 0 0,1-1-38 0 0,0 0 0 0 0,1 0 0 0 0,-1-1 0 0 0,1 0 0 0 0,0 0 0 0 0,0-1 0 0 0,0 1 0 0 0,0-2 0 0 0,0 1 0 0 0,0-1 0 0 0,0 0 0 0 0,0 0 0 0 0,1-1 0 0 0,-1 0 0 0 0,0 0 0 0 0,1-1 0 0 0,-1 0 0 0 0,6-1 38 0 0,11-6-630 0 0,0 0 0 0 0,0-1 0 0 0,-1-2 0 0 0,0 0 0 0 0,-1-2 0 0 0,12-8 630 0 0,-15 8-1031 0 0,-1-1 0 0 0,0-1 0 0 0,14-15 1031 0 0,-13 11-569 0 0,41-39-1310 0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31:52.540"/>
    </inkml:context>
    <inkml:brush xml:id="br0">
      <inkml:brushProperty name="width" value="0.05" units="cm"/>
      <inkml:brushProperty name="height" value="0.05" units="cm"/>
      <inkml:brushProperty name="color" value="#333333"/>
    </inkml:brush>
  </inkml:definitions>
  <inkml:trace contextRef="#ctx0" brushRef="#br0">330 89 3680 0 0,'0'0'284'0'0,"0"-8"-176"0"0,2-9 5002 0 0,-2 15-3743 0 0,0 0 0 0 0,1 1 0 0 0,-1-1 1 0 0,0 0-1 0 0,0 1 0 0 0,0-1 0 0 0,0 0 0 0 0,0 1 0 0 0,-1-2-1367 0 0,-6-11 4285 0 0,4 11-4100 0 0,0 0 1 0 0,1 1-1 0 0,-2-1 0 0 0,1 1 0 0 0,0-1 1 0 0,0 1-1 0 0,-1 0 0 0 0,1 0 0 0 0,-1 1 1 0 0,0-1-1 0 0,0 1 0 0 0,1-1 0 0 0,-1 1 1 0 0,0 1-1 0 0,0-1 0 0 0,0 0 0 0 0,0 1 0 0 0,0 0 1 0 0,-2 0-186 0 0,-9 0 340 0 0,-1 2 1 0 0,1-1 0 0 0,0 2 0 0 0,-10 3-341 0 0,14-3 102 0 0,0 0 1 0 0,1 1 0 0 0,-1 1 0 0 0,1 0-1 0 0,0 0 1 0 0,1 1 0 0 0,-1 0-1 0 0,-2 3-102 0 0,6-4 59 0 0,-1 0 0 0 0,1 1 0 0 0,1-1 0 0 0,-1 1 0 0 0,1 0 0 0 0,0 0 0 0 0,0 1 0 0 0,1 0 0 0 0,0 0 0 0 0,0 0 0 0 0,0 0 0 0 0,1 1-59 0 0,0 2 16 0 0,2 0 0 0 0,-1 0 1 0 0,1 0-1 0 0,1 0 0 0 0,-1 0 0 0 0,2 0 1 0 0,0 0-1 0 0,0 0 0 0 0,0 0-16 0 0,1 3 6 0 0,-2-10-8 0 0,1-1-1 0 0,-1 1 1 0 0,1-1-1 0 0,0 1 1 0 0,0-1-1 0 0,0 1 1 0 0,0-1-1 0 0,0 0 1 0 0,0 1-1 0 0,1-1 1 0 0,-1 0-1 0 0,1 0 1 0 0,-1 0-1 0 0,1 0 1 0 0,0 0-1 0 0,1 0 3 0 0,4 4-33 0 0,1-1 0 0 0,-1 0 0 0 0,1 0 0 0 0,1 0 33 0 0,19 11-92 0 0,-15-7 105 0 0,0-1 0 0 0,1 0 0 0 0,0-1 0 0 0,0 0 0 0 0,14 4-13 0 0,3 2 32 0 0,0 2 0 0 0,-2 1 0 0 0,0 1-1 0 0,-1 1 1 0 0,0 2 0 0 0,1 3-32 0 0,-17-13-29 0 0,0 1 0 0 0,0 1 0 0 0,-1 0 0 0 0,-1 1 0 0 0,7 9 29 0 0,-10-12-14 0 0,-1 0-1 0 0,0 1 1 0 0,-1-1-1 0 0,0 1 0 0 0,0 0 1 0 0,-1 0-1 0 0,-1 1 1 0 0,2 7 14 0 0,-5-13 25 0 0,1 1 0 0 0,-1-1 0 0 0,-1 0-1 0 0,1 1 1 0 0,-1-1 0 0 0,0 1 0 0 0,-1-1 0 0 0,0 0 0 0 0,1 0 0 0 0,-2 0 0 0 0,1 0 0 0 0,-1 0 0 0 0,0 0 0 0 0,0-1 0 0 0,-1 1 0 0 0,1-1 0 0 0,-1 0 0 0 0,-1 0 0 0 0,1 0 0 0 0,-1-1-1 0 0,1 1 1 0 0,-1-1 0 0 0,0 0 0 0 0,-5 2-25 0 0,2-1 6 0 0,1-1 0 0 0,-1 0-1 0 0,0 0 1 0 0,0-1-1 0 0,0 1 1 0 0,0-2 0 0 0,-1 1-1 0 0,1-1 1 0 0,-1-1 0 0 0,0 0-1 0 0,1 0 1 0 0,-1 0-1 0 0,0-1 1 0 0,-4-1-6 0 0,-8-2-387 0 0,0 0 0 0 0,1-1 0 0 0,-1-2 0 0 0,1 0 1 0 0,1-1-1 0 0,-1-1 0 0 0,1 0 0 0 0,0-2 0 0 0,1 0 0 0 0,1-1 0 0 0,-1-1 0 0 0,-2-4 387 0 0,6 1-6949 0 0,3-1-2154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9.522"/>
    </inkml:context>
    <inkml:brush xml:id="br0">
      <inkml:brushProperty name="width" value="0.1" units="cm"/>
      <inkml:brushProperty name="height" value="0.1" units="cm"/>
      <inkml:brushProperty name="color" value="#333333"/>
    </inkml:brush>
  </inkml:definitions>
  <inkml:trace contextRef="#ctx0" brushRef="#br0">262 150 12408 0 0,'-8'-9'368'0'0,"6"8"-273"0"0,1-1 1 0 0,0 0-1 0 0,-1 1 1 0 0,1 0-1 0 0,-1-1 1 0 0,0 1-1 0 0,1 0 0 0 0,-1 0 1 0 0,0 0-1 0 0,-2-1-95 0 0,-19-8-175 0 0,16 7 551 0 0,1 0 0 0 0,-1 0 0 0 0,0 1 0 0 0,0 0 1 0 0,-1 0-377 0 0,5 2 144 0 0,1 0 0 0 0,-1-1-1 0 0,1 1 1 0 0,0 0 0 0 0,-1 1 0 0 0,1-1 0 0 0,0 0 0 0 0,-1 1 0 0 0,1-1 0 0 0,0 1 0 0 0,-1 0 0 0 0,1 0 0 0 0,0 0-1 0 0,0 0 1 0 0,0 0 0 0 0,0 0 0 0 0,0 0 0 0 0,0 1-144 0 0,-14 9 792 0 0,12-9-633 0 0,0 1 1 0 0,1-1 0 0 0,0 1 0 0 0,-1 0 0 0 0,1 0 0 0 0,0 0 0 0 0,0 0 0 0 0,0 1-160 0 0,-9 14 580 0 0,0 0 0 0 0,1 1 0 0 0,1 0 1 0 0,0 1-1 0 0,-1 7-580 0 0,8-17 197 0 0,0 1 0 0 0,1-1 1 0 0,0 1-1 0 0,0 0 0 0 0,1 0 0 0 0,1-1 1 0 0,0 1-1 0 0,0 0 0 0 0,1 0 0 0 0,0-1 1 0 0,1 1-1 0 0,1 0 0 0 0,-1-1 0 0 0,2 3-197 0 0,-2-9 17 0 0,1 0-1 0 0,-1 0 1 0 0,1 0-1 0 0,-1 0 1 0 0,1 0-1 0 0,0-1 1 0 0,0 1-1 0 0,1-1 1 0 0,-1 0-1 0 0,1 0 1 0 0,0 0-1 0 0,0 0 1 0 0,0-1-1 0 0,0 1 1 0 0,0-1-1 0 0,0 0 1 0 0,1-1-1 0 0,-1 1 1 0 0,1-1-1 0 0,-1 1 1 0 0,1-1-1 0 0,0-1 1 0 0,-1 1-1 0 0,2-1-16 0 0,7 1 28 0 0,-1-1-1 0 0,1 0 1 0 0,0-1-1 0 0,-1 0 1 0 0,1-1-1 0 0,-1 0 1 0 0,1-1-1 0 0,6-3-27 0 0,11-4 37 0 0,20-10-37 0 0,-39 15 11 0 0,0-1 1 0 0,-1 0-1 0 0,1-1 0 0 0,-1 0 1 0 0,9-8-12 0 0,-3 0 11 0 0,0 1 14 0 0,-1 0-1 0 0,0-1 1 0 0,3-6-25 0 0,-15 17 3 0 0,1 0 0 0 0,-1-1 0 0 0,0 0 1 0 0,0 0-1 0 0,-1 0 0 0 0,1 0 0 0 0,-1 0 1 0 0,-1-1-1 0 0,1 1 0 0 0,-1 0 0 0 0,1-1 1 0 0,-2 0-1 0 0,1 1 0 0 0,0-3-3 0 0,-1-6-11 0 0,-1-1-1 0 0,-2-12 12 0 0,2 21-6 0 0,0 0 1 0 0,-1 0 0 0 0,0 1-1 0 0,0-1 1 0 0,0 1-1 0 0,-1-1 1 0 0,0 1 0 0 0,-2-3 5 0 0,-6-12-21 0 0,7 14 1 0 0,1-1-1 0 0,-1 1 0 0 0,0 0 0 0 0,-1 1 0 0 0,1-1 0 0 0,-1 1 1 0 0,0 0-1 0 0,-1-1 21 0 0,-10-6-93 0 0,0 2-1 0 0,-1 0 1 0 0,-7-4 93 0 0,18 11-70 0 0,-1 0 0 0 0,1 0 1 0 0,-1 1-1 0 0,0 0 0 0 0,0 0 0 0 0,0 0 0 0 0,-1 1 0 0 0,1 0 0 0 0,0 1 0 0 0,-7-1 70 0 0,3 3-315 0 0,-1-1-1 0 0,1 1 0 0 0,-5 2 316 0 0,-2 3-6953 0 0,16-6-562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19.882"/>
    </inkml:context>
    <inkml:brush xml:id="br0">
      <inkml:brushProperty name="width" value="0.1" units="cm"/>
      <inkml:brushProperty name="height" value="0.1" units="cm"/>
      <inkml:brushProperty name="color" value="#333333"/>
    </inkml:brush>
  </inkml:definitions>
  <inkml:trace contextRef="#ctx0" brushRef="#br0">0 142 5528 0 0,'0'0'422'0'0,"2"1"113"0"0,1 0 246 0 0,0 1-1 0 0,0 0 1 0 0,0 0 0 0 0,0 0-1 0 0,0 0 1 0 0,0 1-1 0 0,-1-1 1 0 0,1 1 0 0 0,-1 0-1 0 0,0 0 1 0 0,1-1-1 0 0,-1 1 1 0 0,-1 1 0 0 0,2 0-781 0 0,16 22 1645 0 0,-15-21-1400 0 0,-1 1-1 0 0,1-1 0 0 0,-1 1 0 0 0,0 0 1 0 0,0-1-1 0 0,-1 2 0 0 0,1-1 0 0 0,-1 0-244 0 0,2 6 277 0 0,-2-7-145 0 0,0 0-1 0 0,1-1 1 0 0,0 0 0 0 0,-1 1-1 0 0,1-1 1 0 0,1 0 0 0 0,1 1-132 0 0,-1 0 192 0 0,0 0 0 0 0,0 0 0 0 0,0 1 1 0 0,1 2-193 0 0,0 2 201 0 0,-4-6-96 0 0,1 0 1 0 0,0 0-1 0 0,0 0 1 0 0,1 0-1 0 0,-1 0 1 0 0,1 0-1 0 0,0-1 1 0 0,0 1-1 0 0,0-1 0 0 0,1 0 1 0 0,-1 0-1 0 0,4 2-105 0 0,7 3 320 0 0,14 10 146 0 0,-23-15-408 0 0,-1 0 0 0 0,1 0 0 0 0,0 0 0 0 0,0 0 1 0 0,0-1-1 0 0,0 0 0 0 0,0 0 0 0 0,1 0 0 0 0,-1-1 1 0 0,1 1-1 0 0,-1-2 0 0 0,1 1 0 0 0,-1 0 0 0 0,6-1-58 0 0,-6 0 1 0 0,0 0-1 0 0,0 0 1 0 0,0-1-1 0 0,0 1 1 0 0,-1-1-1 0 0,1 0 1 0 0,0-1-1 0 0,0 1 1 0 0,0-1-1 0 0,-1 0 1 0 0,1 0-1 0 0,-1 0 1 0 0,0-1-1 0 0,0 0 1 0 0,0 0-1 0 0,4-2 0 0 0,-5 1 16 0 0,-1 0-1 0 0,1 0 0 0 0,-1 1 1 0 0,1-1-1 0 0,-1-1 0 0 0,1-1-15 0 0,6-13 42 0 0,-6 15-41 0 0,-1 1 0 0 0,0-1 0 0 0,0 0 0 0 0,-1 0 1 0 0,1 0-1 0 0,-1 0 0 0 0,0-1 0 0 0,0 1 0 0 0,0 0 1 0 0,-1 0-1 0 0,1-1-1 0 0,-1-6-1 0 0,-1 0 0 0 0,0 0 0 0 0,-2-7 1 0 0,2-23-64 0 0,2 34 34 0 0,-1 0 1 0 0,0-1 0 0 0,-1 1 0 0 0,1-1 0 0 0,-2-3 29 0 0,-2-4-70 0 0,2 10 33 0 0,0 0 0 0 0,1 0-1 0 0,0 0 1 0 0,0-1 0 0 0,1 1-1 0 0,0-2 38 0 0,-1-5-96 0 0,0-1 0 0 0,-1 1-1 0 0,-1-2 97 0 0,1 6-59 0 0,1-1 0 0 0,0 0 0 0 0,0 0 0 0 0,1 0 1 0 0,0 0-1 0 0,1-8 59 0 0,-2 15-17 0 0,1-2 31 0 0,17 2-165 0 0,-17 2 149 0 0,1 0 0 0 0,-1 1-1 0 0,1-1 1 0 0,-1 0 0 0 0,1 0 0 0 0,-1 1-1 0 0,1-1 1 0 0,-1 0 0 0 0,0 1 0 0 0,1-1-1 0 0,-1 0 1 0 0,0 1 0 0 0,1-1 0 0 0,-1 1-1 0 0,0-1 1 0 0,1 1 0 0 0,-1-1-1 0 0,0 1 1 0 0,0-1 0 0 0,0 1 0 0 0,1-1-1 0 0,-1 1 1 0 0,0-1 0 0 0,0 1 0 0 0,0 0 2 0 0,1 0-4 0 0,3 7 28 0 0,1-1 0 0 0,0 0 0 0 0,1 0 0 0 0,5 5-24 0 0,5 6 70 0 0,-13-14-40 0 0,0 0 1 0 0,1-1-1 0 0,0 0 1 0 0,-1 0-1 0 0,1 0 1 0 0,0 0-1 0 0,4 1-30 0 0,-4-1 30 0 0,0 0-1 0 0,0-1 0 0 0,0 1 0 0 0,0 0 1 0 0,-1 1-1 0 0,1 0-29 0 0,-1-2 40 0 0,0 1 0 0 0,-1 0 0 0 0,1-1 0 0 0,0 0 1 0 0,0 1-1 0 0,0-1 0 0 0,0 0 0 0 0,1-1 0 0 0,-1 1 0 0 0,1-1 0 0 0,-1 1 1 0 0,1-1-1 0 0,1 0-40 0 0,16 7 149 0 0,-15-6-111 0 0,-1 0 0 0 0,0 0 0 0 0,1-1 0 0 0,-1 1 0 0 0,1-1 1 0 0,-1-1-1 0 0,1 1 0 0 0,0-1 0 0 0,-1 0 0 0 0,1 0 0 0 0,-1-1 1 0 0,1 0-1 0 0,0 0 0 0 0,1 0-38 0 0,6-3-323 0 0,-1 0-1 0 0,1 0 1 0 0,-1-1 323 0 0,20-10-4010 0 0,-18 9 968 0 0,17-9-4943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2.939"/>
    </inkml:context>
    <inkml:brush xml:id="br0">
      <inkml:brushProperty name="width" value="0.1" units="cm"/>
      <inkml:brushProperty name="height" value="0.1" units="cm"/>
      <inkml:brushProperty name="color" value="#333333"/>
    </inkml:brush>
  </inkml:definitions>
  <inkml:trace contextRef="#ctx0" brushRef="#br0">151 187 6448 0 0,'0'0'498'0'0,"0"2"-327"0"0,0 4-308 0 0,0 63 13399 0 0,4 2-13262 0 0,-2-21 2025 0 0,-1 1-2025 0 0,1 45 1764 0 0,-1-65-1219 0 0,-2-22-448 0 0,2-1-1 0 0,-1 1 1 0 0,1 0 0 0 0,1-1-1 0 0,0 6-96 0 0,3 2 97 0 0,-2 0-1 0 0,0 0 1 0 0,0 1-97 0 0,-3-15-46 0 0,0 1 0 0 0,1-1 0 0 0,-1 1 0 0 0,1-1 0 0 0,-1 1 0 0 0,1-1 0 0 0,0 0 1 0 0,0 1-1 0 0,0-1 0 0 0,0 0 0 0 0,0 0 0 0 0,1 0 0 0 0,-1 0 0 0 0,1 0 0 0 0,-1 0 1 0 0,1 0-1 0 0,0 0 0 0 0,0-1 0 0 0,0 1 0 0 0,0-1 0 0 0,0 1 0 0 0,2 0 46 0 0,-3-1-1604 0 0,-1-1-4036 0 0,0 0-1727 0 0</inkml:trace>
  <inkml:trace contextRef="#ctx0" brushRef="#br0" timeOffset="1">60 6 14744 0 0,'-9'0'1312'0'0,"-4"-5"-1056"0"0,3 10-256 0 0,1-5 0 0 0,-4 8 991 0 0,8-5 153 0 0,5-3 24 0 0,0 0 8 0 0,0 0-952 0 0,0 0-224 0 0,5 9 0 0 0,0-1 0 0 0,8 4 64 0 0,1-4 16 0 0,8 4 0 0 0,1 0-5735 0 0,4 0-1145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0.230"/>
    </inkml:context>
    <inkml:brush xml:id="br0">
      <inkml:brushProperty name="width" value="0.1" units="cm"/>
      <inkml:brushProperty name="height" value="0.1" units="cm"/>
      <inkml:brushProperty name="color" value="#333333"/>
    </inkml:brush>
  </inkml:definitions>
  <inkml:trace contextRef="#ctx0" brushRef="#br0">1 0 18287 0 0,'0'0'836'0'0,"1"2"-18"0"0,1 1-702 0 0,0-1-99 0 0,0 1 0 0 0,-1-1 1 0 0,1 0-1 0 0,-1 1 0 0 0,1 0 0 0 0,-1-1 0 0 0,0 1 1 0 0,0 0-1 0 0,0-1 0 0 0,0 1 0 0 0,-1 0 0 0 0,1 2-17 0 0,-1-2 34 0 0,1 0 1 0 0,0 0-1 0 0,0 0 0 0 0,0 0 0 0 0,0 0 0 0 0,1 0 0 0 0,-1-1 0 0 0,1 1 0 0 0,-1 0 0 0 0,1-1 0 0 0,0 0 1 0 0,0 1-1 0 0,0-1 0 0 0,1 1-34 0 0,15 20 573 0 0,2 15 295 0 0,-9-16-195 0 0,1-1-1 0 0,4 3-672 0 0,11 18 864 0 0,-14-23-720 0 0,0 0 0 0 0,1-1 0 0 0,1 1-144 0 0,12 12 85 0 0,-19-20-79 0 0,0-1 1 0 0,1-1-1 0 0,0 1 1 0 0,0-2 0 0 0,3 2-7 0 0,5 4-410 0 0,0 0-1374 0 0,-5-6-4106 0 0,1-4-1375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0.571"/>
    </inkml:context>
    <inkml:brush xml:id="br0">
      <inkml:brushProperty name="width" value="0.1" units="cm"/>
      <inkml:brushProperty name="height" value="0.1" units="cm"/>
      <inkml:brushProperty name="color" value="#333333"/>
    </inkml:brush>
  </inkml:definitions>
  <inkml:trace contextRef="#ctx0" brushRef="#br0">0 227 18255 0 0,'0'0'836'0'0,"0"0"-18"0"0,12-9-496 0 0,10-4 453 0 0,0 0-1 0 0,1 1 0 0 0,1 1 0 0 0,21-6-774 0 0,36-18 1277 0 0,21-8-852 0 0,10-6-2670 0 0,-83 34-3363 0 0,-10 5-1785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1.122"/>
    </inkml:context>
    <inkml:brush xml:id="br0">
      <inkml:brushProperty name="width" value="0.1" units="cm"/>
      <inkml:brushProperty name="height" value="0.1" units="cm"/>
      <inkml:brushProperty name="color" value="#333333"/>
    </inkml:brush>
  </inkml:definitions>
  <inkml:trace contextRef="#ctx0" brushRef="#br0">3 1 17135 0 0,'-1'3'154'0'0,"1"-1"0"0"0,-1 1 0 0 0,1 0-1 0 0,0 0 1 0 0,0 0 0 0 0,0-1-1 0 0,0 1 1 0 0,0 0 0 0 0,0 0-1 0 0,1 0 1 0 0,-1-1 0 0 0,1 2-154 0 0,13 33-41 0 0,-6-19 141 0 0,10 25 1026 0 0,15 23-1126 0 0,-10-21 536 0 0,-4-10 186 0 0,2 0 1 0 0,7 7-723 0 0,-5-9 276 0 0,-6-9-68 0 0,1-1 1 0 0,2-1-1 0 0,7 6-208 0 0,-4-4 218 0 0,-6-6-21 0 0,1-1 0 0 0,0-1 0 0 0,1 0 0 0 0,1-2 0 0 0,1 0 0 0 0,0-2 1 0 0,17 8-198 0 0,-36-19 18 0 0,1 0 0 0 0,0 0 0 0 0,-1 0 1 0 0,1 0-1 0 0,0 0 0 0 0,0-1 0 0 0,0 1 1 0 0,0-1-1 0 0,0 0 0 0 0,0 0 0 0 0,0 0 1 0 0,0 0-1 0 0,0-1 0 0 0,-1 1 0 0 0,1-1 1 0 0,1 0-19 0 0,-1-1 41 0 0,0 0 1 0 0,0 0-1 0 0,-1 0 0 0 0,1 0 1 0 0,-1-1-1 0 0,0 1 1 0 0,0-1-1 0 0,1 0 1 0 0,-2 1-1 0 0,3-4-41 0 0,-1 1 47 0 0,-1 0 0 0 0,1-1 0 0 0,-1 1 0 0 0,0 0 0 0 0,0-3-47 0 0,2-6 75 0 0,6-16 88 0 0,-1-1 0 0 0,3-25-163 0 0,-6 26 2 0 0,1 0 0 0 0,9-20-2 0 0,-5 19 0 0 0,10-24 0 0 0,-16 44 0 0 0,5-13 0 0 0,2 2 0 0 0,7-12 0 0 0,2 14-224 0 0,-21 19 104 0 0,0 1-120 0 0,0 0-505 0 0,0 0-226 0 0,0 0-902 0 0,0 0-3623 0 0,0 0-1554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1.588"/>
    </inkml:context>
    <inkml:brush xml:id="br0">
      <inkml:brushProperty name="width" value="0.1" units="cm"/>
      <inkml:brushProperty name="height" value="0.1" units="cm"/>
      <inkml:brushProperty name="color" value="#333333"/>
    </inkml:brush>
  </inkml:definitions>
  <inkml:trace contextRef="#ctx0" brushRef="#br0">67 3423 14688 0 0,'0'0'332'0'0,"0"0"50"0"0,0 0 24 0 0,5-6 68 0 0,7-42 1520 0 0,-2-2 0 0 0,-2-5-1994 0 0,-6 40-83 0 0,3-47 635 0 0,-3 16-162 0 0,-1 30-179 0 0,-1 0 0 0 0,-1 0-1 0 0,-2-11-210 0 0,-1-28 429 0 0,2-42 1160 0 0,-8-34-1589 0 0,-3-15 564 0 0,4 19 50 0 0,5-16-614 0 0,-4-56 138 0 0,-18-362 838 0 0,16 313-904 0 0,8 194-72 0 0,-17-823 0 0 0,34 657 0 0 0,-13 184 0 0 0,-3-28 0 0 0,1 25 0 0 0,-1 22 250 0 0,-1-5-1062 0 0,2-8-7800 0 0,0 30 1291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3.870"/>
    </inkml:context>
    <inkml:brush xml:id="br0">
      <inkml:brushProperty name="width" value="0.1" units="cm"/>
      <inkml:brushProperty name="height" value="0.1" units="cm"/>
      <inkml:brushProperty name="color" value="#333333"/>
    </inkml:brush>
  </inkml:definitions>
  <inkml:trace contextRef="#ctx0" brushRef="#br0">16 450 8496 0 0,'-15'-12'765'0'0,"15"-7"-610"0"0,-1 12 267 0 0,2 1 0 0 0,-1 0 0 0 0,0 0 0 0 0,1-1 0 0 0,0 1 0 0 0,1 0 0 0 0,0 0 0 0 0,-1 0 0 0 0,2 0-422 0 0,-2 4 416 0 0,4-14 574 0 0,-3 6 4192 0 0,8 23-4033 0 0,6 19-378 0 0,-1 1 0 0 0,-2 0 0 0 0,6 23-771 0 0,4 11 463 0 0,1 10-28 0 0,-20-57-312 0 0,2-1 0 0 0,0 0 1 0 0,1 0-1 0 0,1 0 1 0 0,1-1-1 0 0,4 5-123 0 0,37 57 485 0 0,-49-79-481 0 0,-1 0-1 0 0,1 0 0 0 0,0 0 1 0 0,0 0-1 0 0,0 0 0 0 0,0 0 0 0 0,0-1 1 0 0,-1 1-1 0 0,1 0 0 0 0,1 0 1 0 0,-1 0-4 0 0,21 14 58 0 0,-21-15-54 0 0,-1 1-1 0 0,0-1 0 0 0,1 0-1 0 0,-1 1 1 0 0,0-1 0 0 0,1 0 0 0 0,-1 1 0 0 0,1-1-1 0 0,-1 0 1 0 0,0 0 0 0 0,1 1 0 0 0,-1-1 0 0 0,1 0-1 0 0,-1 0 1 0 0,1 0 0 0 0,-1 0 0 0 0,1 0 0 0 0,-1 0 0 0 0,1 0-3 0 0,1 0 5 0 0,0-1 1 0 0,-1 0 0 0 0,1 0-1 0 0,-1 0 1 0 0,1 0 0 0 0,-1-1-1 0 0,1 1 1 0 0,-1 0 0 0 0,0 0 0 0 0,1-1-1 0 0,-1 1 1 0 0,0-1 0 0 0,0 1-1 0 0,0-1 1 0 0,0 0 0 0 0,0 1-1 0 0,-1-1 1 0 0,1 0 0 0 0,0 0 0 0 0,-1 0-1 0 0,1 1 1 0 0,-1-1-6 0 0,3-7 31 0 0,-1-1-1 0 0,0 1 1 0 0,0-9-31 0 0,0-20-33 0 0,-2 1 0 0 0,-2-1 0 0 0,-5-22 33 0 0,4 26-86 0 0,-9-60-85 0 0,2 27-184 0 0,3-10 355 0 0,6 59-74 0 0,-1 1 0 0 0,-3-10 74 0 0,4 24-11 0 0,1 0 0 0 0,0 0 0 0 0,0 0 0 0 0,0 0 0 0 0,0 0-1 0 0,0 0 1 0 0,1 0 0 0 0,-1 1 0 0 0,1-1 0 0 0,0 0 0 0 0,0-1 11 0 0,4-18-34 0 0,-4 22 30 0 0,0 0 0 0 0,0 0 0 0 0,0-1 0 0 0,0 1 0 0 0,0 0 0 0 0,0 0 0 0 0,0 0 0 0 0,0 0 0 0 0,0 0 0 0 0,0 0 0 0 0,0 0 0 0 0,0 0 0 0 0,0 1 0 0 0,0-1 0 0 0,0 0 4 0 0,5 5 6 0 0,-1 0 1 0 0,1 0-1 0 0,-1 0 0 0 0,0 1 0 0 0,-1 0 1 0 0,0 0-1 0 0,1 0 0 0 0,-1 2-6 0 0,14 16 94 0 0,16 22 65 0 0,-17-22-82 0 0,0-2 0 0 0,2 0 0 0 0,0-1 0 0 0,6 3-77 0 0,-8-8 21 0 0,-11-10-7 0 0,-1-1 0 0 0,1 0 1 0 0,0-1-1 0 0,0 1 0 0 0,0-1 1 0 0,6 3-15 0 0,25 10 225 0 0,0-2 0 0 0,5 0-225 0 0,-34-13 40 0 0,1 0 0 0 0,-1-1 0 0 0,1 0 0 0 0,-1-1 0 0 0,1 0 0 0 0,-1 0 0 0 0,1 0 0 0 0,1-2-40 0 0,-9 2 0 0 0,1 0 0 0 0,-1-1 0 0 0,1 1-1 0 0,-1-1 1 0 0,0 0 0 0 0,1 1 0 0 0,-1-1-1 0 0,0 0 1 0 0,0 0 0 0 0,0 0 0 0 0,0 0-1 0 0,0 0 1 0 0,0 0 0 0 0,0 0 0 0 0,0 0 0 0 0,0 0-1 0 0,0 0 1 0 0,0-1 0 0 0,-1 1 0 0 0,1 0-1 0 0,0-1 1 0 0,-1 1 0 0 0,1 0 0 0 0,-1-1-1 0 0,0 1 1 0 0,1-1 0 0 0,-1 1 0 0 0,0 0 0 0 0,0-1-1 0 0,0 0 1 0 0,1-4 42 0 0,-1 0-1 0 0,0-1 0 0 0,0 1 0 0 0,-1-1 0 0 0,1 1 0 0 0,-2-3-41 0 0,-3-11 126 0 0,-1 1 0 0 0,-4-8-126 0 0,3 6 61 0 0,0 1 0 0 0,1-3-61 0 0,-4-21 24 0 0,-2 1 1 0 0,-1 1 0 0 0,-15-30-25 0 0,-45-96-905 0 0,72 166 562 0 0,1 2-235 0 0,0 0-986 0 0,0 0-422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4.259"/>
    </inkml:context>
    <inkml:brush xml:id="br0">
      <inkml:brushProperty name="width" value="0.1" units="cm"/>
      <inkml:brushProperty name="height" value="0.1" units="cm"/>
      <inkml:brushProperty name="color" value="#333333"/>
    </inkml:brush>
  </inkml:definitions>
  <inkml:trace contextRef="#ctx0" brushRef="#br0">0 455 9672 0 0,'0'0'440'0'0,"1"2"-6"0"0,0 0-294 0 0,1 0-1 0 0,-1 0 0 0 0,0-1 0 0 0,1 1 0 0 0,-1 0 1 0 0,1 0-1 0 0,0-1 0 0 0,-1 1 0 0 0,1-1 0 0 0,0 0 1 0 0,0 0-1 0 0,0 1 0 0 0,0-1 0 0 0,0 0 0 0 0,0 0 1 0 0,0-1-1 0 0,0 1 0 0 0,1 0 0 0 0,-1-1 0 0 0,0 0 1 0 0,0 1-1 0 0,1-1 0 0 0,-1 0 0 0 0,0 0 0 0 0,0 0 1 0 0,1 0-1 0 0,-1-1-139 0 0,9 0 1592 0 0,0-1-1 0 0,-1 0 1 0 0,6-2-1592 0 0,-8 1 282 0 0,1 0 1 0 0,-1-1-1 0 0,0 1 1 0 0,-1-1-1 0 0,1-1 0 0 0,-1 0 1 0 0,3-2-283 0 0,13-11 189 0 0,-2-1 1 0 0,0-1 0 0 0,-1 0 0 0 0,-1-2 0 0 0,11-16-190 0 0,-23 29 12 0 0,-1-1 0 0 0,0 1 1 0 0,0-2-1 0 0,-1 1 0 0 0,-1 0 1 0 0,0-1-1 0 0,0 0 1 0 0,-1 0-1 0 0,0 0 0 0 0,-1 0 1 0 0,-1 0-1 0 0,0-1 1 0 0,0 1-1 0 0,-1-1 0 0 0,0-6-12 0 0,-2 10-8 0 0,1 1-1 0 0,-1 0 0 0 0,0-1 1 0 0,0 1-1 0 0,-1 0 0 0 0,0 0 1 0 0,0 0-1 0 0,-1 0 0 0 0,-3-4 9 0 0,4 7-17 0 0,1 0 0 0 0,-1 0-1 0 0,-1 0 1 0 0,1 0 0 0 0,-1 1 0 0 0,1-1-1 0 0,-1 1 1 0 0,0 0 0 0 0,0 0-1 0 0,-1 1 1 0 0,1-1 0 0 0,-1 1 0 0 0,1 0-1 0 0,-5-1 18 0 0,7 3 1 0 0,0 0 0 0 0,0 0 0 0 0,0 0 0 0 0,0 0-1 0 0,0 1 1 0 0,0-1 0 0 0,0 1 0 0 0,0 0 0 0 0,0-1-1 0 0,0 1 1 0 0,1 0 0 0 0,-1 0 0 0 0,0 0 0 0 0,1 0 0 0 0,-1 1-1 0 0,0-1 1 0 0,1 0 0 0 0,-1 1 0 0 0,0 1-1 0 0,-2 0 19 0 0,-2 3 62 0 0,0 0 0 0 0,1 0 0 0 0,-1 0 0 0 0,2 1 0 0 0,-1 0 0 0 0,1 0 0 0 0,0 0 0 0 0,0 0 0 0 0,1 1-1 0 0,-2 5-80 0 0,0 2 198 0 0,0 0 0 0 0,1 0-1 0 0,1 0 1 0 0,1 1-1 0 0,0 2-197 0 0,1-4 160 0 0,1 0 0 0 0,0 0 1 0 0,1 0-1 0 0,1 0 0 0 0,0 0 0 0 0,1-1 0 0 0,1 1 0 0 0,0-1 0 0 0,0 0 0 0 0,7 12-160 0 0,-7-17 59 0 0,0 0 0 0 0,1 0 0 0 0,0 0 0 0 0,0 0 0 0 0,1-1 0 0 0,0 0 0 0 0,0 0 0 0 0,1-1 0 0 0,0 1 0 0 0,0-2 0 0 0,0 1-1 0 0,1-1 1 0 0,0 0 0 0 0,0 0 0 0 0,0-1 0 0 0,6 2-59 0 0,-8-4 8 0 0,0 0 0 0 0,0-1 0 0 0,0 0 0 0 0,0 0 0 0 0,1-1 1 0 0,-1 1-1 0 0,0-1 0 0 0,0-1 0 0 0,1 1-8 0 0,14-3-19 0 0,0-1 0 0 0,0-1 19 0 0,-9 3-19 0 0,-3-1-127 0 0,1 0 1 0 0,-1-1-1 0 0,1 0 0 0 0,-1 0 0 0 0,0-1 0 0 0,-1 0 0 0 0,1 0 1 0 0,-1-1-1 0 0,0 0 0 0 0,5-6 146 0 0,6-7-2044 0 0,-1 0 0 0 0,-1-1 0 0 0,7-10 2044 0 0,-4 1-7041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4.635"/>
    </inkml:context>
    <inkml:brush xml:id="br0">
      <inkml:brushProperty name="width" value="0.1" units="cm"/>
      <inkml:brushProperty name="height" value="0.1" units="cm"/>
      <inkml:brushProperty name="color" value="#333333"/>
    </inkml:brush>
  </inkml:definitions>
  <inkml:trace contextRef="#ctx0" brushRef="#br0">21 176 1376 0 0,'-1'-2'107'0'0,"0"2"-1176"0"0,-3-4-1113 0 0,-3-2 10422 0 0,7 6-7921 0 0,-1 0-1 0 0,1 0 1 0 0,0 0-1 0 0,0 0 1 0 0,0 0-1 0 0,0 0 0 0 0,-1 0 1 0 0,1-1-1 0 0,0 1 1 0 0,0 0-1 0 0,0 0 0 0 0,0 0 1 0 0,-1 0-1 0 0,1 0 1 0 0,0 0-1 0 0,0 0 1 0 0,0 0-1 0 0,-1 0 0 0 0,1 0 1 0 0,0 0-1 0 0,0 1 1 0 0,0-1-1 0 0,0 0 0 0 0,-1 0 1 0 0,1 0-1 0 0,0 0 1 0 0,0 0-1 0 0,0 0 1 0 0,0 0-1 0 0,-1 0 0 0 0,1 0 1 0 0,0 1-1 0 0,0-1 1 0 0,0 0-319 0 0,-2 7 2412 0 0,4 6-1960 0 0,-1 1 0 0 0,1-1-1 0 0,1 0 1 0 0,0 0 0 0 0,1 0-1 0 0,1 0 1 0 0,0-1 0 0 0,1 1-452 0 0,16 48 1004 0 0,-1-4-292 0 0,-5-13-234 0 0,11 32 386 0 0,-15-51-864 0 0,-10-15 11 0 0,-2-8 42 0 0,4-15 11 0 0,-3-25-79 0 0,-1 4-110 0 0,7-57-307 0 0,-3 20-970 0 0,13-66 1402 0 0,-12 116-59 0 0,1-1 0 0 0,1 1 0 0 0,1 0 0 0 0,1 1 0 0 0,10-16 59 0 0,-17 32-22 0 0,0 1 1 0 0,0 0 0 0 0,1-1-1 0 0,0 1 1 0 0,-1 1-1 0 0,1-1 1 0 0,0 0-1 0 0,3-1 22 0 0,-5 3-7 0 0,0 0 0 0 0,0 0 0 0 0,0 0 0 0 0,0 1 0 0 0,1-1 0 0 0,-1 0 0 0 0,0 1 0 0 0,1-1 0 0 0,-1 1 0 0 0,0-1 0 0 0,1 1-1 0 0,-1 0 1 0 0,0-1 0 0 0,1 1 0 0 0,-1 0 0 0 0,1 0 0 0 0,-1 0 0 0 0,0 0 0 0 0,1 0 0 0 0,-1 0 0 0 0,1 1 0 0 0,-1-1 0 0 0,0 0 0 0 0,2 1 7 0 0,3 3 113 0 0,0 1 0 0 0,0 0 0 0 0,0 0 1 0 0,0 0-1 0 0,-1 1 0 0 0,0 0 0 0 0,0 0 1 0 0,0 1-114 0 0,34 53 984 0 0,-6 4-305 0 0,-28-57-614 0 0,2 5-4 0 0,1 0-1 0 0,1-1 1 0 0,0 1 0 0 0,1-2-1 0 0,0 1 1 0 0,5 3-61 0 0,-12-11-84 0 0,1 0 1 0 0,-1-1-1 0 0,1 1 0 0 0,0-1 0 0 0,-1 0 1 0 0,1 0-1 0 0,0 0 0 0 0,0 0 1 0 0,1-1-1 0 0,-1 0 0 0 0,0 1 0 0 0,0-2 1 0 0,1 1-1 0 0,-1 0 0 0 0,1-1 0 0 0,-1 0 1 0 0,0 0-1 0 0,1 0 0 0 0,-1-1 0 0 0,1 1 1 0 0,-1-1-1 0 0,0 0 0 0 0,0 0 0 0 0,1 0 1 0 0,-1-1-1 0 0,3-1 84 0 0,11-6-1171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4.981"/>
    </inkml:context>
    <inkml:brush xml:id="br0">
      <inkml:brushProperty name="width" value="0.1" units="cm"/>
      <inkml:brushProperty name="height" value="0.1" units="cm"/>
      <inkml:brushProperty name="color" value="#333333"/>
    </inkml:brush>
  </inkml:definitions>
  <inkml:trace contextRef="#ctx0" brushRef="#br0">97 1 18975 0 0,'0'0'870'0'0,"0"0"-20"0"0,0 2-547 0 0,19 57 285 0 0,65 205 3465 0 0,-68-202-3707 0 0,-11-40-216 0 0,0 0 0 0 0,2 0-130 0 0,27 60 74 0 0,-27-67-148 0 0,-6-14 38 0 0,1 1 0 0 0,-1 0 0 0 0,0 0 0 0 0,0 0 0 0 0,-1 0 0 0 0,1 0 0 0 0,0 0 0 0 0,-1 0 0 0 0,1 0 0 0 0,-1 2 36 0 0,0-2-1018 0 0,0-2-330 0 0,0 0-1329 0 0,0 0-5053 0 0</inkml:trace>
  <inkml:trace contextRef="#ctx0" brushRef="#br0" timeOffset="1.01">1 369 19951 0 0,'0'0'918'0'0,"0"0"-25"0"0,1 0-572 0 0,16-2 171 0 0,-1 0 0 0 0,0-2 0 0 0,1 0 0 0 0,-2 0 0 0 0,15-7-492 0 0,-15 6 164 0 0,4-2 129 0 0,0 1-9 0 0,-1 0 0 0 0,-1-2 0 0 0,1 0-1 0 0,7-6-283 0 0,59-29-53 0 0,-56 26-452 0 0,2 1-1321 0 0,-10 3-4091 0 0,-1 1-1765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5.545"/>
    </inkml:context>
    <inkml:brush xml:id="br0">
      <inkml:brushProperty name="width" value="0.1" units="cm"/>
      <inkml:brushProperty name="height" value="0.1" units="cm"/>
      <inkml:brushProperty name="color" value="#333333"/>
    </inkml:brush>
  </inkml:definitions>
  <inkml:trace contextRef="#ctx0" brushRef="#br0">1 5 18255 0 0,'0'0'414'0'0,"0"0"56"0"0,0 0 32 0 0,0 0-60 0 0,0 0-431 0 0,1-1 0 0 0,-1 1 0 0 0,1 0-1 0 0,-1-1 1 0 0,1 1 0 0 0,-1-1 0 0 0,1 1-1 0 0,-1 0 1 0 0,1 0 0 0 0,0-1 0 0 0,-1 1-1 0 0,1 0 1 0 0,0 0 0 0 0,-1 0 0 0 0,1-1-1 0 0,0 1-10 0 0,0 1 28 0 0,0-1-1 0 0,0 1 0 0 0,0-1 1 0 0,0 1-1 0 0,-1 0 0 0 0,1-1 0 0 0,0 1 1 0 0,0 0-1 0 0,-1 0 0 0 0,1-1 0 0 0,-1 1 1 0 0,1 0-1 0 0,-1 0 0 0 0,1 0 1 0 0,-1 0-1 0 0,1 0 0 0 0,-1 0-27 0 0,9 24 896 0 0,-3-8-358 0 0,15 34 410 0 0,-3 2 0 0 0,1 12-948 0 0,18 56 1040 0 0,-16-62 277 0 0,13 60-1317 0 0,-28-94 83 0 0,2 0-1 0 0,1-1 1 0 0,1 0 0 0 0,2 0-1 0 0,11 19-82 0 0,-20-40 13 0 0,-3-2-10 0 0,1-1 0 0 0,0 1-1 0 0,-1-1 1 0 0,1 1 0 0 0,-1 0-1 0 0,0-1 1 0 0,1 1 0 0 0,-1 0-1 0 0,0-1 1 0 0,1 1 0 0 0,-1 0-1 0 0,0 0 1 0 0,0-1 0 0 0,1 1-1 0 0,-1 0 1 0 0,0 0 0 0 0,0 0-1 0 0,0-1 1 0 0,0 1 0 0 0,0 0-1 0 0,0 0 1 0 0,0 0-3 0 0,0 0 62 0 0,18-25 83 0 0,-15 16-165 0 0,0 1 0 0 0,-1-1 0 0 0,0 0 0 0 0,-1 1 0 0 0,0-1 0 0 0,0 0 0 0 0,-1 0 0 0 0,0 0 0 0 0,0-4 20 0 0,0-15-71 0 0,5-24-147 0 0,-2 29-100 0 0,0-23 318 0 0,-2 21-340 0 0,4-25 340 0 0,1-7-292 0 0,-5 51 269 0 0,-1-5-28 0 0,0 0-1 0 0,1 0 1 0 0,0 0-1 0 0,1 0 0 0 0,0 0 1 0 0,1 0-1 0 0,0 1 1 0 0,0-1-1 0 0,1 1 1 0 0,2-5 51 0 0,2 4-30 0 0,-1 0 0 0 0,1 1 0 0 0,1 0 0 0 0,0 0 0 0 0,0 1 1 0 0,0 0-1 0 0,1 1 0 0 0,0 0 0 0 0,1 1 0 0 0,-1 0 1 0 0,5-2 29 0 0,-9 6-35 0 0,0-1 1 0 0,1 1 0 0 0,0 1 0 0 0,-1-1 0 0 0,1 1 0 0 0,0 0 0 0 0,-1 0-1 0 0,1 1 1 0 0,0 0 0 0 0,0 0 0 0 0,0 1 0 0 0,3 0 34 0 0,-5 0-2 0 0,0 0 1 0 0,0 1 0 0 0,0-1 0 0 0,0 1-1 0 0,0 0 1 0 0,0 1 0 0 0,-1-1-1 0 0,1 1 1 0 0,-1 0 0 0 0,1 0-1 0 0,-1 0 1 0 0,0 0 0 0 0,0 1 0 0 0,-1 0-1 0 0,3 2 2 0 0,4 7 0 0 0,-5-7 9 0 0,0 0 1 0 0,-1 0 0 0 0,1 0 0 0 0,-2 0-1 0 0,1 0 1 0 0,-1 1 0 0 0,0 0 0 0 0,1 3-10 0 0,2 8 81 0 0,-1 1 0 0 0,-1-1 0 0 0,-1 1 0 0 0,0 0 0 0 0,-2 1 0 0 0,0-1 0 0 0,-2 15-81 0 0,0-22 49 0 0,0 0 0 0 0,-1 1 0 0 0,-1-1 0 0 0,0 0 0 0 0,0-1 0 0 0,-2 1 0 0 0,1-1-1 0 0,-1 1 1 0 0,-1-1 0 0 0,0-1 0 0 0,0 1 0 0 0,-7 7-49 0 0,6-9 111 0 0,4-5-67 0 0,0 0 0 0 0,1-1 0 0 0,-1 1 0 0 0,0-1 1 0 0,-1 1-1 0 0,1-1 0 0 0,-1 0 0 0 0,1-1 0 0 0,-1 1 0 0 0,0-1 0 0 0,-4 2-44 0 0,-10 6 80 0 0,15-8-65 0 0,-1 0 0 0 0,1 0 1 0 0,-1 0-1 0 0,1-1 0 0 0,-1 1 0 0 0,1-1 0 0 0,-1 0 0 0 0,0 0 0 0 0,-2 0-15 0 0,-4 0 12 0 0,0-1 0 0 0,0 0 0 0 0,0-1 1 0 0,0 0-1 0 0,-10-2-12 0 0,16 2-97 0 0,0 0 0 0 0,0 0 1 0 0,0 0-1 0 0,0-1 0 0 0,0 1 0 0 0,0-1 1 0 0,0 0-1 0 0,1 0 0 0 0,-1 0 1 0 0,1-1-1 0 0,0 1 0 0 0,-1-1 1 0 0,1 0-1 0 0,1 0 0 0 0,-1 0 1 0 0,0-1 96 0 0,0 1-154 0 0,0-2-207 0 0,-1 0 1 0 0,1 0 0 0 0,0 0 0 0 0,0 0 0 0 0,1-1 0 0 0,0 1 0 0 0,0-1 0 0 0,0 0 0 0 0,-1-5 360 0 0,2-21-1875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5.974"/>
    </inkml:context>
    <inkml:brush xml:id="br0">
      <inkml:brushProperty name="width" value="0.1" units="cm"/>
      <inkml:brushProperty name="height" value="0.1" units="cm"/>
      <inkml:brushProperty name="color" value="#333333"/>
    </inkml:brush>
  </inkml:definitions>
  <inkml:trace contextRef="#ctx0" brushRef="#br0">211 59 9216 0 0,'0'-16'421'0'0,"0"15"-401"0"0,0 1-1 0 0,0-1 1 0 0,0 1 0 0 0,0 0-1 0 0,-1-1 1 0 0,1 1-1 0 0,0 0 1 0 0,0-1 0 0 0,-1 1-1 0 0,1 0 1 0 0,0-1 0 0 0,0 1-1 0 0,-1 0 1 0 0,1-1-1 0 0,0 1 1 0 0,-1 0 0 0 0,1 0-1 0 0,0-1 1 0 0,-1 1 0 0 0,1 0-1 0 0,0 0 1 0 0,-1 0-1 0 0,1 0 1 0 0,-1 0 0 0 0,1-1-1 0 0,-1 1-19 0 0,1 0 45 0 0,-4-6-26 0 0,4 5-19 0 0,0 1 0 0 0,-1-1-1 0 0,1 0 1 0 0,0 1 0 0 0,0-1 0 0 0,-1 1 0 0 0,1-1-1 0 0,-1 1 1 0 0,1-1 0 0 0,-1 1 0 0 0,1-1 0 0 0,-1 1-1 0 0,1-1 1 0 0,-1 1 0 0 0,1 0 0 0 0,-1-1 0 0 0,-9-5 502 0 0,8 5-154 0 0,0-1 0 0 0,-1 0-1 0 0,0 1 1 0 0,1 0 0 0 0,-1 0-1 0 0,0-1 1 0 0,0 2 0 0 0,0-1-1 0 0,1 0 1 0 0,-1 0 0 0 0,0 1-1 0 0,-2 0-347 0 0,0 0 317 0 0,0 0-1 0 0,1 1 1 0 0,-1 0-1 0 0,0 0 1 0 0,1 0-1 0 0,-1 1 1 0 0,1 0-1 0 0,0 0 1 0 0,-1 0-1 0 0,1 0 1 0 0,0 0-1 0 0,0 1 1 0 0,1 0-1 0 0,-1 0 1 0 0,0 0-1 0 0,1 0 1 0 0,0 0-1 0 0,0 1 1 0 0,-2 1-317 0 0,-1 3 333 0 0,1 0 0 0 0,-1 0 0 0 0,1 1 0 0 0,1 0 0 0 0,0 0 0 0 0,0 0 0 0 0,1 0 0 0 0,0 1 0 0 0,0 0-333 0 0,-4 15 447 0 0,4-16-282 0 0,1 1 0 0 0,0-1 0 0 0,0 1 1 0 0,1-1-1 0 0,0 8-165 0 0,0-6 148 0 0,2-1-1 0 0,-1 1 1 0 0,1-1-1 0 0,1 1 1 0 0,-1-1 0 0 0,2 0-1 0 0,0 1-147 0 0,0 0 136 0 0,-1-5-55 0 0,0 0-1 0 0,1 0 0 0 0,-1 0 1 0 0,1 0-1 0 0,0 0 0 0 0,1 0 1 0 0,0-1-1 0 0,2 3-80 0 0,3 4 55 0 0,-6-8-36 0 0,0-1 0 0 0,0 1 1 0 0,1 0-1 0 0,-1-1 0 0 0,1 0 1 0 0,-1 0-1 0 0,1 0 0 0 0,0 0 1 0 0,1-1-1 0 0,-1 1-19 0 0,2 0 15 0 0,1-1 0 0 0,-1 1 0 0 0,1-1 0 0 0,0 0 0 0 0,-1-1 0 0 0,1 0 0 0 0,4 1-15 0 0,-7-2 6 0 0,0-1 1 0 0,1 1-1 0 0,-1 0 0 0 0,0-1 0 0 0,0 0 0 0 0,0 0 0 0 0,0 0 0 0 0,0 0 1 0 0,0-1-1 0 0,0 0 0 0 0,-1 1 0 0 0,1-1 0 0 0,1-2-6 0 0,8-4-24 0 0,-1-1-1 0 0,0 0 1 0 0,0-1-1 0 0,-1 0 1 0 0,1-3 24 0 0,-6 7-83 0 0,-1-1 1 0 0,0 1 0 0 0,0-1-1 0 0,-1 0 1 0 0,0-1-1 0 0,0 1 1 0 0,-1-1-1 0 0,1 1 1 0 0,-2-1 0 0 0,1-2 82 0 0,1-8-226 0 0,0 1 1 0 0,-2-1-1 0 0,0 1 1 0 0,0-4 225 0 0,-2 12-80 0 0,-1 0 1 0 0,1 1-1 0 0,-1-1 1 0 0,0 0-1 0 0,-1 1 1 0 0,0-1-1 0 0,-1 1 1 0 0,0-1-1 0 0,-2-3 80 0 0,-16-16 19 0 0,20 27 72 0 0,-8 13 125 0 0,8-10-182 0 0,0 0 1 0 0,-1 0 0 0 0,1 0 0 0 0,0 0 0 0 0,0 1 0 0 0,0-1 0 0 0,1 0 0 0 0,-1 1-1 0 0,1-1 1 0 0,-1 0 0 0 0,1 1 0 0 0,0-1 0 0 0,0 1 0 0 0,0-1 0 0 0,0 0 0 0 0,0 1-1 0 0,0-1 1 0 0,1 1 0 0 0,-1-1-35 0 0,3 7 136 0 0,-1-1 0 0 0,2 0-1 0 0,-1 1 1 0 0,4 4-136 0 0,1 3 101 0 0,-4-7-41 0 0,1 0-1 0 0,0 0 0 0 0,0-1 1 0 0,1 1-1 0 0,0-1 1 0 0,1-1-1 0 0,0 1 1 0 0,0-1-1 0 0,0 0 1 0 0,1-1-1 0 0,0 0 0 0 0,1 0-59 0 0,-3-2-124 0 0,0 0 0 0 0,0-1-1 0 0,1 0 1 0 0,-1-1-1 0 0,0 0 1 0 0,1 0 0 0 0,0 0-1 0 0,0 0 1 0 0,-1-1 0 0 0,1 0-1 0 0,0-1 1 0 0,0 0-1 0 0,0 0 1 0 0,0 0 0 0 0,0-1-1 0 0,0 0 1 0 0,6-1 124 0 0,-4-1-839 0 0,0 1 1 0 0,0-1-1 0 0,9-5 839 0 0,1-3-1979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3:23.313"/>
    </inkml:context>
    <inkml:brush xml:id="br0">
      <inkml:brushProperty name="width" value="0.1" units="cm"/>
      <inkml:brushProperty name="height" value="0.1" units="cm"/>
      <inkml:brushProperty name="color" value="#333333"/>
    </inkml:brush>
  </inkml:definitions>
  <inkml:trace contextRef="#ctx0" brushRef="#br0">352 38 5528 0 0,'-1'-1'249'0'0,"-4"-3"4"0"0,-1 0 1 0 0,1 1-1 0 0,-1-1 0 0 0,1 1 1 0 0,-1 0-1 0 0,0 1 0 0 0,-4-2-253 0 0,1 2 1066 0 0,0-1 1 0 0,1 2-1 0 0,-1-1 0 0 0,0 2 1 0 0,0-1-1 0 0,0 1 0 0 0,0 0 0 0 0,-4 1-1066 0 0,-3 1 1856 0 0,-1 1 0 0 0,1 1 0 0 0,-1 0 0 0 0,-3 2-1856 0 0,-34 15-194 0 0,45-16 423 0 0,0 1 0 0 0,0 0 0 0 0,0 0-1 0 0,-1 3-228 0 0,4-5 12 0 0,4-1 5 0 0,-1-1 0 0 0,1 0 0 0 0,-1 1 0 0 0,1 0 0 0 0,0-1 0 0 0,0 1 1 0 0,0 0-1 0 0,-1 2-17 0 0,3-4 3 0 0,-1 1 1 0 0,0-1 0 0 0,1 1-1 0 0,-1-1 1 0 0,1 1 0 0 0,-1-1-1 0 0,1 1 1 0 0,0-1 0 0 0,0 1-1 0 0,-1-1 1 0 0,1 1-1 0 0,0 0 1 0 0,1-1 0 0 0,-1 1-1 0 0,0-1 1 0 0,0 1 0 0 0,1-1-1 0 0,-1 2-3 0 0,3 2 3 0 0,-1-1-1 0 0,1 0 0 0 0,0 0 1 0 0,0 0-1 0 0,0 0 1 0 0,0 0-1 0 0,1 0 0 0 0,-1-1 1 0 0,1 0-1 0 0,2 2-2 0 0,11 7 24 0 0,0-1 0 0 0,2 0-24 0 0,14 9-8 0 0,-10-6 8 0 0,-9-5 0 0 0,-1 0 0 0 0,0 1 0 0 0,0 0 0 0 0,5 5 0 0 0,5 6 0 0 0,0 0 0 0 0,-1 1 0 0 0,-1 1 0 0 0,-1 2 0 0 0,-11-13 0 0 0,-2-3 0 0 0,0 1 0 0 0,0-1 0 0 0,-1 2 0 0 0,0-1 0 0 0,-1 1 0 0 0,3 8 0 0 0,-5-9 7 0 0,1 0 73 0 0,-2 0 1 0 0,1 1-1 0 0,0 5-80 0 0,-3-13 29 0 0,0 0 1 0 0,1-1-1 0 0,-1 1 1 0 0,-1 0-1 0 0,1 0 1 0 0,0 0-1 0 0,-1-1 0 0 0,1 1 1 0 0,-1 0-1 0 0,0-1 1 0 0,0 1-1 0 0,0 0 1 0 0,0-1-1 0 0,0 1 1 0 0,-1 0-30 0 0,0 0 66 0 0,-2 2 74 0 0,1 1-1 0 0,-1-1 1 0 0,0 0 0 0 0,-5 4-140 0 0,7-8 24 0 0,1 1 1 0 0,-1-1-1 0 0,0 0 0 0 0,0 0 1 0 0,0 0-1 0 0,0 0 0 0 0,0 0 1 0 0,0 0-1 0 0,0 0 0 0 0,0-1 1 0 0,0 1-1 0 0,-1-1 0 0 0,1 1 1 0 0,0-1-1 0 0,0 0 0 0 0,-1 0-24 0 0,-30 4 226 0 0,28-2-199 0 0,-1-1 0 0 0,0-1 1 0 0,1 1-1 0 0,-1-1 0 0 0,0 0 1 0 0,0 0-1 0 0,1 0 0 0 0,-3-1-27 0 0,5 0 2 0 0,-6 0-2 0 0,-1-1 0 0 0,1 0 0 0 0,0-1 0 0 0,0 0 0 0 0,0-1 0 0 0,0 0 0 0 0,-6-3 0 0 0,5 0-56 0 0,0 0 0 0 0,0 0 1 0 0,0-1-1 0 0,-3-4 56 0 0,9 7-325 0 0,0 1 0 0 0,0-1 1 0 0,1 0-1 0 0,0 0 0 0 0,-1 0 0 0 0,2-1 0 0 0,-1 1 1 0 0,1-1-1 0 0,0 1 0 0 0,0-1 325 0 0,-7-17-1679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6.366"/>
    </inkml:context>
    <inkml:brush xml:id="br0">
      <inkml:brushProperty name="width" value="0.1" units="cm"/>
      <inkml:brushProperty name="height" value="0.1" units="cm"/>
      <inkml:brushProperty name="color" value="#333333"/>
    </inkml:brush>
  </inkml:definitions>
  <inkml:trace contextRef="#ctx0" brushRef="#br0">125 455 13360 0 0,'-10'8'797'0'0,"1"0"0"0"0,-1 1 1 0 0,1 0-1 0 0,1 0 0 0 0,0 1 0 0 0,-1 2-797 0 0,1-1 1332 0 0,1 1-1 0 0,0-1 0 0 0,1 2 0 0 0,-4 10-1331 0 0,5-10 453 0 0,0 1 1 0 0,2 0-1 0 0,-1 0 1 0 0,2 0-1 0 0,0 0 0 0 0,0 0 1 0 0,1 6-454 0 0,1-13 94 0 0,1 0 0 0 0,0 0 0 0 0,0 0 0 0 0,0 0 0 0 0,1 0 0 0 0,0 0-1 0 0,0 0 1 0 0,1 0 0 0 0,0-1 0 0 0,0 1 0 0 0,0-1 0 0 0,1 0 0 0 0,1 2-94 0 0,1-2 1 0 0,0 1 0 0 0,0-1 0 0 0,0 0 0 0 0,1 0-1 0 0,0 0 1 0 0,0-1 0 0 0,1-1 0 0 0,0 1 0 0 0,-1-1 0 0 0,2 0-1 0 0,1 0 0 0 0,1-1-124 0 0,0 0-1 0 0,1-1 1 0 0,-1 0-1 0 0,1-1 0 0 0,6 0 125 0 0,-14-1-64 0 0,0 0 1 0 0,0 0-1 0 0,1-1 0 0 0,-1 1 0 0 0,0-1 0 0 0,0 0 1 0 0,0-1-1 0 0,-1 1 0 0 0,1-1 0 0 0,0 1 0 0 0,0-1 1 0 0,-1 0-1 0 0,1 0 0 0 0,-1-1 0 0 0,0 1 0 0 0,0-1 1 0 0,3-2 63 0 0,3-5-684 0 0,-2 0 0 0 0,1-1 0 0 0,-1 0 0 0 0,-1 0 0 0 0,0-1 0 0 0,0 1 0 0 0,-1-1 0 0 0,-1-1 0 0 0,0 1 0 0 0,0 0 0 0 0,-2-1 0 0 0,1 0 0 0 0,-1-1 684 0 0,3-18-6457 0 0</inkml:trace>
  <inkml:trace contextRef="#ctx0" brushRef="#br0" timeOffset="1">440 0 17879 0 0,'-19'16'820'0'0,"18"-15"-772"0"0,0-1-1 0 0,1 1 1 0 0,-1 0-1 0 0,1 0 1 0 0,-1 0-1 0 0,1 0 1 0 0,-1 0-1 0 0,1 0 1 0 0,0 0-1 0 0,-1 0 1 0 0,1 0-1 0 0,0 0 1 0 0,0 0-1 0 0,0 0 1 0 0,-1 0-1 0 0,1 0 1 0 0,0 0-1 0 0,0 0 1 0 0,1 0-1 0 0,-1 0 1 0 0,0 0-1 0 0,0 0 1 0 0,1 0-48 0 0,8 24-11 0 0,-4-15 53 0 0,7 51 93 0 0,-4-42 208 0 0,-4-9 80 0 0,-1 0 1 0 0,1 0-1 0 0,-1 2-423 0 0,3 10 985 0 0,0-1 0 0 0,3 2-985 0 0,10 32 1400 0 0,-13-36-867 0 0,1-2 0 0 0,1 1 0 0 0,5 8-533 0 0,12 27 563 0 0,3 15-275 0 0,-26-61-486 0 0,1-1 0 0 0,0 1 0 0 0,1-1 0 0 0,1 3 198 0 0,8 16-1006 0 0,-12-24-52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6.761"/>
    </inkml:context>
    <inkml:brush xml:id="br0">
      <inkml:brushProperty name="width" value="0.1" units="cm"/>
      <inkml:brushProperty name="height" value="0.1" units="cm"/>
      <inkml:brushProperty name="color" value="#333333"/>
    </inkml:brush>
  </inkml:definitions>
  <inkml:trace contextRef="#ctx0" brushRef="#br0">246 1 20815 0 0,'-11'8'567'0'0,"1"1"0"0"0,1 1 0 0 0,0 0 0 0 0,-8 10-567 0 0,-33 37 127 0 0,16-15 950 0 0,21-26-245 0 0,0 0 0 0 0,-5 10-832 0 0,9-12 224 0 0,1 0 0 0 0,0 1 0 0 0,1 0 0 0 0,1 0 0 0 0,0 0 0 0 0,1 1 0 0 0,0 0 0 0 0,2 0 0 0 0,-1 4-224 0 0,4-16 10 0 0,0 0 1 0 0,0 0-1 0 0,1-1 0 0 0,-1 1 1 0 0,1 0-1 0 0,0 0 0 0 0,0-1 0 0 0,1 1 1 0 0,-1-1-1 0 0,1 1 0 0 0,0-1 1 0 0,-1 1-1 0 0,2-1 0 0 0,-1 0 0 0 0,0 0 1 0 0,1 0-1 0 0,-1 0 0 0 0,1 0 1 0 0,0-1-1 0 0,0 1 0 0 0,0-1 0 0 0,0 0 1 0 0,1 1-11 0 0,1 0 6 0 0,0 0 1 0 0,0 0-1 0 0,0 0 1 0 0,0 0-1 0 0,1-1 1 0 0,-1 0-1 0 0,1 0 1 0 0,0-1-1 0 0,0 0 1 0 0,-1 0 0 0 0,1 0-1 0 0,0 0 1 0 0,0-1-1 0 0,5-1-6 0 0,19-1 72 0 0,-15 1-70 0 0,0-1-1 0 0,0-1 1 0 0,0 1 0 0 0,0-2-1 0 0,2-1-1 0 0,12-8-24 0 0,0-2-1 0 0,-1 0 1 0 0,-1-2 0 0 0,25-20 24 0 0,20-12-340 0 0,-43 29-390 0 0,11-10 730 0 0,-12 8-3329 0 0,11-5 3329 0 0,-15 8-1784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7.150"/>
    </inkml:context>
    <inkml:brush xml:id="br0">
      <inkml:brushProperty name="width" value="0.1" units="cm"/>
      <inkml:brushProperty name="height" value="0.1" units="cm"/>
      <inkml:brushProperty name="color" value="#333333"/>
    </inkml:brush>
  </inkml:definitions>
  <inkml:trace contextRef="#ctx0" brushRef="#br0">1 10 13560 0 0,'5'-4'1230'0'0,"-5"4"-1210"0"0,1-1 0 0 0,-1 1 0 0 0,1-1 0 0 0,0 1-1 0 0,-1-1 1 0 0,1 1 0 0 0,-1-1 0 0 0,1 1 0 0 0,0 0 0 0 0,-1-1-1 0 0,1 1 1 0 0,0 0 0 0 0,0 0 0 0 0,-1 0 0 0 0,1 0 0 0 0,0-1 0 0 0,-1 1-1 0 0,1 0 1 0 0,0 0 0 0 0,0 0 0 0 0,-1 0 0 0 0,1 1 0 0 0,0-1-1 0 0,0 0 1 0 0,-1 0 0 0 0,1 0 0 0 0,0 0 0 0 0,-1 1 0 0 0,2-1-20 0 0,-1 1 151 0 0,0 1 0 0 0,1-1 0 0 0,-1 0 0 0 0,0 0 0 0 0,0 0 0 0 0,0 1 0 0 0,0-1 0 0 0,0 1 0 0 0,0 0-151 0 0,0-2 46 0 0,21 39 2204 0 0,-2 2-1 0 0,12 31-2249 0 0,-31-68 95 0 0,34 93 928 0 0,-11-25-386 0 0,38 74 593 0 0,-27-65-847 0 0,0-10-186 0 0,-2-6-387 0 0,-32-63-781 0 0,-1-2-344 0 0,0 0-1259 0 0,0 0-4771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7.562"/>
    </inkml:context>
    <inkml:brush xml:id="br0">
      <inkml:brushProperty name="width" value="0.1" units="cm"/>
      <inkml:brushProperty name="height" value="0.1" units="cm"/>
      <inkml:brushProperty name="color" value="#333333"/>
    </inkml:brush>
  </inkml:definitions>
  <inkml:trace contextRef="#ctx0" brushRef="#br0">0 490 6912 0 0,'0'0'314'0'0,"0"0"-6"0"0,2 0-198 0 0,4-1 392 0 0,1-1 1 0 0,-1 0 0 0 0,0 0-1 0 0,0 0 1 0 0,0-1-1 0 0,1 0-502 0 0,7-3 1577 0 0,36-17 2888 0 0,23-18-2547 0 0,9-4-1370 0 0,-3 1-141 0 0,-32 17-20 0 0,2 1-387 0 0,-19 12-41 0 0,83-42-275 0 0,-92 44 75 0 0,-1 0-1 0 0,0-2 1 0 0,-1 0 0 0 0,4-6 241 0 0,19-15-662 0 0,-44 37 829 0 0,-5 3 141 0 0,1 1-1 0 0,0 0 1 0 0,0 0 0 0 0,0 1 0 0 0,1 0-1 0 0,-1 0 1 0 0,2 1 0 0 0,-1-1-308 0 0,-11 43 1096 0 0,6-26 176 0 0,-8 23-1272 0 0,13-32 231 0 0,3-8-115 0 0,0 0 1 0 0,0 0 0 0 0,1 1 0 0 0,0-1-1 0 0,1 1 1 0 0,-1-1 0 0 0,1 1 0 0 0,1-1 0 0 0,0 1-1 0 0,0 1-116 0 0,3 14 418 0 0,2 1 0 0 0,4 10-418 0 0,-9-32 15 0 0,1 3 26 0 0,0 0 0 0 0,0-1 0 0 0,1 1-1 0 0,0-1 1 0 0,-1 1 0 0 0,2-1 0 0 0,-1 0 0 0 0,0 0 0 0 0,1 0-1 0 0,0-1 1 0 0,0 1 0 0 0,1 0-41 0 0,0 1 38 0 0,-1-2-9 0 0,0 0-1 0 0,1-1 1 0 0,-1 1 0 0 0,1-1-1 0 0,-1 1 1 0 0,1-1-1 0 0,0-1 1 0 0,0 1 0 0 0,0-1-1 0 0,0 0 1 0 0,1 1-29 0 0,8 0 74 0 0,1-1-1 0 0,-1 0 1 0 0,5 0-74 0 0,-8-2 31 0 0,1 0 0 0 0,-1 0-1 0 0,1-1 1 0 0,-1 0 0 0 0,0-1 0 0 0,8-3-31 0 0,5-4 90 0 0,-1 0 1 0 0,11-7-91 0 0,-25 12 17 0 0,-1 0 1 0 0,0-1-1 0 0,-1 1 1 0 0,0-2 0 0 0,0 1-1 0 0,0-1 1 0 0,0 0-1 0 0,-1 0 1 0 0,-1 0 0 0 0,1-2-18 0 0,-1 3 16 0 0,-1-1 1 0 0,0 0 0 0 0,-1 0-1 0 0,0 0 1 0 0,0-1 0 0 0,0 1-1 0 0,-1-1 1 0 0,0 1 0 0 0,-1-1-1 0 0,0 0 1 0 0,0 0 0 0 0,0-3-17 0 0,-2 0 8 0 0,0 0 1 0 0,0 0-1 0 0,-1 0 1 0 0,0 1-1 0 0,-1-1 1 0 0,0 1-1 0 0,-1-1 1 0 0,0 1-1 0 0,0 0 1 0 0,-1 1-1 0 0,-1-1 1 0 0,0 1-1 0 0,0 0 1 0 0,-5-5-9 0 0,-6-6 20 0 0,-1 1 0 0 0,-1 1-1 0 0,-1 1 1 0 0,0 1 0 0 0,-12-8-20 0 0,22 18-206 0 0,1 1-1 0 0,-1-1 0 0 0,0 1 1 0 0,0 1-1 0 0,-1 0 0 0 0,1 0 1 0 0,-1 1-1 0 0,0 1 0 0 0,0 0 1 0 0,0 0-1 0 0,0 1 0 0 0,-5 0 207 0 0,14 1-1630 0 0,2 0-68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7.995"/>
    </inkml:context>
    <inkml:brush xml:id="br0">
      <inkml:brushProperty name="width" value="0.1" units="cm"/>
      <inkml:brushProperty name="height" value="0.1" units="cm"/>
      <inkml:brushProperty name="color" value="#333333"/>
    </inkml:brush>
  </inkml:definitions>
  <inkml:trace contextRef="#ctx0" brushRef="#br0">193 2 19319 0 0,'-2'0'886'0'0,"-19"-1"46"0"0,15 1-800 0 0,-1-1 0 0 0,1 1 1 0 0,-1 1-1 0 0,-6 0-132 0 0,10 0 66 0 0,0-1 0 0 0,1 1 1 0 0,-1 0-1 0 0,0 0 0 0 0,0 0 0 0 0,1 1 1 0 0,-1-1-1 0 0,1 1 0 0 0,-1 0 0 0 0,1-1 1 0 0,0 1-1 0 0,0 0 0 0 0,-2 2-66 0 0,-5 7 170 0 0,0-1-1 0 0,1 2 0 0 0,1-1 0 0 0,-1 1 0 0 0,2 0 1 0 0,0 1-1 0 0,0-1 0 0 0,2 1 0 0 0,-1 0 0 0 0,1 1 1 0 0,1-1-1 0 0,-1 10-169 0 0,-1 10 275 0 0,0-1-1 0 0,2 1 1 0 0,2 2-275 0 0,0-24 122 0 0,2 0-1 0 0,-1 0 0 0 0,2 0 1 0 0,-1-1-1 0 0,2 1 1 0 0,-1 0-1 0 0,1-1 1 0 0,1 0-1 0 0,0 0 0 0 0,0 0 1 0 0,2 2-122 0 0,-3-7 33 0 0,0 0-1 0 0,1 0 1 0 0,0 0 0 0 0,0-1 0 0 0,0 1 0 0 0,1-1 0 0 0,-1 0-1 0 0,1 0 1 0 0,0-1 0 0 0,0 1 0 0 0,0-1 0 0 0,3 1-33 0 0,0 0 10 0 0,1-1 0 0 0,0 0 0 0 0,0 0 0 0 0,0-1 1 0 0,0 0-1 0 0,0-1 0 0 0,7 1-10 0 0,-9-2 0 0 0,1 0 0 0 0,-1-1 0 0 0,1 0 0 0 0,-1 0 0 0 0,0 0 0 0 0,0-1 0 0 0,4-1 0 0 0,7-4 0 0 0,-1 1 0 0 0,7-5 0 0 0,-13 5-6 0 0,0-1-1 0 0,-1 0 0 0 0,0 0 1 0 0,-1-1-1 0 0,1 0 0 0 0,-1-1 1 0 0,-1 0-1 0 0,0 0 0 0 0,0-1 1 0 0,-1 0-1 0 0,0-1 0 0 0,3-6 7 0 0,-7 12-6 0 0,-1 0-1 0 0,0 0 1 0 0,0 0 0 0 0,-1 0-1 0 0,1 0 1 0 0,-1 0-1 0 0,0-1 1 0 0,-1 1-1 0 0,1 0 1 0 0,-1-1 0 0 0,0 1-1 0 0,-1-1 1 0 0,1 1-1 0 0,-1 0 1 0 0,0-1 0 0 0,0 1-1 0 0,0 0 1 0 0,-3-5 6 0 0,-3-7 1 0 0,0 0-1 0 0,-2 0 1 0 0,0 0 0 0 0,-10-12-1 0 0,13 21-13 0 0,1 0-1 0 0,-2 1 0 0 0,1 0 1 0 0,-1 0-1 0 0,0 1 0 0 0,0 0 1 0 0,-3-1 13 0 0,-14-9-165 0 0,-18-10 165 0 0,21 14-1079 0 0,0-1 1 0 0,-11-9 1078 0 0,15 4-3753 0 0,16 15 1811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8.373"/>
    </inkml:context>
    <inkml:brush xml:id="br0">
      <inkml:brushProperty name="width" value="0.1" units="cm"/>
      <inkml:brushProperty name="height" value="0.1" units="cm"/>
      <inkml:brushProperty name="color" value="#333333"/>
    </inkml:brush>
  </inkml:definitions>
  <inkml:trace contextRef="#ctx0" brushRef="#br0">1 228 21943 0 0,'1'1'1003'0'0,"2"3"-879"0"0,0 0 1 0 0,1 0-1 0 0,0 0 0 0 0,0 0 0 0 0,0-1 1 0 0,1 1-1 0 0,-1-1 0 0 0,1 0 1 0 0,0-1-1 0 0,0 1 0 0 0,2 0-124 0 0,25 15 81 0 0,-17-6 284 0 0,0 0 1 0 0,0 0-1 0 0,-1 1 0 0 0,-1 1 1 0 0,0 1-1 0 0,2 4-365 0 0,126 169 1669 0 0,-107-153-1445 0 0,-28-31-235 0 0,-6-4 11 0 0,0 0-1 0 0,0 0 0 0 0,0 0 1 0 0,0 0-1 0 0,0 0 0 0 0,-1 0 0 0 0,1 0 1 0 0,0 0-1 0 0,0-1 0 0 0,0 1 1 0 0,0 0-1 0 0,0 0 0 0 0,0 0 1 0 0,0 0-1 0 0,0 0 0 0 0,0 0 0 0 0,0 0 1 0 0,0 0-1 0 0,0 0 0 0 0,0 0 1 0 0,0 0-1 0 0,0 0 0 0 0,0 0 0 0 0,0 0 1 0 0,0 0-1 0 0,1 0 0 0 0,-1 0 1 0 0,0-1-1 0 0,0 1 0 0 0,0 0 0 0 0,0 0 1 0 0,0 0-1 0 0,0 0 0 0 0,0 0 1 0 0,0 0-1 0 0,0 0 0 0 0,0 0 0 0 0,0 0 1 0 0,0 0-1 0 0,0 0 0 0 0,0 0 1 0 0,0 0-1 0 0,0 0 0 0 0,0 0 0 0 0,0 0 1 0 0,0 0-1 0 0,0 0 0 0 0,0 0 1 0 0,0 0-1 0 0,1 0 0 0 0,-1 0 0 0 0,0 0 1 0 0,0 0-1 0 0,0 0 0 0 0,0 0 1 0 0,0 0-1 0 0,0 0 0 0 0,0 0 1 0 0,0 0-1 0 0,0 0 1 0 0,-1-15-174 0 0,-1 0 0 0 0,-1 0 0 0 0,0 0 1 0 0,-1 0-1 0 0,-2-4 174 0 0,-7-31-644 0 0,7 26 555 0 0,-4-21-37 0 0,2 0 0 0 0,1-2 126 0 0,6 33-10 0 0,0 0 0 0 0,1 0 0 0 0,1 0 0 0 0,0 0-1 0 0,1 0 1 0 0,0 0 0 0 0,1 1 0 0 0,4-13 10 0 0,2-1-37 0 0,-4 11 7 0 0,1-1 0 0 0,4-7 30 0 0,-7 19-16 0 0,-1 1 1 0 0,1-1 0 0 0,0 0-1 0 0,1 1 1 0 0,-1-1-1 0 0,1 1 1 0 0,0 0 0 0 0,0 0-1 0 0,4-2 16 0 0,32-23-3118 0 0,-25 20 1420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8.739"/>
    </inkml:context>
    <inkml:brush xml:id="br0">
      <inkml:brushProperty name="width" value="0.1" units="cm"/>
      <inkml:brushProperty name="height" value="0.1" units="cm"/>
      <inkml:brushProperty name="color" value="#333333"/>
    </inkml:brush>
  </inkml:definitions>
  <inkml:trace contextRef="#ctx0" brushRef="#br0">83 242 4144 0 0,'0'0'319'0'0,"0"0"350"0"0,2 1 2253 0 0,0 0-1801 0 0,0 1-1 0 0,0-1 0 0 0,0 1 0 0 0,0 0 1 0 0,0-1-1 0 0,0 1 0 0 0,-1 0 0 0 0,2 2-1120 0 0,15 21 4435 0 0,-16-22-4076 0 0,4 7 352 0 0,-1 0-1 0 0,0 1 1 0 0,0 0 0 0 0,1 6-711 0 0,-2-6 343 0 0,0-1 1 0 0,1 1 0 0 0,0-1-1 0 0,6 9-343 0 0,37 40 863 0 0,-32-40-454 0 0,-1 0 1 0 0,-1 0 0 0 0,10 18-410 0 0,-23-35-183 0 0,1 1 0 0 0,0 0 1 0 0,0 0-1 0 0,0-1 0 0 0,1 1 0 0 0,-1-1 0 0 0,0 0 0 0 0,2 2 183 0 0,-3-4-60 0 0,-1 1 0 0 0,1-1 0 0 0,0 1 1 0 0,-1-1-1 0 0,1 0 0 0 0,-1 1 0 0 0,1-1 0 0 0,0 1 0 0 0,-1-1 0 0 0,1 0 0 0 0,0 0 0 0 0,-1 1 0 0 0,1-1 0 0 0,0 0 0 0 0,0 0 1 0 0,-1 0-1 0 0,1 0 0 0 0,0 0 0 0 0,-1 0 0 0 0,1 0 0 0 0,0 0 0 0 0,0 0 0 0 0,-1 0 0 0 0,1 0 0 0 0,0-1 0 0 0,-1 1 0 0 0,1 0 1 0 0,0 0-1 0 0,-1-1 0 0 0,1 1 0 0 0,0 0 0 0 0,-1-1 0 0 0,1 1 0 0 0,-1-1 0 0 0,1 1 0 0 0,0-1 60 0 0,-1 0-338 0 0,1 0 0 0 0,-1 0 0 0 0,0-1 0 0 0,1 1 0 0 0,-1 0 0 0 0,0-1 0 0 0,0 1-1 0 0,0 0 1 0 0,0 0 0 0 0,0-1 0 0 0,0 1 0 0 0,0 0 0 0 0,0-1 0 0 0,-1 1 0 0 0,1 0 0 0 0,-1 0-1 0 0,1-2 339 0 0,-9-8-2048 0 0</inkml:trace>
  <inkml:trace contextRef="#ctx0" brushRef="#br0" timeOffset="1">14 7 12440 0 0,'0'0'1104'0'0,"0"0"-880"0"0,-8-4-224 0 0,8 4 0 0 0,-5-3 1368 0 0,5 3 231 0 0,0 0 41 0 0,0 0 16 0 0,0 0-1048 0 0,0 0-200 0 0,0 0-48 0 0,0 0-8 0 0,0 0-592 0 0,5 12-120 0 0,3-4-24 0 0,11-1-5215 0 0,-1 1-1033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9.144"/>
    </inkml:context>
    <inkml:brush xml:id="br0">
      <inkml:brushProperty name="width" value="0.1" units="cm"/>
      <inkml:brushProperty name="height" value="0.1" units="cm"/>
      <inkml:brushProperty name="color" value="#333333"/>
    </inkml:brush>
  </inkml:definitions>
  <inkml:trace contextRef="#ctx0" brushRef="#br0">172 80 14112 0 0,'0'0'645'0'0,"0"0"-14"0"0,-2-8-379 0 0,1 5-226 0 0,0 1 1 0 0,0-1 0 0 0,-1 1 0 0 0,1 0 0 0 0,-1 0 0 0 0,0-1 0 0 0,0 1-27 0 0,1 1 145 0 0,0 1 0 0 0,0-1 1 0 0,1 0-1 0 0,-1 1 0 0 0,0-1 1 0 0,0 1-1 0 0,0-1 0 0 0,0 1 1 0 0,0 0-1 0 0,0-1 0 0 0,0 1 1 0 0,0 0-1 0 0,0 0 0 0 0,-1-1 1 0 0,1 1-1 0 0,0 0 0 0 0,0 0 1 0 0,0 0-1 0 0,0 0 0 0 0,0 1 0 0 0,0-1 1 0 0,-1 0-146 0 0,-4 2 301 0 0,1-1 0 0 0,-1 1 0 0 0,1 0 0 0 0,-1 0 0 0 0,1 1 0 0 0,0-1 0 0 0,0 1 0 0 0,0 0-1 0 0,1 1 1 0 0,-1-1 0 0 0,1 1 0 0 0,-1 0 0 0 0,1 0 0 0 0,0 0 0 0 0,0 2-301 0 0,3-4 120 0 0,-9 10 498 0 0,2 1 1 0 0,-1 0-1 0 0,2 0 0 0 0,-3 6-618 0 0,8-15 85 0 0,1 0-1 0 0,-1 1 0 0 0,1-1 1 0 0,0 0-1 0 0,0 0 0 0 0,0 1 1 0 0,0-1-1 0 0,1 0 0 0 0,0 1 0 0 0,0-1 1 0 0,0 0-1 0 0,1 1 0 0 0,-1-1 1 0 0,1 0-1 0 0,0 0 0 0 0,0 1 1 0 0,0-1-1 0 0,2 3-84 0 0,1-1 22 0 0,0 0 0 0 0,0 0 0 0 0,0 0 1 0 0,1-1-1 0 0,0 1 0 0 0,0-1 0 0 0,0 0 0 0 0,0-1 1 0 0,1 1-1 0 0,0-1 0 0 0,0 0 0 0 0,0-1 0 0 0,1 1 0 0 0,2 0-22 0 0,-3-1 16 0 0,1 0 0 0 0,0 0 0 0 0,0-1 0 0 0,0 0 0 0 0,1-1 0 0 0,-1 1 0 0 0,0-1 0 0 0,1 0 0 0 0,-1-1 0 0 0,1 0-1 0 0,-1 0 1 0 0,0-1 0 0 0,1 0 0 0 0,1-1-16 0 0,6-1-15 0 0,-5 0-41 0 0,0 1 0 0 0,0-1 0 0 0,0-1 0 0 0,1-1 56 0 0,-8 4-17 0 0,1-1 1 0 0,-1 0 0 0 0,0-1 0 0 0,0 1 0 0 0,0 0 0 0 0,0-1 0 0 0,-1 0 0 0 0,1 1 0 0 0,-1-1 0 0 0,1 0 0 0 0,-1 0 0 0 0,0-1 0 0 0,0 0 16 0 0,11-16-74 0 0,-11 17 59 0 0,0 0 1 0 0,0 0-1 0 0,0-1 0 0 0,0 1 1 0 0,0 0-1 0 0,-1-1 1 0 0,1 0-1 0 0,-1 1 0 0 0,0-1 1 0 0,0 0-1 0 0,0 0 1 0 0,-1 1-1 0 0,1-4 15 0 0,3-19-27 0 0,-3 22 21 0 0,-1 1 0 0 0,1-1 1 0 0,0 1-1 0 0,-1-1 1 0 0,0 0-1 0 0,0 1 1 0 0,0-1-1 0 0,0-3 6 0 0,-3-9 0 0 0,0 0 0 0 0,-1 1 0 0 0,-5-14 0 0 0,7 23-17 0 0,0 1-1 0 0,0-1 1 0 0,1 0-1 0 0,0 0 1 0 0,1-2 17 0 0,-5-19-95 0 0,-1 20 80 0 0,7 8 66 0 0,0 0-1 0 0,0 1 1 0 0,0-1 0 0 0,0 1-1 0 0,0 0 1 0 0,-1-1 0 0 0,1 1 0 0 0,-1 0-1 0 0,1-1 1 0 0,-1 2-51 0 0,6 12 194 0 0,-2-9-114 0 0,1 2 9 0 0,0 0 0 0 0,0 0 0 0 0,2 8-89 0 0,-5-11 8 0 0,1 0 1 0 0,0 0 0 0 0,0 0-1 0 0,1-1 1 0 0,0 1 0 0 0,-1-1-1 0 0,1 0 1 0 0,1 0 0 0 0,-1 0-1 0 0,2 1-8 0 0,21 20 80 0 0,8 17 75 0 0,8 7 87 0 0,-3 2 0 0 0,15 27-242 0 0,-42-58 40 0 0,12 20 256 0 0,17 37-296 0 0,-22-37 81 0 0,-12-26-94 0 0,0 0 1 0 0,-1 1-1 0 0,-1 0 0 0 0,-1 1 0 0 0,0-1 0 0 0,-1 1 0 0 0,2 12 13 0 0,-5-19 34 0 0,0-1 17 0 0,0 1 1 0 0,-1-1 0 0 0,0 0 0 0 0,0 0 0 0 0,-1 0 0 0 0,0 3-52 0 0,-3 8 92 0 0,4-16-75 0 0,0 0 1 0 0,-1 0-1 0 0,1 1 1 0 0,-1-1-1 0 0,0 0 1 0 0,0 0-1 0 0,0 0 1 0 0,0 0-1 0 0,0-1 1 0 0,-1 1-1 0 0,1 0 1 0 0,-1 0-1 0 0,0-1 1 0 0,0 1-1 0 0,0-1 0 0 0,0 0 1 0 0,0 1-1 0 0,-1-1 1 0 0,1 0-1 0 0,-1 0 1 0 0,0 0-18 0 0,-1 1-33 0 0,0 0 1 0 0,0-1 0 0 0,0 1 0 0 0,-1-1-1 0 0,1 0 1 0 0,0 0 0 0 0,-1-1-1 0 0,0 1 1 0 0,1-1 0 0 0,-1 0 0 0 0,0 0-1 0 0,0-1 1 0 0,1 0 0 0 0,-2 1 32 0 0,-1-2-90 0 0,-1 1 1 0 0,1-1-1 0 0,0-1 0 0 0,0 1 1 0 0,0-1-1 0 0,0-1 1 0 0,0 1-1 0 0,0-1 1 0 0,0 0-1 0 0,1-1 0 0 0,0 1 1 0 0,-3-3 89 0 0,-1-1-846 0 0,2 0 0 0 0,-1 0 0 0 0,-3-5 846 0 0,3 3-2363 0 0,1 0 1 0 0,0-1 0 0 0,1 0 2362 0 0,-13-21-8210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9.513"/>
    </inkml:context>
    <inkml:brush xml:id="br0">
      <inkml:brushProperty name="width" value="0.1" units="cm"/>
      <inkml:brushProperty name="height" value="0.1" units="cm"/>
      <inkml:brushProperty name="color" value="#333333"/>
    </inkml:brush>
  </inkml:definitions>
  <inkml:trace contextRef="#ctx0" brushRef="#br0">37 271 23007 0 0,'0'0'528'0'0,"0"0"70"0"0,0 0 36 0 0,3 2-79 0 0,19 7-80 0 0,-1 2 0 0 0,-1 1 0 0 0,9 6-475 0 0,-12-6 748 0 0,-10-8-619 0 0,-1 1-1 0 0,0-1 1 0 0,0 1-1 0 0,0 0 1 0 0,-1 1-1 0 0,0-1 1 0 0,0 1-1 0 0,0 1-128 0 0,6 9 108 0 0,-1 0 0 0 0,-1 1 0 0 0,1 4-108 0 0,9 14 23 0 0,-14-29-16 0 0,0 1 0 0 0,-1 0 0 0 0,-1 1 0 0 0,1-1-1 0 0,-1 1 1 0 0,0 1-7 0 0,20 49-381 0 0,-22-56-58 0 0,-1-2-29 0 0,0 0-102 0 0,0 0-416 0 0,0 0-183 0 0,-5-7-6698 0 0,-4-6 508 0 0</inkml:trace>
  <inkml:trace contextRef="#ctx0" brushRef="#br0" timeOffset="1">0 0 14024 0 0,'0'0'304'0'0,"0"0"64"0"0,0 0 16 0 0,0 0 16 0 0,5 9-320 0 0,-5-6-80 0 0,0-3 0 0 0,5 8 0 0 0,-1-4 80 0 0,1 8 0 0 0,0-7 0 0 0,-2 3 0 0 0,7-1-192 0 0,-1-2-40 0 0,1-5-8 0 0,3 3-6040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20T21:14:29.851"/>
    </inkml:context>
    <inkml:brush xml:id="br0">
      <inkml:brushProperty name="width" value="0.1" units="cm"/>
      <inkml:brushProperty name="height" value="0.1" units="cm"/>
      <inkml:brushProperty name="color" value="#333333"/>
    </inkml:brush>
  </inkml:definitions>
  <inkml:trace contextRef="#ctx0" brushRef="#br0">1 371 18631 0 0,'0'4'101'0'0,"0"0"0"0"0,0 0 0 0 0,0 0 0 0 0,0 0-1 0 0,1 0 1 0 0,-1 0 0 0 0,1 0 0 0 0,0 0 0 0 0,0-1-1 0 0,0 1 1 0 0,1 0 0 0 0,-1-1 0 0 0,1 1 0 0 0,0-1-1 0 0,0 1 1 0 0,0-1 0 0 0,1 0 0 0 0,-1 0 0 0 0,1 0-1 0 0,1 2-100 0 0,6 5 31 0 0,0-2 620 0 0,-1 1 0 0 0,-1 0 1 0 0,0 1-1 0 0,0 0 1 0 0,-1 1-1 0 0,0-1 1 0 0,2 6-652 0 0,7 7 1068 0 0,-13-20-829 0 0,-1 0 0 0 0,1 1 1 0 0,-1-1-1 0 0,1 1 0 0 0,0 3-239 0 0,-2-6 294 0 0,-1-1-19 0 0,0 0-27 0 0,0 0-100 0 0,0 0-41 0 0,0 0-10 0 0,-3-10 14 0 0,1-22-37 0 0,-2-12 5 0 0,-3 2-204 0 0,1-1-1 0 0,3 1 1 0 0,1-16 125 0 0,2 44-27 0 0,2 0 0 0 0,0 0 0 0 0,0 0 0 0 0,1 0 27 0 0,6-34-68 0 0,11-64-281 0 0,-19 106 274 0 0,1 0 1 0 0,0-1 0 0 0,0 1 0 0 0,0 0-1 0 0,1 0 1 0 0,0 0 0 0 0,0 1-1 0 0,0-1 1 0 0,1 1 0 0 0,3-4 74 0 0,-6 7-19 0 0,1 0 1 0 0,0 1-1 0 0,-1-1 1 0 0,1 0 0 0 0,0 1-1 0 0,0-1 1 0 0,0 1-1 0 0,0 0 1 0 0,1-1-1 0 0,-1 1 1 0 0,0 0 0 0 0,0 0-1 0 0,2 0 19 0 0,-2 1 0 0 0,-1 0-1 0 0,1 0 0 0 0,0 0 1 0 0,-1 0-1 0 0,1 0 1 0 0,0 0-1 0 0,-1 0 1 0 0,1 1-1 0 0,0-1 0 0 0,-1 0 1 0 0,1 1-1 0 0,-1 0 1 0 0,1-1-1 0 0,-1 1 1 0 0,1 0-1 0 0,-1 0 0 0 0,1-1 1 0 0,-1 1-1 0 0,1 0 1 0 0,-1 1-1 0 0,0-1 1 0 0,9 8 9 0 0,-2 1 0 0 0,1 1 0 0 0,-1-1-1 0 0,-1 1 1 0 0,0 0 0 0 0,0 1 0 0 0,-1 0 0 0 0,-1 0-1 0 0,1 4-8 0 0,3 4 397 0 0,1 0-1 0 0,10 15-396 0 0,-8-17 79 0 0,1-1 0 0 0,8 8-79 0 0,-16-19-117 0 0,0-1 0 0 0,1 1 0 0 0,0-1 0 0 0,0 0 0 0 0,0-1 1 0 0,1 0-1 0 0,0 0 0 0 0,4 2 117 0 0,-2-2-145 0 0,-6-2-24 0 0,0-1-1 0 0,1 1 1 0 0,-1-1 0 0 0,1 0 0 0 0,-1 1-1 0 0,1-2 1 0 0,-1 1 0 0 0,1 0 0 0 0,0-1-1 0 0,0 1 1 0 0,-1-1 0 0 0,1 0 0 0 0,1-1 169 0 0,41-7-3752 0 0,-19 1 1818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00B302-F4DC-4547-9C74-CF794137D166}" type="slidenum">
              <a:rPr lang="en-US" smtClean="0"/>
              <a:t>10</a:t>
            </a:fld>
            <a:endParaRPr lang="en-US"/>
          </a:p>
        </p:txBody>
      </p:sp>
    </p:spTree>
    <p:extLst>
      <p:ext uri="{BB962C8B-B14F-4D97-AF65-F5344CB8AC3E}">
        <p14:creationId xmlns:p14="http://schemas.microsoft.com/office/powerpoint/2010/main" val="2082270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Lesson descriptions should be brief.</a:t>
            </a:r>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a:p>
        </p:txBody>
      </p:sp>
    </p:spTree>
    <p:extLst>
      <p:ext uri="{BB962C8B-B14F-4D97-AF65-F5344CB8AC3E}">
        <p14:creationId xmlns:p14="http://schemas.microsoft.com/office/powerpoint/2010/main" val="95587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a:p>
        </p:txBody>
      </p:sp>
    </p:spTree>
    <p:extLst>
      <p:ext uri="{BB962C8B-B14F-4D97-AF65-F5344CB8AC3E}">
        <p14:creationId xmlns:p14="http://schemas.microsoft.com/office/powerpoint/2010/main" val="3306944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a:p>
        </p:txBody>
      </p:sp>
    </p:spTree>
    <p:extLst>
      <p:ext uri="{BB962C8B-B14F-4D97-AF65-F5344CB8AC3E}">
        <p14:creationId xmlns:p14="http://schemas.microsoft.com/office/powerpoint/2010/main" val="295211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a:p>
        </p:txBody>
      </p:sp>
    </p:spTree>
    <p:extLst>
      <p:ext uri="{BB962C8B-B14F-4D97-AF65-F5344CB8AC3E}">
        <p14:creationId xmlns:p14="http://schemas.microsoft.com/office/powerpoint/2010/main" val="3143474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a:p>
        </p:txBody>
      </p:sp>
    </p:spTree>
    <p:extLst>
      <p:ext uri="{BB962C8B-B14F-4D97-AF65-F5344CB8AC3E}">
        <p14:creationId xmlns:p14="http://schemas.microsoft.com/office/powerpoint/2010/main" val="2934446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a:p>
        </p:txBody>
      </p:sp>
    </p:spTree>
    <p:extLst>
      <p:ext uri="{BB962C8B-B14F-4D97-AF65-F5344CB8AC3E}">
        <p14:creationId xmlns:p14="http://schemas.microsoft.com/office/powerpoint/2010/main" val="785200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a:p>
        </p:txBody>
      </p:sp>
    </p:spTree>
    <p:extLst>
      <p:ext uri="{BB962C8B-B14F-4D97-AF65-F5344CB8AC3E}">
        <p14:creationId xmlns:p14="http://schemas.microsoft.com/office/powerpoint/2010/main" val="4150811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Example objectives</a:t>
            </a:r>
          </a:p>
          <a:p>
            <a:pPr marL="0" indent="0">
              <a:buFont typeface="Arial" panose="020B0604020202020204" pitchFamily="34" charset="0"/>
              <a:buNone/>
            </a:pPr>
            <a:r>
              <a:rPr lang="en-US"/>
              <a:t>At the end of this lesson, you will be able to:</a:t>
            </a:r>
          </a:p>
          <a:p>
            <a:pPr marL="171450" indent="-171450">
              <a:buFont typeface="Arial" panose="020B0604020202020204" pitchFamily="34" charset="0"/>
              <a:buChar char="•"/>
            </a:pPr>
            <a:r>
              <a:rPr lang="en-US"/>
              <a:t>Save files to the team Web server.</a:t>
            </a:r>
          </a:p>
          <a:p>
            <a:pPr marL="171450" indent="-171450">
              <a:buFont typeface="Arial" panose="020B0604020202020204" pitchFamily="34" charset="0"/>
              <a:buChar char="•"/>
            </a:pPr>
            <a:r>
              <a:rPr lang="en-US"/>
              <a:t>Move files to different locations on the team Web server.</a:t>
            </a:r>
          </a:p>
          <a:p>
            <a:pPr marL="171450" indent="-171450">
              <a:buFont typeface="Arial" panose="020B0604020202020204" pitchFamily="34" charset="0"/>
              <a:buChar char="•"/>
            </a:pPr>
            <a:r>
              <a:rPr lang="en-US"/>
              <a:t>Share files on the team Web server.</a:t>
            </a:r>
          </a:p>
          <a:p>
            <a:endParaRPr lang="en-US"/>
          </a:p>
          <a:p>
            <a:endParaRPr lang="en-US"/>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a:p>
        </p:txBody>
      </p:sp>
    </p:spTree>
    <p:extLst>
      <p:ext uri="{BB962C8B-B14F-4D97-AF65-F5344CB8AC3E}">
        <p14:creationId xmlns:p14="http://schemas.microsoft.com/office/powerpoint/2010/main" val="3249615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11/21/2019</a:t>
            </a:fld>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B7FA170-8299-44AD-AEEF-FC686C3D7804}" type="datetime1">
              <a:rPr lang="en-US" smtClean="0"/>
              <a:t>11/21/2019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2231763A-68EC-4ECD-9620-D9FE9CDDD622}" type="datetime1">
              <a:rPr lang="en-US" smtClean="0"/>
              <a:t>11/21/2019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B98BEDD-6160-49BB-B372-861DE7DE9BA5}" type="datetime1">
              <a:rPr lang="en-US" smtClean="0"/>
              <a:t>11/21/2019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0AAE819F-B7FD-4B29-8F66-9E318144BC2A}" type="datetime1">
              <a:rPr lang="en-US" smtClean="0"/>
              <a:t>11/21/2019</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D4CA159C-B6E0-4F10-9F4A-2FA57003B139}" type="datetime1">
              <a:rPr lang="en-US" smtClean="0"/>
              <a:t>11/21/2019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Footer Placeholder 27"/>
          <p:cNvSpPr>
            <a:spLocks noGrp="1"/>
          </p:cNvSpPr>
          <p:nvPr>
            <p:ph type="ftr" sz="quarter" idx="12"/>
          </p:nvPr>
        </p:nvSpPr>
        <p:spPr/>
        <p:txBody>
          <a:bodyPr rtlCol="0"/>
          <a:lstStyle/>
          <a:p>
            <a:r>
              <a:rPr lang="en-US"/>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11/21/2019</a:t>
            </a:fld>
            <a:endParaRPr lang="en-US"/>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11/21/2019</a:t>
            </a:fld>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B9234BD7-6953-492C-921B-E68B2D7F14C8}" type="datetime1">
              <a:rPr lang="en-US" smtClean="0"/>
              <a:t>11/21/2019</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35A17D9B-D4D3-4E23-88DF-2E354FA43196}" type="datetime1">
              <a:rPr lang="en-US" smtClean="0"/>
              <a:t>11/21/2019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41F67C5-D04E-4576-B61C-12ABA14BBD6C}" type="datetime1">
              <a:rPr lang="en-US" smtClean="0"/>
              <a:t>11/21/2019</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11/21/2019</a:t>
            </a:fld>
            <a:endParaRPr lang="en-US"/>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mailto:Here@e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7" Type="http://schemas.openxmlformats.org/officeDocument/2006/relationships/image" Target="../media/image451.png"/><Relationship Id="rId21" Type="http://schemas.openxmlformats.org/officeDocument/2006/relationships/image" Target="../media/image403.png"/><Relationship Id="rId63" Type="http://schemas.openxmlformats.org/officeDocument/2006/relationships/image" Target="../media/image424.png"/><Relationship Id="rId159" Type="http://schemas.openxmlformats.org/officeDocument/2006/relationships/image" Target="../media/image472.png"/><Relationship Id="rId170" Type="http://schemas.openxmlformats.org/officeDocument/2006/relationships/customXml" Target="../ink/ink622.xml"/><Relationship Id="rId226" Type="http://schemas.openxmlformats.org/officeDocument/2006/relationships/customXml" Target="../ink/ink650.xml"/><Relationship Id="rId268" Type="http://schemas.openxmlformats.org/officeDocument/2006/relationships/customXml" Target="../ink/ink671.xml"/><Relationship Id="rId32" Type="http://schemas.openxmlformats.org/officeDocument/2006/relationships/customXml" Target="../ink/ink553.xml"/><Relationship Id="rId74" Type="http://schemas.openxmlformats.org/officeDocument/2006/relationships/customXml" Target="../ink/ink574.xml"/><Relationship Id="rId128" Type="http://schemas.openxmlformats.org/officeDocument/2006/relationships/customXml" Target="../ink/ink601.xml"/><Relationship Id="rId5" Type="http://schemas.openxmlformats.org/officeDocument/2006/relationships/image" Target="../media/image395.png"/><Relationship Id="rId181" Type="http://schemas.openxmlformats.org/officeDocument/2006/relationships/image" Target="../media/image483.png"/><Relationship Id="rId237" Type="http://schemas.openxmlformats.org/officeDocument/2006/relationships/image" Target="../media/image511.png"/><Relationship Id="rId279" Type="http://schemas.openxmlformats.org/officeDocument/2006/relationships/image" Target="../media/image532.png"/><Relationship Id="rId43" Type="http://schemas.openxmlformats.org/officeDocument/2006/relationships/image" Target="../media/image414.png"/><Relationship Id="rId139" Type="http://schemas.openxmlformats.org/officeDocument/2006/relationships/image" Target="../media/image462.png"/><Relationship Id="rId290" Type="http://schemas.openxmlformats.org/officeDocument/2006/relationships/customXml" Target="../ink/ink682.xml"/><Relationship Id="rId85" Type="http://schemas.openxmlformats.org/officeDocument/2006/relationships/image" Target="../media/image435.png"/><Relationship Id="rId150" Type="http://schemas.openxmlformats.org/officeDocument/2006/relationships/customXml" Target="../ink/ink612.xml"/><Relationship Id="rId192" Type="http://schemas.openxmlformats.org/officeDocument/2006/relationships/customXml" Target="../ink/ink633.xml"/><Relationship Id="rId206" Type="http://schemas.openxmlformats.org/officeDocument/2006/relationships/customXml" Target="../ink/ink640.xml"/><Relationship Id="rId248" Type="http://schemas.openxmlformats.org/officeDocument/2006/relationships/customXml" Target="../ink/ink661.xml"/><Relationship Id="rId12" Type="http://schemas.openxmlformats.org/officeDocument/2006/relationships/customXml" Target="../ink/ink543.xml"/><Relationship Id="rId33" Type="http://schemas.openxmlformats.org/officeDocument/2006/relationships/image" Target="../media/image409.png"/><Relationship Id="rId108" Type="http://schemas.openxmlformats.org/officeDocument/2006/relationships/customXml" Target="../ink/ink591.xml"/><Relationship Id="rId129" Type="http://schemas.openxmlformats.org/officeDocument/2006/relationships/image" Target="../media/image457.png"/><Relationship Id="rId280" Type="http://schemas.openxmlformats.org/officeDocument/2006/relationships/customXml" Target="../ink/ink677.xml"/><Relationship Id="rId54" Type="http://schemas.openxmlformats.org/officeDocument/2006/relationships/customXml" Target="../ink/ink564.xml"/><Relationship Id="rId75" Type="http://schemas.openxmlformats.org/officeDocument/2006/relationships/image" Target="../media/image430.png"/><Relationship Id="rId96" Type="http://schemas.openxmlformats.org/officeDocument/2006/relationships/customXml" Target="../ink/ink585.xml"/><Relationship Id="rId140" Type="http://schemas.openxmlformats.org/officeDocument/2006/relationships/customXml" Target="../ink/ink607.xml"/><Relationship Id="rId161" Type="http://schemas.openxmlformats.org/officeDocument/2006/relationships/image" Target="../media/image473.png"/><Relationship Id="rId182" Type="http://schemas.openxmlformats.org/officeDocument/2006/relationships/customXml" Target="../ink/ink628.xml"/><Relationship Id="rId217" Type="http://schemas.openxmlformats.org/officeDocument/2006/relationships/image" Target="../media/image501.png"/><Relationship Id="rId6" Type="http://schemas.openxmlformats.org/officeDocument/2006/relationships/customXml" Target="../ink/ink540.xml"/><Relationship Id="rId238" Type="http://schemas.openxmlformats.org/officeDocument/2006/relationships/customXml" Target="../ink/ink656.xml"/><Relationship Id="rId259" Type="http://schemas.openxmlformats.org/officeDocument/2006/relationships/image" Target="../media/image522.png"/><Relationship Id="rId23" Type="http://schemas.openxmlformats.org/officeDocument/2006/relationships/image" Target="../media/image404.png"/><Relationship Id="rId119" Type="http://schemas.openxmlformats.org/officeDocument/2006/relationships/image" Target="../media/image452.png"/><Relationship Id="rId270" Type="http://schemas.openxmlformats.org/officeDocument/2006/relationships/customXml" Target="../ink/ink672.xml"/><Relationship Id="rId291" Type="http://schemas.openxmlformats.org/officeDocument/2006/relationships/image" Target="../media/image538.png"/><Relationship Id="rId44" Type="http://schemas.openxmlformats.org/officeDocument/2006/relationships/customXml" Target="../ink/ink559.xml"/><Relationship Id="rId65" Type="http://schemas.openxmlformats.org/officeDocument/2006/relationships/image" Target="../media/image425.png"/><Relationship Id="rId86" Type="http://schemas.openxmlformats.org/officeDocument/2006/relationships/customXml" Target="../ink/ink580.xml"/><Relationship Id="rId130" Type="http://schemas.openxmlformats.org/officeDocument/2006/relationships/customXml" Target="../ink/ink602.xml"/><Relationship Id="rId151" Type="http://schemas.openxmlformats.org/officeDocument/2006/relationships/image" Target="../media/image468.png"/><Relationship Id="rId172" Type="http://schemas.openxmlformats.org/officeDocument/2006/relationships/customXml" Target="../ink/ink623.xml"/><Relationship Id="rId193" Type="http://schemas.openxmlformats.org/officeDocument/2006/relationships/image" Target="../media/image489.png"/><Relationship Id="rId207" Type="http://schemas.openxmlformats.org/officeDocument/2006/relationships/image" Target="../media/image496.png"/><Relationship Id="rId228" Type="http://schemas.openxmlformats.org/officeDocument/2006/relationships/customXml" Target="../ink/ink651.xml"/><Relationship Id="rId249" Type="http://schemas.openxmlformats.org/officeDocument/2006/relationships/image" Target="../media/image517.png"/><Relationship Id="rId13" Type="http://schemas.openxmlformats.org/officeDocument/2006/relationships/image" Target="../media/image399.png"/><Relationship Id="rId109" Type="http://schemas.openxmlformats.org/officeDocument/2006/relationships/image" Target="../media/image447.png"/><Relationship Id="rId260" Type="http://schemas.openxmlformats.org/officeDocument/2006/relationships/customXml" Target="../ink/ink667.xml"/><Relationship Id="rId281" Type="http://schemas.openxmlformats.org/officeDocument/2006/relationships/image" Target="../media/image533.png"/><Relationship Id="rId34" Type="http://schemas.openxmlformats.org/officeDocument/2006/relationships/customXml" Target="../ink/ink554.xml"/><Relationship Id="rId55" Type="http://schemas.openxmlformats.org/officeDocument/2006/relationships/image" Target="../media/image420.png"/><Relationship Id="rId76" Type="http://schemas.openxmlformats.org/officeDocument/2006/relationships/customXml" Target="../ink/ink575.xml"/><Relationship Id="rId97" Type="http://schemas.openxmlformats.org/officeDocument/2006/relationships/image" Target="../media/image441.png"/><Relationship Id="rId120" Type="http://schemas.openxmlformats.org/officeDocument/2006/relationships/customXml" Target="../ink/ink597.xml"/><Relationship Id="rId141" Type="http://schemas.openxmlformats.org/officeDocument/2006/relationships/image" Target="../media/image463.png"/><Relationship Id="rId7" Type="http://schemas.openxmlformats.org/officeDocument/2006/relationships/image" Target="../media/image396.png"/><Relationship Id="rId162" Type="http://schemas.openxmlformats.org/officeDocument/2006/relationships/customXml" Target="../ink/ink618.xml"/><Relationship Id="rId183" Type="http://schemas.openxmlformats.org/officeDocument/2006/relationships/image" Target="../media/image484.png"/><Relationship Id="rId218" Type="http://schemas.openxmlformats.org/officeDocument/2006/relationships/customXml" Target="../ink/ink646.xml"/><Relationship Id="rId239" Type="http://schemas.openxmlformats.org/officeDocument/2006/relationships/image" Target="../media/image512.png"/><Relationship Id="rId250" Type="http://schemas.openxmlformats.org/officeDocument/2006/relationships/customXml" Target="../ink/ink662.xml"/><Relationship Id="rId271" Type="http://schemas.openxmlformats.org/officeDocument/2006/relationships/image" Target="../media/image528.png"/><Relationship Id="rId292" Type="http://schemas.openxmlformats.org/officeDocument/2006/relationships/customXml" Target="../ink/ink683.xml"/><Relationship Id="rId24" Type="http://schemas.openxmlformats.org/officeDocument/2006/relationships/customXml" Target="../ink/ink549.xml"/><Relationship Id="rId45" Type="http://schemas.openxmlformats.org/officeDocument/2006/relationships/image" Target="../media/image415.png"/><Relationship Id="rId66" Type="http://schemas.openxmlformats.org/officeDocument/2006/relationships/customXml" Target="../ink/ink570.xml"/><Relationship Id="rId87" Type="http://schemas.openxmlformats.org/officeDocument/2006/relationships/image" Target="../media/image436.png"/><Relationship Id="rId110" Type="http://schemas.openxmlformats.org/officeDocument/2006/relationships/customXml" Target="../ink/ink592.xml"/><Relationship Id="rId131" Type="http://schemas.openxmlformats.org/officeDocument/2006/relationships/image" Target="../media/image458.png"/><Relationship Id="rId152" Type="http://schemas.openxmlformats.org/officeDocument/2006/relationships/customXml" Target="../ink/ink613.xml"/><Relationship Id="rId173" Type="http://schemas.openxmlformats.org/officeDocument/2006/relationships/image" Target="../media/image479.png"/><Relationship Id="rId194" Type="http://schemas.openxmlformats.org/officeDocument/2006/relationships/customXml" Target="../ink/ink634.xml"/><Relationship Id="rId208" Type="http://schemas.openxmlformats.org/officeDocument/2006/relationships/customXml" Target="../ink/ink641.xml"/><Relationship Id="rId229" Type="http://schemas.openxmlformats.org/officeDocument/2006/relationships/image" Target="../media/image507.png"/><Relationship Id="rId240" Type="http://schemas.openxmlformats.org/officeDocument/2006/relationships/customXml" Target="../ink/ink657.xml"/><Relationship Id="rId261" Type="http://schemas.openxmlformats.org/officeDocument/2006/relationships/image" Target="../media/image523.png"/><Relationship Id="rId14" Type="http://schemas.openxmlformats.org/officeDocument/2006/relationships/customXml" Target="../ink/ink544.xml"/><Relationship Id="rId35" Type="http://schemas.openxmlformats.org/officeDocument/2006/relationships/image" Target="../media/image410.png"/><Relationship Id="rId56" Type="http://schemas.openxmlformats.org/officeDocument/2006/relationships/customXml" Target="../ink/ink565.xml"/><Relationship Id="rId77" Type="http://schemas.openxmlformats.org/officeDocument/2006/relationships/image" Target="../media/image431.png"/><Relationship Id="rId100" Type="http://schemas.openxmlformats.org/officeDocument/2006/relationships/customXml" Target="../ink/ink587.xml"/><Relationship Id="rId282" Type="http://schemas.openxmlformats.org/officeDocument/2006/relationships/customXml" Target="../ink/ink678.xml"/><Relationship Id="rId8" Type="http://schemas.openxmlformats.org/officeDocument/2006/relationships/customXml" Target="../ink/ink541.xml"/><Relationship Id="rId98" Type="http://schemas.openxmlformats.org/officeDocument/2006/relationships/customXml" Target="../ink/ink586.xml"/><Relationship Id="rId121" Type="http://schemas.openxmlformats.org/officeDocument/2006/relationships/image" Target="../media/image453.png"/><Relationship Id="rId142" Type="http://schemas.openxmlformats.org/officeDocument/2006/relationships/customXml" Target="../ink/ink608.xml"/><Relationship Id="rId163" Type="http://schemas.openxmlformats.org/officeDocument/2006/relationships/image" Target="../media/image474.png"/><Relationship Id="rId184" Type="http://schemas.openxmlformats.org/officeDocument/2006/relationships/customXml" Target="../ink/ink629.xml"/><Relationship Id="rId219" Type="http://schemas.openxmlformats.org/officeDocument/2006/relationships/image" Target="../media/image502.png"/><Relationship Id="rId230" Type="http://schemas.openxmlformats.org/officeDocument/2006/relationships/customXml" Target="../ink/ink652.xml"/><Relationship Id="rId251" Type="http://schemas.openxmlformats.org/officeDocument/2006/relationships/image" Target="../media/image518.png"/><Relationship Id="rId25" Type="http://schemas.openxmlformats.org/officeDocument/2006/relationships/image" Target="../media/image405.png"/><Relationship Id="rId46" Type="http://schemas.openxmlformats.org/officeDocument/2006/relationships/customXml" Target="../ink/ink560.xml"/><Relationship Id="rId67" Type="http://schemas.openxmlformats.org/officeDocument/2006/relationships/image" Target="../media/image426.png"/><Relationship Id="rId272" Type="http://schemas.openxmlformats.org/officeDocument/2006/relationships/customXml" Target="../ink/ink673.xml"/><Relationship Id="rId293" Type="http://schemas.openxmlformats.org/officeDocument/2006/relationships/image" Target="../media/image539.png"/><Relationship Id="rId88" Type="http://schemas.openxmlformats.org/officeDocument/2006/relationships/customXml" Target="../ink/ink581.xml"/><Relationship Id="rId111" Type="http://schemas.openxmlformats.org/officeDocument/2006/relationships/image" Target="../media/image448.png"/><Relationship Id="rId132" Type="http://schemas.openxmlformats.org/officeDocument/2006/relationships/customXml" Target="../ink/ink603.xml"/><Relationship Id="rId153" Type="http://schemas.openxmlformats.org/officeDocument/2006/relationships/image" Target="../media/image469.png"/><Relationship Id="rId174" Type="http://schemas.openxmlformats.org/officeDocument/2006/relationships/customXml" Target="../ink/ink624.xml"/><Relationship Id="rId195" Type="http://schemas.openxmlformats.org/officeDocument/2006/relationships/image" Target="../media/image490.png"/><Relationship Id="rId209" Type="http://schemas.openxmlformats.org/officeDocument/2006/relationships/image" Target="../media/image497.png"/><Relationship Id="rId220" Type="http://schemas.openxmlformats.org/officeDocument/2006/relationships/customXml" Target="../ink/ink647.xml"/><Relationship Id="rId241" Type="http://schemas.openxmlformats.org/officeDocument/2006/relationships/image" Target="../media/image513.png"/><Relationship Id="rId15" Type="http://schemas.openxmlformats.org/officeDocument/2006/relationships/image" Target="../media/image400.png"/><Relationship Id="rId36" Type="http://schemas.openxmlformats.org/officeDocument/2006/relationships/customXml" Target="../ink/ink555.xml"/><Relationship Id="rId57" Type="http://schemas.openxmlformats.org/officeDocument/2006/relationships/image" Target="../media/image421.png"/><Relationship Id="rId262" Type="http://schemas.openxmlformats.org/officeDocument/2006/relationships/customXml" Target="../ink/ink668.xml"/><Relationship Id="rId283" Type="http://schemas.openxmlformats.org/officeDocument/2006/relationships/image" Target="../media/image534.png"/><Relationship Id="rId78" Type="http://schemas.openxmlformats.org/officeDocument/2006/relationships/customXml" Target="../ink/ink576.xml"/><Relationship Id="rId99" Type="http://schemas.openxmlformats.org/officeDocument/2006/relationships/image" Target="../media/image442.png"/><Relationship Id="rId101" Type="http://schemas.openxmlformats.org/officeDocument/2006/relationships/image" Target="../media/image443.png"/><Relationship Id="rId122" Type="http://schemas.openxmlformats.org/officeDocument/2006/relationships/customXml" Target="../ink/ink598.xml"/><Relationship Id="rId143" Type="http://schemas.openxmlformats.org/officeDocument/2006/relationships/image" Target="../media/image464.png"/><Relationship Id="rId164" Type="http://schemas.openxmlformats.org/officeDocument/2006/relationships/customXml" Target="../ink/ink619.xml"/><Relationship Id="rId185" Type="http://schemas.openxmlformats.org/officeDocument/2006/relationships/image" Target="../media/image485.png"/><Relationship Id="rId9" Type="http://schemas.openxmlformats.org/officeDocument/2006/relationships/image" Target="../media/image397.png"/><Relationship Id="rId210" Type="http://schemas.openxmlformats.org/officeDocument/2006/relationships/customXml" Target="../ink/ink642.xml"/><Relationship Id="rId26" Type="http://schemas.openxmlformats.org/officeDocument/2006/relationships/customXml" Target="../ink/ink550.xml"/><Relationship Id="rId231" Type="http://schemas.openxmlformats.org/officeDocument/2006/relationships/image" Target="../media/image508.png"/><Relationship Id="rId252" Type="http://schemas.openxmlformats.org/officeDocument/2006/relationships/customXml" Target="../ink/ink663.xml"/><Relationship Id="rId273" Type="http://schemas.openxmlformats.org/officeDocument/2006/relationships/image" Target="../media/image529.png"/><Relationship Id="rId47" Type="http://schemas.openxmlformats.org/officeDocument/2006/relationships/image" Target="../media/image416.png"/><Relationship Id="rId68" Type="http://schemas.openxmlformats.org/officeDocument/2006/relationships/customXml" Target="../ink/ink571.xml"/><Relationship Id="rId89" Type="http://schemas.openxmlformats.org/officeDocument/2006/relationships/image" Target="../media/image437.png"/><Relationship Id="rId112" Type="http://schemas.openxmlformats.org/officeDocument/2006/relationships/customXml" Target="../ink/ink593.xml"/><Relationship Id="rId133" Type="http://schemas.openxmlformats.org/officeDocument/2006/relationships/image" Target="../media/image459.png"/><Relationship Id="rId154" Type="http://schemas.openxmlformats.org/officeDocument/2006/relationships/customXml" Target="../ink/ink614.xml"/><Relationship Id="rId175" Type="http://schemas.openxmlformats.org/officeDocument/2006/relationships/image" Target="../media/image480.png"/><Relationship Id="rId196" Type="http://schemas.openxmlformats.org/officeDocument/2006/relationships/customXml" Target="../ink/ink635.xml"/><Relationship Id="rId200" Type="http://schemas.openxmlformats.org/officeDocument/2006/relationships/customXml" Target="../ink/ink637.xml"/><Relationship Id="rId16" Type="http://schemas.openxmlformats.org/officeDocument/2006/relationships/customXml" Target="../ink/ink545.xml"/><Relationship Id="rId221" Type="http://schemas.openxmlformats.org/officeDocument/2006/relationships/image" Target="../media/image503.png"/><Relationship Id="rId242" Type="http://schemas.openxmlformats.org/officeDocument/2006/relationships/customXml" Target="../ink/ink658.xml"/><Relationship Id="rId263" Type="http://schemas.openxmlformats.org/officeDocument/2006/relationships/image" Target="../media/image524.png"/><Relationship Id="rId284" Type="http://schemas.openxmlformats.org/officeDocument/2006/relationships/customXml" Target="../ink/ink679.xml"/><Relationship Id="rId37" Type="http://schemas.openxmlformats.org/officeDocument/2006/relationships/image" Target="../media/image411.png"/><Relationship Id="rId58" Type="http://schemas.openxmlformats.org/officeDocument/2006/relationships/customXml" Target="../ink/ink566.xml"/><Relationship Id="rId79" Type="http://schemas.openxmlformats.org/officeDocument/2006/relationships/image" Target="../media/image432.png"/><Relationship Id="rId102" Type="http://schemas.openxmlformats.org/officeDocument/2006/relationships/customXml" Target="../ink/ink588.xml"/><Relationship Id="rId123" Type="http://schemas.openxmlformats.org/officeDocument/2006/relationships/image" Target="../media/image454.png"/><Relationship Id="rId144" Type="http://schemas.openxmlformats.org/officeDocument/2006/relationships/customXml" Target="../ink/ink609.xml"/><Relationship Id="rId90" Type="http://schemas.openxmlformats.org/officeDocument/2006/relationships/customXml" Target="../ink/ink582.xml"/><Relationship Id="rId165" Type="http://schemas.openxmlformats.org/officeDocument/2006/relationships/image" Target="../media/image475.png"/><Relationship Id="rId186" Type="http://schemas.openxmlformats.org/officeDocument/2006/relationships/customXml" Target="../ink/ink630.xml"/><Relationship Id="rId211" Type="http://schemas.openxmlformats.org/officeDocument/2006/relationships/image" Target="../media/image498.png"/><Relationship Id="rId232" Type="http://schemas.openxmlformats.org/officeDocument/2006/relationships/customXml" Target="../ink/ink653.xml"/><Relationship Id="rId253" Type="http://schemas.openxmlformats.org/officeDocument/2006/relationships/image" Target="../media/image519.png"/><Relationship Id="rId274" Type="http://schemas.openxmlformats.org/officeDocument/2006/relationships/customXml" Target="../ink/ink674.xml"/><Relationship Id="rId27" Type="http://schemas.openxmlformats.org/officeDocument/2006/relationships/image" Target="../media/image406.png"/><Relationship Id="rId48" Type="http://schemas.openxmlformats.org/officeDocument/2006/relationships/customXml" Target="../ink/ink561.xml"/><Relationship Id="rId69" Type="http://schemas.openxmlformats.org/officeDocument/2006/relationships/image" Target="../media/image427.png"/><Relationship Id="rId113" Type="http://schemas.openxmlformats.org/officeDocument/2006/relationships/image" Target="../media/image449.png"/><Relationship Id="rId134" Type="http://schemas.openxmlformats.org/officeDocument/2006/relationships/customXml" Target="../ink/ink604.xml"/><Relationship Id="rId80" Type="http://schemas.openxmlformats.org/officeDocument/2006/relationships/customXml" Target="../ink/ink577.xml"/><Relationship Id="rId155" Type="http://schemas.openxmlformats.org/officeDocument/2006/relationships/image" Target="../media/image470.png"/><Relationship Id="rId176" Type="http://schemas.openxmlformats.org/officeDocument/2006/relationships/customXml" Target="../ink/ink625.xml"/><Relationship Id="rId197" Type="http://schemas.openxmlformats.org/officeDocument/2006/relationships/image" Target="../media/image491.png"/><Relationship Id="rId201" Type="http://schemas.openxmlformats.org/officeDocument/2006/relationships/image" Target="../media/image493.png"/><Relationship Id="rId222" Type="http://schemas.openxmlformats.org/officeDocument/2006/relationships/customXml" Target="../ink/ink648.xml"/><Relationship Id="rId243" Type="http://schemas.openxmlformats.org/officeDocument/2006/relationships/image" Target="../media/image514.png"/><Relationship Id="rId264" Type="http://schemas.openxmlformats.org/officeDocument/2006/relationships/customXml" Target="../ink/ink669.xml"/><Relationship Id="rId285" Type="http://schemas.openxmlformats.org/officeDocument/2006/relationships/image" Target="../media/image535.png"/><Relationship Id="rId17" Type="http://schemas.openxmlformats.org/officeDocument/2006/relationships/image" Target="../media/image401.png"/><Relationship Id="rId38" Type="http://schemas.openxmlformats.org/officeDocument/2006/relationships/customXml" Target="../ink/ink556.xml"/><Relationship Id="rId59" Type="http://schemas.openxmlformats.org/officeDocument/2006/relationships/image" Target="../media/image422.png"/><Relationship Id="rId103" Type="http://schemas.openxmlformats.org/officeDocument/2006/relationships/image" Target="../media/image444.png"/><Relationship Id="rId124" Type="http://schemas.openxmlformats.org/officeDocument/2006/relationships/customXml" Target="../ink/ink599.xml"/><Relationship Id="rId70" Type="http://schemas.openxmlformats.org/officeDocument/2006/relationships/customXml" Target="../ink/ink572.xml"/><Relationship Id="rId91" Type="http://schemas.openxmlformats.org/officeDocument/2006/relationships/image" Target="../media/image438.png"/><Relationship Id="rId145" Type="http://schemas.openxmlformats.org/officeDocument/2006/relationships/image" Target="../media/image465.png"/><Relationship Id="rId166" Type="http://schemas.openxmlformats.org/officeDocument/2006/relationships/customXml" Target="../ink/ink620.xml"/><Relationship Id="rId187" Type="http://schemas.openxmlformats.org/officeDocument/2006/relationships/image" Target="../media/image486.png"/><Relationship Id="rId1" Type="http://schemas.openxmlformats.org/officeDocument/2006/relationships/slideLayout" Target="../slideLayouts/slideLayout2.xml"/><Relationship Id="rId212" Type="http://schemas.openxmlformats.org/officeDocument/2006/relationships/customXml" Target="../ink/ink643.xml"/><Relationship Id="rId233" Type="http://schemas.openxmlformats.org/officeDocument/2006/relationships/image" Target="../media/image509.png"/><Relationship Id="rId254" Type="http://schemas.openxmlformats.org/officeDocument/2006/relationships/customXml" Target="../ink/ink664.xml"/><Relationship Id="rId28" Type="http://schemas.openxmlformats.org/officeDocument/2006/relationships/customXml" Target="../ink/ink551.xml"/><Relationship Id="rId49" Type="http://schemas.openxmlformats.org/officeDocument/2006/relationships/image" Target="../media/image417.png"/><Relationship Id="rId114" Type="http://schemas.openxmlformats.org/officeDocument/2006/relationships/customXml" Target="../ink/ink594.xml"/><Relationship Id="rId275" Type="http://schemas.openxmlformats.org/officeDocument/2006/relationships/image" Target="../media/image530.png"/><Relationship Id="rId60" Type="http://schemas.openxmlformats.org/officeDocument/2006/relationships/customXml" Target="../ink/ink567.xml"/><Relationship Id="rId81" Type="http://schemas.openxmlformats.org/officeDocument/2006/relationships/image" Target="../media/image433.png"/><Relationship Id="rId135" Type="http://schemas.openxmlformats.org/officeDocument/2006/relationships/image" Target="../media/image460.png"/><Relationship Id="rId156" Type="http://schemas.openxmlformats.org/officeDocument/2006/relationships/customXml" Target="../ink/ink615.xml"/><Relationship Id="rId177" Type="http://schemas.openxmlformats.org/officeDocument/2006/relationships/image" Target="../media/image481.png"/><Relationship Id="rId198" Type="http://schemas.openxmlformats.org/officeDocument/2006/relationships/customXml" Target="../ink/ink636.xml"/><Relationship Id="rId202" Type="http://schemas.openxmlformats.org/officeDocument/2006/relationships/customXml" Target="../ink/ink638.xml"/><Relationship Id="rId223" Type="http://schemas.openxmlformats.org/officeDocument/2006/relationships/image" Target="../media/image504.png"/><Relationship Id="rId244" Type="http://schemas.openxmlformats.org/officeDocument/2006/relationships/customXml" Target="../ink/ink659.xml"/><Relationship Id="rId18" Type="http://schemas.openxmlformats.org/officeDocument/2006/relationships/customXml" Target="../ink/ink546.xml"/><Relationship Id="rId39" Type="http://schemas.openxmlformats.org/officeDocument/2006/relationships/image" Target="../media/image412.png"/><Relationship Id="rId265" Type="http://schemas.openxmlformats.org/officeDocument/2006/relationships/image" Target="../media/image525.png"/><Relationship Id="rId286" Type="http://schemas.openxmlformats.org/officeDocument/2006/relationships/customXml" Target="../ink/ink680.xml"/><Relationship Id="rId50" Type="http://schemas.openxmlformats.org/officeDocument/2006/relationships/customXml" Target="../ink/ink562.xml"/><Relationship Id="rId104" Type="http://schemas.openxmlformats.org/officeDocument/2006/relationships/customXml" Target="../ink/ink589.xml"/><Relationship Id="rId125" Type="http://schemas.openxmlformats.org/officeDocument/2006/relationships/image" Target="../media/image455.png"/><Relationship Id="rId146" Type="http://schemas.openxmlformats.org/officeDocument/2006/relationships/customXml" Target="../ink/ink610.xml"/><Relationship Id="rId167" Type="http://schemas.openxmlformats.org/officeDocument/2006/relationships/image" Target="../media/image476.png"/><Relationship Id="rId188" Type="http://schemas.openxmlformats.org/officeDocument/2006/relationships/customXml" Target="../ink/ink631.xml"/><Relationship Id="rId71" Type="http://schemas.openxmlformats.org/officeDocument/2006/relationships/image" Target="../media/image428.png"/><Relationship Id="rId92" Type="http://schemas.openxmlformats.org/officeDocument/2006/relationships/customXml" Target="../ink/ink583.xml"/><Relationship Id="rId213" Type="http://schemas.openxmlformats.org/officeDocument/2006/relationships/image" Target="../media/image499.png"/><Relationship Id="rId234" Type="http://schemas.openxmlformats.org/officeDocument/2006/relationships/customXml" Target="../ink/ink654.xml"/><Relationship Id="rId2" Type="http://schemas.openxmlformats.org/officeDocument/2006/relationships/customXml" Target="../ink/ink538.xml"/><Relationship Id="rId29" Type="http://schemas.openxmlformats.org/officeDocument/2006/relationships/image" Target="../media/image407.png"/><Relationship Id="rId255" Type="http://schemas.openxmlformats.org/officeDocument/2006/relationships/image" Target="../media/image520.png"/><Relationship Id="rId276" Type="http://schemas.openxmlformats.org/officeDocument/2006/relationships/customXml" Target="../ink/ink675.xml"/><Relationship Id="rId40" Type="http://schemas.openxmlformats.org/officeDocument/2006/relationships/customXml" Target="../ink/ink557.xml"/><Relationship Id="rId115" Type="http://schemas.openxmlformats.org/officeDocument/2006/relationships/image" Target="../media/image450.png"/><Relationship Id="rId136" Type="http://schemas.openxmlformats.org/officeDocument/2006/relationships/customXml" Target="../ink/ink605.xml"/><Relationship Id="rId157" Type="http://schemas.openxmlformats.org/officeDocument/2006/relationships/image" Target="../media/image471.png"/><Relationship Id="rId178" Type="http://schemas.openxmlformats.org/officeDocument/2006/relationships/customXml" Target="../ink/ink626.xml"/><Relationship Id="rId61" Type="http://schemas.openxmlformats.org/officeDocument/2006/relationships/image" Target="../media/image423.png"/><Relationship Id="rId82" Type="http://schemas.openxmlformats.org/officeDocument/2006/relationships/customXml" Target="../ink/ink578.xml"/><Relationship Id="rId199" Type="http://schemas.openxmlformats.org/officeDocument/2006/relationships/image" Target="../media/image492.png"/><Relationship Id="rId203" Type="http://schemas.openxmlformats.org/officeDocument/2006/relationships/image" Target="../media/image494.png"/><Relationship Id="rId19" Type="http://schemas.openxmlformats.org/officeDocument/2006/relationships/image" Target="../media/image402.png"/><Relationship Id="rId224" Type="http://schemas.openxmlformats.org/officeDocument/2006/relationships/customXml" Target="../ink/ink649.xml"/><Relationship Id="rId245" Type="http://schemas.openxmlformats.org/officeDocument/2006/relationships/image" Target="../media/image515.png"/><Relationship Id="rId266" Type="http://schemas.openxmlformats.org/officeDocument/2006/relationships/customXml" Target="../ink/ink670.xml"/><Relationship Id="rId287" Type="http://schemas.openxmlformats.org/officeDocument/2006/relationships/image" Target="../media/image536.png"/><Relationship Id="rId30" Type="http://schemas.openxmlformats.org/officeDocument/2006/relationships/customXml" Target="../ink/ink552.xml"/><Relationship Id="rId105" Type="http://schemas.openxmlformats.org/officeDocument/2006/relationships/image" Target="../media/image445.png"/><Relationship Id="rId126" Type="http://schemas.openxmlformats.org/officeDocument/2006/relationships/customXml" Target="../ink/ink600.xml"/><Relationship Id="rId147" Type="http://schemas.openxmlformats.org/officeDocument/2006/relationships/image" Target="../media/image466.png"/><Relationship Id="rId168" Type="http://schemas.openxmlformats.org/officeDocument/2006/relationships/customXml" Target="../ink/ink621.xml"/><Relationship Id="rId51" Type="http://schemas.openxmlformats.org/officeDocument/2006/relationships/image" Target="../media/image418.png"/><Relationship Id="rId72" Type="http://schemas.openxmlformats.org/officeDocument/2006/relationships/customXml" Target="../ink/ink573.xml"/><Relationship Id="rId93" Type="http://schemas.openxmlformats.org/officeDocument/2006/relationships/image" Target="../media/image439.png"/><Relationship Id="rId189" Type="http://schemas.openxmlformats.org/officeDocument/2006/relationships/image" Target="../media/image487.png"/><Relationship Id="rId3" Type="http://schemas.openxmlformats.org/officeDocument/2006/relationships/image" Target="../media/image394.png"/><Relationship Id="rId214" Type="http://schemas.openxmlformats.org/officeDocument/2006/relationships/customXml" Target="../ink/ink644.xml"/><Relationship Id="rId235" Type="http://schemas.openxmlformats.org/officeDocument/2006/relationships/image" Target="../media/image510.png"/><Relationship Id="rId256" Type="http://schemas.openxmlformats.org/officeDocument/2006/relationships/customXml" Target="../ink/ink665.xml"/><Relationship Id="rId277" Type="http://schemas.openxmlformats.org/officeDocument/2006/relationships/image" Target="../media/image531.png"/><Relationship Id="rId116" Type="http://schemas.openxmlformats.org/officeDocument/2006/relationships/customXml" Target="../ink/ink595.xml"/><Relationship Id="rId137" Type="http://schemas.openxmlformats.org/officeDocument/2006/relationships/image" Target="../media/image461.png"/><Relationship Id="rId158" Type="http://schemas.openxmlformats.org/officeDocument/2006/relationships/customXml" Target="../ink/ink616.xml"/><Relationship Id="rId20" Type="http://schemas.openxmlformats.org/officeDocument/2006/relationships/customXml" Target="../ink/ink547.xml"/><Relationship Id="rId41" Type="http://schemas.openxmlformats.org/officeDocument/2006/relationships/image" Target="../media/image413.png"/><Relationship Id="rId62" Type="http://schemas.openxmlformats.org/officeDocument/2006/relationships/customXml" Target="../ink/ink568.xml"/><Relationship Id="rId83" Type="http://schemas.openxmlformats.org/officeDocument/2006/relationships/image" Target="../media/image434.png"/><Relationship Id="rId179" Type="http://schemas.openxmlformats.org/officeDocument/2006/relationships/image" Target="../media/image482.png"/><Relationship Id="rId190" Type="http://schemas.openxmlformats.org/officeDocument/2006/relationships/customXml" Target="../ink/ink632.xml"/><Relationship Id="rId204" Type="http://schemas.openxmlformats.org/officeDocument/2006/relationships/customXml" Target="../ink/ink639.xml"/><Relationship Id="rId225" Type="http://schemas.openxmlformats.org/officeDocument/2006/relationships/image" Target="../media/image505.png"/><Relationship Id="rId246" Type="http://schemas.openxmlformats.org/officeDocument/2006/relationships/customXml" Target="../ink/ink660.xml"/><Relationship Id="rId267" Type="http://schemas.openxmlformats.org/officeDocument/2006/relationships/image" Target="../media/image526.png"/><Relationship Id="rId288" Type="http://schemas.openxmlformats.org/officeDocument/2006/relationships/customXml" Target="../ink/ink681.xml"/><Relationship Id="rId106" Type="http://schemas.openxmlformats.org/officeDocument/2006/relationships/customXml" Target="../ink/ink590.xml"/><Relationship Id="rId127" Type="http://schemas.openxmlformats.org/officeDocument/2006/relationships/image" Target="../media/image456.png"/><Relationship Id="rId10" Type="http://schemas.openxmlformats.org/officeDocument/2006/relationships/customXml" Target="../ink/ink542.xml"/><Relationship Id="rId31" Type="http://schemas.openxmlformats.org/officeDocument/2006/relationships/image" Target="../media/image408.png"/><Relationship Id="rId52" Type="http://schemas.openxmlformats.org/officeDocument/2006/relationships/customXml" Target="../ink/ink563.xml"/><Relationship Id="rId73" Type="http://schemas.openxmlformats.org/officeDocument/2006/relationships/image" Target="../media/image429.png"/><Relationship Id="rId94" Type="http://schemas.openxmlformats.org/officeDocument/2006/relationships/customXml" Target="../ink/ink584.xml"/><Relationship Id="rId148" Type="http://schemas.openxmlformats.org/officeDocument/2006/relationships/customXml" Target="../ink/ink611.xml"/><Relationship Id="rId169" Type="http://schemas.openxmlformats.org/officeDocument/2006/relationships/image" Target="../media/image477.png"/><Relationship Id="rId4" Type="http://schemas.openxmlformats.org/officeDocument/2006/relationships/customXml" Target="../ink/ink539.xml"/><Relationship Id="rId180" Type="http://schemas.openxmlformats.org/officeDocument/2006/relationships/customXml" Target="../ink/ink627.xml"/><Relationship Id="rId215" Type="http://schemas.openxmlformats.org/officeDocument/2006/relationships/image" Target="../media/image500.png"/><Relationship Id="rId236" Type="http://schemas.openxmlformats.org/officeDocument/2006/relationships/customXml" Target="../ink/ink655.xml"/><Relationship Id="rId257" Type="http://schemas.openxmlformats.org/officeDocument/2006/relationships/image" Target="../media/image521.png"/><Relationship Id="rId278" Type="http://schemas.openxmlformats.org/officeDocument/2006/relationships/customXml" Target="../ink/ink676.xml"/><Relationship Id="rId42" Type="http://schemas.openxmlformats.org/officeDocument/2006/relationships/customXml" Target="../ink/ink558.xml"/><Relationship Id="rId84" Type="http://schemas.openxmlformats.org/officeDocument/2006/relationships/customXml" Target="../ink/ink579.xml"/><Relationship Id="rId138" Type="http://schemas.openxmlformats.org/officeDocument/2006/relationships/customXml" Target="../ink/ink606.xml"/><Relationship Id="rId191" Type="http://schemas.openxmlformats.org/officeDocument/2006/relationships/image" Target="../media/image488.png"/><Relationship Id="rId205" Type="http://schemas.openxmlformats.org/officeDocument/2006/relationships/image" Target="../media/image495.png"/><Relationship Id="rId247" Type="http://schemas.openxmlformats.org/officeDocument/2006/relationships/image" Target="../media/image516.png"/><Relationship Id="rId107" Type="http://schemas.openxmlformats.org/officeDocument/2006/relationships/image" Target="../media/image446.png"/><Relationship Id="rId289" Type="http://schemas.openxmlformats.org/officeDocument/2006/relationships/image" Target="../media/image537.png"/><Relationship Id="rId11" Type="http://schemas.openxmlformats.org/officeDocument/2006/relationships/image" Target="../media/image398.png"/><Relationship Id="rId53" Type="http://schemas.openxmlformats.org/officeDocument/2006/relationships/image" Target="../media/image419.png"/><Relationship Id="rId149" Type="http://schemas.openxmlformats.org/officeDocument/2006/relationships/image" Target="../media/image467.png"/><Relationship Id="rId95" Type="http://schemas.openxmlformats.org/officeDocument/2006/relationships/image" Target="../media/image440.png"/><Relationship Id="rId160" Type="http://schemas.openxmlformats.org/officeDocument/2006/relationships/customXml" Target="../ink/ink617.xml"/><Relationship Id="rId216" Type="http://schemas.openxmlformats.org/officeDocument/2006/relationships/customXml" Target="../ink/ink645.xml"/><Relationship Id="rId258" Type="http://schemas.openxmlformats.org/officeDocument/2006/relationships/customXml" Target="../ink/ink666.xml"/><Relationship Id="rId22" Type="http://schemas.openxmlformats.org/officeDocument/2006/relationships/customXml" Target="../ink/ink548.xml"/><Relationship Id="rId64" Type="http://schemas.openxmlformats.org/officeDocument/2006/relationships/customXml" Target="../ink/ink569.xml"/><Relationship Id="rId118" Type="http://schemas.openxmlformats.org/officeDocument/2006/relationships/customXml" Target="../ink/ink596.xml"/><Relationship Id="rId171" Type="http://schemas.openxmlformats.org/officeDocument/2006/relationships/image" Target="../media/image478.png"/><Relationship Id="rId227" Type="http://schemas.openxmlformats.org/officeDocument/2006/relationships/image" Target="../media/image506.png"/><Relationship Id="rId269" Type="http://schemas.openxmlformats.org/officeDocument/2006/relationships/image" Target="../media/image5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17" Type="http://schemas.openxmlformats.org/officeDocument/2006/relationships/image" Target="../media/image597.png"/><Relationship Id="rId21" Type="http://schemas.openxmlformats.org/officeDocument/2006/relationships/image" Target="../media/image549.png"/><Relationship Id="rId42" Type="http://schemas.openxmlformats.org/officeDocument/2006/relationships/customXml" Target="../ink/ink704.xml"/><Relationship Id="rId63" Type="http://schemas.openxmlformats.org/officeDocument/2006/relationships/image" Target="../media/image570.png"/><Relationship Id="rId84" Type="http://schemas.openxmlformats.org/officeDocument/2006/relationships/customXml" Target="../ink/ink725.xml"/><Relationship Id="rId138" Type="http://schemas.openxmlformats.org/officeDocument/2006/relationships/customXml" Target="../ink/ink752.xml"/><Relationship Id="rId159" Type="http://schemas.openxmlformats.org/officeDocument/2006/relationships/image" Target="../media/image618.png"/><Relationship Id="rId170" Type="http://schemas.openxmlformats.org/officeDocument/2006/relationships/customXml" Target="../ink/ink768.xml"/><Relationship Id="rId191" Type="http://schemas.openxmlformats.org/officeDocument/2006/relationships/image" Target="../media/image634.png"/><Relationship Id="rId107" Type="http://schemas.openxmlformats.org/officeDocument/2006/relationships/image" Target="../media/image592.png"/><Relationship Id="rId11" Type="http://schemas.openxmlformats.org/officeDocument/2006/relationships/image" Target="../media/image544.png"/><Relationship Id="rId32" Type="http://schemas.openxmlformats.org/officeDocument/2006/relationships/customXml" Target="../ink/ink699.xml"/><Relationship Id="rId53" Type="http://schemas.openxmlformats.org/officeDocument/2006/relationships/image" Target="../media/image565.png"/><Relationship Id="rId74" Type="http://schemas.openxmlformats.org/officeDocument/2006/relationships/customXml" Target="../ink/ink720.xml"/><Relationship Id="rId128" Type="http://schemas.openxmlformats.org/officeDocument/2006/relationships/customXml" Target="../ink/ink747.xml"/><Relationship Id="rId149" Type="http://schemas.openxmlformats.org/officeDocument/2006/relationships/image" Target="../media/image613.png"/><Relationship Id="rId5" Type="http://schemas.openxmlformats.org/officeDocument/2006/relationships/image" Target="../media/image541.png"/><Relationship Id="rId95" Type="http://schemas.openxmlformats.org/officeDocument/2006/relationships/image" Target="../media/image586.png"/><Relationship Id="rId160" Type="http://schemas.openxmlformats.org/officeDocument/2006/relationships/customXml" Target="../ink/ink763.xml"/><Relationship Id="rId181" Type="http://schemas.openxmlformats.org/officeDocument/2006/relationships/image" Target="../media/image629.png"/><Relationship Id="rId22" Type="http://schemas.openxmlformats.org/officeDocument/2006/relationships/customXml" Target="../ink/ink694.xml"/><Relationship Id="rId43" Type="http://schemas.openxmlformats.org/officeDocument/2006/relationships/image" Target="../media/image560.png"/><Relationship Id="rId64" Type="http://schemas.openxmlformats.org/officeDocument/2006/relationships/customXml" Target="../ink/ink715.xml"/><Relationship Id="rId118" Type="http://schemas.openxmlformats.org/officeDocument/2006/relationships/customXml" Target="../ink/ink742.xml"/><Relationship Id="rId139" Type="http://schemas.openxmlformats.org/officeDocument/2006/relationships/image" Target="../media/image608.png"/><Relationship Id="rId85" Type="http://schemas.openxmlformats.org/officeDocument/2006/relationships/image" Target="../media/image581.png"/><Relationship Id="rId150" Type="http://schemas.openxmlformats.org/officeDocument/2006/relationships/customXml" Target="../ink/ink758.xml"/><Relationship Id="rId171" Type="http://schemas.openxmlformats.org/officeDocument/2006/relationships/image" Target="../media/image624.png"/><Relationship Id="rId192" Type="http://schemas.openxmlformats.org/officeDocument/2006/relationships/customXml" Target="../ink/ink779.xml"/><Relationship Id="rId12" Type="http://schemas.openxmlformats.org/officeDocument/2006/relationships/customXml" Target="../ink/ink689.xml"/><Relationship Id="rId33" Type="http://schemas.openxmlformats.org/officeDocument/2006/relationships/image" Target="../media/image555.png"/><Relationship Id="rId108" Type="http://schemas.openxmlformats.org/officeDocument/2006/relationships/customXml" Target="../ink/ink737.xml"/><Relationship Id="rId129" Type="http://schemas.openxmlformats.org/officeDocument/2006/relationships/image" Target="../media/image603.png"/><Relationship Id="rId54" Type="http://schemas.openxmlformats.org/officeDocument/2006/relationships/customXml" Target="../ink/ink710.xml"/><Relationship Id="rId75" Type="http://schemas.openxmlformats.org/officeDocument/2006/relationships/image" Target="../media/image576.png"/><Relationship Id="rId96" Type="http://schemas.openxmlformats.org/officeDocument/2006/relationships/customXml" Target="../ink/ink731.xml"/><Relationship Id="rId140" Type="http://schemas.openxmlformats.org/officeDocument/2006/relationships/customXml" Target="../ink/ink753.xml"/><Relationship Id="rId161" Type="http://schemas.openxmlformats.org/officeDocument/2006/relationships/image" Target="../media/image619.png"/><Relationship Id="rId182" Type="http://schemas.openxmlformats.org/officeDocument/2006/relationships/customXml" Target="../ink/ink774.xml"/><Relationship Id="rId6" Type="http://schemas.openxmlformats.org/officeDocument/2006/relationships/customXml" Target="../ink/ink686.xml"/><Relationship Id="rId23" Type="http://schemas.openxmlformats.org/officeDocument/2006/relationships/image" Target="../media/image550.png"/><Relationship Id="rId119" Type="http://schemas.openxmlformats.org/officeDocument/2006/relationships/image" Target="../media/image598.png"/><Relationship Id="rId44" Type="http://schemas.openxmlformats.org/officeDocument/2006/relationships/customXml" Target="../ink/ink705.xml"/><Relationship Id="rId65" Type="http://schemas.openxmlformats.org/officeDocument/2006/relationships/image" Target="../media/image571.png"/><Relationship Id="rId86" Type="http://schemas.openxmlformats.org/officeDocument/2006/relationships/customXml" Target="../ink/ink726.xml"/><Relationship Id="rId130" Type="http://schemas.openxmlformats.org/officeDocument/2006/relationships/customXml" Target="../ink/ink748.xml"/><Relationship Id="rId151" Type="http://schemas.openxmlformats.org/officeDocument/2006/relationships/image" Target="../media/image614.png"/><Relationship Id="rId172" Type="http://schemas.openxmlformats.org/officeDocument/2006/relationships/customXml" Target="../ink/ink769.xml"/><Relationship Id="rId193" Type="http://schemas.openxmlformats.org/officeDocument/2006/relationships/image" Target="../media/image635.png"/><Relationship Id="rId13" Type="http://schemas.openxmlformats.org/officeDocument/2006/relationships/image" Target="../media/image545.png"/><Relationship Id="rId109" Type="http://schemas.openxmlformats.org/officeDocument/2006/relationships/image" Target="../media/image593.png"/><Relationship Id="rId34" Type="http://schemas.openxmlformats.org/officeDocument/2006/relationships/customXml" Target="../ink/ink700.xml"/><Relationship Id="rId50" Type="http://schemas.openxmlformats.org/officeDocument/2006/relationships/customXml" Target="../ink/ink708.xml"/><Relationship Id="rId55" Type="http://schemas.openxmlformats.org/officeDocument/2006/relationships/image" Target="../media/image566.png"/><Relationship Id="rId76" Type="http://schemas.openxmlformats.org/officeDocument/2006/relationships/customXml" Target="../ink/ink721.xml"/><Relationship Id="rId97" Type="http://schemas.openxmlformats.org/officeDocument/2006/relationships/image" Target="../media/image587.png"/><Relationship Id="rId104" Type="http://schemas.openxmlformats.org/officeDocument/2006/relationships/customXml" Target="../ink/ink735.xml"/><Relationship Id="rId120" Type="http://schemas.openxmlformats.org/officeDocument/2006/relationships/customXml" Target="../ink/ink743.xml"/><Relationship Id="rId125" Type="http://schemas.openxmlformats.org/officeDocument/2006/relationships/image" Target="../media/image601.png"/><Relationship Id="rId141" Type="http://schemas.openxmlformats.org/officeDocument/2006/relationships/image" Target="../media/image609.png"/><Relationship Id="rId146" Type="http://schemas.openxmlformats.org/officeDocument/2006/relationships/customXml" Target="../ink/ink756.xml"/><Relationship Id="rId167" Type="http://schemas.openxmlformats.org/officeDocument/2006/relationships/image" Target="../media/image622.png"/><Relationship Id="rId188" Type="http://schemas.openxmlformats.org/officeDocument/2006/relationships/customXml" Target="../ink/ink777.xml"/><Relationship Id="rId7" Type="http://schemas.openxmlformats.org/officeDocument/2006/relationships/image" Target="../media/image542.png"/><Relationship Id="rId71" Type="http://schemas.openxmlformats.org/officeDocument/2006/relationships/image" Target="../media/image574.png"/><Relationship Id="rId92" Type="http://schemas.openxmlformats.org/officeDocument/2006/relationships/customXml" Target="../ink/ink729.xml"/><Relationship Id="rId162" Type="http://schemas.openxmlformats.org/officeDocument/2006/relationships/customXml" Target="../ink/ink764.xml"/><Relationship Id="rId183" Type="http://schemas.openxmlformats.org/officeDocument/2006/relationships/image" Target="../media/image630.png"/><Relationship Id="rId2" Type="http://schemas.openxmlformats.org/officeDocument/2006/relationships/customXml" Target="../ink/ink684.xml"/><Relationship Id="rId29" Type="http://schemas.openxmlformats.org/officeDocument/2006/relationships/image" Target="../media/image553.png"/><Relationship Id="rId24" Type="http://schemas.openxmlformats.org/officeDocument/2006/relationships/customXml" Target="../ink/ink695.xml"/><Relationship Id="rId40" Type="http://schemas.openxmlformats.org/officeDocument/2006/relationships/customXml" Target="../ink/ink703.xml"/><Relationship Id="rId45" Type="http://schemas.openxmlformats.org/officeDocument/2006/relationships/image" Target="../media/image561.png"/><Relationship Id="rId66" Type="http://schemas.openxmlformats.org/officeDocument/2006/relationships/customXml" Target="../ink/ink716.xml"/><Relationship Id="rId87" Type="http://schemas.openxmlformats.org/officeDocument/2006/relationships/image" Target="../media/image582.png"/><Relationship Id="rId110" Type="http://schemas.openxmlformats.org/officeDocument/2006/relationships/customXml" Target="../ink/ink738.xml"/><Relationship Id="rId115" Type="http://schemas.openxmlformats.org/officeDocument/2006/relationships/image" Target="../media/image596.png"/><Relationship Id="rId131" Type="http://schemas.openxmlformats.org/officeDocument/2006/relationships/image" Target="../media/image604.png"/><Relationship Id="rId136" Type="http://schemas.openxmlformats.org/officeDocument/2006/relationships/customXml" Target="../ink/ink751.xml"/><Relationship Id="rId157" Type="http://schemas.openxmlformats.org/officeDocument/2006/relationships/image" Target="../media/image617.png"/><Relationship Id="rId178" Type="http://schemas.openxmlformats.org/officeDocument/2006/relationships/customXml" Target="../ink/ink772.xml"/><Relationship Id="rId61" Type="http://schemas.openxmlformats.org/officeDocument/2006/relationships/image" Target="../media/image569.png"/><Relationship Id="rId82" Type="http://schemas.openxmlformats.org/officeDocument/2006/relationships/customXml" Target="../ink/ink724.xml"/><Relationship Id="rId152" Type="http://schemas.openxmlformats.org/officeDocument/2006/relationships/customXml" Target="../ink/ink759.xml"/><Relationship Id="rId173" Type="http://schemas.openxmlformats.org/officeDocument/2006/relationships/image" Target="../media/image625.png"/><Relationship Id="rId19" Type="http://schemas.openxmlformats.org/officeDocument/2006/relationships/image" Target="../media/image548.png"/><Relationship Id="rId14" Type="http://schemas.openxmlformats.org/officeDocument/2006/relationships/customXml" Target="../ink/ink690.xml"/><Relationship Id="rId30" Type="http://schemas.openxmlformats.org/officeDocument/2006/relationships/customXml" Target="../ink/ink698.xml"/><Relationship Id="rId35" Type="http://schemas.openxmlformats.org/officeDocument/2006/relationships/image" Target="../media/image556.png"/><Relationship Id="rId56" Type="http://schemas.openxmlformats.org/officeDocument/2006/relationships/customXml" Target="../ink/ink711.xml"/><Relationship Id="rId77" Type="http://schemas.openxmlformats.org/officeDocument/2006/relationships/image" Target="../media/image577.png"/><Relationship Id="rId100" Type="http://schemas.openxmlformats.org/officeDocument/2006/relationships/customXml" Target="../ink/ink733.xml"/><Relationship Id="rId105" Type="http://schemas.openxmlformats.org/officeDocument/2006/relationships/image" Target="../media/image591.png"/><Relationship Id="rId126" Type="http://schemas.openxmlformats.org/officeDocument/2006/relationships/customXml" Target="../ink/ink746.xml"/><Relationship Id="rId147" Type="http://schemas.openxmlformats.org/officeDocument/2006/relationships/image" Target="../media/image612.png"/><Relationship Id="rId168" Type="http://schemas.openxmlformats.org/officeDocument/2006/relationships/customXml" Target="../ink/ink767.xml"/><Relationship Id="rId8" Type="http://schemas.openxmlformats.org/officeDocument/2006/relationships/customXml" Target="../ink/ink687.xml"/><Relationship Id="rId51" Type="http://schemas.openxmlformats.org/officeDocument/2006/relationships/image" Target="../media/image564.png"/><Relationship Id="rId72" Type="http://schemas.openxmlformats.org/officeDocument/2006/relationships/customXml" Target="../ink/ink719.xml"/><Relationship Id="rId93" Type="http://schemas.openxmlformats.org/officeDocument/2006/relationships/image" Target="../media/image585.png"/><Relationship Id="rId98" Type="http://schemas.openxmlformats.org/officeDocument/2006/relationships/customXml" Target="../ink/ink732.xml"/><Relationship Id="rId121" Type="http://schemas.openxmlformats.org/officeDocument/2006/relationships/image" Target="../media/image599.png"/><Relationship Id="rId142" Type="http://schemas.openxmlformats.org/officeDocument/2006/relationships/customXml" Target="../ink/ink754.xml"/><Relationship Id="rId163" Type="http://schemas.openxmlformats.org/officeDocument/2006/relationships/image" Target="../media/image620.png"/><Relationship Id="rId184" Type="http://schemas.openxmlformats.org/officeDocument/2006/relationships/customXml" Target="../ink/ink775.xml"/><Relationship Id="rId189" Type="http://schemas.openxmlformats.org/officeDocument/2006/relationships/image" Target="../media/image633.png"/><Relationship Id="rId3" Type="http://schemas.openxmlformats.org/officeDocument/2006/relationships/image" Target="../media/image540.png"/><Relationship Id="rId25" Type="http://schemas.openxmlformats.org/officeDocument/2006/relationships/image" Target="../media/image551.png"/><Relationship Id="rId46" Type="http://schemas.openxmlformats.org/officeDocument/2006/relationships/customXml" Target="../ink/ink706.xml"/><Relationship Id="rId67" Type="http://schemas.openxmlformats.org/officeDocument/2006/relationships/image" Target="../media/image572.png"/><Relationship Id="rId116" Type="http://schemas.openxmlformats.org/officeDocument/2006/relationships/customXml" Target="../ink/ink741.xml"/><Relationship Id="rId137" Type="http://schemas.openxmlformats.org/officeDocument/2006/relationships/image" Target="../media/image607.png"/><Relationship Id="rId158" Type="http://schemas.openxmlformats.org/officeDocument/2006/relationships/customXml" Target="../ink/ink762.xml"/><Relationship Id="rId20" Type="http://schemas.openxmlformats.org/officeDocument/2006/relationships/customXml" Target="../ink/ink693.xml"/><Relationship Id="rId41" Type="http://schemas.openxmlformats.org/officeDocument/2006/relationships/image" Target="../media/image559.png"/><Relationship Id="rId62" Type="http://schemas.openxmlformats.org/officeDocument/2006/relationships/customXml" Target="../ink/ink714.xml"/><Relationship Id="rId83" Type="http://schemas.openxmlformats.org/officeDocument/2006/relationships/image" Target="../media/image580.png"/><Relationship Id="rId88" Type="http://schemas.openxmlformats.org/officeDocument/2006/relationships/customXml" Target="../ink/ink727.xml"/><Relationship Id="rId111" Type="http://schemas.openxmlformats.org/officeDocument/2006/relationships/image" Target="../media/image594.png"/><Relationship Id="rId132" Type="http://schemas.openxmlformats.org/officeDocument/2006/relationships/customXml" Target="../ink/ink749.xml"/><Relationship Id="rId153" Type="http://schemas.openxmlformats.org/officeDocument/2006/relationships/image" Target="../media/image615.png"/><Relationship Id="rId174" Type="http://schemas.openxmlformats.org/officeDocument/2006/relationships/customXml" Target="../ink/ink770.xml"/><Relationship Id="rId179" Type="http://schemas.openxmlformats.org/officeDocument/2006/relationships/image" Target="../media/image628.png"/><Relationship Id="rId190" Type="http://schemas.openxmlformats.org/officeDocument/2006/relationships/customXml" Target="../ink/ink778.xml"/><Relationship Id="rId15" Type="http://schemas.openxmlformats.org/officeDocument/2006/relationships/image" Target="../media/image546.png"/><Relationship Id="rId36" Type="http://schemas.openxmlformats.org/officeDocument/2006/relationships/customXml" Target="../ink/ink701.xml"/><Relationship Id="rId57" Type="http://schemas.openxmlformats.org/officeDocument/2006/relationships/image" Target="../media/image567.png"/><Relationship Id="rId106" Type="http://schemas.openxmlformats.org/officeDocument/2006/relationships/customXml" Target="../ink/ink736.xml"/><Relationship Id="rId127" Type="http://schemas.openxmlformats.org/officeDocument/2006/relationships/image" Target="../media/image602.png"/><Relationship Id="rId10" Type="http://schemas.openxmlformats.org/officeDocument/2006/relationships/customXml" Target="../ink/ink688.xml"/><Relationship Id="rId31" Type="http://schemas.openxmlformats.org/officeDocument/2006/relationships/image" Target="../media/image554.png"/><Relationship Id="rId52" Type="http://schemas.openxmlformats.org/officeDocument/2006/relationships/customXml" Target="../ink/ink709.xml"/><Relationship Id="rId73" Type="http://schemas.openxmlformats.org/officeDocument/2006/relationships/image" Target="../media/image575.png"/><Relationship Id="rId78" Type="http://schemas.openxmlformats.org/officeDocument/2006/relationships/customXml" Target="../ink/ink722.xml"/><Relationship Id="rId94" Type="http://schemas.openxmlformats.org/officeDocument/2006/relationships/customXml" Target="../ink/ink730.xml"/><Relationship Id="rId99" Type="http://schemas.openxmlformats.org/officeDocument/2006/relationships/image" Target="../media/image588.png"/><Relationship Id="rId101" Type="http://schemas.openxmlformats.org/officeDocument/2006/relationships/image" Target="../media/image589.png"/><Relationship Id="rId122" Type="http://schemas.openxmlformats.org/officeDocument/2006/relationships/customXml" Target="../ink/ink744.xml"/><Relationship Id="rId143" Type="http://schemas.openxmlformats.org/officeDocument/2006/relationships/image" Target="../media/image610.png"/><Relationship Id="rId148" Type="http://schemas.openxmlformats.org/officeDocument/2006/relationships/customXml" Target="../ink/ink757.xml"/><Relationship Id="rId164" Type="http://schemas.openxmlformats.org/officeDocument/2006/relationships/customXml" Target="../ink/ink765.xml"/><Relationship Id="rId169" Type="http://schemas.openxmlformats.org/officeDocument/2006/relationships/image" Target="../media/image623.png"/><Relationship Id="rId185" Type="http://schemas.openxmlformats.org/officeDocument/2006/relationships/image" Target="../media/image631.png"/><Relationship Id="rId4" Type="http://schemas.openxmlformats.org/officeDocument/2006/relationships/customXml" Target="../ink/ink685.xml"/><Relationship Id="rId9" Type="http://schemas.openxmlformats.org/officeDocument/2006/relationships/image" Target="../media/image543.png"/><Relationship Id="rId180" Type="http://schemas.openxmlformats.org/officeDocument/2006/relationships/customXml" Target="../ink/ink773.xml"/><Relationship Id="rId26" Type="http://schemas.openxmlformats.org/officeDocument/2006/relationships/customXml" Target="../ink/ink696.xml"/><Relationship Id="rId47" Type="http://schemas.openxmlformats.org/officeDocument/2006/relationships/image" Target="../media/image562.png"/><Relationship Id="rId68" Type="http://schemas.openxmlformats.org/officeDocument/2006/relationships/customXml" Target="../ink/ink717.xml"/><Relationship Id="rId89" Type="http://schemas.openxmlformats.org/officeDocument/2006/relationships/image" Target="../media/image583.png"/><Relationship Id="rId112" Type="http://schemas.openxmlformats.org/officeDocument/2006/relationships/customXml" Target="../ink/ink739.xml"/><Relationship Id="rId133" Type="http://schemas.openxmlformats.org/officeDocument/2006/relationships/image" Target="../media/image605.png"/><Relationship Id="rId154" Type="http://schemas.openxmlformats.org/officeDocument/2006/relationships/customXml" Target="../ink/ink760.xml"/><Relationship Id="rId175" Type="http://schemas.openxmlformats.org/officeDocument/2006/relationships/image" Target="../media/image626.png"/><Relationship Id="rId16" Type="http://schemas.openxmlformats.org/officeDocument/2006/relationships/customXml" Target="../ink/ink691.xml"/><Relationship Id="rId37" Type="http://schemas.openxmlformats.org/officeDocument/2006/relationships/image" Target="../media/image557.png"/><Relationship Id="rId58" Type="http://schemas.openxmlformats.org/officeDocument/2006/relationships/customXml" Target="../ink/ink712.xml"/><Relationship Id="rId79" Type="http://schemas.openxmlformats.org/officeDocument/2006/relationships/image" Target="../media/image578.png"/><Relationship Id="rId102" Type="http://schemas.openxmlformats.org/officeDocument/2006/relationships/customXml" Target="../ink/ink734.xml"/><Relationship Id="rId123" Type="http://schemas.openxmlformats.org/officeDocument/2006/relationships/image" Target="../media/image600.png"/><Relationship Id="rId144" Type="http://schemas.openxmlformats.org/officeDocument/2006/relationships/customXml" Target="../ink/ink755.xml"/><Relationship Id="rId90" Type="http://schemas.openxmlformats.org/officeDocument/2006/relationships/customXml" Target="../ink/ink728.xml"/><Relationship Id="rId165" Type="http://schemas.openxmlformats.org/officeDocument/2006/relationships/image" Target="../media/image621.png"/><Relationship Id="rId186" Type="http://schemas.openxmlformats.org/officeDocument/2006/relationships/customXml" Target="../ink/ink776.xml"/><Relationship Id="rId27" Type="http://schemas.openxmlformats.org/officeDocument/2006/relationships/image" Target="../media/image552.png"/><Relationship Id="rId48" Type="http://schemas.openxmlformats.org/officeDocument/2006/relationships/customXml" Target="../ink/ink707.xml"/><Relationship Id="rId69" Type="http://schemas.openxmlformats.org/officeDocument/2006/relationships/image" Target="../media/image573.png"/><Relationship Id="rId113" Type="http://schemas.openxmlformats.org/officeDocument/2006/relationships/image" Target="../media/image595.png"/><Relationship Id="rId134" Type="http://schemas.openxmlformats.org/officeDocument/2006/relationships/customXml" Target="../ink/ink750.xml"/><Relationship Id="rId80" Type="http://schemas.openxmlformats.org/officeDocument/2006/relationships/customXml" Target="../ink/ink723.xml"/><Relationship Id="rId155" Type="http://schemas.openxmlformats.org/officeDocument/2006/relationships/image" Target="../media/image616.png"/><Relationship Id="rId176" Type="http://schemas.openxmlformats.org/officeDocument/2006/relationships/customXml" Target="../ink/ink771.xml"/><Relationship Id="rId17" Type="http://schemas.openxmlformats.org/officeDocument/2006/relationships/image" Target="../media/image547.png"/><Relationship Id="rId38" Type="http://schemas.openxmlformats.org/officeDocument/2006/relationships/customXml" Target="../ink/ink702.xml"/><Relationship Id="rId59" Type="http://schemas.openxmlformats.org/officeDocument/2006/relationships/image" Target="../media/image568.png"/><Relationship Id="rId103" Type="http://schemas.openxmlformats.org/officeDocument/2006/relationships/image" Target="../media/image590.png"/><Relationship Id="rId124" Type="http://schemas.openxmlformats.org/officeDocument/2006/relationships/customXml" Target="../ink/ink745.xml"/><Relationship Id="rId70" Type="http://schemas.openxmlformats.org/officeDocument/2006/relationships/customXml" Target="../ink/ink718.xml"/><Relationship Id="rId91" Type="http://schemas.openxmlformats.org/officeDocument/2006/relationships/image" Target="../media/image584.png"/><Relationship Id="rId145" Type="http://schemas.openxmlformats.org/officeDocument/2006/relationships/image" Target="../media/image611.png"/><Relationship Id="rId166" Type="http://schemas.openxmlformats.org/officeDocument/2006/relationships/customXml" Target="../ink/ink766.xml"/><Relationship Id="rId187" Type="http://schemas.openxmlformats.org/officeDocument/2006/relationships/image" Target="../media/image632.png"/><Relationship Id="rId1" Type="http://schemas.openxmlformats.org/officeDocument/2006/relationships/slideLayout" Target="../slideLayouts/slideLayout2.xml"/><Relationship Id="rId28" Type="http://schemas.openxmlformats.org/officeDocument/2006/relationships/customXml" Target="../ink/ink697.xml"/><Relationship Id="rId49" Type="http://schemas.openxmlformats.org/officeDocument/2006/relationships/image" Target="../media/image563.png"/><Relationship Id="rId114" Type="http://schemas.openxmlformats.org/officeDocument/2006/relationships/customXml" Target="../ink/ink740.xml"/><Relationship Id="rId60" Type="http://schemas.openxmlformats.org/officeDocument/2006/relationships/customXml" Target="../ink/ink713.xml"/><Relationship Id="rId81" Type="http://schemas.openxmlformats.org/officeDocument/2006/relationships/image" Target="../media/image579.png"/><Relationship Id="rId135" Type="http://schemas.openxmlformats.org/officeDocument/2006/relationships/image" Target="../media/image606.png"/><Relationship Id="rId156" Type="http://schemas.openxmlformats.org/officeDocument/2006/relationships/customXml" Target="../ink/ink761.xml"/><Relationship Id="rId177" Type="http://schemas.openxmlformats.org/officeDocument/2006/relationships/image" Target="../media/image627.png"/><Relationship Id="rId18" Type="http://schemas.openxmlformats.org/officeDocument/2006/relationships/customXml" Target="../ink/ink692.xml"/><Relationship Id="rId39" Type="http://schemas.openxmlformats.org/officeDocument/2006/relationships/image" Target="../media/image55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domagal9/MSU-LaTeX-Templates.git" TargetMode="External"/><Relationship Id="rId2" Type="http://schemas.openxmlformats.org/officeDocument/2006/relationships/hyperlink" Target="https://github.com/domagal9/MSU-LaTeX-Templat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lab.msu.edu/"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4" Type="http://schemas.openxmlformats.org/officeDocument/2006/relationships/hyperlink" Target="https://gitlab.msu.edu/yourusername/testrepo.gi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domagal9/git-tutorial" TargetMode="External"/><Relationship Id="rId2" Type="http://schemas.openxmlformats.org/officeDocument/2006/relationships/hyperlink" Target="https://gitlab.msu.edu/domagal9/git-tutoria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guides.github.com/activities/forking/" TargetMode="External"/><Relationship Id="rId3" Type="http://schemas.openxmlformats.org/officeDocument/2006/relationships/hyperlink" Target="https://github.github.com/training-kit/downloads/github-git-cheat-sheet.pdf" TargetMode="External"/><Relationship Id="rId7" Type="http://schemas.openxmlformats.org/officeDocument/2006/relationships/hyperlink" Target="https://try.github.io/" TargetMode="External"/><Relationship Id="rId2" Type="http://schemas.openxmlformats.org/officeDocument/2006/relationships/hyperlink" Target="https://git-scm.com/book/en/v2/Getting-Started-About-Version-Control" TargetMode="External"/><Relationship Id="rId1" Type="http://schemas.openxmlformats.org/officeDocument/2006/relationships/slideLayout" Target="../slideLayouts/slideLayout2.xml"/><Relationship Id="rId6" Type="http://schemas.openxmlformats.org/officeDocument/2006/relationships/hyperlink" Target="https://thenewstack.io/getting-legit-with-git-and-github-your-first-pull-request/" TargetMode="External"/><Relationship Id="rId5" Type="http://schemas.openxmlformats.org/officeDocument/2006/relationships/hyperlink" Target="https://www.atlassian.com/git/tutorials/learn-git-with-bitbucket-cloud" TargetMode="External"/><Relationship Id="rId4" Type="http://schemas.openxmlformats.org/officeDocument/2006/relationships/hyperlink" Target="https://guides.github.com/introduction/git-handbook/" TargetMode="External"/><Relationship Id="rId9" Type="http://schemas.openxmlformats.org/officeDocument/2006/relationships/hyperlink" Target="https://thenewstack.io/dont-mess-with-the-master-working-with-branches-in-git-and-github/"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22.png"/><Relationship Id="rId63" Type="http://schemas.openxmlformats.org/officeDocument/2006/relationships/customXml" Target="../ink/ink31.xml"/><Relationship Id="rId84" Type="http://schemas.openxmlformats.org/officeDocument/2006/relationships/image" Target="../media/image43.png"/><Relationship Id="rId138" Type="http://schemas.openxmlformats.org/officeDocument/2006/relationships/image" Target="../media/image70.png"/><Relationship Id="rId159" Type="http://schemas.openxmlformats.org/officeDocument/2006/relationships/customXml" Target="../ink/ink79.xml"/><Relationship Id="rId170" Type="http://schemas.openxmlformats.org/officeDocument/2006/relationships/image" Target="../media/image86.png"/><Relationship Id="rId191" Type="http://schemas.openxmlformats.org/officeDocument/2006/relationships/customXml" Target="../ink/ink95.xml"/><Relationship Id="rId205" Type="http://schemas.openxmlformats.org/officeDocument/2006/relationships/customXml" Target="../ink/ink102.xml"/><Relationship Id="rId226" Type="http://schemas.openxmlformats.org/officeDocument/2006/relationships/image" Target="../media/image114.png"/><Relationship Id="rId247" Type="http://schemas.openxmlformats.org/officeDocument/2006/relationships/customXml" Target="../ink/ink123.xml"/><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17.png"/><Relationship Id="rId53" Type="http://schemas.openxmlformats.org/officeDocument/2006/relationships/customXml" Target="../ink/ink26.xml"/><Relationship Id="rId74" Type="http://schemas.openxmlformats.org/officeDocument/2006/relationships/image" Target="../media/image38.png"/><Relationship Id="rId128" Type="http://schemas.openxmlformats.org/officeDocument/2006/relationships/image" Target="../media/image65.png"/><Relationship Id="rId149" Type="http://schemas.openxmlformats.org/officeDocument/2006/relationships/customXml" Target="../ink/ink74.xml"/><Relationship Id="rId5" Type="http://schemas.openxmlformats.org/officeDocument/2006/relationships/customXml" Target="../ink/ink2.xml"/><Relationship Id="rId95" Type="http://schemas.openxmlformats.org/officeDocument/2006/relationships/customXml" Target="../ink/ink47.xml"/><Relationship Id="rId160" Type="http://schemas.openxmlformats.org/officeDocument/2006/relationships/image" Target="../media/image81.png"/><Relationship Id="rId181" Type="http://schemas.openxmlformats.org/officeDocument/2006/relationships/customXml" Target="../ink/ink90.xml"/><Relationship Id="rId216" Type="http://schemas.openxmlformats.org/officeDocument/2006/relationships/image" Target="../media/image109.png"/><Relationship Id="rId237" Type="http://schemas.openxmlformats.org/officeDocument/2006/relationships/customXml" Target="../ink/ink118.xml"/><Relationship Id="rId22" Type="http://schemas.openxmlformats.org/officeDocument/2006/relationships/image" Target="../media/image12.png"/><Relationship Id="rId43" Type="http://schemas.openxmlformats.org/officeDocument/2006/relationships/customXml" Target="../ink/ink21.xml"/><Relationship Id="rId64" Type="http://schemas.openxmlformats.org/officeDocument/2006/relationships/image" Target="../media/image33.png"/><Relationship Id="rId118" Type="http://schemas.openxmlformats.org/officeDocument/2006/relationships/image" Target="../media/image60.png"/><Relationship Id="rId139" Type="http://schemas.openxmlformats.org/officeDocument/2006/relationships/customXml" Target="../ink/ink69.xml"/><Relationship Id="rId85" Type="http://schemas.openxmlformats.org/officeDocument/2006/relationships/customXml" Target="../ink/ink42.xml"/><Relationship Id="rId150" Type="http://schemas.openxmlformats.org/officeDocument/2006/relationships/image" Target="../media/image76.png"/><Relationship Id="rId171" Type="http://schemas.openxmlformats.org/officeDocument/2006/relationships/customXml" Target="../ink/ink85.xml"/><Relationship Id="rId192" Type="http://schemas.openxmlformats.org/officeDocument/2006/relationships/image" Target="../media/image97.png"/><Relationship Id="rId206" Type="http://schemas.openxmlformats.org/officeDocument/2006/relationships/image" Target="../media/image104.png"/><Relationship Id="rId227" Type="http://schemas.openxmlformats.org/officeDocument/2006/relationships/customXml" Target="../ink/ink113.xml"/><Relationship Id="rId248" Type="http://schemas.openxmlformats.org/officeDocument/2006/relationships/image" Target="../media/image125.png"/><Relationship Id="rId12" Type="http://schemas.openxmlformats.org/officeDocument/2006/relationships/image" Target="../media/image7.png"/><Relationship Id="rId33" Type="http://schemas.openxmlformats.org/officeDocument/2006/relationships/customXml" Target="../ink/ink16.xml"/><Relationship Id="rId108" Type="http://schemas.openxmlformats.org/officeDocument/2006/relationships/image" Target="../media/image55.png"/><Relationship Id="rId129" Type="http://schemas.openxmlformats.org/officeDocument/2006/relationships/customXml" Target="../ink/ink64.xml"/><Relationship Id="rId54" Type="http://schemas.openxmlformats.org/officeDocument/2006/relationships/image" Target="../media/image28.png"/><Relationship Id="rId75" Type="http://schemas.openxmlformats.org/officeDocument/2006/relationships/customXml" Target="../ink/ink37.xml"/><Relationship Id="rId96" Type="http://schemas.openxmlformats.org/officeDocument/2006/relationships/image" Target="../media/image49.png"/><Relationship Id="rId140" Type="http://schemas.openxmlformats.org/officeDocument/2006/relationships/image" Target="../media/image71.png"/><Relationship Id="rId161" Type="http://schemas.openxmlformats.org/officeDocument/2006/relationships/customXml" Target="../ink/ink80.xml"/><Relationship Id="rId182" Type="http://schemas.openxmlformats.org/officeDocument/2006/relationships/image" Target="../media/image92.png"/><Relationship Id="rId217" Type="http://schemas.openxmlformats.org/officeDocument/2006/relationships/customXml" Target="../ink/ink108.xml"/><Relationship Id="rId6" Type="http://schemas.openxmlformats.org/officeDocument/2006/relationships/image" Target="../media/image4.png"/><Relationship Id="rId238" Type="http://schemas.openxmlformats.org/officeDocument/2006/relationships/image" Target="../media/image120.png"/><Relationship Id="rId23" Type="http://schemas.openxmlformats.org/officeDocument/2006/relationships/customXml" Target="../ink/ink11.xml"/><Relationship Id="rId119" Type="http://schemas.openxmlformats.org/officeDocument/2006/relationships/customXml" Target="../ink/ink59.xml"/><Relationship Id="rId44" Type="http://schemas.openxmlformats.org/officeDocument/2006/relationships/image" Target="../media/image23.png"/><Relationship Id="rId65" Type="http://schemas.openxmlformats.org/officeDocument/2006/relationships/customXml" Target="../ink/ink32.xml"/><Relationship Id="rId86" Type="http://schemas.openxmlformats.org/officeDocument/2006/relationships/image" Target="../media/image44.png"/><Relationship Id="rId130" Type="http://schemas.openxmlformats.org/officeDocument/2006/relationships/image" Target="../media/image66.png"/><Relationship Id="rId151" Type="http://schemas.openxmlformats.org/officeDocument/2006/relationships/customXml" Target="../ink/ink75.xml"/><Relationship Id="rId172" Type="http://schemas.openxmlformats.org/officeDocument/2006/relationships/image" Target="../media/image87.png"/><Relationship Id="rId193" Type="http://schemas.openxmlformats.org/officeDocument/2006/relationships/customXml" Target="../ink/ink96.xml"/><Relationship Id="rId207" Type="http://schemas.openxmlformats.org/officeDocument/2006/relationships/customXml" Target="../ink/ink103.xml"/><Relationship Id="rId228" Type="http://schemas.openxmlformats.org/officeDocument/2006/relationships/image" Target="../media/image115.png"/><Relationship Id="rId249" Type="http://schemas.openxmlformats.org/officeDocument/2006/relationships/customXml" Target="../ink/ink124.xml"/><Relationship Id="rId13" Type="http://schemas.openxmlformats.org/officeDocument/2006/relationships/customXml" Target="../ink/ink6.xml"/><Relationship Id="rId109" Type="http://schemas.openxmlformats.org/officeDocument/2006/relationships/customXml" Target="../ink/ink54.xml"/><Relationship Id="rId34" Type="http://schemas.openxmlformats.org/officeDocument/2006/relationships/image" Target="../media/image18.png"/><Relationship Id="rId55" Type="http://schemas.openxmlformats.org/officeDocument/2006/relationships/customXml" Target="../ink/ink27.xml"/><Relationship Id="rId76" Type="http://schemas.openxmlformats.org/officeDocument/2006/relationships/image" Target="../media/image39.png"/><Relationship Id="rId97" Type="http://schemas.openxmlformats.org/officeDocument/2006/relationships/customXml" Target="../ink/ink48.xml"/><Relationship Id="rId120" Type="http://schemas.openxmlformats.org/officeDocument/2006/relationships/image" Target="../media/image61.png"/><Relationship Id="rId141" Type="http://schemas.openxmlformats.org/officeDocument/2006/relationships/customXml" Target="../ink/ink70.xml"/><Relationship Id="rId7" Type="http://schemas.openxmlformats.org/officeDocument/2006/relationships/customXml" Target="../ink/ink3.xml"/><Relationship Id="rId162" Type="http://schemas.openxmlformats.org/officeDocument/2006/relationships/image" Target="../media/image82.png"/><Relationship Id="rId183" Type="http://schemas.openxmlformats.org/officeDocument/2006/relationships/customXml" Target="../ink/ink91.xml"/><Relationship Id="rId218" Type="http://schemas.openxmlformats.org/officeDocument/2006/relationships/image" Target="../media/image110.png"/><Relationship Id="rId239" Type="http://schemas.openxmlformats.org/officeDocument/2006/relationships/customXml" Target="../ink/ink119.xml"/><Relationship Id="rId250" Type="http://schemas.openxmlformats.org/officeDocument/2006/relationships/image" Target="../media/image126.png"/><Relationship Id="rId24" Type="http://schemas.openxmlformats.org/officeDocument/2006/relationships/image" Target="../media/image13.png"/><Relationship Id="rId45" Type="http://schemas.openxmlformats.org/officeDocument/2006/relationships/customXml" Target="../ink/ink22.xml"/><Relationship Id="rId66" Type="http://schemas.openxmlformats.org/officeDocument/2006/relationships/image" Target="../media/image34.png"/><Relationship Id="rId87" Type="http://schemas.openxmlformats.org/officeDocument/2006/relationships/customXml" Target="../ink/ink43.xml"/><Relationship Id="rId110" Type="http://schemas.openxmlformats.org/officeDocument/2006/relationships/image" Target="../media/image56.png"/><Relationship Id="rId131" Type="http://schemas.openxmlformats.org/officeDocument/2006/relationships/customXml" Target="../ink/ink65.xml"/><Relationship Id="rId152" Type="http://schemas.openxmlformats.org/officeDocument/2006/relationships/image" Target="../media/image77.png"/><Relationship Id="rId173" Type="http://schemas.openxmlformats.org/officeDocument/2006/relationships/customXml" Target="../ink/ink86.xml"/><Relationship Id="rId194" Type="http://schemas.openxmlformats.org/officeDocument/2006/relationships/image" Target="../media/image98.png"/><Relationship Id="rId208" Type="http://schemas.openxmlformats.org/officeDocument/2006/relationships/image" Target="../media/image105.png"/><Relationship Id="rId229" Type="http://schemas.openxmlformats.org/officeDocument/2006/relationships/customXml" Target="../ink/ink114.xml"/><Relationship Id="rId240" Type="http://schemas.openxmlformats.org/officeDocument/2006/relationships/image" Target="../media/image121.png"/><Relationship Id="rId14" Type="http://schemas.openxmlformats.org/officeDocument/2006/relationships/image" Target="../media/image8.png"/><Relationship Id="rId35" Type="http://schemas.openxmlformats.org/officeDocument/2006/relationships/customXml" Target="../ink/ink17.xml"/><Relationship Id="rId56" Type="http://schemas.openxmlformats.org/officeDocument/2006/relationships/image" Target="../media/image29.png"/><Relationship Id="rId77" Type="http://schemas.openxmlformats.org/officeDocument/2006/relationships/customXml" Target="../ink/ink38.xml"/><Relationship Id="rId100" Type="http://schemas.openxmlformats.org/officeDocument/2006/relationships/image" Target="../media/image51.png"/><Relationship Id="rId8" Type="http://schemas.openxmlformats.org/officeDocument/2006/relationships/image" Target="../media/image5.png"/><Relationship Id="rId98" Type="http://schemas.openxmlformats.org/officeDocument/2006/relationships/image" Target="../media/image50.png"/><Relationship Id="rId121" Type="http://schemas.openxmlformats.org/officeDocument/2006/relationships/customXml" Target="../ink/ink60.xml"/><Relationship Id="rId142" Type="http://schemas.openxmlformats.org/officeDocument/2006/relationships/image" Target="../media/image72.png"/><Relationship Id="rId163" Type="http://schemas.openxmlformats.org/officeDocument/2006/relationships/customXml" Target="../ink/ink81.xml"/><Relationship Id="rId184" Type="http://schemas.openxmlformats.org/officeDocument/2006/relationships/image" Target="../media/image93.png"/><Relationship Id="rId219" Type="http://schemas.openxmlformats.org/officeDocument/2006/relationships/customXml" Target="../ink/ink109.xml"/><Relationship Id="rId230" Type="http://schemas.openxmlformats.org/officeDocument/2006/relationships/image" Target="../media/image116.png"/><Relationship Id="rId251" Type="http://schemas.openxmlformats.org/officeDocument/2006/relationships/customXml" Target="../ink/ink125.xml"/><Relationship Id="rId25" Type="http://schemas.openxmlformats.org/officeDocument/2006/relationships/customXml" Target="../ink/ink12.xml"/><Relationship Id="rId46" Type="http://schemas.openxmlformats.org/officeDocument/2006/relationships/image" Target="../media/image24.png"/><Relationship Id="rId67" Type="http://schemas.openxmlformats.org/officeDocument/2006/relationships/customXml" Target="../ink/ink33.xml"/><Relationship Id="rId88" Type="http://schemas.openxmlformats.org/officeDocument/2006/relationships/image" Target="../media/image45.png"/><Relationship Id="rId111" Type="http://schemas.openxmlformats.org/officeDocument/2006/relationships/customXml" Target="../ink/ink55.xml"/><Relationship Id="rId132" Type="http://schemas.openxmlformats.org/officeDocument/2006/relationships/image" Target="../media/image67.png"/><Relationship Id="rId153" Type="http://schemas.openxmlformats.org/officeDocument/2006/relationships/customXml" Target="../ink/ink76.xml"/><Relationship Id="rId174" Type="http://schemas.openxmlformats.org/officeDocument/2006/relationships/image" Target="../media/image88.png"/><Relationship Id="rId195" Type="http://schemas.openxmlformats.org/officeDocument/2006/relationships/customXml" Target="../ink/ink97.xml"/><Relationship Id="rId209" Type="http://schemas.openxmlformats.org/officeDocument/2006/relationships/customXml" Target="../ink/ink104.xml"/><Relationship Id="rId220" Type="http://schemas.openxmlformats.org/officeDocument/2006/relationships/image" Target="../media/image111.png"/><Relationship Id="rId241" Type="http://schemas.openxmlformats.org/officeDocument/2006/relationships/customXml" Target="../ink/ink120.xml"/><Relationship Id="rId15" Type="http://schemas.openxmlformats.org/officeDocument/2006/relationships/customXml" Target="../ink/ink7.xml"/><Relationship Id="rId36" Type="http://schemas.openxmlformats.org/officeDocument/2006/relationships/image" Target="../media/image19.png"/><Relationship Id="rId57" Type="http://schemas.openxmlformats.org/officeDocument/2006/relationships/customXml" Target="../ink/ink28.xml"/><Relationship Id="rId78" Type="http://schemas.openxmlformats.org/officeDocument/2006/relationships/image" Target="../media/image40.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2.png"/><Relationship Id="rId143" Type="http://schemas.openxmlformats.org/officeDocument/2006/relationships/customXml" Target="../ink/ink71.xml"/><Relationship Id="rId164" Type="http://schemas.openxmlformats.org/officeDocument/2006/relationships/image" Target="../media/image83.png"/><Relationship Id="rId185" Type="http://schemas.openxmlformats.org/officeDocument/2006/relationships/customXml" Target="../ink/ink92.xml"/><Relationship Id="rId9" Type="http://schemas.openxmlformats.org/officeDocument/2006/relationships/customXml" Target="../ink/ink4.xml"/><Relationship Id="rId210" Type="http://schemas.openxmlformats.org/officeDocument/2006/relationships/image" Target="../media/image106.png"/><Relationship Id="rId26" Type="http://schemas.openxmlformats.org/officeDocument/2006/relationships/image" Target="../media/image14.png"/><Relationship Id="rId231" Type="http://schemas.openxmlformats.org/officeDocument/2006/relationships/customXml" Target="../ink/ink115.xml"/><Relationship Id="rId252" Type="http://schemas.openxmlformats.org/officeDocument/2006/relationships/image" Target="../media/image127.png"/><Relationship Id="rId47" Type="http://schemas.openxmlformats.org/officeDocument/2006/relationships/customXml" Target="../ink/ink23.xml"/><Relationship Id="rId68" Type="http://schemas.openxmlformats.org/officeDocument/2006/relationships/image" Target="../media/image35.png"/><Relationship Id="rId89" Type="http://schemas.openxmlformats.org/officeDocument/2006/relationships/customXml" Target="../ink/ink44.xml"/><Relationship Id="rId112" Type="http://schemas.openxmlformats.org/officeDocument/2006/relationships/image" Target="../media/image57.png"/><Relationship Id="rId133" Type="http://schemas.openxmlformats.org/officeDocument/2006/relationships/customXml" Target="../ink/ink66.xml"/><Relationship Id="rId154" Type="http://schemas.openxmlformats.org/officeDocument/2006/relationships/image" Target="../media/image78.png"/><Relationship Id="rId175" Type="http://schemas.openxmlformats.org/officeDocument/2006/relationships/customXml" Target="../ink/ink87.xml"/><Relationship Id="rId196" Type="http://schemas.openxmlformats.org/officeDocument/2006/relationships/image" Target="../media/image99.png"/><Relationship Id="rId200" Type="http://schemas.openxmlformats.org/officeDocument/2006/relationships/image" Target="../media/image101.png"/><Relationship Id="rId16" Type="http://schemas.openxmlformats.org/officeDocument/2006/relationships/image" Target="../media/image9.png"/><Relationship Id="rId221" Type="http://schemas.openxmlformats.org/officeDocument/2006/relationships/customXml" Target="../ink/ink110.xml"/><Relationship Id="rId242" Type="http://schemas.openxmlformats.org/officeDocument/2006/relationships/image" Target="../media/image122.png"/><Relationship Id="rId37" Type="http://schemas.openxmlformats.org/officeDocument/2006/relationships/customXml" Target="../ink/ink18.xml"/><Relationship Id="rId58" Type="http://schemas.openxmlformats.org/officeDocument/2006/relationships/image" Target="../media/image30.png"/><Relationship Id="rId79" Type="http://schemas.openxmlformats.org/officeDocument/2006/relationships/customXml" Target="../ink/ink39.xml"/><Relationship Id="rId102" Type="http://schemas.openxmlformats.org/officeDocument/2006/relationships/image" Target="../media/image52.png"/><Relationship Id="rId123" Type="http://schemas.openxmlformats.org/officeDocument/2006/relationships/customXml" Target="../ink/ink61.xml"/><Relationship Id="rId144" Type="http://schemas.openxmlformats.org/officeDocument/2006/relationships/image" Target="../media/image73.png"/><Relationship Id="rId90" Type="http://schemas.openxmlformats.org/officeDocument/2006/relationships/image" Target="../media/image46.png"/><Relationship Id="rId165" Type="http://schemas.openxmlformats.org/officeDocument/2006/relationships/customXml" Target="../ink/ink82.xml"/><Relationship Id="rId186" Type="http://schemas.openxmlformats.org/officeDocument/2006/relationships/image" Target="../media/image94.png"/><Relationship Id="rId211" Type="http://schemas.openxmlformats.org/officeDocument/2006/relationships/customXml" Target="../ink/ink105.xml"/><Relationship Id="rId232" Type="http://schemas.openxmlformats.org/officeDocument/2006/relationships/image" Target="../media/image117.png"/><Relationship Id="rId253" Type="http://schemas.openxmlformats.org/officeDocument/2006/relationships/customXml" Target="../ink/ink126.xml"/><Relationship Id="rId27" Type="http://schemas.openxmlformats.org/officeDocument/2006/relationships/customXml" Target="../ink/ink13.xml"/><Relationship Id="rId48" Type="http://schemas.openxmlformats.org/officeDocument/2006/relationships/image" Target="../media/image25.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68.png"/><Relationship Id="rId80" Type="http://schemas.openxmlformats.org/officeDocument/2006/relationships/image" Target="../media/image41.png"/><Relationship Id="rId155" Type="http://schemas.openxmlformats.org/officeDocument/2006/relationships/customXml" Target="../ink/ink77.xml"/><Relationship Id="rId176" Type="http://schemas.openxmlformats.org/officeDocument/2006/relationships/image" Target="../media/image89.png"/><Relationship Id="rId197" Type="http://schemas.openxmlformats.org/officeDocument/2006/relationships/customXml" Target="../ink/ink98.xml"/><Relationship Id="rId201" Type="http://schemas.openxmlformats.org/officeDocument/2006/relationships/customXml" Target="../ink/ink100.xml"/><Relationship Id="rId222" Type="http://schemas.openxmlformats.org/officeDocument/2006/relationships/image" Target="../media/image112.png"/><Relationship Id="rId243" Type="http://schemas.openxmlformats.org/officeDocument/2006/relationships/customXml" Target="../ink/ink121.xml"/><Relationship Id="rId17" Type="http://schemas.openxmlformats.org/officeDocument/2006/relationships/customXml" Target="../ink/ink8.xml"/><Relationship Id="rId38" Type="http://schemas.openxmlformats.org/officeDocument/2006/relationships/image" Target="../media/image20.png"/><Relationship Id="rId59" Type="http://schemas.openxmlformats.org/officeDocument/2006/relationships/customXml" Target="../ink/ink29.xml"/><Relationship Id="rId103" Type="http://schemas.openxmlformats.org/officeDocument/2006/relationships/customXml" Target="../ink/ink51.xml"/><Relationship Id="rId124" Type="http://schemas.openxmlformats.org/officeDocument/2006/relationships/image" Target="../media/image63.png"/><Relationship Id="rId70" Type="http://schemas.openxmlformats.org/officeDocument/2006/relationships/image" Target="../media/image36.png"/><Relationship Id="rId91" Type="http://schemas.openxmlformats.org/officeDocument/2006/relationships/customXml" Target="../ink/ink45.xml"/><Relationship Id="rId145" Type="http://schemas.openxmlformats.org/officeDocument/2006/relationships/customXml" Target="../ink/ink72.xml"/><Relationship Id="rId166" Type="http://schemas.openxmlformats.org/officeDocument/2006/relationships/image" Target="../media/image84.png"/><Relationship Id="rId187" Type="http://schemas.openxmlformats.org/officeDocument/2006/relationships/customXml" Target="../ink/ink93.xml"/><Relationship Id="rId1" Type="http://schemas.openxmlformats.org/officeDocument/2006/relationships/slideLayout" Target="../slideLayouts/slideLayout2.xml"/><Relationship Id="rId212" Type="http://schemas.openxmlformats.org/officeDocument/2006/relationships/image" Target="../media/image107.png"/><Relationship Id="rId233" Type="http://schemas.openxmlformats.org/officeDocument/2006/relationships/customXml" Target="../ink/ink116.xml"/><Relationship Id="rId254" Type="http://schemas.openxmlformats.org/officeDocument/2006/relationships/image" Target="../media/image128.png"/><Relationship Id="rId28" Type="http://schemas.openxmlformats.org/officeDocument/2006/relationships/image" Target="../media/image15.png"/><Relationship Id="rId49" Type="http://schemas.openxmlformats.org/officeDocument/2006/relationships/customXml" Target="../ink/ink24.xml"/><Relationship Id="rId114" Type="http://schemas.openxmlformats.org/officeDocument/2006/relationships/image" Target="../media/image58.png"/><Relationship Id="rId60" Type="http://schemas.openxmlformats.org/officeDocument/2006/relationships/image" Target="../media/image31.png"/><Relationship Id="rId81" Type="http://schemas.openxmlformats.org/officeDocument/2006/relationships/customXml" Target="../ink/ink40.xml"/><Relationship Id="rId135" Type="http://schemas.openxmlformats.org/officeDocument/2006/relationships/customXml" Target="../ink/ink67.xml"/><Relationship Id="rId156" Type="http://schemas.openxmlformats.org/officeDocument/2006/relationships/image" Target="../media/image79.png"/><Relationship Id="rId177" Type="http://schemas.openxmlformats.org/officeDocument/2006/relationships/customXml" Target="../ink/ink88.xml"/><Relationship Id="rId198" Type="http://schemas.openxmlformats.org/officeDocument/2006/relationships/image" Target="../media/image100.png"/><Relationship Id="rId202" Type="http://schemas.openxmlformats.org/officeDocument/2006/relationships/image" Target="../media/image102.png"/><Relationship Id="rId223" Type="http://schemas.openxmlformats.org/officeDocument/2006/relationships/customXml" Target="../ink/ink111.xml"/><Relationship Id="rId244" Type="http://schemas.openxmlformats.org/officeDocument/2006/relationships/image" Target="../media/image123.png"/><Relationship Id="rId18" Type="http://schemas.openxmlformats.org/officeDocument/2006/relationships/image" Target="../media/image10.png"/><Relationship Id="rId39" Type="http://schemas.openxmlformats.org/officeDocument/2006/relationships/customXml" Target="../ink/ink19.xml"/><Relationship Id="rId50" Type="http://schemas.openxmlformats.org/officeDocument/2006/relationships/image" Target="../media/image26.png"/><Relationship Id="rId104" Type="http://schemas.openxmlformats.org/officeDocument/2006/relationships/image" Target="../media/image53.png"/><Relationship Id="rId125" Type="http://schemas.openxmlformats.org/officeDocument/2006/relationships/customXml" Target="../ink/ink62.xml"/><Relationship Id="rId146" Type="http://schemas.openxmlformats.org/officeDocument/2006/relationships/image" Target="../media/image74.png"/><Relationship Id="rId167" Type="http://schemas.openxmlformats.org/officeDocument/2006/relationships/customXml" Target="../ink/ink83.xml"/><Relationship Id="rId188" Type="http://schemas.openxmlformats.org/officeDocument/2006/relationships/image" Target="../media/image95.png"/><Relationship Id="rId71" Type="http://schemas.openxmlformats.org/officeDocument/2006/relationships/customXml" Target="../ink/ink35.xml"/><Relationship Id="rId92" Type="http://schemas.openxmlformats.org/officeDocument/2006/relationships/image" Target="../media/image47.png"/><Relationship Id="rId213" Type="http://schemas.openxmlformats.org/officeDocument/2006/relationships/customXml" Target="../ink/ink106.xml"/><Relationship Id="rId234" Type="http://schemas.openxmlformats.org/officeDocument/2006/relationships/image" Target="../media/image118.png"/><Relationship Id="rId2" Type="http://schemas.openxmlformats.org/officeDocument/2006/relationships/notesSlide" Target="../notesSlides/notesSlide6.xml"/><Relationship Id="rId29" Type="http://schemas.openxmlformats.org/officeDocument/2006/relationships/customXml" Target="../ink/ink14.xml"/><Relationship Id="rId40" Type="http://schemas.openxmlformats.org/officeDocument/2006/relationships/image" Target="../media/image21.png"/><Relationship Id="rId115" Type="http://schemas.openxmlformats.org/officeDocument/2006/relationships/customXml" Target="../ink/ink57.xml"/><Relationship Id="rId136" Type="http://schemas.openxmlformats.org/officeDocument/2006/relationships/image" Target="../media/image69.png"/><Relationship Id="rId157" Type="http://schemas.openxmlformats.org/officeDocument/2006/relationships/customXml" Target="../ink/ink78.xml"/><Relationship Id="rId178" Type="http://schemas.openxmlformats.org/officeDocument/2006/relationships/image" Target="../media/image90.png"/><Relationship Id="rId61" Type="http://schemas.openxmlformats.org/officeDocument/2006/relationships/customXml" Target="../ink/ink30.xml"/><Relationship Id="rId82" Type="http://schemas.openxmlformats.org/officeDocument/2006/relationships/image" Target="../media/image42.png"/><Relationship Id="rId199" Type="http://schemas.openxmlformats.org/officeDocument/2006/relationships/customXml" Target="../ink/ink99.xml"/><Relationship Id="rId203" Type="http://schemas.openxmlformats.org/officeDocument/2006/relationships/customXml" Target="../ink/ink101.xml"/><Relationship Id="rId19" Type="http://schemas.openxmlformats.org/officeDocument/2006/relationships/customXml" Target="../ink/ink9.xml"/><Relationship Id="rId224" Type="http://schemas.openxmlformats.org/officeDocument/2006/relationships/image" Target="../media/image113.png"/><Relationship Id="rId245" Type="http://schemas.openxmlformats.org/officeDocument/2006/relationships/customXml" Target="../ink/ink122.xml"/><Relationship Id="rId30" Type="http://schemas.openxmlformats.org/officeDocument/2006/relationships/image" Target="../media/image16.png"/><Relationship Id="rId105" Type="http://schemas.openxmlformats.org/officeDocument/2006/relationships/customXml" Target="../ink/ink52.xml"/><Relationship Id="rId126" Type="http://schemas.openxmlformats.org/officeDocument/2006/relationships/image" Target="../media/image64.png"/><Relationship Id="rId147" Type="http://schemas.openxmlformats.org/officeDocument/2006/relationships/customXml" Target="../ink/ink73.xml"/><Relationship Id="rId168" Type="http://schemas.openxmlformats.org/officeDocument/2006/relationships/image" Target="../media/image85.png"/><Relationship Id="rId51" Type="http://schemas.openxmlformats.org/officeDocument/2006/relationships/customXml" Target="../ink/ink25.xml"/><Relationship Id="rId72" Type="http://schemas.openxmlformats.org/officeDocument/2006/relationships/image" Target="../media/image37.png"/><Relationship Id="rId93" Type="http://schemas.openxmlformats.org/officeDocument/2006/relationships/customXml" Target="../ink/ink46.xml"/><Relationship Id="rId189" Type="http://schemas.openxmlformats.org/officeDocument/2006/relationships/customXml" Target="../ink/ink94.xml"/><Relationship Id="rId3" Type="http://schemas.openxmlformats.org/officeDocument/2006/relationships/customXml" Target="../ink/ink1.xml"/><Relationship Id="rId214" Type="http://schemas.openxmlformats.org/officeDocument/2006/relationships/image" Target="../media/image108.png"/><Relationship Id="rId235" Type="http://schemas.openxmlformats.org/officeDocument/2006/relationships/customXml" Target="../ink/ink117.xml"/><Relationship Id="rId116" Type="http://schemas.openxmlformats.org/officeDocument/2006/relationships/image" Target="../media/image59.png"/><Relationship Id="rId137" Type="http://schemas.openxmlformats.org/officeDocument/2006/relationships/customXml" Target="../ink/ink68.xml"/><Relationship Id="rId158" Type="http://schemas.openxmlformats.org/officeDocument/2006/relationships/image" Target="../media/image80.png"/><Relationship Id="rId20" Type="http://schemas.openxmlformats.org/officeDocument/2006/relationships/image" Target="../media/image11.png"/><Relationship Id="rId41" Type="http://schemas.openxmlformats.org/officeDocument/2006/relationships/customXml" Target="../ink/ink20.xml"/><Relationship Id="rId62" Type="http://schemas.openxmlformats.org/officeDocument/2006/relationships/image" Target="../media/image32.png"/><Relationship Id="rId83" Type="http://schemas.openxmlformats.org/officeDocument/2006/relationships/customXml" Target="../ink/ink41.xml"/><Relationship Id="rId179" Type="http://schemas.openxmlformats.org/officeDocument/2006/relationships/customXml" Target="../ink/ink89.xml"/><Relationship Id="rId190" Type="http://schemas.openxmlformats.org/officeDocument/2006/relationships/image" Target="../media/image96.png"/><Relationship Id="rId204" Type="http://schemas.openxmlformats.org/officeDocument/2006/relationships/image" Target="../media/image103.png"/><Relationship Id="rId225" Type="http://schemas.openxmlformats.org/officeDocument/2006/relationships/customXml" Target="../ink/ink112.xml"/><Relationship Id="rId246" Type="http://schemas.openxmlformats.org/officeDocument/2006/relationships/image" Target="../media/image124.png"/><Relationship Id="rId106" Type="http://schemas.openxmlformats.org/officeDocument/2006/relationships/image" Target="../media/image54.png"/><Relationship Id="rId127" Type="http://schemas.openxmlformats.org/officeDocument/2006/relationships/customXml" Target="../ink/ink63.xml"/><Relationship Id="rId10" Type="http://schemas.openxmlformats.org/officeDocument/2006/relationships/image" Target="../media/image6.png"/><Relationship Id="rId31" Type="http://schemas.openxmlformats.org/officeDocument/2006/relationships/customXml" Target="../ink/ink15.xml"/><Relationship Id="rId52" Type="http://schemas.openxmlformats.org/officeDocument/2006/relationships/image" Target="../media/image27.png"/><Relationship Id="rId73" Type="http://schemas.openxmlformats.org/officeDocument/2006/relationships/customXml" Target="../ink/ink36.xml"/><Relationship Id="rId94" Type="http://schemas.openxmlformats.org/officeDocument/2006/relationships/image" Target="../media/image48.png"/><Relationship Id="rId148" Type="http://schemas.openxmlformats.org/officeDocument/2006/relationships/image" Target="../media/image75.png"/><Relationship Id="rId169" Type="http://schemas.openxmlformats.org/officeDocument/2006/relationships/customXml" Target="../ink/ink84.xml"/><Relationship Id="rId4" Type="http://schemas.openxmlformats.org/officeDocument/2006/relationships/image" Target="../media/image3.png"/><Relationship Id="rId180" Type="http://schemas.openxmlformats.org/officeDocument/2006/relationships/image" Target="../media/image91.png"/><Relationship Id="rId215" Type="http://schemas.openxmlformats.org/officeDocument/2006/relationships/customXml" Target="../ink/ink107.xml"/><Relationship Id="rId236" Type="http://schemas.openxmlformats.org/officeDocument/2006/relationships/image" Target="../media/image119.png"/></Relationships>
</file>

<file path=ppt/slides/_rels/slide7.xml.rels><?xml version="1.0" encoding="UTF-8" standalone="yes"?>
<Relationships xmlns="http://schemas.openxmlformats.org/package/2006/relationships"><Relationship Id="rId117" Type="http://schemas.openxmlformats.org/officeDocument/2006/relationships/customXml" Target="../ink/ink184.xml"/><Relationship Id="rId299" Type="http://schemas.openxmlformats.org/officeDocument/2006/relationships/customXml" Target="../ink/ink275.xml"/><Relationship Id="rId21" Type="http://schemas.openxmlformats.org/officeDocument/2006/relationships/customXml" Target="../ink/ink136.xml"/><Relationship Id="rId63" Type="http://schemas.openxmlformats.org/officeDocument/2006/relationships/customXml" Target="../ink/ink157.xml"/><Relationship Id="rId159" Type="http://schemas.openxmlformats.org/officeDocument/2006/relationships/customXml" Target="../ink/ink205.xml"/><Relationship Id="rId170" Type="http://schemas.openxmlformats.org/officeDocument/2006/relationships/image" Target="../media/image197.png"/><Relationship Id="rId226" Type="http://schemas.openxmlformats.org/officeDocument/2006/relationships/image" Target="../media/image225.png"/><Relationship Id="rId268" Type="http://schemas.openxmlformats.org/officeDocument/2006/relationships/image" Target="../media/image246.png"/><Relationship Id="rId32" Type="http://schemas.openxmlformats.org/officeDocument/2006/relationships/image" Target="../media/image17.png"/><Relationship Id="rId74" Type="http://schemas.openxmlformats.org/officeDocument/2006/relationships/image" Target="../media/image149.png"/><Relationship Id="rId128" Type="http://schemas.openxmlformats.org/officeDocument/2006/relationships/image" Target="../media/image176.png"/><Relationship Id="rId5" Type="http://schemas.openxmlformats.org/officeDocument/2006/relationships/customXml" Target="../ink/ink128.xml"/><Relationship Id="rId181" Type="http://schemas.openxmlformats.org/officeDocument/2006/relationships/customXml" Target="../ink/ink216.xml"/><Relationship Id="rId237" Type="http://schemas.openxmlformats.org/officeDocument/2006/relationships/customXml" Target="../ink/ink244.xml"/><Relationship Id="rId279" Type="http://schemas.openxmlformats.org/officeDocument/2006/relationships/customXml" Target="../ink/ink265.xml"/><Relationship Id="rId43" Type="http://schemas.openxmlformats.org/officeDocument/2006/relationships/customXml" Target="../ink/ink147.xml"/><Relationship Id="rId139" Type="http://schemas.openxmlformats.org/officeDocument/2006/relationships/customXml" Target="../ink/ink195.xml"/><Relationship Id="rId290" Type="http://schemas.openxmlformats.org/officeDocument/2006/relationships/image" Target="../media/image257.png"/><Relationship Id="rId85" Type="http://schemas.openxmlformats.org/officeDocument/2006/relationships/customXml" Target="../ink/ink168.xml"/><Relationship Id="rId150" Type="http://schemas.openxmlformats.org/officeDocument/2006/relationships/image" Target="../media/image187.png"/><Relationship Id="rId192" Type="http://schemas.openxmlformats.org/officeDocument/2006/relationships/image" Target="../media/image208.png"/><Relationship Id="rId206" Type="http://schemas.openxmlformats.org/officeDocument/2006/relationships/image" Target="../media/image215.png"/><Relationship Id="rId248" Type="http://schemas.openxmlformats.org/officeDocument/2006/relationships/image" Target="../media/image236.png"/><Relationship Id="rId12" Type="http://schemas.openxmlformats.org/officeDocument/2006/relationships/image" Target="../media/image7.png"/><Relationship Id="rId108" Type="http://schemas.openxmlformats.org/officeDocument/2006/relationships/image" Target="../media/image166.png"/><Relationship Id="rId54" Type="http://schemas.openxmlformats.org/officeDocument/2006/relationships/image" Target="../media/image139.png"/><Relationship Id="rId75" Type="http://schemas.openxmlformats.org/officeDocument/2006/relationships/customXml" Target="../ink/ink163.xml"/><Relationship Id="rId96" Type="http://schemas.openxmlformats.org/officeDocument/2006/relationships/image" Target="../media/image160.png"/><Relationship Id="rId140" Type="http://schemas.openxmlformats.org/officeDocument/2006/relationships/image" Target="../media/image182.png"/><Relationship Id="rId161" Type="http://schemas.openxmlformats.org/officeDocument/2006/relationships/customXml" Target="../ink/ink206.xml"/><Relationship Id="rId182" Type="http://schemas.openxmlformats.org/officeDocument/2006/relationships/image" Target="../media/image203.png"/><Relationship Id="rId217" Type="http://schemas.openxmlformats.org/officeDocument/2006/relationships/customXml" Target="../ink/ink234.xml"/><Relationship Id="rId6" Type="http://schemas.openxmlformats.org/officeDocument/2006/relationships/image" Target="../media/image4.png"/><Relationship Id="rId238" Type="http://schemas.openxmlformats.org/officeDocument/2006/relationships/image" Target="../media/image231.png"/><Relationship Id="rId259" Type="http://schemas.openxmlformats.org/officeDocument/2006/relationships/customXml" Target="../ink/ink255.xml"/><Relationship Id="rId23" Type="http://schemas.openxmlformats.org/officeDocument/2006/relationships/customXml" Target="../ink/ink137.xml"/><Relationship Id="rId119" Type="http://schemas.openxmlformats.org/officeDocument/2006/relationships/customXml" Target="../ink/ink185.xml"/><Relationship Id="rId270" Type="http://schemas.openxmlformats.org/officeDocument/2006/relationships/image" Target="../media/image247.png"/><Relationship Id="rId291" Type="http://schemas.openxmlformats.org/officeDocument/2006/relationships/customXml" Target="../ink/ink271.xml"/><Relationship Id="rId44" Type="http://schemas.openxmlformats.org/officeDocument/2006/relationships/image" Target="../media/image134.png"/><Relationship Id="rId65" Type="http://schemas.openxmlformats.org/officeDocument/2006/relationships/customXml" Target="../ink/ink158.xml"/><Relationship Id="rId86" Type="http://schemas.openxmlformats.org/officeDocument/2006/relationships/image" Target="../media/image155.png"/><Relationship Id="rId130" Type="http://schemas.openxmlformats.org/officeDocument/2006/relationships/image" Target="../media/image177.png"/><Relationship Id="rId151" Type="http://schemas.openxmlformats.org/officeDocument/2006/relationships/customXml" Target="../ink/ink201.xml"/><Relationship Id="rId172" Type="http://schemas.openxmlformats.org/officeDocument/2006/relationships/image" Target="../media/image198.png"/><Relationship Id="rId193" Type="http://schemas.openxmlformats.org/officeDocument/2006/relationships/customXml" Target="../ink/ink222.xml"/><Relationship Id="rId207" Type="http://schemas.openxmlformats.org/officeDocument/2006/relationships/customXml" Target="../ink/ink229.xml"/><Relationship Id="rId228" Type="http://schemas.openxmlformats.org/officeDocument/2006/relationships/image" Target="../media/image226.png"/><Relationship Id="rId249" Type="http://schemas.openxmlformats.org/officeDocument/2006/relationships/customXml" Target="../ink/ink250.xml"/><Relationship Id="rId13" Type="http://schemas.openxmlformats.org/officeDocument/2006/relationships/customXml" Target="../ink/ink132.xml"/><Relationship Id="rId109" Type="http://schemas.openxmlformats.org/officeDocument/2006/relationships/customXml" Target="../ink/ink180.xml"/><Relationship Id="rId260" Type="http://schemas.openxmlformats.org/officeDocument/2006/relationships/image" Target="../media/image242.png"/><Relationship Id="rId281" Type="http://schemas.openxmlformats.org/officeDocument/2006/relationships/customXml" Target="../ink/ink266.xml"/><Relationship Id="rId34" Type="http://schemas.openxmlformats.org/officeDocument/2006/relationships/image" Target="../media/image129.png"/><Relationship Id="rId55" Type="http://schemas.openxmlformats.org/officeDocument/2006/relationships/customXml" Target="../ink/ink153.xml"/><Relationship Id="rId76" Type="http://schemas.openxmlformats.org/officeDocument/2006/relationships/image" Target="../media/image150.png"/><Relationship Id="rId97" Type="http://schemas.openxmlformats.org/officeDocument/2006/relationships/customXml" Target="../ink/ink174.xml"/><Relationship Id="rId120" Type="http://schemas.openxmlformats.org/officeDocument/2006/relationships/image" Target="../media/image172.png"/><Relationship Id="rId141" Type="http://schemas.openxmlformats.org/officeDocument/2006/relationships/customXml" Target="../ink/ink196.xml"/><Relationship Id="rId7" Type="http://schemas.openxmlformats.org/officeDocument/2006/relationships/customXml" Target="../ink/ink129.xml"/><Relationship Id="rId162" Type="http://schemas.openxmlformats.org/officeDocument/2006/relationships/image" Target="../media/image193.png"/><Relationship Id="rId183" Type="http://schemas.openxmlformats.org/officeDocument/2006/relationships/customXml" Target="../ink/ink217.xml"/><Relationship Id="rId218" Type="http://schemas.openxmlformats.org/officeDocument/2006/relationships/image" Target="../media/image221.png"/><Relationship Id="rId239" Type="http://schemas.openxmlformats.org/officeDocument/2006/relationships/customXml" Target="../ink/ink245.xml"/><Relationship Id="rId250" Type="http://schemas.openxmlformats.org/officeDocument/2006/relationships/image" Target="../media/image237.png"/><Relationship Id="rId271" Type="http://schemas.openxmlformats.org/officeDocument/2006/relationships/customXml" Target="../ink/ink261.xml"/><Relationship Id="rId292" Type="http://schemas.openxmlformats.org/officeDocument/2006/relationships/image" Target="../media/image258.png"/><Relationship Id="rId24" Type="http://schemas.openxmlformats.org/officeDocument/2006/relationships/image" Target="../media/image13.png"/><Relationship Id="rId45" Type="http://schemas.openxmlformats.org/officeDocument/2006/relationships/customXml" Target="../ink/ink148.xml"/><Relationship Id="rId66" Type="http://schemas.openxmlformats.org/officeDocument/2006/relationships/image" Target="../media/image145.png"/><Relationship Id="rId87" Type="http://schemas.openxmlformats.org/officeDocument/2006/relationships/customXml" Target="../ink/ink169.xml"/><Relationship Id="rId110" Type="http://schemas.openxmlformats.org/officeDocument/2006/relationships/image" Target="../media/image167.png"/><Relationship Id="rId131" Type="http://schemas.openxmlformats.org/officeDocument/2006/relationships/customXml" Target="../ink/ink191.xml"/><Relationship Id="rId152" Type="http://schemas.openxmlformats.org/officeDocument/2006/relationships/image" Target="../media/image188.png"/><Relationship Id="rId173" Type="http://schemas.openxmlformats.org/officeDocument/2006/relationships/customXml" Target="../ink/ink212.xml"/><Relationship Id="rId194" Type="http://schemas.openxmlformats.org/officeDocument/2006/relationships/image" Target="../media/image209.png"/><Relationship Id="rId208" Type="http://schemas.openxmlformats.org/officeDocument/2006/relationships/image" Target="../media/image216.png"/><Relationship Id="rId229" Type="http://schemas.openxmlformats.org/officeDocument/2006/relationships/customXml" Target="../ink/ink240.xml"/><Relationship Id="rId240" Type="http://schemas.openxmlformats.org/officeDocument/2006/relationships/image" Target="../media/image232.png"/><Relationship Id="rId261" Type="http://schemas.openxmlformats.org/officeDocument/2006/relationships/customXml" Target="../ink/ink256.xml"/><Relationship Id="rId14" Type="http://schemas.openxmlformats.org/officeDocument/2006/relationships/image" Target="../media/image8.png"/><Relationship Id="rId35" Type="http://schemas.openxmlformats.org/officeDocument/2006/relationships/customXml" Target="../ink/ink143.xml"/><Relationship Id="rId56" Type="http://schemas.openxmlformats.org/officeDocument/2006/relationships/image" Target="../media/image140.png"/><Relationship Id="rId77" Type="http://schemas.openxmlformats.org/officeDocument/2006/relationships/customXml" Target="../ink/ink164.xml"/><Relationship Id="rId100" Type="http://schemas.openxmlformats.org/officeDocument/2006/relationships/image" Target="../media/image162.png"/><Relationship Id="rId282" Type="http://schemas.openxmlformats.org/officeDocument/2006/relationships/image" Target="../media/image253.png"/><Relationship Id="rId8" Type="http://schemas.openxmlformats.org/officeDocument/2006/relationships/image" Target="../media/image5.png"/><Relationship Id="rId98" Type="http://schemas.openxmlformats.org/officeDocument/2006/relationships/image" Target="../media/image161.png"/><Relationship Id="rId121" Type="http://schemas.openxmlformats.org/officeDocument/2006/relationships/customXml" Target="../ink/ink186.xml"/><Relationship Id="rId142" Type="http://schemas.openxmlformats.org/officeDocument/2006/relationships/image" Target="../media/image183.png"/><Relationship Id="rId163" Type="http://schemas.openxmlformats.org/officeDocument/2006/relationships/customXml" Target="../ink/ink207.xml"/><Relationship Id="rId184" Type="http://schemas.openxmlformats.org/officeDocument/2006/relationships/image" Target="../media/image204.png"/><Relationship Id="rId219" Type="http://schemas.openxmlformats.org/officeDocument/2006/relationships/customXml" Target="../ink/ink235.xml"/><Relationship Id="rId230" Type="http://schemas.openxmlformats.org/officeDocument/2006/relationships/image" Target="../media/image227.png"/><Relationship Id="rId251" Type="http://schemas.openxmlformats.org/officeDocument/2006/relationships/customXml" Target="../ink/ink251.xml"/><Relationship Id="rId25" Type="http://schemas.openxmlformats.org/officeDocument/2006/relationships/customXml" Target="../ink/ink138.xml"/><Relationship Id="rId46" Type="http://schemas.openxmlformats.org/officeDocument/2006/relationships/image" Target="../media/image135.png"/><Relationship Id="rId67" Type="http://schemas.openxmlformats.org/officeDocument/2006/relationships/customXml" Target="../ink/ink159.xml"/><Relationship Id="rId272" Type="http://schemas.openxmlformats.org/officeDocument/2006/relationships/image" Target="../media/image248.png"/><Relationship Id="rId293" Type="http://schemas.openxmlformats.org/officeDocument/2006/relationships/customXml" Target="../ink/ink272.xml"/><Relationship Id="rId88" Type="http://schemas.openxmlformats.org/officeDocument/2006/relationships/image" Target="../media/image156.png"/><Relationship Id="rId111" Type="http://schemas.openxmlformats.org/officeDocument/2006/relationships/customXml" Target="../ink/ink181.xml"/><Relationship Id="rId132" Type="http://schemas.openxmlformats.org/officeDocument/2006/relationships/image" Target="../media/image178.png"/><Relationship Id="rId153" Type="http://schemas.openxmlformats.org/officeDocument/2006/relationships/customXml" Target="../ink/ink202.xml"/><Relationship Id="rId174" Type="http://schemas.openxmlformats.org/officeDocument/2006/relationships/image" Target="../media/image199.png"/><Relationship Id="rId195" Type="http://schemas.openxmlformats.org/officeDocument/2006/relationships/customXml" Target="../ink/ink223.xml"/><Relationship Id="rId209" Type="http://schemas.openxmlformats.org/officeDocument/2006/relationships/customXml" Target="../ink/ink230.xml"/><Relationship Id="rId220" Type="http://schemas.openxmlformats.org/officeDocument/2006/relationships/image" Target="../media/image222.png"/><Relationship Id="rId241" Type="http://schemas.openxmlformats.org/officeDocument/2006/relationships/customXml" Target="../ink/ink246.xml"/><Relationship Id="rId15" Type="http://schemas.openxmlformats.org/officeDocument/2006/relationships/customXml" Target="../ink/ink133.xml"/><Relationship Id="rId36" Type="http://schemas.openxmlformats.org/officeDocument/2006/relationships/image" Target="../media/image130.png"/><Relationship Id="rId57" Type="http://schemas.openxmlformats.org/officeDocument/2006/relationships/customXml" Target="../ink/ink154.xml"/><Relationship Id="rId262" Type="http://schemas.openxmlformats.org/officeDocument/2006/relationships/image" Target="../media/image243.png"/><Relationship Id="rId283" Type="http://schemas.openxmlformats.org/officeDocument/2006/relationships/customXml" Target="../ink/ink267.xml"/><Relationship Id="rId78" Type="http://schemas.openxmlformats.org/officeDocument/2006/relationships/image" Target="../media/image151.png"/><Relationship Id="rId99" Type="http://schemas.openxmlformats.org/officeDocument/2006/relationships/customXml" Target="../ink/ink175.xml"/><Relationship Id="rId101" Type="http://schemas.openxmlformats.org/officeDocument/2006/relationships/customXml" Target="../ink/ink176.xml"/><Relationship Id="rId122" Type="http://schemas.openxmlformats.org/officeDocument/2006/relationships/image" Target="../media/image173.png"/><Relationship Id="rId143" Type="http://schemas.openxmlformats.org/officeDocument/2006/relationships/customXml" Target="../ink/ink197.xml"/><Relationship Id="rId164" Type="http://schemas.openxmlformats.org/officeDocument/2006/relationships/image" Target="../media/image194.png"/><Relationship Id="rId185" Type="http://schemas.openxmlformats.org/officeDocument/2006/relationships/customXml" Target="../ink/ink218.xml"/><Relationship Id="rId9" Type="http://schemas.openxmlformats.org/officeDocument/2006/relationships/customXml" Target="../ink/ink130.xml"/><Relationship Id="rId210" Type="http://schemas.openxmlformats.org/officeDocument/2006/relationships/image" Target="../media/image217.png"/><Relationship Id="rId26" Type="http://schemas.openxmlformats.org/officeDocument/2006/relationships/image" Target="../media/image14.png"/><Relationship Id="rId231" Type="http://schemas.openxmlformats.org/officeDocument/2006/relationships/customXml" Target="../ink/ink241.xml"/><Relationship Id="rId252" Type="http://schemas.openxmlformats.org/officeDocument/2006/relationships/image" Target="../media/image238.png"/><Relationship Id="rId273" Type="http://schemas.openxmlformats.org/officeDocument/2006/relationships/customXml" Target="../ink/ink262.xml"/><Relationship Id="rId294" Type="http://schemas.openxmlformats.org/officeDocument/2006/relationships/image" Target="../media/image259.png"/><Relationship Id="rId47" Type="http://schemas.openxmlformats.org/officeDocument/2006/relationships/customXml" Target="../ink/ink149.xml"/><Relationship Id="rId68" Type="http://schemas.openxmlformats.org/officeDocument/2006/relationships/image" Target="../media/image146.png"/><Relationship Id="rId89" Type="http://schemas.openxmlformats.org/officeDocument/2006/relationships/customXml" Target="../ink/ink170.xml"/><Relationship Id="rId112" Type="http://schemas.openxmlformats.org/officeDocument/2006/relationships/image" Target="../media/image168.png"/><Relationship Id="rId133" Type="http://schemas.openxmlformats.org/officeDocument/2006/relationships/customXml" Target="../ink/ink192.xml"/><Relationship Id="rId154" Type="http://schemas.openxmlformats.org/officeDocument/2006/relationships/image" Target="../media/image189.png"/><Relationship Id="rId175" Type="http://schemas.openxmlformats.org/officeDocument/2006/relationships/customXml" Target="../ink/ink213.xml"/><Relationship Id="rId196" Type="http://schemas.openxmlformats.org/officeDocument/2006/relationships/image" Target="../media/image210.png"/><Relationship Id="rId200" Type="http://schemas.openxmlformats.org/officeDocument/2006/relationships/image" Target="../media/image212.png"/><Relationship Id="rId16" Type="http://schemas.openxmlformats.org/officeDocument/2006/relationships/image" Target="../media/image9.png"/><Relationship Id="rId221" Type="http://schemas.openxmlformats.org/officeDocument/2006/relationships/customXml" Target="../ink/ink236.xml"/><Relationship Id="rId242" Type="http://schemas.openxmlformats.org/officeDocument/2006/relationships/image" Target="../media/image233.png"/><Relationship Id="rId263" Type="http://schemas.openxmlformats.org/officeDocument/2006/relationships/customXml" Target="../ink/ink257.xml"/><Relationship Id="rId284" Type="http://schemas.openxmlformats.org/officeDocument/2006/relationships/image" Target="../media/image254.png"/><Relationship Id="rId37" Type="http://schemas.openxmlformats.org/officeDocument/2006/relationships/customXml" Target="../ink/ink144.xml"/><Relationship Id="rId58" Type="http://schemas.openxmlformats.org/officeDocument/2006/relationships/image" Target="../media/image141.png"/><Relationship Id="rId79" Type="http://schemas.openxmlformats.org/officeDocument/2006/relationships/customXml" Target="../ink/ink165.xml"/><Relationship Id="rId102" Type="http://schemas.openxmlformats.org/officeDocument/2006/relationships/image" Target="../media/image163.png"/><Relationship Id="rId123" Type="http://schemas.openxmlformats.org/officeDocument/2006/relationships/customXml" Target="../ink/ink187.xml"/><Relationship Id="rId144" Type="http://schemas.openxmlformats.org/officeDocument/2006/relationships/image" Target="../media/image184.png"/><Relationship Id="rId90" Type="http://schemas.openxmlformats.org/officeDocument/2006/relationships/image" Target="../media/image157.png"/><Relationship Id="rId165" Type="http://schemas.openxmlformats.org/officeDocument/2006/relationships/customXml" Target="../ink/ink208.xml"/><Relationship Id="rId186" Type="http://schemas.openxmlformats.org/officeDocument/2006/relationships/image" Target="../media/image205.png"/><Relationship Id="rId211" Type="http://schemas.openxmlformats.org/officeDocument/2006/relationships/customXml" Target="../ink/ink231.xml"/><Relationship Id="rId232" Type="http://schemas.openxmlformats.org/officeDocument/2006/relationships/image" Target="../media/image228.png"/><Relationship Id="rId253" Type="http://schemas.openxmlformats.org/officeDocument/2006/relationships/customXml" Target="../ink/ink252.xml"/><Relationship Id="rId274" Type="http://schemas.openxmlformats.org/officeDocument/2006/relationships/image" Target="../media/image249.png"/><Relationship Id="rId295" Type="http://schemas.openxmlformats.org/officeDocument/2006/relationships/customXml" Target="../ink/ink273.xml"/><Relationship Id="rId27" Type="http://schemas.openxmlformats.org/officeDocument/2006/relationships/customXml" Target="../ink/ink139.xml"/><Relationship Id="rId48" Type="http://schemas.openxmlformats.org/officeDocument/2006/relationships/image" Target="../media/image136.png"/><Relationship Id="rId69" Type="http://schemas.openxmlformats.org/officeDocument/2006/relationships/customXml" Target="../ink/ink160.xml"/><Relationship Id="rId113" Type="http://schemas.openxmlformats.org/officeDocument/2006/relationships/customXml" Target="../ink/ink182.xml"/><Relationship Id="rId134" Type="http://schemas.openxmlformats.org/officeDocument/2006/relationships/image" Target="../media/image179.png"/><Relationship Id="rId80" Type="http://schemas.openxmlformats.org/officeDocument/2006/relationships/image" Target="../media/image152.png"/><Relationship Id="rId155" Type="http://schemas.openxmlformats.org/officeDocument/2006/relationships/customXml" Target="../ink/ink203.xml"/><Relationship Id="rId176" Type="http://schemas.openxmlformats.org/officeDocument/2006/relationships/image" Target="../media/image200.png"/><Relationship Id="rId197" Type="http://schemas.openxmlformats.org/officeDocument/2006/relationships/customXml" Target="../ink/ink224.xml"/><Relationship Id="rId201" Type="http://schemas.openxmlformats.org/officeDocument/2006/relationships/customXml" Target="../ink/ink226.xml"/><Relationship Id="rId222" Type="http://schemas.openxmlformats.org/officeDocument/2006/relationships/image" Target="../media/image223.png"/><Relationship Id="rId243" Type="http://schemas.openxmlformats.org/officeDocument/2006/relationships/customXml" Target="../ink/ink247.xml"/><Relationship Id="rId264" Type="http://schemas.openxmlformats.org/officeDocument/2006/relationships/image" Target="../media/image244.png"/><Relationship Id="rId285" Type="http://schemas.openxmlformats.org/officeDocument/2006/relationships/customXml" Target="../ink/ink268.xml"/><Relationship Id="rId17" Type="http://schemas.openxmlformats.org/officeDocument/2006/relationships/customXml" Target="../ink/ink134.xml"/><Relationship Id="rId38" Type="http://schemas.openxmlformats.org/officeDocument/2006/relationships/image" Target="../media/image131.png"/><Relationship Id="rId59" Type="http://schemas.openxmlformats.org/officeDocument/2006/relationships/customXml" Target="../ink/ink155.xml"/><Relationship Id="rId103" Type="http://schemas.openxmlformats.org/officeDocument/2006/relationships/customXml" Target="../ink/ink177.xml"/><Relationship Id="rId124" Type="http://schemas.openxmlformats.org/officeDocument/2006/relationships/image" Target="../media/image174.png"/><Relationship Id="rId70" Type="http://schemas.openxmlformats.org/officeDocument/2006/relationships/image" Target="../media/image147.png"/><Relationship Id="rId91" Type="http://schemas.openxmlformats.org/officeDocument/2006/relationships/customXml" Target="../ink/ink171.xml"/><Relationship Id="rId145" Type="http://schemas.openxmlformats.org/officeDocument/2006/relationships/customXml" Target="../ink/ink198.xml"/><Relationship Id="rId166" Type="http://schemas.openxmlformats.org/officeDocument/2006/relationships/image" Target="../media/image195.png"/><Relationship Id="rId187" Type="http://schemas.openxmlformats.org/officeDocument/2006/relationships/customXml" Target="../ink/ink219.xml"/><Relationship Id="rId1" Type="http://schemas.openxmlformats.org/officeDocument/2006/relationships/slideLayout" Target="../slideLayouts/slideLayout2.xml"/><Relationship Id="rId212" Type="http://schemas.openxmlformats.org/officeDocument/2006/relationships/image" Target="../media/image218.png"/><Relationship Id="rId233" Type="http://schemas.openxmlformats.org/officeDocument/2006/relationships/customXml" Target="../ink/ink242.xml"/><Relationship Id="rId254" Type="http://schemas.openxmlformats.org/officeDocument/2006/relationships/image" Target="../media/image239.png"/><Relationship Id="rId28" Type="http://schemas.openxmlformats.org/officeDocument/2006/relationships/image" Target="../media/image15.png"/><Relationship Id="rId49" Type="http://schemas.openxmlformats.org/officeDocument/2006/relationships/customXml" Target="../ink/ink150.xml"/><Relationship Id="rId114" Type="http://schemas.openxmlformats.org/officeDocument/2006/relationships/image" Target="../media/image169.png"/><Relationship Id="rId275" Type="http://schemas.openxmlformats.org/officeDocument/2006/relationships/customXml" Target="../ink/ink263.xml"/><Relationship Id="rId296" Type="http://schemas.openxmlformats.org/officeDocument/2006/relationships/image" Target="../media/image260.png"/><Relationship Id="rId300" Type="http://schemas.openxmlformats.org/officeDocument/2006/relationships/image" Target="../media/image262.png"/><Relationship Id="rId60" Type="http://schemas.openxmlformats.org/officeDocument/2006/relationships/image" Target="../media/image142.png"/><Relationship Id="rId81" Type="http://schemas.openxmlformats.org/officeDocument/2006/relationships/customXml" Target="../ink/ink166.xml"/><Relationship Id="rId135" Type="http://schemas.openxmlformats.org/officeDocument/2006/relationships/customXml" Target="../ink/ink193.xml"/><Relationship Id="rId156" Type="http://schemas.openxmlformats.org/officeDocument/2006/relationships/image" Target="../media/image190.png"/><Relationship Id="rId177" Type="http://schemas.openxmlformats.org/officeDocument/2006/relationships/customXml" Target="../ink/ink214.xml"/><Relationship Id="rId198" Type="http://schemas.openxmlformats.org/officeDocument/2006/relationships/image" Target="../media/image211.png"/><Relationship Id="rId202" Type="http://schemas.openxmlformats.org/officeDocument/2006/relationships/image" Target="../media/image213.png"/><Relationship Id="rId223" Type="http://schemas.openxmlformats.org/officeDocument/2006/relationships/customXml" Target="../ink/ink237.xml"/><Relationship Id="rId244" Type="http://schemas.openxmlformats.org/officeDocument/2006/relationships/image" Target="../media/image234.png"/><Relationship Id="rId18" Type="http://schemas.openxmlformats.org/officeDocument/2006/relationships/image" Target="../media/image10.png"/><Relationship Id="rId39" Type="http://schemas.openxmlformats.org/officeDocument/2006/relationships/customXml" Target="../ink/ink145.xml"/><Relationship Id="rId265" Type="http://schemas.openxmlformats.org/officeDocument/2006/relationships/customXml" Target="../ink/ink258.xml"/><Relationship Id="rId286" Type="http://schemas.openxmlformats.org/officeDocument/2006/relationships/image" Target="../media/image255.png"/><Relationship Id="rId50" Type="http://schemas.openxmlformats.org/officeDocument/2006/relationships/image" Target="../media/image137.png"/><Relationship Id="rId104" Type="http://schemas.openxmlformats.org/officeDocument/2006/relationships/image" Target="../media/image164.png"/><Relationship Id="rId125" Type="http://schemas.openxmlformats.org/officeDocument/2006/relationships/customXml" Target="../ink/ink188.xml"/><Relationship Id="rId146" Type="http://schemas.openxmlformats.org/officeDocument/2006/relationships/image" Target="../media/image185.png"/><Relationship Id="rId167" Type="http://schemas.openxmlformats.org/officeDocument/2006/relationships/customXml" Target="../ink/ink209.xml"/><Relationship Id="rId188" Type="http://schemas.openxmlformats.org/officeDocument/2006/relationships/image" Target="../media/image206.png"/><Relationship Id="rId71" Type="http://schemas.openxmlformats.org/officeDocument/2006/relationships/customXml" Target="../ink/ink161.xml"/><Relationship Id="rId92" Type="http://schemas.openxmlformats.org/officeDocument/2006/relationships/image" Target="../media/image158.png"/><Relationship Id="rId213" Type="http://schemas.openxmlformats.org/officeDocument/2006/relationships/customXml" Target="../ink/ink232.xml"/><Relationship Id="rId234" Type="http://schemas.openxmlformats.org/officeDocument/2006/relationships/image" Target="../media/image229.png"/><Relationship Id="rId2" Type="http://schemas.openxmlformats.org/officeDocument/2006/relationships/notesSlide" Target="../notesSlides/notesSlide7.xml"/><Relationship Id="rId29" Type="http://schemas.openxmlformats.org/officeDocument/2006/relationships/customXml" Target="../ink/ink140.xml"/><Relationship Id="rId255" Type="http://schemas.openxmlformats.org/officeDocument/2006/relationships/customXml" Target="../ink/ink253.xml"/><Relationship Id="rId276" Type="http://schemas.openxmlformats.org/officeDocument/2006/relationships/image" Target="../media/image250.png"/><Relationship Id="rId297" Type="http://schemas.openxmlformats.org/officeDocument/2006/relationships/customXml" Target="../ink/ink274.xml"/><Relationship Id="rId40" Type="http://schemas.openxmlformats.org/officeDocument/2006/relationships/image" Target="../media/image132.png"/><Relationship Id="rId115" Type="http://schemas.openxmlformats.org/officeDocument/2006/relationships/customXml" Target="../ink/ink183.xml"/><Relationship Id="rId136" Type="http://schemas.openxmlformats.org/officeDocument/2006/relationships/image" Target="../media/image180.png"/><Relationship Id="rId157" Type="http://schemas.openxmlformats.org/officeDocument/2006/relationships/customXml" Target="../ink/ink204.xml"/><Relationship Id="rId178" Type="http://schemas.openxmlformats.org/officeDocument/2006/relationships/image" Target="../media/image201.png"/><Relationship Id="rId61" Type="http://schemas.openxmlformats.org/officeDocument/2006/relationships/customXml" Target="../ink/ink156.xml"/><Relationship Id="rId82" Type="http://schemas.openxmlformats.org/officeDocument/2006/relationships/image" Target="../media/image153.png"/><Relationship Id="rId199" Type="http://schemas.openxmlformats.org/officeDocument/2006/relationships/customXml" Target="../ink/ink225.xml"/><Relationship Id="rId203" Type="http://schemas.openxmlformats.org/officeDocument/2006/relationships/customXml" Target="../ink/ink227.xml"/><Relationship Id="rId19" Type="http://schemas.openxmlformats.org/officeDocument/2006/relationships/customXml" Target="../ink/ink135.xml"/><Relationship Id="rId224" Type="http://schemas.openxmlformats.org/officeDocument/2006/relationships/image" Target="../media/image224.png"/><Relationship Id="rId245" Type="http://schemas.openxmlformats.org/officeDocument/2006/relationships/customXml" Target="../ink/ink248.xml"/><Relationship Id="rId266" Type="http://schemas.openxmlformats.org/officeDocument/2006/relationships/image" Target="../media/image245.png"/><Relationship Id="rId287" Type="http://schemas.openxmlformats.org/officeDocument/2006/relationships/customXml" Target="../ink/ink269.xml"/><Relationship Id="rId30" Type="http://schemas.openxmlformats.org/officeDocument/2006/relationships/image" Target="../media/image16.png"/><Relationship Id="rId105" Type="http://schemas.openxmlformats.org/officeDocument/2006/relationships/customXml" Target="../ink/ink178.xml"/><Relationship Id="rId126" Type="http://schemas.openxmlformats.org/officeDocument/2006/relationships/image" Target="../media/image175.png"/><Relationship Id="rId147" Type="http://schemas.openxmlformats.org/officeDocument/2006/relationships/customXml" Target="../ink/ink199.xml"/><Relationship Id="rId168" Type="http://schemas.openxmlformats.org/officeDocument/2006/relationships/image" Target="../media/image196.png"/><Relationship Id="rId51" Type="http://schemas.openxmlformats.org/officeDocument/2006/relationships/customXml" Target="../ink/ink151.xml"/><Relationship Id="rId72" Type="http://schemas.openxmlformats.org/officeDocument/2006/relationships/image" Target="../media/image148.png"/><Relationship Id="rId93" Type="http://schemas.openxmlformats.org/officeDocument/2006/relationships/customXml" Target="../ink/ink172.xml"/><Relationship Id="rId189" Type="http://schemas.openxmlformats.org/officeDocument/2006/relationships/customXml" Target="../ink/ink220.xml"/><Relationship Id="rId3" Type="http://schemas.openxmlformats.org/officeDocument/2006/relationships/customXml" Target="../ink/ink127.xml"/><Relationship Id="rId214" Type="http://schemas.openxmlformats.org/officeDocument/2006/relationships/image" Target="../media/image219.png"/><Relationship Id="rId235" Type="http://schemas.openxmlformats.org/officeDocument/2006/relationships/customXml" Target="../ink/ink243.xml"/><Relationship Id="rId256" Type="http://schemas.openxmlformats.org/officeDocument/2006/relationships/image" Target="../media/image240.png"/><Relationship Id="rId277" Type="http://schemas.openxmlformats.org/officeDocument/2006/relationships/customXml" Target="../ink/ink264.xml"/><Relationship Id="rId298" Type="http://schemas.openxmlformats.org/officeDocument/2006/relationships/image" Target="../media/image261.png"/><Relationship Id="rId116" Type="http://schemas.openxmlformats.org/officeDocument/2006/relationships/image" Target="../media/image170.png"/><Relationship Id="rId137" Type="http://schemas.openxmlformats.org/officeDocument/2006/relationships/customXml" Target="../ink/ink194.xml"/><Relationship Id="rId158" Type="http://schemas.openxmlformats.org/officeDocument/2006/relationships/image" Target="../media/image191.png"/><Relationship Id="rId20" Type="http://schemas.openxmlformats.org/officeDocument/2006/relationships/image" Target="../media/image11.png"/><Relationship Id="rId41" Type="http://schemas.openxmlformats.org/officeDocument/2006/relationships/customXml" Target="../ink/ink146.xml"/><Relationship Id="rId62" Type="http://schemas.openxmlformats.org/officeDocument/2006/relationships/image" Target="../media/image143.png"/><Relationship Id="rId83" Type="http://schemas.openxmlformats.org/officeDocument/2006/relationships/customXml" Target="../ink/ink167.xml"/><Relationship Id="rId179" Type="http://schemas.openxmlformats.org/officeDocument/2006/relationships/customXml" Target="../ink/ink215.xml"/><Relationship Id="rId190" Type="http://schemas.openxmlformats.org/officeDocument/2006/relationships/image" Target="../media/image207.png"/><Relationship Id="rId204" Type="http://schemas.openxmlformats.org/officeDocument/2006/relationships/image" Target="../media/image214.png"/><Relationship Id="rId225" Type="http://schemas.openxmlformats.org/officeDocument/2006/relationships/customXml" Target="../ink/ink238.xml"/><Relationship Id="rId246" Type="http://schemas.openxmlformats.org/officeDocument/2006/relationships/image" Target="../media/image235.png"/><Relationship Id="rId267" Type="http://schemas.openxmlformats.org/officeDocument/2006/relationships/customXml" Target="../ink/ink259.xml"/><Relationship Id="rId288" Type="http://schemas.openxmlformats.org/officeDocument/2006/relationships/image" Target="../media/image256.png"/><Relationship Id="rId106" Type="http://schemas.openxmlformats.org/officeDocument/2006/relationships/image" Target="../media/image165.png"/><Relationship Id="rId127" Type="http://schemas.openxmlformats.org/officeDocument/2006/relationships/customXml" Target="../ink/ink189.xml"/><Relationship Id="rId10" Type="http://schemas.openxmlformats.org/officeDocument/2006/relationships/image" Target="../media/image6.png"/><Relationship Id="rId31" Type="http://schemas.openxmlformats.org/officeDocument/2006/relationships/customXml" Target="../ink/ink141.xml"/><Relationship Id="rId52" Type="http://schemas.openxmlformats.org/officeDocument/2006/relationships/image" Target="../media/image138.png"/><Relationship Id="rId73" Type="http://schemas.openxmlformats.org/officeDocument/2006/relationships/customXml" Target="../ink/ink162.xml"/><Relationship Id="rId94" Type="http://schemas.openxmlformats.org/officeDocument/2006/relationships/image" Target="../media/image159.png"/><Relationship Id="rId148" Type="http://schemas.openxmlformats.org/officeDocument/2006/relationships/image" Target="../media/image186.png"/><Relationship Id="rId169" Type="http://schemas.openxmlformats.org/officeDocument/2006/relationships/customXml" Target="../ink/ink210.xml"/><Relationship Id="rId4" Type="http://schemas.openxmlformats.org/officeDocument/2006/relationships/image" Target="../media/image3.png"/><Relationship Id="rId180" Type="http://schemas.openxmlformats.org/officeDocument/2006/relationships/image" Target="../media/image202.png"/><Relationship Id="rId215" Type="http://schemas.openxmlformats.org/officeDocument/2006/relationships/customXml" Target="../ink/ink233.xml"/><Relationship Id="rId236" Type="http://schemas.openxmlformats.org/officeDocument/2006/relationships/image" Target="../media/image230.png"/><Relationship Id="rId257" Type="http://schemas.openxmlformats.org/officeDocument/2006/relationships/customXml" Target="../ink/ink254.xml"/><Relationship Id="rId278" Type="http://schemas.openxmlformats.org/officeDocument/2006/relationships/image" Target="../media/image251.png"/><Relationship Id="rId42" Type="http://schemas.openxmlformats.org/officeDocument/2006/relationships/image" Target="../media/image133.png"/><Relationship Id="rId84" Type="http://schemas.openxmlformats.org/officeDocument/2006/relationships/image" Target="../media/image154.png"/><Relationship Id="rId138" Type="http://schemas.openxmlformats.org/officeDocument/2006/relationships/image" Target="../media/image181.png"/><Relationship Id="rId191" Type="http://schemas.openxmlformats.org/officeDocument/2006/relationships/customXml" Target="../ink/ink221.xml"/><Relationship Id="rId205" Type="http://schemas.openxmlformats.org/officeDocument/2006/relationships/customXml" Target="../ink/ink228.xml"/><Relationship Id="rId247" Type="http://schemas.openxmlformats.org/officeDocument/2006/relationships/customXml" Target="../ink/ink249.xml"/><Relationship Id="rId107" Type="http://schemas.openxmlformats.org/officeDocument/2006/relationships/customXml" Target="../ink/ink179.xml"/><Relationship Id="rId289" Type="http://schemas.openxmlformats.org/officeDocument/2006/relationships/customXml" Target="../ink/ink270.xml"/><Relationship Id="rId11" Type="http://schemas.openxmlformats.org/officeDocument/2006/relationships/customXml" Target="../ink/ink131.xml"/><Relationship Id="rId53" Type="http://schemas.openxmlformats.org/officeDocument/2006/relationships/customXml" Target="../ink/ink152.xml"/><Relationship Id="rId149" Type="http://schemas.openxmlformats.org/officeDocument/2006/relationships/customXml" Target="../ink/ink200.xml"/><Relationship Id="rId95" Type="http://schemas.openxmlformats.org/officeDocument/2006/relationships/customXml" Target="../ink/ink173.xml"/><Relationship Id="rId160" Type="http://schemas.openxmlformats.org/officeDocument/2006/relationships/image" Target="../media/image192.png"/><Relationship Id="rId216" Type="http://schemas.openxmlformats.org/officeDocument/2006/relationships/image" Target="../media/image220.png"/><Relationship Id="rId258" Type="http://schemas.openxmlformats.org/officeDocument/2006/relationships/image" Target="../media/image241.png"/><Relationship Id="rId22" Type="http://schemas.openxmlformats.org/officeDocument/2006/relationships/image" Target="../media/image12.png"/><Relationship Id="rId64" Type="http://schemas.openxmlformats.org/officeDocument/2006/relationships/image" Target="../media/image144.png"/><Relationship Id="rId118" Type="http://schemas.openxmlformats.org/officeDocument/2006/relationships/image" Target="../media/image171.png"/><Relationship Id="rId171" Type="http://schemas.openxmlformats.org/officeDocument/2006/relationships/customXml" Target="../ink/ink211.xml"/><Relationship Id="rId227" Type="http://schemas.openxmlformats.org/officeDocument/2006/relationships/customXml" Target="../ink/ink239.xml"/><Relationship Id="rId269" Type="http://schemas.openxmlformats.org/officeDocument/2006/relationships/customXml" Target="../ink/ink260.xml"/><Relationship Id="rId33" Type="http://schemas.openxmlformats.org/officeDocument/2006/relationships/customXml" Target="../ink/ink142.xml"/><Relationship Id="rId129" Type="http://schemas.openxmlformats.org/officeDocument/2006/relationships/customXml" Target="../ink/ink190.xml"/><Relationship Id="rId280" Type="http://schemas.openxmlformats.org/officeDocument/2006/relationships/image" Target="../media/image252.png"/></Relationships>
</file>

<file path=ppt/slides/_rels/slide8.xml.rels><?xml version="1.0" encoding="UTF-8" standalone="yes"?>
<Relationships xmlns="http://schemas.openxmlformats.org/package/2006/relationships"><Relationship Id="rId117" Type="http://schemas.openxmlformats.org/officeDocument/2006/relationships/customXml" Target="../ink/ink333.xml"/><Relationship Id="rId21" Type="http://schemas.openxmlformats.org/officeDocument/2006/relationships/customXml" Target="../ink/ink285.xml"/><Relationship Id="rId63" Type="http://schemas.openxmlformats.org/officeDocument/2006/relationships/customXml" Target="../ink/ink306.xml"/><Relationship Id="rId159" Type="http://schemas.openxmlformats.org/officeDocument/2006/relationships/customXml" Target="../ink/ink354.xml"/><Relationship Id="rId170" Type="http://schemas.openxmlformats.org/officeDocument/2006/relationships/image" Target="../media/image346.png"/><Relationship Id="rId191" Type="http://schemas.openxmlformats.org/officeDocument/2006/relationships/customXml" Target="../ink/ink370.xml"/><Relationship Id="rId205" Type="http://schemas.openxmlformats.org/officeDocument/2006/relationships/customXml" Target="../ink/ink377.xml"/><Relationship Id="rId226" Type="http://schemas.openxmlformats.org/officeDocument/2006/relationships/image" Target="../media/image374.png"/><Relationship Id="rId247" Type="http://schemas.openxmlformats.org/officeDocument/2006/relationships/customXml" Target="../ink/ink398.xml"/><Relationship Id="rId107" Type="http://schemas.openxmlformats.org/officeDocument/2006/relationships/customXml" Target="../ink/ink328.xml"/><Relationship Id="rId11" Type="http://schemas.openxmlformats.org/officeDocument/2006/relationships/customXml" Target="../ink/ink280.xml"/><Relationship Id="rId32" Type="http://schemas.openxmlformats.org/officeDocument/2006/relationships/image" Target="../media/image277.png"/><Relationship Id="rId53" Type="http://schemas.openxmlformats.org/officeDocument/2006/relationships/customXml" Target="../ink/ink301.xml"/><Relationship Id="rId74" Type="http://schemas.openxmlformats.org/officeDocument/2006/relationships/image" Target="../media/image298.png"/><Relationship Id="rId128" Type="http://schemas.openxmlformats.org/officeDocument/2006/relationships/image" Target="../media/image325.png"/><Relationship Id="rId149" Type="http://schemas.openxmlformats.org/officeDocument/2006/relationships/customXml" Target="../ink/ink349.xml"/><Relationship Id="rId5" Type="http://schemas.openxmlformats.org/officeDocument/2006/relationships/customXml" Target="../ink/ink277.xml"/><Relationship Id="rId95" Type="http://schemas.openxmlformats.org/officeDocument/2006/relationships/customXml" Target="../ink/ink322.xml"/><Relationship Id="rId160" Type="http://schemas.openxmlformats.org/officeDocument/2006/relationships/image" Target="../media/image341.png"/><Relationship Id="rId181" Type="http://schemas.openxmlformats.org/officeDocument/2006/relationships/customXml" Target="../ink/ink365.xml"/><Relationship Id="rId216" Type="http://schemas.openxmlformats.org/officeDocument/2006/relationships/image" Target="../media/image369.png"/><Relationship Id="rId237" Type="http://schemas.openxmlformats.org/officeDocument/2006/relationships/customXml" Target="../ink/ink393.xml"/><Relationship Id="rId258" Type="http://schemas.openxmlformats.org/officeDocument/2006/relationships/image" Target="../media/image390.png"/><Relationship Id="rId22" Type="http://schemas.openxmlformats.org/officeDocument/2006/relationships/image" Target="../media/image272.png"/><Relationship Id="rId43" Type="http://schemas.openxmlformats.org/officeDocument/2006/relationships/customXml" Target="../ink/ink296.xml"/><Relationship Id="rId64" Type="http://schemas.openxmlformats.org/officeDocument/2006/relationships/image" Target="../media/image293.png"/><Relationship Id="rId118" Type="http://schemas.openxmlformats.org/officeDocument/2006/relationships/image" Target="../media/image320.png"/><Relationship Id="rId139" Type="http://schemas.openxmlformats.org/officeDocument/2006/relationships/customXml" Target="../ink/ink344.xml"/><Relationship Id="rId85" Type="http://schemas.openxmlformats.org/officeDocument/2006/relationships/customXml" Target="../ink/ink317.xml"/><Relationship Id="rId150" Type="http://schemas.openxmlformats.org/officeDocument/2006/relationships/image" Target="../media/image336.png"/><Relationship Id="rId171" Type="http://schemas.openxmlformats.org/officeDocument/2006/relationships/customXml" Target="../ink/ink360.xml"/><Relationship Id="rId192" Type="http://schemas.openxmlformats.org/officeDocument/2006/relationships/image" Target="../media/image357.png"/><Relationship Id="rId206" Type="http://schemas.openxmlformats.org/officeDocument/2006/relationships/image" Target="../media/image364.png"/><Relationship Id="rId227" Type="http://schemas.openxmlformats.org/officeDocument/2006/relationships/customXml" Target="../ink/ink388.xml"/><Relationship Id="rId248" Type="http://schemas.openxmlformats.org/officeDocument/2006/relationships/image" Target="../media/image385.png"/><Relationship Id="rId12" Type="http://schemas.openxmlformats.org/officeDocument/2006/relationships/image" Target="../media/image267.png"/><Relationship Id="rId33" Type="http://schemas.openxmlformats.org/officeDocument/2006/relationships/customXml" Target="../ink/ink291.xml"/><Relationship Id="rId108" Type="http://schemas.openxmlformats.org/officeDocument/2006/relationships/image" Target="../media/image315.png"/><Relationship Id="rId129" Type="http://schemas.openxmlformats.org/officeDocument/2006/relationships/customXml" Target="../ink/ink339.xml"/><Relationship Id="rId54" Type="http://schemas.openxmlformats.org/officeDocument/2006/relationships/image" Target="../media/image288.png"/><Relationship Id="rId75" Type="http://schemas.openxmlformats.org/officeDocument/2006/relationships/customXml" Target="../ink/ink312.xml"/><Relationship Id="rId96" Type="http://schemas.openxmlformats.org/officeDocument/2006/relationships/image" Target="../media/image309.png"/><Relationship Id="rId140" Type="http://schemas.openxmlformats.org/officeDocument/2006/relationships/image" Target="../media/image331.png"/><Relationship Id="rId161" Type="http://schemas.openxmlformats.org/officeDocument/2006/relationships/customXml" Target="../ink/ink355.xml"/><Relationship Id="rId182" Type="http://schemas.openxmlformats.org/officeDocument/2006/relationships/image" Target="../media/image352.png"/><Relationship Id="rId217" Type="http://schemas.openxmlformats.org/officeDocument/2006/relationships/customXml" Target="../ink/ink383.xml"/><Relationship Id="rId6" Type="http://schemas.openxmlformats.org/officeDocument/2006/relationships/image" Target="../media/image264.png"/><Relationship Id="rId238" Type="http://schemas.openxmlformats.org/officeDocument/2006/relationships/image" Target="../media/image380.png"/><Relationship Id="rId259" Type="http://schemas.openxmlformats.org/officeDocument/2006/relationships/customXml" Target="../ink/ink404.xml"/><Relationship Id="rId23" Type="http://schemas.openxmlformats.org/officeDocument/2006/relationships/customXml" Target="../ink/ink286.xml"/><Relationship Id="rId119" Type="http://schemas.openxmlformats.org/officeDocument/2006/relationships/customXml" Target="../ink/ink334.xml"/><Relationship Id="rId44" Type="http://schemas.openxmlformats.org/officeDocument/2006/relationships/image" Target="../media/image283.png"/><Relationship Id="rId65" Type="http://schemas.openxmlformats.org/officeDocument/2006/relationships/customXml" Target="../ink/ink307.xml"/><Relationship Id="rId86" Type="http://schemas.openxmlformats.org/officeDocument/2006/relationships/image" Target="../media/image304.png"/><Relationship Id="rId130" Type="http://schemas.openxmlformats.org/officeDocument/2006/relationships/image" Target="../media/image326.png"/><Relationship Id="rId151" Type="http://schemas.openxmlformats.org/officeDocument/2006/relationships/customXml" Target="../ink/ink350.xml"/><Relationship Id="rId172" Type="http://schemas.openxmlformats.org/officeDocument/2006/relationships/image" Target="../media/image347.png"/><Relationship Id="rId193" Type="http://schemas.openxmlformats.org/officeDocument/2006/relationships/customXml" Target="../ink/ink371.xml"/><Relationship Id="rId207" Type="http://schemas.openxmlformats.org/officeDocument/2006/relationships/customXml" Target="../ink/ink378.xml"/><Relationship Id="rId228" Type="http://schemas.openxmlformats.org/officeDocument/2006/relationships/image" Target="../media/image375.png"/><Relationship Id="rId249" Type="http://schemas.openxmlformats.org/officeDocument/2006/relationships/customXml" Target="../ink/ink399.xml"/><Relationship Id="rId13" Type="http://schemas.openxmlformats.org/officeDocument/2006/relationships/customXml" Target="../ink/ink281.xml"/><Relationship Id="rId109" Type="http://schemas.openxmlformats.org/officeDocument/2006/relationships/customXml" Target="../ink/ink329.xml"/><Relationship Id="rId260" Type="http://schemas.openxmlformats.org/officeDocument/2006/relationships/image" Target="../media/image391.png"/><Relationship Id="rId34" Type="http://schemas.openxmlformats.org/officeDocument/2006/relationships/image" Target="../media/image278.png"/><Relationship Id="rId55" Type="http://schemas.openxmlformats.org/officeDocument/2006/relationships/customXml" Target="../ink/ink302.xml"/><Relationship Id="rId76" Type="http://schemas.openxmlformats.org/officeDocument/2006/relationships/image" Target="../media/image299.png"/><Relationship Id="rId97" Type="http://schemas.openxmlformats.org/officeDocument/2006/relationships/customXml" Target="../ink/ink323.xml"/><Relationship Id="rId120" Type="http://schemas.openxmlformats.org/officeDocument/2006/relationships/image" Target="../media/image321.png"/><Relationship Id="rId141" Type="http://schemas.openxmlformats.org/officeDocument/2006/relationships/customXml" Target="../ink/ink345.xml"/><Relationship Id="rId7" Type="http://schemas.openxmlformats.org/officeDocument/2006/relationships/customXml" Target="../ink/ink278.xml"/><Relationship Id="rId162" Type="http://schemas.openxmlformats.org/officeDocument/2006/relationships/image" Target="../media/image342.png"/><Relationship Id="rId183" Type="http://schemas.openxmlformats.org/officeDocument/2006/relationships/customXml" Target="../ink/ink366.xml"/><Relationship Id="rId218" Type="http://schemas.openxmlformats.org/officeDocument/2006/relationships/image" Target="../media/image370.png"/><Relationship Id="rId239" Type="http://schemas.openxmlformats.org/officeDocument/2006/relationships/customXml" Target="../ink/ink394.xml"/><Relationship Id="rId250" Type="http://schemas.openxmlformats.org/officeDocument/2006/relationships/image" Target="../media/image386.png"/><Relationship Id="rId24" Type="http://schemas.openxmlformats.org/officeDocument/2006/relationships/image" Target="../media/image273.png"/><Relationship Id="rId45" Type="http://schemas.openxmlformats.org/officeDocument/2006/relationships/customXml" Target="../ink/ink297.xml"/><Relationship Id="rId66" Type="http://schemas.openxmlformats.org/officeDocument/2006/relationships/image" Target="../media/image294.png"/><Relationship Id="rId87" Type="http://schemas.openxmlformats.org/officeDocument/2006/relationships/customXml" Target="../ink/ink318.xml"/><Relationship Id="rId110" Type="http://schemas.openxmlformats.org/officeDocument/2006/relationships/image" Target="../media/image316.png"/><Relationship Id="rId131" Type="http://schemas.openxmlformats.org/officeDocument/2006/relationships/customXml" Target="../ink/ink340.xml"/><Relationship Id="rId152" Type="http://schemas.openxmlformats.org/officeDocument/2006/relationships/image" Target="../media/image337.png"/><Relationship Id="rId173" Type="http://schemas.openxmlformats.org/officeDocument/2006/relationships/customXml" Target="../ink/ink361.xml"/><Relationship Id="rId194" Type="http://schemas.openxmlformats.org/officeDocument/2006/relationships/image" Target="../media/image358.png"/><Relationship Id="rId208" Type="http://schemas.openxmlformats.org/officeDocument/2006/relationships/image" Target="../media/image365.png"/><Relationship Id="rId229" Type="http://schemas.openxmlformats.org/officeDocument/2006/relationships/customXml" Target="../ink/ink389.xml"/><Relationship Id="rId240" Type="http://schemas.openxmlformats.org/officeDocument/2006/relationships/image" Target="../media/image381.png"/><Relationship Id="rId261" Type="http://schemas.openxmlformats.org/officeDocument/2006/relationships/customXml" Target="../ink/ink405.xml"/><Relationship Id="rId14" Type="http://schemas.openxmlformats.org/officeDocument/2006/relationships/image" Target="../media/image268.png"/><Relationship Id="rId35" Type="http://schemas.openxmlformats.org/officeDocument/2006/relationships/customXml" Target="../ink/ink292.xml"/><Relationship Id="rId56" Type="http://schemas.openxmlformats.org/officeDocument/2006/relationships/image" Target="../media/image289.png"/><Relationship Id="rId77" Type="http://schemas.openxmlformats.org/officeDocument/2006/relationships/customXml" Target="../ink/ink313.xml"/><Relationship Id="rId100" Type="http://schemas.openxmlformats.org/officeDocument/2006/relationships/image" Target="../media/image311.png"/><Relationship Id="rId8" Type="http://schemas.openxmlformats.org/officeDocument/2006/relationships/image" Target="../media/image265.png"/><Relationship Id="rId98" Type="http://schemas.openxmlformats.org/officeDocument/2006/relationships/image" Target="../media/image310.png"/><Relationship Id="rId121" Type="http://schemas.openxmlformats.org/officeDocument/2006/relationships/customXml" Target="../ink/ink335.xml"/><Relationship Id="rId142" Type="http://schemas.openxmlformats.org/officeDocument/2006/relationships/image" Target="../media/image332.png"/><Relationship Id="rId163" Type="http://schemas.openxmlformats.org/officeDocument/2006/relationships/customXml" Target="../ink/ink356.xml"/><Relationship Id="rId184" Type="http://schemas.openxmlformats.org/officeDocument/2006/relationships/image" Target="../media/image353.png"/><Relationship Id="rId219" Type="http://schemas.openxmlformats.org/officeDocument/2006/relationships/customXml" Target="../ink/ink384.xml"/><Relationship Id="rId230" Type="http://schemas.openxmlformats.org/officeDocument/2006/relationships/image" Target="../media/image376.png"/><Relationship Id="rId251" Type="http://schemas.openxmlformats.org/officeDocument/2006/relationships/customXml" Target="../ink/ink400.xml"/><Relationship Id="rId25" Type="http://schemas.openxmlformats.org/officeDocument/2006/relationships/customXml" Target="../ink/ink287.xml"/><Relationship Id="rId46" Type="http://schemas.openxmlformats.org/officeDocument/2006/relationships/image" Target="../media/image284.png"/><Relationship Id="rId67" Type="http://schemas.openxmlformats.org/officeDocument/2006/relationships/customXml" Target="../ink/ink308.xml"/><Relationship Id="rId88" Type="http://schemas.openxmlformats.org/officeDocument/2006/relationships/image" Target="../media/image305.png"/><Relationship Id="rId111" Type="http://schemas.openxmlformats.org/officeDocument/2006/relationships/customXml" Target="../ink/ink330.xml"/><Relationship Id="rId132" Type="http://schemas.openxmlformats.org/officeDocument/2006/relationships/image" Target="../media/image327.png"/><Relationship Id="rId153" Type="http://schemas.openxmlformats.org/officeDocument/2006/relationships/customXml" Target="../ink/ink351.xml"/><Relationship Id="rId174" Type="http://schemas.openxmlformats.org/officeDocument/2006/relationships/image" Target="../media/image348.png"/><Relationship Id="rId195" Type="http://schemas.openxmlformats.org/officeDocument/2006/relationships/customXml" Target="../ink/ink372.xml"/><Relationship Id="rId209" Type="http://schemas.openxmlformats.org/officeDocument/2006/relationships/customXml" Target="../ink/ink379.xml"/><Relationship Id="rId220" Type="http://schemas.openxmlformats.org/officeDocument/2006/relationships/image" Target="../media/image371.png"/><Relationship Id="rId241" Type="http://schemas.openxmlformats.org/officeDocument/2006/relationships/customXml" Target="../ink/ink395.xml"/><Relationship Id="rId15" Type="http://schemas.openxmlformats.org/officeDocument/2006/relationships/customXml" Target="../ink/ink282.xml"/><Relationship Id="rId36" Type="http://schemas.openxmlformats.org/officeDocument/2006/relationships/image" Target="../media/image279.png"/><Relationship Id="rId57" Type="http://schemas.openxmlformats.org/officeDocument/2006/relationships/customXml" Target="../ink/ink303.xml"/><Relationship Id="rId262" Type="http://schemas.openxmlformats.org/officeDocument/2006/relationships/image" Target="../media/image392.png"/><Relationship Id="rId78" Type="http://schemas.openxmlformats.org/officeDocument/2006/relationships/image" Target="../media/image300.png"/><Relationship Id="rId99" Type="http://schemas.openxmlformats.org/officeDocument/2006/relationships/customXml" Target="../ink/ink324.xml"/><Relationship Id="rId101" Type="http://schemas.openxmlformats.org/officeDocument/2006/relationships/customXml" Target="../ink/ink325.xml"/><Relationship Id="rId122" Type="http://schemas.openxmlformats.org/officeDocument/2006/relationships/image" Target="../media/image322.png"/><Relationship Id="rId143" Type="http://schemas.openxmlformats.org/officeDocument/2006/relationships/customXml" Target="../ink/ink346.xml"/><Relationship Id="rId164" Type="http://schemas.openxmlformats.org/officeDocument/2006/relationships/image" Target="../media/image343.png"/><Relationship Id="rId185" Type="http://schemas.openxmlformats.org/officeDocument/2006/relationships/customXml" Target="../ink/ink367.xml"/><Relationship Id="rId9" Type="http://schemas.openxmlformats.org/officeDocument/2006/relationships/customXml" Target="../ink/ink279.xml"/><Relationship Id="rId210" Type="http://schemas.openxmlformats.org/officeDocument/2006/relationships/image" Target="../media/image366.png"/><Relationship Id="rId26" Type="http://schemas.openxmlformats.org/officeDocument/2006/relationships/image" Target="../media/image274.png"/><Relationship Id="rId231" Type="http://schemas.openxmlformats.org/officeDocument/2006/relationships/customXml" Target="../ink/ink390.xml"/><Relationship Id="rId252" Type="http://schemas.openxmlformats.org/officeDocument/2006/relationships/image" Target="../media/image387.png"/><Relationship Id="rId47" Type="http://schemas.openxmlformats.org/officeDocument/2006/relationships/customXml" Target="../ink/ink298.xml"/><Relationship Id="rId68" Type="http://schemas.openxmlformats.org/officeDocument/2006/relationships/image" Target="../media/image295.png"/><Relationship Id="rId89" Type="http://schemas.openxmlformats.org/officeDocument/2006/relationships/customXml" Target="../ink/ink319.xml"/><Relationship Id="rId112" Type="http://schemas.openxmlformats.org/officeDocument/2006/relationships/image" Target="../media/image317.png"/><Relationship Id="rId133" Type="http://schemas.openxmlformats.org/officeDocument/2006/relationships/customXml" Target="../ink/ink341.xml"/><Relationship Id="rId154" Type="http://schemas.openxmlformats.org/officeDocument/2006/relationships/image" Target="../media/image338.png"/><Relationship Id="rId175" Type="http://schemas.openxmlformats.org/officeDocument/2006/relationships/customXml" Target="../ink/ink362.xml"/><Relationship Id="rId196" Type="http://schemas.openxmlformats.org/officeDocument/2006/relationships/image" Target="../media/image359.png"/><Relationship Id="rId200" Type="http://schemas.openxmlformats.org/officeDocument/2006/relationships/image" Target="../media/image361.png"/><Relationship Id="rId16" Type="http://schemas.openxmlformats.org/officeDocument/2006/relationships/image" Target="../media/image269.png"/><Relationship Id="rId221" Type="http://schemas.openxmlformats.org/officeDocument/2006/relationships/customXml" Target="../ink/ink385.xml"/><Relationship Id="rId242" Type="http://schemas.openxmlformats.org/officeDocument/2006/relationships/image" Target="../media/image382.png"/><Relationship Id="rId263" Type="http://schemas.openxmlformats.org/officeDocument/2006/relationships/customXml" Target="../ink/ink406.xml"/><Relationship Id="rId37" Type="http://schemas.openxmlformats.org/officeDocument/2006/relationships/customXml" Target="../ink/ink293.xml"/><Relationship Id="rId58" Type="http://schemas.openxmlformats.org/officeDocument/2006/relationships/image" Target="../media/image290.png"/><Relationship Id="rId79" Type="http://schemas.openxmlformats.org/officeDocument/2006/relationships/customXml" Target="../ink/ink314.xml"/><Relationship Id="rId102" Type="http://schemas.openxmlformats.org/officeDocument/2006/relationships/image" Target="../media/image312.png"/><Relationship Id="rId123" Type="http://schemas.openxmlformats.org/officeDocument/2006/relationships/customXml" Target="../ink/ink336.xml"/><Relationship Id="rId144" Type="http://schemas.openxmlformats.org/officeDocument/2006/relationships/image" Target="../media/image333.png"/><Relationship Id="rId90" Type="http://schemas.openxmlformats.org/officeDocument/2006/relationships/image" Target="../media/image306.png"/><Relationship Id="rId165" Type="http://schemas.openxmlformats.org/officeDocument/2006/relationships/customXml" Target="../ink/ink357.xml"/><Relationship Id="rId186" Type="http://schemas.openxmlformats.org/officeDocument/2006/relationships/image" Target="../media/image354.png"/><Relationship Id="rId211" Type="http://schemas.openxmlformats.org/officeDocument/2006/relationships/customXml" Target="../ink/ink380.xml"/><Relationship Id="rId232" Type="http://schemas.openxmlformats.org/officeDocument/2006/relationships/image" Target="../media/image377.png"/><Relationship Id="rId253" Type="http://schemas.openxmlformats.org/officeDocument/2006/relationships/customXml" Target="../ink/ink401.xml"/><Relationship Id="rId27" Type="http://schemas.openxmlformats.org/officeDocument/2006/relationships/customXml" Target="../ink/ink288.xml"/><Relationship Id="rId48" Type="http://schemas.openxmlformats.org/officeDocument/2006/relationships/image" Target="../media/image285.png"/><Relationship Id="rId69" Type="http://schemas.openxmlformats.org/officeDocument/2006/relationships/customXml" Target="../ink/ink309.xml"/><Relationship Id="rId113" Type="http://schemas.openxmlformats.org/officeDocument/2006/relationships/customXml" Target="../ink/ink331.xml"/><Relationship Id="rId134" Type="http://schemas.openxmlformats.org/officeDocument/2006/relationships/image" Target="../media/image328.png"/><Relationship Id="rId80" Type="http://schemas.openxmlformats.org/officeDocument/2006/relationships/image" Target="../media/image301.png"/><Relationship Id="rId155" Type="http://schemas.openxmlformats.org/officeDocument/2006/relationships/customXml" Target="../ink/ink352.xml"/><Relationship Id="rId176" Type="http://schemas.openxmlformats.org/officeDocument/2006/relationships/image" Target="../media/image349.png"/><Relationship Id="rId197" Type="http://schemas.openxmlformats.org/officeDocument/2006/relationships/customXml" Target="../ink/ink373.xml"/><Relationship Id="rId201" Type="http://schemas.openxmlformats.org/officeDocument/2006/relationships/customXml" Target="../ink/ink375.xml"/><Relationship Id="rId222" Type="http://schemas.openxmlformats.org/officeDocument/2006/relationships/image" Target="../media/image372.png"/><Relationship Id="rId243" Type="http://schemas.openxmlformats.org/officeDocument/2006/relationships/customXml" Target="../ink/ink396.xml"/><Relationship Id="rId264" Type="http://schemas.openxmlformats.org/officeDocument/2006/relationships/image" Target="../media/image393.png"/><Relationship Id="rId17" Type="http://schemas.openxmlformats.org/officeDocument/2006/relationships/customXml" Target="../ink/ink283.xml"/><Relationship Id="rId38" Type="http://schemas.openxmlformats.org/officeDocument/2006/relationships/image" Target="../media/image280.png"/><Relationship Id="rId59" Type="http://schemas.openxmlformats.org/officeDocument/2006/relationships/customXml" Target="../ink/ink304.xml"/><Relationship Id="rId103" Type="http://schemas.openxmlformats.org/officeDocument/2006/relationships/customXml" Target="../ink/ink326.xml"/><Relationship Id="rId124" Type="http://schemas.openxmlformats.org/officeDocument/2006/relationships/image" Target="../media/image323.png"/><Relationship Id="rId70" Type="http://schemas.openxmlformats.org/officeDocument/2006/relationships/image" Target="../media/image296.png"/><Relationship Id="rId91" Type="http://schemas.openxmlformats.org/officeDocument/2006/relationships/customXml" Target="../ink/ink320.xml"/><Relationship Id="rId145" Type="http://schemas.openxmlformats.org/officeDocument/2006/relationships/customXml" Target="../ink/ink347.xml"/><Relationship Id="rId166" Type="http://schemas.openxmlformats.org/officeDocument/2006/relationships/image" Target="../media/image344.png"/><Relationship Id="rId187" Type="http://schemas.openxmlformats.org/officeDocument/2006/relationships/customXml" Target="../ink/ink368.xml"/><Relationship Id="rId1" Type="http://schemas.openxmlformats.org/officeDocument/2006/relationships/slideLayout" Target="../slideLayouts/slideLayout2.xml"/><Relationship Id="rId212" Type="http://schemas.openxmlformats.org/officeDocument/2006/relationships/image" Target="../media/image367.png"/><Relationship Id="rId233" Type="http://schemas.openxmlformats.org/officeDocument/2006/relationships/customXml" Target="../ink/ink391.xml"/><Relationship Id="rId254" Type="http://schemas.openxmlformats.org/officeDocument/2006/relationships/image" Target="../media/image388.png"/><Relationship Id="rId28" Type="http://schemas.openxmlformats.org/officeDocument/2006/relationships/image" Target="../media/image275.png"/><Relationship Id="rId49" Type="http://schemas.openxmlformats.org/officeDocument/2006/relationships/customXml" Target="../ink/ink299.xml"/><Relationship Id="rId114" Type="http://schemas.openxmlformats.org/officeDocument/2006/relationships/image" Target="../media/image318.png"/><Relationship Id="rId60" Type="http://schemas.openxmlformats.org/officeDocument/2006/relationships/image" Target="../media/image291.png"/><Relationship Id="rId81" Type="http://schemas.openxmlformats.org/officeDocument/2006/relationships/customXml" Target="../ink/ink315.xml"/><Relationship Id="rId135" Type="http://schemas.openxmlformats.org/officeDocument/2006/relationships/customXml" Target="../ink/ink342.xml"/><Relationship Id="rId156" Type="http://schemas.openxmlformats.org/officeDocument/2006/relationships/image" Target="../media/image339.png"/><Relationship Id="rId177" Type="http://schemas.openxmlformats.org/officeDocument/2006/relationships/customXml" Target="../ink/ink363.xml"/><Relationship Id="rId198" Type="http://schemas.openxmlformats.org/officeDocument/2006/relationships/image" Target="../media/image360.png"/><Relationship Id="rId202" Type="http://schemas.openxmlformats.org/officeDocument/2006/relationships/image" Target="../media/image362.png"/><Relationship Id="rId223" Type="http://schemas.openxmlformats.org/officeDocument/2006/relationships/customXml" Target="../ink/ink386.xml"/><Relationship Id="rId244" Type="http://schemas.openxmlformats.org/officeDocument/2006/relationships/image" Target="../media/image383.png"/><Relationship Id="rId18" Type="http://schemas.openxmlformats.org/officeDocument/2006/relationships/image" Target="../media/image270.png"/><Relationship Id="rId39" Type="http://schemas.openxmlformats.org/officeDocument/2006/relationships/customXml" Target="../ink/ink294.xml"/><Relationship Id="rId50" Type="http://schemas.openxmlformats.org/officeDocument/2006/relationships/image" Target="../media/image286.png"/><Relationship Id="rId104" Type="http://schemas.openxmlformats.org/officeDocument/2006/relationships/image" Target="../media/image313.png"/><Relationship Id="rId125" Type="http://schemas.openxmlformats.org/officeDocument/2006/relationships/customXml" Target="../ink/ink337.xml"/><Relationship Id="rId146" Type="http://schemas.openxmlformats.org/officeDocument/2006/relationships/image" Target="../media/image334.png"/><Relationship Id="rId167" Type="http://schemas.openxmlformats.org/officeDocument/2006/relationships/customXml" Target="../ink/ink358.xml"/><Relationship Id="rId188" Type="http://schemas.openxmlformats.org/officeDocument/2006/relationships/image" Target="../media/image355.png"/><Relationship Id="rId71" Type="http://schemas.openxmlformats.org/officeDocument/2006/relationships/customXml" Target="../ink/ink310.xml"/><Relationship Id="rId92" Type="http://schemas.openxmlformats.org/officeDocument/2006/relationships/image" Target="../media/image307.png"/><Relationship Id="rId213" Type="http://schemas.openxmlformats.org/officeDocument/2006/relationships/customXml" Target="../ink/ink381.xml"/><Relationship Id="rId234" Type="http://schemas.openxmlformats.org/officeDocument/2006/relationships/image" Target="../media/image378.png"/><Relationship Id="rId2" Type="http://schemas.openxmlformats.org/officeDocument/2006/relationships/notesSlide" Target="../notesSlides/notesSlide8.xml"/><Relationship Id="rId29" Type="http://schemas.openxmlformats.org/officeDocument/2006/relationships/customXml" Target="../ink/ink289.xml"/><Relationship Id="rId255" Type="http://schemas.openxmlformats.org/officeDocument/2006/relationships/customXml" Target="../ink/ink402.xml"/><Relationship Id="rId40" Type="http://schemas.openxmlformats.org/officeDocument/2006/relationships/image" Target="../media/image281.png"/><Relationship Id="rId115" Type="http://schemas.openxmlformats.org/officeDocument/2006/relationships/customXml" Target="../ink/ink332.xml"/><Relationship Id="rId136" Type="http://schemas.openxmlformats.org/officeDocument/2006/relationships/image" Target="../media/image329.png"/><Relationship Id="rId157" Type="http://schemas.openxmlformats.org/officeDocument/2006/relationships/customXml" Target="../ink/ink353.xml"/><Relationship Id="rId178" Type="http://schemas.openxmlformats.org/officeDocument/2006/relationships/image" Target="../media/image350.png"/><Relationship Id="rId61" Type="http://schemas.openxmlformats.org/officeDocument/2006/relationships/customXml" Target="../ink/ink305.xml"/><Relationship Id="rId82" Type="http://schemas.openxmlformats.org/officeDocument/2006/relationships/image" Target="../media/image302.png"/><Relationship Id="rId199" Type="http://schemas.openxmlformats.org/officeDocument/2006/relationships/customXml" Target="../ink/ink374.xml"/><Relationship Id="rId203" Type="http://schemas.openxmlformats.org/officeDocument/2006/relationships/customXml" Target="../ink/ink376.xml"/><Relationship Id="rId19" Type="http://schemas.openxmlformats.org/officeDocument/2006/relationships/customXml" Target="../ink/ink284.xml"/><Relationship Id="rId224" Type="http://schemas.openxmlformats.org/officeDocument/2006/relationships/image" Target="../media/image373.png"/><Relationship Id="rId245" Type="http://schemas.openxmlformats.org/officeDocument/2006/relationships/customXml" Target="../ink/ink397.xml"/><Relationship Id="rId30" Type="http://schemas.openxmlformats.org/officeDocument/2006/relationships/image" Target="../media/image276.png"/><Relationship Id="rId105" Type="http://schemas.openxmlformats.org/officeDocument/2006/relationships/customXml" Target="../ink/ink327.xml"/><Relationship Id="rId126" Type="http://schemas.openxmlformats.org/officeDocument/2006/relationships/image" Target="../media/image324.png"/><Relationship Id="rId147" Type="http://schemas.openxmlformats.org/officeDocument/2006/relationships/customXml" Target="../ink/ink348.xml"/><Relationship Id="rId168" Type="http://schemas.openxmlformats.org/officeDocument/2006/relationships/image" Target="../media/image345.png"/><Relationship Id="rId51" Type="http://schemas.openxmlformats.org/officeDocument/2006/relationships/customXml" Target="../ink/ink300.xml"/><Relationship Id="rId72" Type="http://schemas.openxmlformats.org/officeDocument/2006/relationships/image" Target="../media/image297.png"/><Relationship Id="rId93" Type="http://schemas.openxmlformats.org/officeDocument/2006/relationships/customXml" Target="../ink/ink321.xml"/><Relationship Id="rId189" Type="http://schemas.openxmlformats.org/officeDocument/2006/relationships/customXml" Target="../ink/ink369.xml"/><Relationship Id="rId3" Type="http://schemas.openxmlformats.org/officeDocument/2006/relationships/customXml" Target="../ink/ink276.xml"/><Relationship Id="rId214" Type="http://schemas.openxmlformats.org/officeDocument/2006/relationships/image" Target="../media/image368.png"/><Relationship Id="rId235" Type="http://schemas.openxmlformats.org/officeDocument/2006/relationships/customXml" Target="../ink/ink392.xml"/><Relationship Id="rId256" Type="http://schemas.openxmlformats.org/officeDocument/2006/relationships/image" Target="../media/image389.png"/><Relationship Id="rId116" Type="http://schemas.openxmlformats.org/officeDocument/2006/relationships/image" Target="../media/image319.png"/><Relationship Id="rId137" Type="http://schemas.openxmlformats.org/officeDocument/2006/relationships/customXml" Target="../ink/ink343.xml"/><Relationship Id="rId158" Type="http://schemas.openxmlformats.org/officeDocument/2006/relationships/image" Target="../media/image340.png"/><Relationship Id="rId20" Type="http://schemas.openxmlformats.org/officeDocument/2006/relationships/image" Target="../media/image271.png"/><Relationship Id="rId41" Type="http://schemas.openxmlformats.org/officeDocument/2006/relationships/customXml" Target="../ink/ink295.xml"/><Relationship Id="rId62" Type="http://schemas.openxmlformats.org/officeDocument/2006/relationships/image" Target="../media/image292.png"/><Relationship Id="rId83" Type="http://schemas.openxmlformats.org/officeDocument/2006/relationships/customXml" Target="../ink/ink316.xml"/><Relationship Id="rId179" Type="http://schemas.openxmlformats.org/officeDocument/2006/relationships/customXml" Target="../ink/ink364.xml"/><Relationship Id="rId190" Type="http://schemas.openxmlformats.org/officeDocument/2006/relationships/image" Target="../media/image356.png"/><Relationship Id="rId204" Type="http://schemas.openxmlformats.org/officeDocument/2006/relationships/image" Target="../media/image363.png"/><Relationship Id="rId225" Type="http://schemas.openxmlformats.org/officeDocument/2006/relationships/customXml" Target="../ink/ink387.xml"/><Relationship Id="rId246" Type="http://schemas.openxmlformats.org/officeDocument/2006/relationships/image" Target="../media/image384.png"/><Relationship Id="rId106" Type="http://schemas.openxmlformats.org/officeDocument/2006/relationships/image" Target="../media/image314.png"/><Relationship Id="rId127" Type="http://schemas.openxmlformats.org/officeDocument/2006/relationships/customXml" Target="../ink/ink338.xml"/><Relationship Id="rId10" Type="http://schemas.openxmlformats.org/officeDocument/2006/relationships/image" Target="../media/image266.png"/><Relationship Id="rId31" Type="http://schemas.openxmlformats.org/officeDocument/2006/relationships/customXml" Target="../ink/ink290.xml"/><Relationship Id="rId52" Type="http://schemas.openxmlformats.org/officeDocument/2006/relationships/image" Target="../media/image287.png"/><Relationship Id="rId73" Type="http://schemas.openxmlformats.org/officeDocument/2006/relationships/customXml" Target="../ink/ink311.xml"/><Relationship Id="rId94" Type="http://schemas.openxmlformats.org/officeDocument/2006/relationships/image" Target="../media/image308.png"/><Relationship Id="rId148" Type="http://schemas.openxmlformats.org/officeDocument/2006/relationships/image" Target="../media/image335.png"/><Relationship Id="rId169" Type="http://schemas.openxmlformats.org/officeDocument/2006/relationships/customXml" Target="../ink/ink359.xml"/><Relationship Id="rId4" Type="http://schemas.openxmlformats.org/officeDocument/2006/relationships/image" Target="../media/image263.png"/><Relationship Id="rId180" Type="http://schemas.openxmlformats.org/officeDocument/2006/relationships/image" Target="../media/image351.png"/><Relationship Id="rId215" Type="http://schemas.openxmlformats.org/officeDocument/2006/relationships/customXml" Target="../ink/ink382.xml"/><Relationship Id="rId236" Type="http://schemas.openxmlformats.org/officeDocument/2006/relationships/image" Target="../media/image379.png"/><Relationship Id="rId257" Type="http://schemas.openxmlformats.org/officeDocument/2006/relationships/customXml" Target="../ink/ink403.xml"/><Relationship Id="rId42" Type="http://schemas.openxmlformats.org/officeDocument/2006/relationships/image" Target="../media/image282.png"/><Relationship Id="rId84" Type="http://schemas.openxmlformats.org/officeDocument/2006/relationships/image" Target="../media/image303.png"/><Relationship Id="rId138" Type="http://schemas.openxmlformats.org/officeDocument/2006/relationships/image" Target="../media/image330.png"/></Relationships>
</file>

<file path=ppt/slides/_rels/slide9.xml.rels><?xml version="1.0" encoding="UTF-8" standalone="yes"?>
<Relationships xmlns="http://schemas.openxmlformats.org/package/2006/relationships"><Relationship Id="rId117" Type="http://schemas.openxmlformats.org/officeDocument/2006/relationships/customXml" Target="../ink/ink464.xml"/><Relationship Id="rId21" Type="http://schemas.openxmlformats.org/officeDocument/2006/relationships/customXml" Target="../ink/ink416.xml"/><Relationship Id="rId63" Type="http://schemas.openxmlformats.org/officeDocument/2006/relationships/customXml" Target="../ink/ink437.xml"/><Relationship Id="rId159" Type="http://schemas.openxmlformats.org/officeDocument/2006/relationships/customXml" Target="../ink/ink485.xml"/><Relationship Id="rId170" Type="http://schemas.openxmlformats.org/officeDocument/2006/relationships/image" Target="../media/image346.png"/><Relationship Id="rId191" Type="http://schemas.openxmlformats.org/officeDocument/2006/relationships/customXml" Target="../ink/ink501.xml"/><Relationship Id="rId205" Type="http://schemas.openxmlformats.org/officeDocument/2006/relationships/customXml" Target="../ink/ink508.xml"/><Relationship Id="rId226" Type="http://schemas.openxmlformats.org/officeDocument/2006/relationships/image" Target="../media/image374.png"/><Relationship Id="rId247" Type="http://schemas.openxmlformats.org/officeDocument/2006/relationships/customXml" Target="../ink/ink529.xml"/><Relationship Id="rId107" Type="http://schemas.openxmlformats.org/officeDocument/2006/relationships/customXml" Target="../ink/ink459.xml"/><Relationship Id="rId11" Type="http://schemas.openxmlformats.org/officeDocument/2006/relationships/customXml" Target="../ink/ink411.xml"/><Relationship Id="rId32" Type="http://schemas.openxmlformats.org/officeDocument/2006/relationships/image" Target="../media/image277.png"/><Relationship Id="rId53" Type="http://schemas.openxmlformats.org/officeDocument/2006/relationships/customXml" Target="../ink/ink432.xml"/><Relationship Id="rId74" Type="http://schemas.openxmlformats.org/officeDocument/2006/relationships/image" Target="../media/image298.png"/><Relationship Id="rId128" Type="http://schemas.openxmlformats.org/officeDocument/2006/relationships/image" Target="../media/image325.png"/><Relationship Id="rId149" Type="http://schemas.openxmlformats.org/officeDocument/2006/relationships/customXml" Target="../ink/ink480.xml"/><Relationship Id="rId5" Type="http://schemas.openxmlformats.org/officeDocument/2006/relationships/customXml" Target="../ink/ink408.xml"/><Relationship Id="rId95" Type="http://schemas.openxmlformats.org/officeDocument/2006/relationships/customXml" Target="../ink/ink453.xml"/><Relationship Id="rId160" Type="http://schemas.openxmlformats.org/officeDocument/2006/relationships/image" Target="../media/image341.png"/><Relationship Id="rId181" Type="http://schemas.openxmlformats.org/officeDocument/2006/relationships/customXml" Target="../ink/ink496.xml"/><Relationship Id="rId216" Type="http://schemas.openxmlformats.org/officeDocument/2006/relationships/image" Target="../media/image369.png"/><Relationship Id="rId237" Type="http://schemas.openxmlformats.org/officeDocument/2006/relationships/customXml" Target="../ink/ink524.xml"/><Relationship Id="rId258" Type="http://schemas.openxmlformats.org/officeDocument/2006/relationships/image" Target="../media/image390.png"/><Relationship Id="rId22" Type="http://schemas.openxmlformats.org/officeDocument/2006/relationships/image" Target="../media/image272.png"/><Relationship Id="rId43" Type="http://schemas.openxmlformats.org/officeDocument/2006/relationships/customXml" Target="../ink/ink427.xml"/><Relationship Id="rId64" Type="http://schemas.openxmlformats.org/officeDocument/2006/relationships/image" Target="../media/image293.png"/><Relationship Id="rId118" Type="http://schemas.openxmlformats.org/officeDocument/2006/relationships/image" Target="../media/image320.png"/><Relationship Id="rId139" Type="http://schemas.openxmlformats.org/officeDocument/2006/relationships/customXml" Target="../ink/ink475.xml"/><Relationship Id="rId85" Type="http://schemas.openxmlformats.org/officeDocument/2006/relationships/customXml" Target="../ink/ink448.xml"/><Relationship Id="rId150" Type="http://schemas.openxmlformats.org/officeDocument/2006/relationships/image" Target="../media/image336.png"/><Relationship Id="rId171" Type="http://schemas.openxmlformats.org/officeDocument/2006/relationships/customXml" Target="../ink/ink491.xml"/><Relationship Id="rId192" Type="http://schemas.openxmlformats.org/officeDocument/2006/relationships/image" Target="../media/image357.png"/><Relationship Id="rId206" Type="http://schemas.openxmlformats.org/officeDocument/2006/relationships/image" Target="../media/image364.png"/><Relationship Id="rId227" Type="http://schemas.openxmlformats.org/officeDocument/2006/relationships/customXml" Target="../ink/ink519.xml"/><Relationship Id="rId248" Type="http://schemas.openxmlformats.org/officeDocument/2006/relationships/image" Target="../media/image385.png"/><Relationship Id="rId12" Type="http://schemas.openxmlformats.org/officeDocument/2006/relationships/image" Target="../media/image267.png"/><Relationship Id="rId33" Type="http://schemas.openxmlformats.org/officeDocument/2006/relationships/customXml" Target="../ink/ink422.xml"/><Relationship Id="rId108" Type="http://schemas.openxmlformats.org/officeDocument/2006/relationships/image" Target="../media/image315.png"/><Relationship Id="rId129" Type="http://schemas.openxmlformats.org/officeDocument/2006/relationships/customXml" Target="../ink/ink470.xml"/><Relationship Id="rId54" Type="http://schemas.openxmlformats.org/officeDocument/2006/relationships/image" Target="../media/image288.png"/><Relationship Id="rId75" Type="http://schemas.openxmlformats.org/officeDocument/2006/relationships/customXml" Target="../ink/ink443.xml"/><Relationship Id="rId96" Type="http://schemas.openxmlformats.org/officeDocument/2006/relationships/image" Target="../media/image309.png"/><Relationship Id="rId140" Type="http://schemas.openxmlformats.org/officeDocument/2006/relationships/image" Target="../media/image331.png"/><Relationship Id="rId161" Type="http://schemas.openxmlformats.org/officeDocument/2006/relationships/customXml" Target="../ink/ink486.xml"/><Relationship Id="rId182" Type="http://schemas.openxmlformats.org/officeDocument/2006/relationships/image" Target="../media/image352.png"/><Relationship Id="rId217" Type="http://schemas.openxmlformats.org/officeDocument/2006/relationships/customXml" Target="../ink/ink514.xml"/><Relationship Id="rId6" Type="http://schemas.openxmlformats.org/officeDocument/2006/relationships/image" Target="../media/image264.png"/><Relationship Id="rId238" Type="http://schemas.openxmlformats.org/officeDocument/2006/relationships/image" Target="../media/image380.png"/><Relationship Id="rId259" Type="http://schemas.openxmlformats.org/officeDocument/2006/relationships/customXml" Target="../ink/ink535.xml"/><Relationship Id="rId23" Type="http://schemas.openxmlformats.org/officeDocument/2006/relationships/customXml" Target="../ink/ink417.xml"/><Relationship Id="rId119" Type="http://schemas.openxmlformats.org/officeDocument/2006/relationships/customXml" Target="../ink/ink465.xml"/><Relationship Id="rId44" Type="http://schemas.openxmlformats.org/officeDocument/2006/relationships/image" Target="../media/image283.png"/><Relationship Id="rId65" Type="http://schemas.openxmlformats.org/officeDocument/2006/relationships/customXml" Target="../ink/ink438.xml"/><Relationship Id="rId86" Type="http://schemas.openxmlformats.org/officeDocument/2006/relationships/image" Target="../media/image304.png"/><Relationship Id="rId130" Type="http://schemas.openxmlformats.org/officeDocument/2006/relationships/image" Target="../media/image326.png"/><Relationship Id="rId151" Type="http://schemas.openxmlformats.org/officeDocument/2006/relationships/customXml" Target="../ink/ink481.xml"/><Relationship Id="rId172" Type="http://schemas.openxmlformats.org/officeDocument/2006/relationships/image" Target="../media/image347.png"/><Relationship Id="rId193" Type="http://schemas.openxmlformats.org/officeDocument/2006/relationships/customXml" Target="../ink/ink502.xml"/><Relationship Id="rId207" Type="http://schemas.openxmlformats.org/officeDocument/2006/relationships/customXml" Target="../ink/ink509.xml"/><Relationship Id="rId228" Type="http://schemas.openxmlformats.org/officeDocument/2006/relationships/image" Target="../media/image375.png"/><Relationship Id="rId249" Type="http://schemas.openxmlformats.org/officeDocument/2006/relationships/customXml" Target="../ink/ink530.xml"/><Relationship Id="rId13" Type="http://schemas.openxmlformats.org/officeDocument/2006/relationships/customXml" Target="../ink/ink412.xml"/><Relationship Id="rId109" Type="http://schemas.openxmlformats.org/officeDocument/2006/relationships/customXml" Target="../ink/ink460.xml"/><Relationship Id="rId260" Type="http://schemas.openxmlformats.org/officeDocument/2006/relationships/image" Target="../media/image391.png"/><Relationship Id="rId34" Type="http://schemas.openxmlformats.org/officeDocument/2006/relationships/image" Target="../media/image278.png"/><Relationship Id="rId55" Type="http://schemas.openxmlformats.org/officeDocument/2006/relationships/customXml" Target="../ink/ink433.xml"/><Relationship Id="rId76" Type="http://schemas.openxmlformats.org/officeDocument/2006/relationships/image" Target="../media/image299.png"/><Relationship Id="rId97" Type="http://schemas.openxmlformats.org/officeDocument/2006/relationships/customXml" Target="../ink/ink454.xml"/><Relationship Id="rId120" Type="http://schemas.openxmlformats.org/officeDocument/2006/relationships/image" Target="../media/image321.png"/><Relationship Id="rId141" Type="http://schemas.openxmlformats.org/officeDocument/2006/relationships/customXml" Target="../ink/ink476.xml"/><Relationship Id="rId7" Type="http://schemas.openxmlformats.org/officeDocument/2006/relationships/customXml" Target="../ink/ink409.xml"/><Relationship Id="rId162" Type="http://schemas.openxmlformats.org/officeDocument/2006/relationships/image" Target="../media/image342.png"/><Relationship Id="rId183" Type="http://schemas.openxmlformats.org/officeDocument/2006/relationships/customXml" Target="../ink/ink497.xml"/><Relationship Id="rId218" Type="http://schemas.openxmlformats.org/officeDocument/2006/relationships/image" Target="../media/image370.png"/><Relationship Id="rId239" Type="http://schemas.openxmlformats.org/officeDocument/2006/relationships/customXml" Target="../ink/ink525.xml"/><Relationship Id="rId250" Type="http://schemas.openxmlformats.org/officeDocument/2006/relationships/image" Target="../media/image386.png"/><Relationship Id="rId24" Type="http://schemas.openxmlformats.org/officeDocument/2006/relationships/image" Target="../media/image273.png"/><Relationship Id="rId45" Type="http://schemas.openxmlformats.org/officeDocument/2006/relationships/customXml" Target="../ink/ink428.xml"/><Relationship Id="rId66" Type="http://schemas.openxmlformats.org/officeDocument/2006/relationships/image" Target="../media/image294.png"/><Relationship Id="rId87" Type="http://schemas.openxmlformats.org/officeDocument/2006/relationships/customXml" Target="../ink/ink449.xml"/><Relationship Id="rId110" Type="http://schemas.openxmlformats.org/officeDocument/2006/relationships/image" Target="../media/image316.png"/><Relationship Id="rId131" Type="http://schemas.openxmlformats.org/officeDocument/2006/relationships/customXml" Target="../ink/ink471.xml"/><Relationship Id="rId152" Type="http://schemas.openxmlformats.org/officeDocument/2006/relationships/image" Target="../media/image337.png"/><Relationship Id="rId173" Type="http://schemas.openxmlformats.org/officeDocument/2006/relationships/customXml" Target="../ink/ink492.xml"/><Relationship Id="rId194" Type="http://schemas.openxmlformats.org/officeDocument/2006/relationships/image" Target="../media/image358.png"/><Relationship Id="rId208" Type="http://schemas.openxmlformats.org/officeDocument/2006/relationships/image" Target="../media/image365.png"/><Relationship Id="rId229" Type="http://schemas.openxmlformats.org/officeDocument/2006/relationships/customXml" Target="../ink/ink520.xml"/><Relationship Id="rId240" Type="http://schemas.openxmlformats.org/officeDocument/2006/relationships/image" Target="../media/image381.png"/><Relationship Id="rId261" Type="http://schemas.openxmlformats.org/officeDocument/2006/relationships/customXml" Target="../ink/ink536.xml"/><Relationship Id="rId14" Type="http://schemas.openxmlformats.org/officeDocument/2006/relationships/image" Target="../media/image268.png"/><Relationship Id="rId35" Type="http://schemas.openxmlformats.org/officeDocument/2006/relationships/customXml" Target="../ink/ink423.xml"/><Relationship Id="rId56" Type="http://schemas.openxmlformats.org/officeDocument/2006/relationships/image" Target="../media/image289.png"/><Relationship Id="rId77" Type="http://schemas.openxmlformats.org/officeDocument/2006/relationships/customXml" Target="../ink/ink444.xml"/><Relationship Id="rId100" Type="http://schemas.openxmlformats.org/officeDocument/2006/relationships/image" Target="../media/image311.png"/><Relationship Id="rId8" Type="http://schemas.openxmlformats.org/officeDocument/2006/relationships/image" Target="../media/image265.png"/><Relationship Id="rId98" Type="http://schemas.openxmlformats.org/officeDocument/2006/relationships/image" Target="../media/image310.png"/><Relationship Id="rId121" Type="http://schemas.openxmlformats.org/officeDocument/2006/relationships/customXml" Target="../ink/ink466.xml"/><Relationship Id="rId142" Type="http://schemas.openxmlformats.org/officeDocument/2006/relationships/image" Target="../media/image332.png"/><Relationship Id="rId163" Type="http://schemas.openxmlformats.org/officeDocument/2006/relationships/customXml" Target="../ink/ink487.xml"/><Relationship Id="rId184" Type="http://schemas.openxmlformats.org/officeDocument/2006/relationships/image" Target="../media/image353.png"/><Relationship Id="rId219" Type="http://schemas.openxmlformats.org/officeDocument/2006/relationships/customXml" Target="../ink/ink515.xml"/><Relationship Id="rId230" Type="http://schemas.openxmlformats.org/officeDocument/2006/relationships/image" Target="../media/image376.png"/><Relationship Id="rId251" Type="http://schemas.openxmlformats.org/officeDocument/2006/relationships/customXml" Target="../ink/ink531.xml"/><Relationship Id="rId25" Type="http://schemas.openxmlformats.org/officeDocument/2006/relationships/customXml" Target="../ink/ink418.xml"/><Relationship Id="rId46" Type="http://schemas.openxmlformats.org/officeDocument/2006/relationships/image" Target="../media/image284.png"/><Relationship Id="rId67" Type="http://schemas.openxmlformats.org/officeDocument/2006/relationships/customXml" Target="../ink/ink439.xml"/><Relationship Id="rId88" Type="http://schemas.openxmlformats.org/officeDocument/2006/relationships/image" Target="../media/image305.png"/><Relationship Id="rId111" Type="http://schemas.openxmlformats.org/officeDocument/2006/relationships/customXml" Target="../ink/ink461.xml"/><Relationship Id="rId132" Type="http://schemas.openxmlformats.org/officeDocument/2006/relationships/image" Target="../media/image327.png"/><Relationship Id="rId153" Type="http://schemas.openxmlformats.org/officeDocument/2006/relationships/customXml" Target="../ink/ink482.xml"/><Relationship Id="rId174" Type="http://schemas.openxmlformats.org/officeDocument/2006/relationships/image" Target="../media/image348.png"/><Relationship Id="rId195" Type="http://schemas.openxmlformats.org/officeDocument/2006/relationships/customXml" Target="../ink/ink503.xml"/><Relationship Id="rId209" Type="http://schemas.openxmlformats.org/officeDocument/2006/relationships/customXml" Target="../ink/ink510.xml"/><Relationship Id="rId220" Type="http://schemas.openxmlformats.org/officeDocument/2006/relationships/image" Target="../media/image371.png"/><Relationship Id="rId241" Type="http://schemas.openxmlformats.org/officeDocument/2006/relationships/customXml" Target="../ink/ink526.xml"/><Relationship Id="rId15" Type="http://schemas.openxmlformats.org/officeDocument/2006/relationships/customXml" Target="../ink/ink413.xml"/><Relationship Id="rId36" Type="http://schemas.openxmlformats.org/officeDocument/2006/relationships/image" Target="../media/image279.png"/><Relationship Id="rId57" Type="http://schemas.openxmlformats.org/officeDocument/2006/relationships/customXml" Target="../ink/ink434.xml"/><Relationship Id="rId262" Type="http://schemas.openxmlformats.org/officeDocument/2006/relationships/image" Target="../media/image392.png"/><Relationship Id="rId78" Type="http://schemas.openxmlformats.org/officeDocument/2006/relationships/image" Target="../media/image300.png"/><Relationship Id="rId99" Type="http://schemas.openxmlformats.org/officeDocument/2006/relationships/customXml" Target="../ink/ink455.xml"/><Relationship Id="rId101" Type="http://schemas.openxmlformats.org/officeDocument/2006/relationships/customXml" Target="../ink/ink456.xml"/><Relationship Id="rId122" Type="http://schemas.openxmlformats.org/officeDocument/2006/relationships/image" Target="../media/image322.png"/><Relationship Id="rId143" Type="http://schemas.openxmlformats.org/officeDocument/2006/relationships/customXml" Target="../ink/ink477.xml"/><Relationship Id="rId164" Type="http://schemas.openxmlformats.org/officeDocument/2006/relationships/image" Target="../media/image343.png"/><Relationship Id="rId185" Type="http://schemas.openxmlformats.org/officeDocument/2006/relationships/customXml" Target="../ink/ink498.xml"/><Relationship Id="rId9" Type="http://schemas.openxmlformats.org/officeDocument/2006/relationships/customXml" Target="../ink/ink410.xml"/><Relationship Id="rId210" Type="http://schemas.openxmlformats.org/officeDocument/2006/relationships/image" Target="../media/image366.png"/><Relationship Id="rId26" Type="http://schemas.openxmlformats.org/officeDocument/2006/relationships/image" Target="../media/image274.png"/><Relationship Id="rId231" Type="http://schemas.openxmlformats.org/officeDocument/2006/relationships/customXml" Target="../ink/ink521.xml"/><Relationship Id="rId252" Type="http://schemas.openxmlformats.org/officeDocument/2006/relationships/image" Target="../media/image387.png"/><Relationship Id="rId47" Type="http://schemas.openxmlformats.org/officeDocument/2006/relationships/customXml" Target="../ink/ink429.xml"/><Relationship Id="rId68" Type="http://schemas.openxmlformats.org/officeDocument/2006/relationships/image" Target="../media/image295.png"/><Relationship Id="rId89" Type="http://schemas.openxmlformats.org/officeDocument/2006/relationships/customXml" Target="../ink/ink450.xml"/><Relationship Id="rId112" Type="http://schemas.openxmlformats.org/officeDocument/2006/relationships/image" Target="../media/image317.png"/><Relationship Id="rId133" Type="http://schemas.openxmlformats.org/officeDocument/2006/relationships/customXml" Target="../ink/ink472.xml"/><Relationship Id="rId154" Type="http://schemas.openxmlformats.org/officeDocument/2006/relationships/image" Target="../media/image338.png"/><Relationship Id="rId175" Type="http://schemas.openxmlformats.org/officeDocument/2006/relationships/customXml" Target="../ink/ink493.xml"/><Relationship Id="rId196" Type="http://schemas.openxmlformats.org/officeDocument/2006/relationships/image" Target="../media/image359.png"/><Relationship Id="rId200" Type="http://schemas.openxmlformats.org/officeDocument/2006/relationships/image" Target="../media/image361.png"/><Relationship Id="rId16" Type="http://schemas.openxmlformats.org/officeDocument/2006/relationships/image" Target="../media/image269.png"/><Relationship Id="rId221" Type="http://schemas.openxmlformats.org/officeDocument/2006/relationships/customXml" Target="../ink/ink516.xml"/><Relationship Id="rId242" Type="http://schemas.openxmlformats.org/officeDocument/2006/relationships/image" Target="../media/image382.png"/><Relationship Id="rId263" Type="http://schemas.openxmlformats.org/officeDocument/2006/relationships/customXml" Target="../ink/ink537.xml"/><Relationship Id="rId37" Type="http://schemas.openxmlformats.org/officeDocument/2006/relationships/customXml" Target="../ink/ink424.xml"/><Relationship Id="rId58" Type="http://schemas.openxmlformats.org/officeDocument/2006/relationships/image" Target="../media/image290.png"/><Relationship Id="rId79" Type="http://schemas.openxmlformats.org/officeDocument/2006/relationships/customXml" Target="../ink/ink445.xml"/><Relationship Id="rId102" Type="http://schemas.openxmlformats.org/officeDocument/2006/relationships/image" Target="../media/image312.png"/><Relationship Id="rId123" Type="http://schemas.openxmlformats.org/officeDocument/2006/relationships/customXml" Target="../ink/ink467.xml"/><Relationship Id="rId144" Type="http://schemas.openxmlformats.org/officeDocument/2006/relationships/image" Target="../media/image333.png"/><Relationship Id="rId90" Type="http://schemas.openxmlformats.org/officeDocument/2006/relationships/image" Target="../media/image306.png"/><Relationship Id="rId165" Type="http://schemas.openxmlformats.org/officeDocument/2006/relationships/customXml" Target="../ink/ink488.xml"/><Relationship Id="rId186" Type="http://schemas.openxmlformats.org/officeDocument/2006/relationships/image" Target="../media/image354.png"/><Relationship Id="rId211" Type="http://schemas.openxmlformats.org/officeDocument/2006/relationships/customXml" Target="../ink/ink511.xml"/><Relationship Id="rId232" Type="http://schemas.openxmlformats.org/officeDocument/2006/relationships/image" Target="../media/image377.png"/><Relationship Id="rId253" Type="http://schemas.openxmlformats.org/officeDocument/2006/relationships/customXml" Target="../ink/ink532.xml"/><Relationship Id="rId27" Type="http://schemas.openxmlformats.org/officeDocument/2006/relationships/customXml" Target="../ink/ink419.xml"/><Relationship Id="rId48" Type="http://schemas.openxmlformats.org/officeDocument/2006/relationships/image" Target="../media/image285.png"/><Relationship Id="rId69" Type="http://schemas.openxmlformats.org/officeDocument/2006/relationships/customXml" Target="../ink/ink440.xml"/><Relationship Id="rId113" Type="http://schemas.openxmlformats.org/officeDocument/2006/relationships/customXml" Target="../ink/ink462.xml"/><Relationship Id="rId134" Type="http://schemas.openxmlformats.org/officeDocument/2006/relationships/image" Target="../media/image328.png"/><Relationship Id="rId80" Type="http://schemas.openxmlformats.org/officeDocument/2006/relationships/image" Target="../media/image301.png"/><Relationship Id="rId155" Type="http://schemas.openxmlformats.org/officeDocument/2006/relationships/customXml" Target="../ink/ink483.xml"/><Relationship Id="rId176" Type="http://schemas.openxmlformats.org/officeDocument/2006/relationships/image" Target="../media/image349.png"/><Relationship Id="rId197" Type="http://schemas.openxmlformats.org/officeDocument/2006/relationships/customXml" Target="../ink/ink504.xml"/><Relationship Id="rId201" Type="http://schemas.openxmlformats.org/officeDocument/2006/relationships/customXml" Target="../ink/ink506.xml"/><Relationship Id="rId222" Type="http://schemas.openxmlformats.org/officeDocument/2006/relationships/image" Target="../media/image372.png"/><Relationship Id="rId243" Type="http://schemas.openxmlformats.org/officeDocument/2006/relationships/customXml" Target="../ink/ink527.xml"/><Relationship Id="rId264" Type="http://schemas.openxmlformats.org/officeDocument/2006/relationships/image" Target="../media/image393.png"/><Relationship Id="rId17" Type="http://schemas.openxmlformats.org/officeDocument/2006/relationships/customXml" Target="../ink/ink414.xml"/><Relationship Id="rId38" Type="http://schemas.openxmlformats.org/officeDocument/2006/relationships/image" Target="../media/image280.png"/><Relationship Id="rId59" Type="http://schemas.openxmlformats.org/officeDocument/2006/relationships/customXml" Target="../ink/ink435.xml"/><Relationship Id="rId103" Type="http://schemas.openxmlformats.org/officeDocument/2006/relationships/customXml" Target="../ink/ink457.xml"/><Relationship Id="rId124" Type="http://schemas.openxmlformats.org/officeDocument/2006/relationships/image" Target="../media/image323.png"/><Relationship Id="rId70" Type="http://schemas.openxmlformats.org/officeDocument/2006/relationships/image" Target="../media/image296.png"/><Relationship Id="rId91" Type="http://schemas.openxmlformats.org/officeDocument/2006/relationships/customXml" Target="../ink/ink451.xml"/><Relationship Id="rId145" Type="http://schemas.openxmlformats.org/officeDocument/2006/relationships/customXml" Target="../ink/ink478.xml"/><Relationship Id="rId166" Type="http://schemas.openxmlformats.org/officeDocument/2006/relationships/image" Target="../media/image344.png"/><Relationship Id="rId187" Type="http://schemas.openxmlformats.org/officeDocument/2006/relationships/customXml" Target="../ink/ink499.xml"/><Relationship Id="rId1" Type="http://schemas.openxmlformats.org/officeDocument/2006/relationships/slideLayout" Target="../slideLayouts/slideLayout2.xml"/><Relationship Id="rId212" Type="http://schemas.openxmlformats.org/officeDocument/2006/relationships/image" Target="../media/image367.png"/><Relationship Id="rId233" Type="http://schemas.openxmlformats.org/officeDocument/2006/relationships/customXml" Target="../ink/ink522.xml"/><Relationship Id="rId254" Type="http://schemas.openxmlformats.org/officeDocument/2006/relationships/image" Target="../media/image388.png"/><Relationship Id="rId28" Type="http://schemas.openxmlformats.org/officeDocument/2006/relationships/image" Target="../media/image275.png"/><Relationship Id="rId49" Type="http://schemas.openxmlformats.org/officeDocument/2006/relationships/customXml" Target="../ink/ink430.xml"/><Relationship Id="rId114" Type="http://schemas.openxmlformats.org/officeDocument/2006/relationships/image" Target="../media/image318.png"/><Relationship Id="rId60" Type="http://schemas.openxmlformats.org/officeDocument/2006/relationships/image" Target="../media/image291.png"/><Relationship Id="rId81" Type="http://schemas.openxmlformats.org/officeDocument/2006/relationships/customXml" Target="../ink/ink446.xml"/><Relationship Id="rId135" Type="http://schemas.openxmlformats.org/officeDocument/2006/relationships/customXml" Target="../ink/ink473.xml"/><Relationship Id="rId156" Type="http://schemas.openxmlformats.org/officeDocument/2006/relationships/image" Target="../media/image339.png"/><Relationship Id="rId177" Type="http://schemas.openxmlformats.org/officeDocument/2006/relationships/customXml" Target="../ink/ink494.xml"/><Relationship Id="rId198" Type="http://schemas.openxmlformats.org/officeDocument/2006/relationships/image" Target="../media/image360.png"/><Relationship Id="rId202" Type="http://schemas.openxmlformats.org/officeDocument/2006/relationships/image" Target="../media/image362.png"/><Relationship Id="rId223" Type="http://schemas.openxmlformats.org/officeDocument/2006/relationships/customXml" Target="../ink/ink517.xml"/><Relationship Id="rId244" Type="http://schemas.openxmlformats.org/officeDocument/2006/relationships/image" Target="../media/image383.png"/><Relationship Id="rId18" Type="http://schemas.openxmlformats.org/officeDocument/2006/relationships/image" Target="../media/image270.png"/><Relationship Id="rId39" Type="http://schemas.openxmlformats.org/officeDocument/2006/relationships/customXml" Target="../ink/ink425.xml"/><Relationship Id="rId50" Type="http://schemas.openxmlformats.org/officeDocument/2006/relationships/image" Target="../media/image286.png"/><Relationship Id="rId104" Type="http://schemas.openxmlformats.org/officeDocument/2006/relationships/image" Target="../media/image313.png"/><Relationship Id="rId125" Type="http://schemas.openxmlformats.org/officeDocument/2006/relationships/customXml" Target="../ink/ink468.xml"/><Relationship Id="rId146" Type="http://schemas.openxmlformats.org/officeDocument/2006/relationships/image" Target="../media/image334.png"/><Relationship Id="rId167" Type="http://schemas.openxmlformats.org/officeDocument/2006/relationships/customXml" Target="../ink/ink489.xml"/><Relationship Id="rId188" Type="http://schemas.openxmlformats.org/officeDocument/2006/relationships/image" Target="../media/image355.png"/><Relationship Id="rId71" Type="http://schemas.openxmlformats.org/officeDocument/2006/relationships/customXml" Target="../ink/ink441.xml"/><Relationship Id="rId92" Type="http://schemas.openxmlformats.org/officeDocument/2006/relationships/image" Target="../media/image307.png"/><Relationship Id="rId213" Type="http://schemas.openxmlformats.org/officeDocument/2006/relationships/customXml" Target="../ink/ink512.xml"/><Relationship Id="rId234" Type="http://schemas.openxmlformats.org/officeDocument/2006/relationships/image" Target="../media/image378.png"/><Relationship Id="rId2" Type="http://schemas.openxmlformats.org/officeDocument/2006/relationships/notesSlide" Target="../notesSlides/notesSlide9.xml"/><Relationship Id="rId29" Type="http://schemas.openxmlformats.org/officeDocument/2006/relationships/customXml" Target="../ink/ink420.xml"/><Relationship Id="rId255" Type="http://schemas.openxmlformats.org/officeDocument/2006/relationships/customXml" Target="../ink/ink533.xml"/><Relationship Id="rId40" Type="http://schemas.openxmlformats.org/officeDocument/2006/relationships/image" Target="../media/image281.png"/><Relationship Id="rId115" Type="http://schemas.openxmlformats.org/officeDocument/2006/relationships/customXml" Target="../ink/ink463.xml"/><Relationship Id="rId136" Type="http://schemas.openxmlformats.org/officeDocument/2006/relationships/image" Target="../media/image329.png"/><Relationship Id="rId157" Type="http://schemas.openxmlformats.org/officeDocument/2006/relationships/customXml" Target="../ink/ink484.xml"/><Relationship Id="rId178" Type="http://schemas.openxmlformats.org/officeDocument/2006/relationships/image" Target="../media/image350.png"/><Relationship Id="rId61" Type="http://schemas.openxmlformats.org/officeDocument/2006/relationships/customXml" Target="../ink/ink436.xml"/><Relationship Id="rId82" Type="http://schemas.openxmlformats.org/officeDocument/2006/relationships/image" Target="../media/image302.png"/><Relationship Id="rId199" Type="http://schemas.openxmlformats.org/officeDocument/2006/relationships/customXml" Target="../ink/ink505.xml"/><Relationship Id="rId203" Type="http://schemas.openxmlformats.org/officeDocument/2006/relationships/customXml" Target="../ink/ink507.xml"/><Relationship Id="rId19" Type="http://schemas.openxmlformats.org/officeDocument/2006/relationships/customXml" Target="../ink/ink415.xml"/><Relationship Id="rId224" Type="http://schemas.openxmlformats.org/officeDocument/2006/relationships/image" Target="../media/image373.png"/><Relationship Id="rId245" Type="http://schemas.openxmlformats.org/officeDocument/2006/relationships/customXml" Target="../ink/ink528.xml"/><Relationship Id="rId30" Type="http://schemas.openxmlformats.org/officeDocument/2006/relationships/image" Target="../media/image276.png"/><Relationship Id="rId105" Type="http://schemas.openxmlformats.org/officeDocument/2006/relationships/customXml" Target="../ink/ink458.xml"/><Relationship Id="rId126" Type="http://schemas.openxmlformats.org/officeDocument/2006/relationships/image" Target="../media/image324.png"/><Relationship Id="rId147" Type="http://schemas.openxmlformats.org/officeDocument/2006/relationships/customXml" Target="../ink/ink479.xml"/><Relationship Id="rId168" Type="http://schemas.openxmlformats.org/officeDocument/2006/relationships/image" Target="../media/image345.png"/><Relationship Id="rId51" Type="http://schemas.openxmlformats.org/officeDocument/2006/relationships/customXml" Target="../ink/ink431.xml"/><Relationship Id="rId72" Type="http://schemas.openxmlformats.org/officeDocument/2006/relationships/image" Target="../media/image297.png"/><Relationship Id="rId93" Type="http://schemas.openxmlformats.org/officeDocument/2006/relationships/customXml" Target="../ink/ink452.xml"/><Relationship Id="rId189" Type="http://schemas.openxmlformats.org/officeDocument/2006/relationships/customXml" Target="../ink/ink500.xml"/><Relationship Id="rId3" Type="http://schemas.openxmlformats.org/officeDocument/2006/relationships/customXml" Target="../ink/ink407.xml"/><Relationship Id="rId214" Type="http://schemas.openxmlformats.org/officeDocument/2006/relationships/image" Target="../media/image368.png"/><Relationship Id="rId235" Type="http://schemas.openxmlformats.org/officeDocument/2006/relationships/customXml" Target="../ink/ink523.xml"/><Relationship Id="rId256" Type="http://schemas.openxmlformats.org/officeDocument/2006/relationships/image" Target="../media/image389.png"/><Relationship Id="rId116" Type="http://schemas.openxmlformats.org/officeDocument/2006/relationships/image" Target="../media/image319.png"/><Relationship Id="rId137" Type="http://schemas.openxmlformats.org/officeDocument/2006/relationships/customXml" Target="../ink/ink474.xml"/><Relationship Id="rId158" Type="http://schemas.openxmlformats.org/officeDocument/2006/relationships/image" Target="../media/image340.png"/><Relationship Id="rId20" Type="http://schemas.openxmlformats.org/officeDocument/2006/relationships/image" Target="../media/image271.png"/><Relationship Id="rId41" Type="http://schemas.openxmlformats.org/officeDocument/2006/relationships/customXml" Target="../ink/ink426.xml"/><Relationship Id="rId62" Type="http://schemas.openxmlformats.org/officeDocument/2006/relationships/image" Target="../media/image292.png"/><Relationship Id="rId83" Type="http://schemas.openxmlformats.org/officeDocument/2006/relationships/customXml" Target="../ink/ink447.xml"/><Relationship Id="rId179" Type="http://schemas.openxmlformats.org/officeDocument/2006/relationships/customXml" Target="../ink/ink495.xml"/><Relationship Id="rId190" Type="http://schemas.openxmlformats.org/officeDocument/2006/relationships/image" Target="../media/image356.png"/><Relationship Id="rId204" Type="http://schemas.openxmlformats.org/officeDocument/2006/relationships/image" Target="../media/image363.png"/><Relationship Id="rId225" Type="http://schemas.openxmlformats.org/officeDocument/2006/relationships/customXml" Target="../ink/ink518.xml"/><Relationship Id="rId246" Type="http://schemas.openxmlformats.org/officeDocument/2006/relationships/image" Target="../media/image384.png"/><Relationship Id="rId106" Type="http://schemas.openxmlformats.org/officeDocument/2006/relationships/image" Target="../media/image314.png"/><Relationship Id="rId127" Type="http://schemas.openxmlformats.org/officeDocument/2006/relationships/customXml" Target="../ink/ink469.xml"/><Relationship Id="rId10" Type="http://schemas.openxmlformats.org/officeDocument/2006/relationships/image" Target="../media/image266.png"/><Relationship Id="rId31" Type="http://schemas.openxmlformats.org/officeDocument/2006/relationships/customXml" Target="../ink/ink421.xml"/><Relationship Id="rId52" Type="http://schemas.openxmlformats.org/officeDocument/2006/relationships/image" Target="../media/image287.png"/><Relationship Id="rId73" Type="http://schemas.openxmlformats.org/officeDocument/2006/relationships/customXml" Target="../ink/ink442.xml"/><Relationship Id="rId94" Type="http://schemas.openxmlformats.org/officeDocument/2006/relationships/image" Target="../media/image308.png"/><Relationship Id="rId148" Type="http://schemas.openxmlformats.org/officeDocument/2006/relationships/image" Target="../media/image335.png"/><Relationship Id="rId169" Type="http://schemas.openxmlformats.org/officeDocument/2006/relationships/customXml" Target="../ink/ink490.xml"/><Relationship Id="rId4" Type="http://schemas.openxmlformats.org/officeDocument/2006/relationships/image" Target="../media/image263.png"/><Relationship Id="rId180" Type="http://schemas.openxmlformats.org/officeDocument/2006/relationships/image" Target="../media/image351.png"/><Relationship Id="rId215" Type="http://schemas.openxmlformats.org/officeDocument/2006/relationships/customXml" Target="../ink/ink513.xml"/><Relationship Id="rId236" Type="http://schemas.openxmlformats.org/officeDocument/2006/relationships/image" Target="../media/image379.png"/><Relationship Id="rId257" Type="http://schemas.openxmlformats.org/officeDocument/2006/relationships/customXml" Target="../ink/ink534.xml"/><Relationship Id="rId42" Type="http://schemas.openxmlformats.org/officeDocument/2006/relationships/image" Target="../media/image282.png"/><Relationship Id="rId84" Type="http://schemas.openxmlformats.org/officeDocument/2006/relationships/image" Target="../media/image303.png"/><Relationship Id="rId138" Type="http://schemas.openxmlformats.org/officeDocument/2006/relationships/image" Target="../media/image3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Git Tutorial</a:t>
            </a:r>
          </a:p>
        </p:txBody>
      </p:sp>
      <p:sp>
        <p:nvSpPr>
          <p:cNvPr id="3" name="Subtitle 2"/>
          <p:cNvSpPr>
            <a:spLocks noGrp="1"/>
          </p:cNvSpPr>
          <p:nvPr>
            <p:ph type="subTitle" idx="1"/>
          </p:nvPr>
        </p:nvSpPr>
        <p:spPr/>
        <p:txBody>
          <a:bodyPr/>
          <a:lstStyle/>
          <a:p>
            <a:r>
              <a:rPr lang="en-US"/>
              <a:t>Presented by</a:t>
            </a:r>
          </a:p>
          <a:p>
            <a:r>
              <a:rPr lang="en-US"/>
              <a:t>AMS Graduate Student Chapter</a:t>
            </a:r>
          </a:p>
          <a:p>
            <a:r>
              <a:rPr lang="en-US"/>
              <a:t>Rachel Domagalski</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Introduction to Git</a:t>
            </a:r>
          </a:p>
        </p:txBody>
      </p:sp>
      <p:sp>
        <p:nvSpPr>
          <p:cNvPr id="3" name="Content Placeholder 2"/>
          <p:cNvSpPr>
            <a:spLocks noGrp="1"/>
          </p:cNvSpPr>
          <p:nvPr>
            <p:ph idx="1"/>
          </p:nvPr>
        </p:nvSpPr>
        <p:spPr>
          <a:xfrm>
            <a:off x="609600" y="2048933"/>
            <a:ext cx="10972800" cy="4525603"/>
          </a:xfrm>
        </p:spPr>
        <p:txBody>
          <a:bodyPr>
            <a:normAutofit fontScale="92500" lnSpcReduction="10000"/>
          </a:bodyPr>
          <a:lstStyle/>
          <a:p>
            <a:r>
              <a:rPr lang="en-US"/>
              <a:t>Download Git from </a:t>
            </a:r>
            <a:r>
              <a:rPr lang="en-US">
                <a:hlinkClick r:id="rId3"/>
              </a:rPr>
              <a:t>https://git-scm.com/downloads</a:t>
            </a:r>
            <a:r>
              <a:rPr lang="en-US"/>
              <a:t> </a:t>
            </a:r>
          </a:p>
          <a:p>
            <a:r>
              <a:rPr lang="en-US"/>
              <a:t>Install… (default install settings work fine)</a:t>
            </a:r>
          </a:p>
          <a:p>
            <a:r>
              <a:rPr lang="en-US"/>
              <a:t>Run (as administrator)</a:t>
            </a:r>
          </a:p>
          <a:p>
            <a:pPr lvl="1"/>
            <a:r>
              <a:rPr lang="en-US"/>
              <a:t>Configure username &amp; email address</a:t>
            </a:r>
          </a:p>
          <a:p>
            <a:pPr lvl="2"/>
            <a:r>
              <a:rPr lang="en-US"/>
              <a:t>These are local designators to tell Git who worked on a project</a:t>
            </a:r>
          </a:p>
          <a:p>
            <a:pPr lvl="2"/>
            <a:r>
              <a:rPr lang="en-US"/>
              <a:t>TYPE: </a:t>
            </a:r>
            <a:r>
              <a:rPr lang="en-US">
                <a:latin typeface="Consolas" panose="020B0609020204030204" pitchFamily="49" charset="0"/>
              </a:rPr>
              <a:t>git config --global user.name “Your Name Here”</a:t>
            </a:r>
          </a:p>
          <a:p>
            <a:pPr lvl="2"/>
            <a:r>
              <a:rPr lang="en-US"/>
              <a:t>TYPE: git config --global </a:t>
            </a:r>
            <a:r>
              <a:rPr lang="en-US" err="1"/>
              <a:t>user.email</a:t>
            </a:r>
            <a:r>
              <a:rPr lang="en-US"/>
              <a:t> “Your Email </a:t>
            </a:r>
            <a:r>
              <a:rPr lang="en-US">
                <a:hlinkClick r:id="rId4"/>
              </a:rPr>
              <a:t>Here@email.com</a:t>
            </a:r>
            <a:r>
              <a:rPr lang="en-US"/>
              <a:t>”</a:t>
            </a:r>
          </a:p>
          <a:p>
            <a:pPr lvl="2"/>
            <a:r>
              <a:rPr lang="en-US"/>
              <a:t>TYPE: git config –global </a:t>
            </a:r>
            <a:r>
              <a:rPr lang="en-US" err="1"/>
              <a:t>core.editor</a:t>
            </a:r>
            <a:r>
              <a:rPr lang="en-US"/>
              <a:t> nano</a:t>
            </a:r>
          </a:p>
          <a:p>
            <a:pPr lvl="1"/>
            <a:r>
              <a:rPr lang="en-US"/>
              <a:t>Check to see if it worked</a:t>
            </a:r>
          </a:p>
          <a:p>
            <a:pPr lvl="2"/>
            <a:r>
              <a:rPr lang="en-US"/>
              <a:t>TYPE: git config user.name</a:t>
            </a:r>
          </a:p>
          <a:p>
            <a:pPr lvl="2"/>
            <a:r>
              <a:rPr lang="en-US"/>
              <a:t>TYPE: git config </a:t>
            </a:r>
            <a:r>
              <a:rPr lang="en-US" err="1"/>
              <a:t>user.email</a:t>
            </a:r>
            <a:endParaRPr lang="en-US"/>
          </a:p>
          <a:p>
            <a:pPr lvl="2"/>
            <a:r>
              <a:rPr lang="en-US"/>
              <a:t>You should see what you entered when you do this</a:t>
            </a:r>
          </a:p>
        </p:txBody>
      </p:sp>
    </p:spTree>
    <p:extLst>
      <p:ext uri="{BB962C8B-B14F-4D97-AF65-F5344CB8AC3E}">
        <p14:creationId xmlns:p14="http://schemas.microsoft.com/office/powerpoint/2010/main" val="1405823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Create a Repository</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a:xfrm>
            <a:off x="609600" y="2249424"/>
            <a:ext cx="5377132" cy="4325112"/>
          </a:xfrm>
        </p:spPr>
        <p:txBody>
          <a:bodyPr>
            <a:normAutofit lnSpcReduction="10000"/>
          </a:bodyPr>
          <a:lstStyle/>
          <a:p>
            <a:r>
              <a:rPr lang="en-US"/>
              <a:t>Let’s create a project to work on!</a:t>
            </a:r>
          </a:p>
          <a:p>
            <a:endParaRPr lang="en-US"/>
          </a:p>
          <a:p>
            <a:pPr lvl="1"/>
            <a:r>
              <a:rPr lang="en-US" b="1"/>
              <a:t>(May want to change directory to where you’d like this to go)</a:t>
            </a:r>
          </a:p>
          <a:p>
            <a:pPr lvl="1"/>
            <a:r>
              <a:rPr lang="en-US"/>
              <a:t>TYPE: git </a:t>
            </a:r>
            <a:r>
              <a:rPr lang="en-US" err="1"/>
              <a:t>init</a:t>
            </a:r>
            <a:r>
              <a:rPr lang="en-US"/>
              <a:t> </a:t>
            </a:r>
            <a:r>
              <a:rPr lang="en-US" err="1"/>
              <a:t>myfirstgitproject</a:t>
            </a:r>
            <a:endParaRPr lang="en-US"/>
          </a:p>
          <a:p>
            <a:pPr lvl="1"/>
            <a:endParaRPr lang="en-US"/>
          </a:p>
          <a:p>
            <a:pPr lvl="1"/>
            <a:endParaRPr lang="en-US"/>
          </a:p>
          <a:p>
            <a:pPr lvl="1"/>
            <a:r>
              <a:rPr lang="en-US"/>
              <a:t>		</a:t>
            </a:r>
          </a:p>
          <a:p>
            <a:pPr lvl="1"/>
            <a:r>
              <a:rPr lang="en-US"/>
              <a:t>TYPE: cd </a:t>
            </a:r>
            <a:r>
              <a:rPr lang="en-US" err="1"/>
              <a:t>myfirstgitproject</a:t>
            </a:r>
            <a:r>
              <a:rPr lang="en-US"/>
              <a:t>/ 			</a:t>
            </a:r>
          </a:p>
        </p:txBody>
      </p:sp>
      <p:sp>
        <p:nvSpPr>
          <p:cNvPr id="4" name="Content Placeholder 2">
            <a:extLst>
              <a:ext uri="{FF2B5EF4-FFF2-40B4-BE49-F238E27FC236}">
                <a16:creationId xmlns:a16="http://schemas.microsoft.com/office/drawing/2014/main" id="{D5E0B692-78BB-451B-B2D3-3D2D753FF4F8}"/>
              </a:ext>
            </a:extLst>
          </p:cNvPr>
          <p:cNvSpPr txBox="1">
            <a:spLocks/>
          </p:cNvSpPr>
          <p:nvPr/>
        </p:nvSpPr>
        <p:spPr>
          <a:xfrm>
            <a:off x="6205270" y="2679337"/>
            <a:ext cx="5851585" cy="3937728"/>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411480" lvl="1" indent="0">
              <a:buNone/>
            </a:pPr>
            <a:endParaRPr lang="en-US"/>
          </a:p>
          <a:p>
            <a:pPr marL="411480" lvl="1" indent="0">
              <a:buNone/>
            </a:pPr>
            <a:r>
              <a:rPr lang="en-US"/>
              <a:t>This will initialize a new git repository aka a place for you to place files you want to use git with</a:t>
            </a:r>
          </a:p>
          <a:p>
            <a:pPr marL="411480" lvl="1" indent="0">
              <a:buNone/>
            </a:pPr>
            <a:endParaRPr lang="en-US"/>
          </a:p>
          <a:p>
            <a:pPr marL="411480" lvl="1" indent="0">
              <a:buNone/>
            </a:pPr>
            <a:endParaRPr lang="en-US"/>
          </a:p>
          <a:p>
            <a:pPr marL="411480" lvl="1" indent="0">
              <a:buNone/>
            </a:pPr>
            <a:r>
              <a:rPr lang="en-US"/>
              <a:t>This changes your directory to the repository location</a:t>
            </a:r>
          </a:p>
        </p:txBody>
      </p:sp>
    </p:spTree>
    <p:extLst>
      <p:ext uri="{BB962C8B-B14F-4D97-AF65-F5344CB8AC3E}">
        <p14:creationId xmlns:p14="http://schemas.microsoft.com/office/powerpoint/2010/main" val="3618536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Add a file to your repository and Git</a:t>
            </a:r>
          </a:p>
        </p:txBody>
      </p:sp>
      <mc:AlternateContent xmlns:mc="http://schemas.openxmlformats.org/markup-compatibility/2006">
        <mc:Choice xmlns:p14="http://schemas.microsoft.com/office/powerpoint/2010/main" Requires="p14">
          <p:contentPart p14:bwMode="auto" r:id="rId2">
            <p14:nvContentPartPr>
              <p14:cNvPr id="145" name="Ink 144">
                <a:extLst>
                  <a:ext uri="{FF2B5EF4-FFF2-40B4-BE49-F238E27FC236}">
                    <a16:creationId xmlns:a16="http://schemas.microsoft.com/office/drawing/2014/main" id="{41314123-A9E6-4971-A3E5-B67619DBB3CA}"/>
                  </a:ext>
                </a:extLst>
              </p14:cNvPr>
              <p14:cNvContentPartPr/>
              <p14:nvPr/>
            </p14:nvContentPartPr>
            <p14:xfrm>
              <a:off x="655705" y="2547874"/>
              <a:ext cx="1159200" cy="1181880"/>
            </p14:xfrm>
          </p:contentPart>
        </mc:Choice>
        <mc:Fallback>
          <p:pic>
            <p:nvPicPr>
              <p:cNvPr id="145" name="Ink 144">
                <a:extLst>
                  <a:ext uri="{FF2B5EF4-FFF2-40B4-BE49-F238E27FC236}">
                    <a16:creationId xmlns:a16="http://schemas.microsoft.com/office/drawing/2014/main" id="{41314123-A9E6-4971-A3E5-B67619DBB3CA}"/>
                  </a:ext>
                </a:extLst>
              </p:cNvPr>
              <p:cNvPicPr/>
              <p:nvPr/>
            </p:nvPicPr>
            <p:blipFill>
              <a:blip r:embed="rId3"/>
              <a:stretch>
                <a:fillRect/>
              </a:stretch>
            </p:blipFill>
            <p:spPr>
              <a:xfrm>
                <a:off x="646702" y="2538871"/>
                <a:ext cx="1176845" cy="1199525"/>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6" name="Ink 145">
                <a:extLst>
                  <a:ext uri="{FF2B5EF4-FFF2-40B4-BE49-F238E27FC236}">
                    <a16:creationId xmlns:a16="http://schemas.microsoft.com/office/drawing/2014/main" id="{9159D052-EFA5-4C18-A999-5C3285DDF4E4}"/>
                  </a:ext>
                </a:extLst>
              </p14:cNvPr>
              <p14:cNvContentPartPr/>
              <p14:nvPr/>
            </p14:nvContentPartPr>
            <p14:xfrm>
              <a:off x="810145" y="2766034"/>
              <a:ext cx="592200" cy="152280"/>
            </p14:xfrm>
          </p:contentPart>
        </mc:Choice>
        <mc:Fallback>
          <p:pic>
            <p:nvPicPr>
              <p:cNvPr id="146" name="Ink 145">
                <a:extLst>
                  <a:ext uri="{FF2B5EF4-FFF2-40B4-BE49-F238E27FC236}">
                    <a16:creationId xmlns:a16="http://schemas.microsoft.com/office/drawing/2014/main" id="{9159D052-EFA5-4C18-A999-5C3285DDF4E4}"/>
                  </a:ext>
                </a:extLst>
              </p:cNvPr>
              <p:cNvPicPr/>
              <p:nvPr/>
            </p:nvPicPr>
            <p:blipFill>
              <a:blip r:embed="rId5"/>
              <a:stretch>
                <a:fillRect/>
              </a:stretch>
            </p:blipFill>
            <p:spPr>
              <a:xfrm>
                <a:off x="801145" y="2757034"/>
                <a:ext cx="60984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7" name="Ink 146">
                <a:extLst>
                  <a:ext uri="{FF2B5EF4-FFF2-40B4-BE49-F238E27FC236}">
                    <a16:creationId xmlns:a16="http://schemas.microsoft.com/office/drawing/2014/main" id="{66D4BDC5-3703-46A8-BB7F-A49787CC56A1}"/>
                  </a:ext>
                </a:extLst>
              </p14:cNvPr>
              <p14:cNvContentPartPr/>
              <p14:nvPr/>
            </p14:nvContentPartPr>
            <p14:xfrm>
              <a:off x="859825" y="2925154"/>
              <a:ext cx="602640" cy="156960"/>
            </p14:xfrm>
          </p:contentPart>
        </mc:Choice>
        <mc:Fallback>
          <p:pic>
            <p:nvPicPr>
              <p:cNvPr id="147" name="Ink 146">
                <a:extLst>
                  <a:ext uri="{FF2B5EF4-FFF2-40B4-BE49-F238E27FC236}">
                    <a16:creationId xmlns:a16="http://schemas.microsoft.com/office/drawing/2014/main" id="{66D4BDC5-3703-46A8-BB7F-A49787CC56A1}"/>
                  </a:ext>
                </a:extLst>
              </p:cNvPr>
              <p:cNvPicPr/>
              <p:nvPr/>
            </p:nvPicPr>
            <p:blipFill>
              <a:blip r:embed="rId7"/>
              <a:stretch>
                <a:fillRect/>
              </a:stretch>
            </p:blipFill>
            <p:spPr>
              <a:xfrm>
                <a:off x="850825" y="2916154"/>
                <a:ext cx="62028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8" name="Ink 147">
                <a:extLst>
                  <a:ext uri="{FF2B5EF4-FFF2-40B4-BE49-F238E27FC236}">
                    <a16:creationId xmlns:a16="http://schemas.microsoft.com/office/drawing/2014/main" id="{0F7ECEF9-CEA8-460E-AB07-E8F93FA637A3}"/>
                  </a:ext>
                </a:extLst>
              </p14:cNvPr>
              <p14:cNvContentPartPr/>
              <p14:nvPr/>
            </p14:nvContentPartPr>
            <p14:xfrm>
              <a:off x="949465" y="3119914"/>
              <a:ext cx="527760" cy="147600"/>
            </p14:xfrm>
          </p:contentPart>
        </mc:Choice>
        <mc:Fallback>
          <p:pic>
            <p:nvPicPr>
              <p:cNvPr id="148" name="Ink 147">
                <a:extLst>
                  <a:ext uri="{FF2B5EF4-FFF2-40B4-BE49-F238E27FC236}">
                    <a16:creationId xmlns:a16="http://schemas.microsoft.com/office/drawing/2014/main" id="{0F7ECEF9-CEA8-460E-AB07-E8F93FA637A3}"/>
                  </a:ext>
                </a:extLst>
              </p:cNvPr>
              <p:cNvPicPr/>
              <p:nvPr/>
            </p:nvPicPr>
            <p:blipFill>
              <a:blip r:embed="rId9"/>
              <a:stretch>
                <a:fillRect/>
              </a:stretch>
            </p:blipFill>
            <p:spPr>
              <a:xfrm>
                <a:off x="940465" y="3110936"/>
                <a:ext cx="545400" cy="165197"/>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9" name="Ink 148">
                <a:extLst>
                  <a:ext uri="{FF2B5EF4-FFF2-40B4-BE49-F238E27FC236}">
                    <a16:creationId xmlns:a16="http://schemas.microsoft.com/office/drawing/2014/main" id="{079DB251-556F-4C51-9C4C-4C81718813B9}"/>
                  </a:ext>
                </a:extLst>
              </p14:cNvPr>
              <p14:cNvContentPartPr/>
              <p14:nvPr/>
            </p14:nvContentPartPr>
            <p14:xfrm>
              <a:off x="1009225" y="3336994"/>
              <a:ext cx="558360" cy="104040"/>
            </p14:xfrm>
          </p:contentPart>
        </mc:Choice>
        <mc:Fallback>
          <p:pic>
            <p:nvPicPr>
              <p:cNvPr id="149" name="Ink 148">
                <a:extLst>
                  <a:ext uri="{FF2B5EF4-FFF2-40B4-BE49-F238E27FC236}">
                    <a16:creationId xmlns:a16="http://schemas.microsoft.com/office/drawing/2014/main" id="{079DB251-556F-4C51-9C4C-4C81718813B9}"/>
                  </a:ext>
                </a:extLst>
              </p:cNvPr>
              <p:cNvPicPr/>
              <p:nvPr/>
            </p:nvPicPr>
            <p:blipFill>
              <a:blip r:embed="rId11"/>
              <a:stretch>
                <a:fillRect/>
              </a:stretch>
            </p:blipFill>
            <p:spPr>
              <a:xfrm>
                <a:off x="1000225" y="3327994"/>
                <a:ext cx="5760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1" name="Ink 150">
                <a:extLst>
                  <a:ext uri="{FF2B5EF4-FFF2-40B4-BE49-F238E27FC236}">
                    <a16:creationId xmlns:a16="http://schemas.microsoft.com/office/drawing/2014/main" id="{770C98D7-3D71-4A02-A98F-8D6751AB720B}"/>
                  </a:ext>
                </a:extLst>
              </p14:cNvPr>
              <p14:cNvContentPartPr/>
              <p14:nvPr/>
            </p14:nvContentPartPr>
            <p14:xfrm>
              <a:off x="571465" y="2200474"/>
              <a:ext cx="220680" cy="316800"/>
            </p14:xfrm>
          </p:contentPart>
        </mc:Choice>
        <mc:Fallback>
          <p:pic>
            <p:nvPicPr>
              <p:cNvPr id="151" name="Ink 150">
                <a:extLst>
                  <a:ext uri="{FF2B5EF4-FFF2-40B4-BE49-F238E27FC236}">
                    <a16:creationId xmlns:a16="http://schemas.microsoft.com/office/drawing/2014/main" id="{770C98D7-3D71-4A02-A98F-8D6751AB720B}"/>
                  </a:ext>
                </a:extLst>
              </p:cNvPr>
              <p:cNvPicPr/>
              <p:nvPr/>
            </p:nvPicPr>
            <p:blipFill>
              <a:blip r:embed="rId13"/>
              <a:stretch>
                <a:fillRect/>
              </a:stretch>
            </p:blipFill>
            <p:spPr>
              <a:xfrm>
                <a:off x="562480" y="2191474"/>
                <a:ext cx="238291"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2" name="Ink 151">
                <a:extLst>
                  <a:ext uri="{FF2B5EF4-FFF2-40B4-BE49-F238E27FC236}">
                    <a16:creationId xmlns:a16="http://schemas.microsoft.com/office/drawing/2014/main" id="{88D08BAB-B4E5-4301-A00E-9055522FC5E3}"/>
                  </a:ext>
                </a:extLst>
              </p14:cNvPr>
              <p14:cNvContentPartPr/>
              <p14:nvPr/>
            </p14:nvContentPartPr>
            <p14:xfrm>
              <a:off x="636265" y="2327194"/>
              <a:ext cx="142560" cy="44640"/>
            </p14:xfrm>
          </p:contentPart>
        </mc:Choice>
        <mc:Fallback>
          <p:pic>
            <p:nvPicPr>
              <p:cNvPr id="152" name="Ink 151">
                <a:extLst>
                  <a:ext uri="{FF2B5EF4-FFF2-40B4-BE49-F238E27FC236}">
                    <a16:creationId xmlns:a16="http://schemas.microsoft.com/office/drawing/2014/main" id="{88D08BAB-B4E5-4301-A00E-9055522FC5E3}"/>
                  </a:ext>
                </a:extLst>
              </p:cNvPr>
              <p:cNvPicPr/>
              <p:nvPr/>
            </p:nvPicPr>
            <p:blipFill>
              <a:blip r:embed="rId15"/>
              <a:stretch>
                <a:fillRect/>
              </a:stretch>
            </p:blipFill>
            <p:spPr>
              <a:xfrm>
                <a:off x="627288" y="2318194"/>
                <a:ext cx="160156"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3" name="Ink 152">
                <a:extLst>
                  <a:ext uri="{FF2B5EF4-FFF2-40B4-BE49-F238E27FC236}">
                    <a16:creationId xmlns:a16="http://schemas.microsoft.com/office/drawing/2014/main" id="{3EC38003-E30E-456C-953C-511D7F237B92}"/>
                  </a:ext>
                </a:extLst>
              </p14:cNvPr>
              <p14:cNvContentPartPr/>
              <p14:nvPr/>
            </p14:nvContentPartPr>
            <p14:xfrm>
              <a:off x="801505" y="2139634"/>
              <a:ext cx="72360" cy="281520"/>
            </p14:xfrm>
          </p:contentPart>
        </mc:Choice>
        <mc:Fallback>
          <p:pic>
            <p:nvPicPr>
              <p:cNvPr id="153" name="Ink 152">
                <a:extLst>
                  <a:ext uri="{FF2B5EF4-FFF2-40B4-BE49-F238E27FC236}">
                    <a16:creationId xmlns:a16="http://schemas.microsoft.com/office/drawing/2014/main" id="{3EC38003-E30E-456C-953C-511D7F237B92}"/>
                  </a:ext>
                </a:extLst>
              </p:cNvPr>
              <p:cNvPicPr/>
              <p:nvPr/>
            </p:nvPicPr>
            <p:blipFill>
              <a:blip r:embed="rId17"/>
              <a:stretch>
                <a:fillRect/>
              </a:stretch>
            </p:blipFill>
            <p:spPr>
              <a:xfrm>
                <a:off x="792505" y="2130634"/>
                <a:ext cx="9000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4" name="Ink 153">
                <a:extLst>
                  <a:ext uri="{FF2B5EF4-FFF2-40B4-BE49-F238E27FC236}">
                    <a16:creationId xmlns:a16="http://schemas.microsoft.com/office/drawing/2014/main" id="{F9EF27B3-5BA5-490F-AF1D-7AD5771DF0CC}"/>
                  </a:ext>
                </a:extLst>
              </p14:cNvPr>
              <p14:cNvContentPartPr/>
              <p14:nvPr/>
            </p14:nvContentPartPr>
            <p14:xfrm>
              <a:off x="958825" y="2143954"/>
              <a:ext cx="87480" cy="253080"/>
            </p14:xfrm>
          </p:contentPart>
        </mc:Choice>
        <mc:Fallback>
          <p:pic>
            <p:nvPicPr>
              <p:cNvPr id="154" name="Ink 153">
                <a:extLst>
                  <a:ext uri="{FF2B5EF4-FFF2-40B4-BE49-F238E27FC236}">
                    <a16:creationId xmlns:a16="http://schemas.microsoft.com/office/drawing/2014/main" id="{F9EF27B3-5BA5-490F-AF1D-7AD5771DF0CC}"/>
                  </a:ext>
                </a:extLst>
              </p:cNvPr>
              <p:cNvPicPr/>
              <p:nvPr/>
            </p:nvPicPr>
            <p:blipFill>
              <a:blip r:embed="rId19"/>
              <a:stretch>
                <a:fillRect/>
              </a:stretch>
            </p:blipFill>
            <p:spPr>
              <a:xfrm>
                <a:off x="949825" y="2134954"/>
                <a:ext cx="10512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5" name="Ink 154">
                <a:extLst>
                  <a:ext uri="{FF2B5EF4-FFF2-40B4-BE49-F238E27FC236}">
                    <a16:creationId xmlns:a16="http://schemas.microsoft.com/office/drawing/2014/main" id="{7659E256-ADA2-4406-8C4C-3F43B99513F5}"/>
                  </a:ext>
                </a:extLst>
              </p14:cNvPr>
              <p14:cNvContentPartPr/>
              <p14:nvPr/>
            </p14:nvContentPartPr>
            <p14:xfrm>
              <a:off x="1085185" y="2172034"/>
              <a:ext cx="262080" cy="155160"/>
            </p14:xfrm>
          </p:contentPart>
        </mc:Choice>
        <mc:Fallback>
          <p:pic>
            <p:nvPicPr>
              <p:cNvPr id="155" name="Ink 154">
                <a:extLst>
                  <a:ext uri="{FF2B5EF4-FFF2-40B4-BE49-F238E27FC236}">
                    <a16:creationId xmlns:a16="http://schemas.microsoft.com/office/drawing/2014/main" id="{7659E256-ADA2-4406-8C4C-3F43B99513F5}"/>
                  </a:ext>
                </a:extLst>
              </p:cNvPr>
              <p:cNvPicPr/>
              <p:nvPr/>
            </p:nvPicPr>
            <p:blipFill>
              <a:blip r:embed="rId21"/>
              <a:stretch>
                <a:fillRect/>
              </a:stretch>
            </p:blipFill>
            <p:spPr>
              <a:xfrm>
                <a:off x="1076185" y="2163013"/>
                <a:ext cx="279720" cy="172841"/>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89" name="Ink 288">
                <a:extLst>
                  <a:ext uri="{FF2B5EF4-FFF2-40B4-BE49-F238E27FC236}">
                    <a16:creationId xmlns:a16="http://schemas.microsoft.com/office/drawing/2014/main" id="{DBA7CDD7-C369-43FA-A1D4-55D84F0F9A33}"/>
                  </a:ext>
                </a:extLst>
              </p14:cNvPr>
              <p14:cNvContentPartPr/>
              <p14:nvPr/>
            </p14:nvContentPartPr>
            <p14:xfrm>
              <a:off x="4022425" y="2932714"/>
              <a:ext cx="2076840" cy="1641600"/>
            </p14:xfrm>
          </p:contentPart>
        </mc:Choice>
        <mc:Fallback>
          <p:pic>
            <p:nvPicPr>
              <p:cNvPr id="289" name="Ink 288">
                <a:extLst>
                  <a:ext uri="{FF2B5EF4-FFF2-40B4-BE49-F238E27FC236}">
                    <a16:creationId xmlns:a16="http://schemas.microsoft.com/office/drawing/2014/main" id="{DBA7CDD7-C369-43FA-A1D4-55D84F0F9A33}"/>
                  </a:ext>
                </a:extLst>
              </p:cNvPr>
              <p:cNvPicPr/>
              <p:nvPr/>
            </p:nvPicPr>
            <p:blipFill>
              <a:blip r:embed="rId23"/>
              <a:stretch>
                <a:fillRect/>
              </a:stretch>
            </p:blipFill>
            <p:spPr>
              <a:xfrm>
                <a:off x="4013425" y="2923714"/>
                <a:ext cx="2094480" cy="1659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13" name="Ink 312">
                <a:extLst>
                  <a:ext uri="{FF2B5EF4-FFF2-40B4-BE49-F238E27FC236}">
                    <a16:creationId xmlns:a16="http://schemas.microsoft.com/office/drawing/2014/main" id="{0FE0B8AA-E092-4C16-85BB-E0C80D9F1C6F}"/>
                  </a:ext>
                </a:extLst>
              </p14:cNvPr>
              <p14:cNvContentPartPr/>
              <p14:nvPr/>
            </p14:nvContentPartPr>
            <p14:xfrm>
              <a:off x="8816545" y="2190754"/>
              <a:ext cx="443160" cy="473400"/>
            </p14:xfrm>
          </p:contentPart>
        </mc:Choice>
        <mc:Fallback>
          <p:pic>
            <p:nvPicPr>
              <p:cNvPr id="313" name="Ink 312">
                <a:extLst>
                  <a:ext uri="{FF2B5EF4-FFF2-40B4-BE49-F238E27FC236}">
                    <a16:creationId xmlns:a16="http://schemas.microsoft.com/office/drawing/2014/main" id="{0FE0B8AA-E092-4C16-85BB-E0C80D9F1C6F}"/>
                  </a:ext>
                </a:extLst>
              </p:cNvPr>
              <p:cNvPicPr/>
              <p:nvPr/>
            </p:nvPicPr>
            <p:blipFill>
              <a:blip r:embed="rId25"/>
              <a:stretch>
                <a:fillRect/>
              </a:stretch>
            </p:blipFill>
            <p:spPr>
              <a:xfrm>
                <a:off x="8807552" y="2181754"/>
                <a:ext cx="460786" cy="491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4" name="Ink 163">
                <a:extLst>
                  <a:ext uri="{FF2B5EF4-FFF2-40B4-BE49-F238E27FC236}">
                    <a16:creationId xmlns:a16="http://schemas.microsoft.com/office/drawing/2014/main" id="{14EC952F-E18E-4385-9688-ECC2374EFC88}"/>
                  </a:ext>
                </a:extLst>
              </p14:cNvPr>
              <p14:cNvContentPartPr/>
              <p14:nvPr/>
            </p14:nvContentPartPr>
            <p14:xfrm>
              <a:off x="2089585" y="2948554"/>
              <a:ext cx="1844640" cy="394560"/>
            </p14:xfrm>
          </p:contentPart>
        </mc:Choice>
        <mc:Fallback>
          <p:pic>
            <p:nvPicPr>
              <p:cNvPr id="164" name="Ink 163">
                <a:extLst>
                  <a:ext uri="{FF2B5EF4-FFF2-40B4-BE49-F238E27FC236}">
                    <a16:creationId xmlns:a16="http://schemas.microsoft.com/office/drawing/2014/main" id="{14EC952F-E18E-4385-9688-ECC2374EFC88}"/>
                  </a:ext>
                </a:extLst>
              </p:cNvPr>
              <p:cNvPicPr/>
              <p:nvPr/>
            </p:nvPicPr>
            <p:blipFill>
              <a:blip r:embed="rId27"/>
              <a:stretch>
                <a:fillRect/>
              </a:stretch>
            </p:blipFill>
            <p:spPr>
              <a:xfrm>
                <a:off x="2080583" y="2939562"/>
                <a:ext cx="1862283" cy="412184"/>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5" name="Ink 164">
                <a:extLst>
                  <a:ext uri="{FF2B5EF4-FFF2-40B4-BE49-F238E27FC236}">
                    <a16:creationId xmlns:a16="http://schemas.microsoft.com/office/drawing/2014/main" id="{5AADF466-330F-4EFF-8EBA-926A82C4FE1B}"/>
                  </a:ext>
                </a:extLst>
              </p14:cNvPr>
              <p14:cNvContentPartPr/>
              <p14:nvPr/>
            </p14:nvContentPartPr>
            <p14:xfrm>
              <a:off x="3736945" y="2847394"/>
              <a:ext cx="248400" cy="496800"/>
            </p14:xfrm>
          </p:contentPart>
        </mc:Choice>
        <mc:Fallback>
          <p:pic>
            <p:nvPicPr>
              <p:cNvPr id="165" name="Ink 164">
                <a:extLst>
                  <a:ext uri="{FF2B5EF4-FFF2-40B4-BE49-F238E27FC236}">
                    <a16:creationId xmlns:a16="http://schemas.microsoft.com/office/drawing/2014/main" id="{5AADF466-330F-4EFF-8EBA-926A82C4FE1B}"/>
                  </a:ext>
                </a:extLst>
              </p:cNvPr>
              <p:cNvPicPr/>
              <p:nvPr/>
            </p:nvPicPr>
            <p:blipFill>
              <a:blip r:embed="rId29"/>
              <a:stretch>
                <a:fillRect/>
              </a:stretch>
            </p:blipFill>
            <p:spPr>
              <a:xfrm>
                <a:off x="3727932" y="2838394"/>
                <a:ext cx="266066" cy="514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69" name="Ink 168">
                <a:extLst>
                  <a:ext uri="{FF2B5EF4-FFF2-40B4-BE49-F238E27FC236}">
                    <a16:creationId xmlns:a16="http://schemas.microsoft.com/office/drawing/2014/main" id="{B5F14437-C804-4E47-99A6-113280D93C28}"/>
                  </a:ext>
                </a:extLst>
              </p14:cNvPr>
              <p14:cNvContentPartPr/>
              <p14:nvPr/>
            </p14:nvContentPartPr>
            <p14:xfrm>
              <a:off x="2324665" y="2712034"/>
              <a:ext cx="247320" cy="164520"/>
            </p14:xfrm>
          </p:contentPart>
        </mc:Choice>
        <mc:Fallback>
          <p:pic>
            <p:nvPicPr>
              <p:cNvPr id="169" name="Ink 168">
                <a:extLst>
                  <a:ext uri="{FF2B5EF4-FFF2-40B4-BE49-F238E27FC236}">
                    <a16:creationId xmlns:a16="http://schemas.microsoft.com/office/drawing/2014/main" id="{B5F14437-C804-4E47-99A6-113280D93C28}"/>
                  </a:ext>
                </a:extLst>
              </p:cNvPr>
              <p:cNvPicPr/>
              <p:nvPr/>
            </p:nvPicPr>
            <p:blipFill>
              <a:blip r:embed="rId31"/>
              <a:stretch>
                <a:fillRect/>
              </a:stretch>
            </p:blipFill>
            <p:spPr>
              <a:xfrm>
                <a:off x="2315678" y="2703034"/>
                <a:ext cx="264934"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70" name="Ink 169">
                <a:extLst>
                  <a:ext uri="{FF2B5EF4-FFF2-40B4-BE49-F238E27FC236}">
                    <a16:creationId xmlns:a16="http://schemas.microsoft.com/office/drawing/2014/main" id="{B57D1F12-1216-48F6-97E7-C8CCD633F21A}"/>
                  </a:ext>
                </a:extLst>
              </p14:cNvPr>
              <p14:cNvContentPartPr/>
              <p14:nvPr/>
            </p14:nvContentPartPr>
            <p14:xfrm>
              <a:off x="2625265" y="2501074"/>
              <a:ext cx="207360" cy="326160"/>
            </p14:xfrm>
          </p:contentPart>
        </mc:Choice>
        <mc:Fallback>
          <p:pic>
            <p:nvPicPr>
              <p:cNvPr id="170" name="Ink 169">
                <a:extLst>
                  <a:ext uri="{FF2B5EF4-FFF2-40B4-BE49-F238E27FC236}">
                    <a16:creationId xmlns:a16="http://schemas.microsoft.com/office/drawing/2014/main" id="{B57D1F12-1216-48F6-97E7-C8CCD633F21A}"/>
                  </a:ext>
                </a:extLst>
              </p:cNvPr>
              <p:cNvPicPr/>
              <p:nvPr/>
            </p:nvPicPr>
            <p:blipFill>
              <a:blip r:embed="rId33"/>
              <a:stretch>
                <a:fillRect/>
              </a:stretch>
            </p:blipFill>
            <p:spPr>
              <a:xfrm>
                <a:off x="2616265" y="2492074"/>
                <a:ext cx="22500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71" name="Ink 170">
                <a:extLst>
                  <a:ext uri="{FF2B5EF4-FFF2-40B4-BE49-F238E27FC236}">
                    <a16:creationId xmlns:a16="http://schemas.microsoft.com/office/drawing/2014/main" id="{CE94AE6F-D6FB-4B2A-BC15-B266DEAD4AA0}"/>
                  </a:ext>
                </a:extLst>
              </p14:cNvPr>
              <p14:cNvContentPartPr/>
              <p14:nvPr/>
            </p14:nvContentPartPr>
            <p14:xfrm>
              <a:off x="2892745" y="2419714"/>
              <a:ext cx="217080" cy="357480"/>
            </p14:xfrm>
          </p:contentPart>
        </mc:Choice>
        <mc:Fallback>
          <p:pic>
            <p:nvPicPr>
              <p:cNvPr id="171" name="Ink 170">
                <a:extLst>
                  <a:ext uri="{FF2B5EF4-FFF2-40B4-BE49-F238E27FC236}">
                    <a16:creationId xmlns:a16="http://schemas.microsoft.com/office/drawing/2014/main" id="{CE94AE6F-D6FB-4B2A-BC15-B266DEAD4AA0}"/>
                  </a:ext>
                </a:extLst>
              </p:cNvPr>
              <p:cNvPicPr/>
              <p:nvPr/>
            </p:nvPicPr>
            <p:blipFill>
              <a:blip r:embed="rId35"/>
              <a:stretch>
                <a:fillRect/>
              </a:stretch>
            </p:blipFill>
            <p:spPr>
              <a:xfrm>
                <a:off x="2883760" y="2410714"/>
                <a:ext cx="234691"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80" name="Ink 179">
                <a:extLst>
                  <a:ext uri="{FF2B5EF4-FFF2-40B4-BE49-F238E27FC236}">
                    <a16:creationId xmlns:a16="http://schemas.microsoft.com/office/drawing/2014/main" id="{27378D59-324C-41E6-9C11-DD18371985AF}"/>
                  </a:ext>
                </a:extLst>
              </p14:cNvPr>
              <p14:cNvContentPartPr/>
              <p14:nvPr/>
            </p14:nvContentPartPr>
            <p14:xfrm>
              <a:off x="4343185" y="2252674"/>
              <a:ext cx="198000" cy="268200"/>
            </p14:xfrm>
          </p:contentPart>
        </mc:Choice>
        <mc:Fallback>
          <p:pic>
            <p:nvPicPr>
              <p:cNvPr id="180" name="Ink 179">
                <a:extLst>
                  <a:ext uri="{FF2B5EF4-FFF2-40B4-BE49-F238E27FC236}">
                    <a16:creationId xmlns:a16="http://schemas.microsoft.com/office/drawing/2014/main" id="{27378D59-324C-41E6-9C11-DD18371985AF}"/>
                  </a:ext>
                </a:extLst>
              </p:cNvPr>
              <p:cNvPicPr/>
              <p:nvPr/>
            </p:nvPicPr>
            <p:blipFill>
              <a:blip r:embed="rId37"/>
              <a:stretch>
                <a:fillRect/>
              </a:stretch>
            </p:blipFill>
            <p:spPr>
              <a:xfrm>
                <a:off x="4334185" y="2243674"/>
                <a:ext cx="21564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81" name="Ink 180">
                <a:extLst>
                  <a:ext uri="{FF2B5EF4-FFF2-40B4-BE49-F238E27FC236}">
                    <a16:creationId xmlns:a16="http://schemas.microsoft.com/office/drawing/2014/main" id="{885CDF56-9E5D-4DB0-8FFB-3AD3FF69CBC4}"/>
                  </a:ext>
                </a:extLst>
              </p14:cNvPr>
              <p14:cNvContentPartPr/>
              <p14:nvPr/>
            </p14:nvContentPartPr>
            <p14:xfrm>
              <a:off x="4649545" y="2285434"/>
              <a:ext cx="50400" cy="207720"/>
            </p14:xfrm>
          </p:contentPart>
        </mc:Choice>
        <mc:Fallback>
          <p:pic>
            <p:nvPicPr>
              <p:cNvPr id="181" name="Ink 180">
                <a:extLst>
                  <a:ext uri="{FF2B5EF4-FFF2-40B4-BE49-F238E27FC236}">
                    <a16:creationId xmlns:a16="http://schemas.microsoft.com/office/drawing/2014/main" id="{885CDF56-9E5D-4DB0-8FFB-3AD3FF69CBC4}"/>
                  </a:ext>
                </a:extLst>
              </p:cNvPr>
              <p:cNvPicPr/>
              <p:nvPr/>
            </p:nvPicPr>
            <p:blipFill>
              <a:blip r:embed="rId39"/>
              <a:stretch>
                <a:fillRect/>
              </a:stretch>
            </p:blipFill>
            <p:spPr>
              <a:xfrm>
                <a:off x="4640545" y="2276434"/>
                <a:ext cx="6804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82" name="Ink 181">
                <a:extLst>
                  <a:ext uri="{FF2B5EF4-FFF2-40B4-BE49-F238E27FC236}">
                    <a16:creationId xmlns:a16="http://schemas.microsoft.com/office/drawing/2014/main" id="{54F5FB07-FC9A-46F0-91C7-1C1500BC6A43}"/>
                  </a:ext>
                </a:extLst>
              </p14:cNvPr>
              <p14:cNvContentPartPr/>
              <p14:nvPr/>
            </p14:nvContentPartPr>
            <p14:xfrm>
              <a:off x="4605265" y="2309554"/>
              <a:ext cx="621720" cy="317160"/>
            </p14:xfrm>
          </p:contentPart>
        </mc:Choice>
        <mc:Fallback>
          <p:pic>
            <p:nvPicPr>
              <p:cNvPr id="182" name="Ink 181">
                <a:extLst>
                  <a:ext uri="{FF2B5EF4-FFF2-40B4-BE49-F238E27FC236}">
                    <a16:creationId xmlns:a16="http://schemas.microsoft.com/office/drawing/2014/main" id="{54F5FB07-FC9A-46F0-91C7-1C1500BC6A43}"/>
                  </a:ext>
                </a:extLst>
              </p:cNvPr>
              <p:cNvPicPr/>
              <p:nvPr/>
            </p:nvPicPr>
            <p:blipFill>
              <a:blip r:embed="rId41"/>
              <a:stretch>
                <a:fillRect/>
              </a:stretch>
            </p:blipFill>
            <p:spPr>
              <a:xfrm>
                <a:off x="4596265" y="2300544"/>
                <a:ext cx="639360" cy="3348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83" name="Ink 182">
                <a:extLst>
                  <a:ext uri="{FF2B5EF4-FFF2-40B4-BE49-F238E27FC236}">
                    <a16:creationId xmlns:a16="http://schemas.microsoft.com/office/drawing/2014/main" id="{819A5DD8-42EE-4623-B6CF-B44488C6529A}"/>
                  </a:ext>
                </a:extLst>
              </p14:cNvPr>
              <p14:cNvContentPartPr/>
              <p14:nvPr/>
            </p14:nvContentPartPr>
            <p14:xfrm>
              <a:off x="5277745" y="2275354"/>
              <a:ext cx="45720" cy="167400"/>
            </p14:xfrm>
          </p:contentPart>
        </mc:Choice>
        <mc:Fallback>
          <p:pic>
            <p:nvPicPr>
              <p:cNvPr id="183" name="Ink 182">
                <a:extLst>
                  <a:ext uri="{FF2B5EF4-FFF2-40B4-BE49-F238E27FC236}">
                    <a16:creationId xmlns:a16="http://schemas.microsoft.com/office/drawing/2014/main" id="{819A5DD8-42EE-4623-B6CF-B44488C6529A}"/>
                  </a:ext>
                </a:extLst>
              </p:cNvPr>
              <p:cNvPicPr/>
              <p:nvPr/>
            </p:nvPicPr>
            <p:blipFill>
              <a:blip r:embed="rId43"/>
              <a:stretch>
                <a:fillRect/>
              </a:stretch>
            </p:blipFill>
            <p:spPr>
              <a:xfrm>
                <a:off x="5268745" y="2266354"/>
                <a:ext cx="633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84" name="Ink 183">
                <a:extLst>
                  <a:ext uri="{FF2B5EF4-FFF2-40B4-BE49-F238E27FC236}">
                    <a16:creationId xmlns:a16="http://schemas.microsoft.com/office/drawing/2014/main" id="{6E09F2EA-250A-4A48-9582-96F6F3D6A6C0}"/>
                  </a:ext>
                </a:extLst>
              </p14:cNvPr>
              <p14:cNvContentPartPr/>
              <p14:nvPr/>
            </p14:nvContentPartPr>
            <p14:xfrm>
              <a:off x="5287465" y="2208034"/>
              <a:ext cx="567720" cy="458640"/>
            </p14:xfrm>
          </p:contentPart>
        </mc:Choice>
        <mc:Fallback>
          <p:pic>
            <p:nvPicPr>
              <p:cNvPr id="184" name="Ink 183">
                <a:extLst>
                  <a:ext uri="{FF2B5EF4-FFF2-40B4-BE49-F238E27FC236}">
                    <a16:creationId xmlns:a16="http://schemas.microsoft.com/office/drawing/2014/main" id="{6E09F2EA-250A-4A48-9582-96F6F3D6A6C0}"/>
                  </a:ext>
                </a:extLst>
              </p:cNvPr>
              <p:cNvPicPr/>
              <p:nvPr/>
            </p:nvPicPr>
            <p:blipFill>
              <a:blip r:embed="rId45"/>
              <a:stretch>
                <a:fillRect/>
              </a:stretch>
            </p:blipFill>
            <p:spPr>
              <a:xfrm>
                <a:off x="5278465" y="2199034"/>
                <a:ext cx="585360" cy="4762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85" name="Ink 184">
                <a:extLst>
                  <a:ext uri="{FF2B5EF4-FFF2-40B4-BE49-F238E27FC236}">
                    <a16:creationId xmlns:a16="http://schemas.microsoft.com/office/drawing/2014/main" id="{74B63225-AF64-4BA6-AE37-AFDD495867E7}"/>
                  </a:ext>
                </a:extLst>
              </p14:cNvPr>
              <p14:cNvContentPartPr/>
              <p14:nvPr/>
            </p14:nvContentPartPr>
            <p14:xfrm>
              <a:off x="4529665" y="2639314"/>
              <a:ext cx="228960" cy="295560"/>
            </p14:xfrm>
          </p:contentPart>
        </mc:Choice>
        <mc:Fallback>
          <p:pic>
            <p:nvPicPr>
              <p:cNvPr id="185" name="Ink 184">
                <a:extLst>
                  <a:ext uri="{FF2B5EF4-FFF2-40B4-BE49-F238E27FC236}">
                    <a16:creationId xmlns:a16="http://schemas.microsoft.com/office/drawing/2014/main" id="{74B63225-AF64-4BA6-AE37-AFDD495867E7}"/>
                  </a:ext>
                </a:extLst>
              </p:cNvPr>
              <p:cNvPicPr/>
              <p:nvPr/>
            </p:nvPicPr>
            <p:blipFill>
              <a:blip r:embed="rId47"/>
              <a:stretch>
                <a:fillRect/>
              </a:stretch>
            </p:blipFill>
            <p:spPr>
              <a:xfrm>
                <a:off x="4520665" y="2630314"/>
                <a:ext cx="24660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86" name="Ink 185">
                <a:extLst>
                  <a:ext uri="{FF2B5EF4-FFF2-40B4-BE49-F238E27FC236}">
                    <a16:creationId xmlns:a16="http://schemas.microsoft.com/office/drawing/2014/main" id="{B45F9257-4917-44CA-87FD-4481C4E4332B}"/>
                  </a:ext>
                </a:extLst>
              </p14:cNvPr>
              <p14:cNvContentPartPr/>
              <p14:nvPr/>
            </p14:nvContentPartPr>
            <p14:xfrm>
              <a:off x="4565665" y="2711314"/>
              <a:ext cx="380880" cy="176040"/>
            </p14:xfrm>
          </p:contentPart>
        </mc:Choice>
        <mc:Fallback>
          <p:pic>
            <p:nvPicPr>
              <p:cNvPr id="186" name="Ink 185">
                <a:extLst>
                  <a:ext uri="{FF2B5EF4-FFF2-40B4-BE49-F238E27FC236}">
                    <a16:creationId xmlns:a16="http://schemas.microsoft.com/office/drawing/2014/main" id="{B45F9257-4917-44CA-87FD-4481C4E4332B}"/>
                  </a:ext>
                </a:extLst>
              </p:cNvPr>
              <p:cNvPicPr/>
              <p:nvPr/>
            </p:nvPicPr>
            <p:blipFill>
              <a:blip r:embed="rId49"/>
              <a:stretch>
                <a:fillRect/>
              </a:stretch>
            </p:blipFill>
            <p:spPr>
              <a:xfrm>
                <a:off x="4556665" y="2702314"/>
                <a:ext cx="39852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87" name="Ink 186">
                <a:extLst>
                  <a:ext uri="{FF2B5EF4-FFF2-40B4-BE49-F238E27FC236}">
                    <a16:creationId xmlns:a16="http://schemas.microsoft.com/office/drawing/2014/main" id="{C2EFB605-83C9-4615-B404-D41FEFAFFA54}"/>
                  </a:ext>
                </a:extLst>
              </p14:cNvPr>
              <p14:cNvContentPartPr/>
              <p14:nvPr/>
            </p14:nvContentPartPr>
            <p14:xfrm>
              <a:off x="4967425" y="2686474"/>
              <a:ext cx="542880" cy="221400"/>
            </p14:xfrm>
          </p:contentPart>
        </mc:Choice>
        <mc:Fallback>
          <p:pic>
            <p:nvPicPr>
              <p:cNvPr id="187" name="Ink 186">
                <a:extLst>
                  <a:ext uri="{FF2B5EF4-FFF2-40B4-BE49-F238E27FC236}">
                    <a16:creationId xmlns:a16="http://schemas.microsoft.com/office/drawing/2014/main" id="{C2EFB605-83C9-4615-B404-D41FEFAFFA54}"/>
                  </a:ext>
                </a:extLst>
              </p:cNvPr>
              <p:cNvPicPr/>
              <p:nvPr/>
            </p:nvPicPr>
            <p:blipFill>
              <a:blip r:embed="rId51"/>
              <a:stretch>
                <a:fillRect/>
              </a:stretch>
            </p:blipFill>
            <p:spPr>
              <a:xfrm>
                <a:off x="4958425" y="2677459"/>
                <a:ext cx="560520" cy="239069"/>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88" name="Ink 187">
                <a:extLst>
                  <a:ext uri="{FF2B5EF4-FFF2-40B4-BE49-F238E27FC236}">
                    <a16:creationId xmlns:a16="http://schemas.microsoft.com/office/drawing/2014/main" id="{F1CA6FBD-FC55-4548-899C-BF6A80B66D83}"/>
                  </a:ext>
                </a:extLst>
              </p14:cNvPr>
              <p14:cNvContentPartPr/>
              <p14:nvPr/>
            </p14:nvContentPartPr>
            <p14:xfrm>
              <a:off x="4468465" y="3115594"/>
              <a:ext cx="1283400" cy="1143720"/>
            </p14:xfrm>
          </p:contentPart>
        </mc:Choice>
        <mc:Fallback>
          <p:pic>
            <p:nvPicPr>
              <p:cNvPr id="188" name="Ink 187">
                <a:extLst>
                  <a:ext uri="{FF2B5EF4-FFF2-40B4-BE49-F238E27FC236}">
                    <a16:creationId xmlns:a16="http://schemas.microsoft.com/office/drawing/2014/main" id="{F1CA6FBD-FC55-4548-899C-BF6A80B66D83}"/>
                  </a:ext>
                </a:extLst>
              </p:cNvPr>
              <p:cNvPicPr/>
              <p:nvPr/>
            </p:nvPicPr>
            <p:blipFill>
              <a:blip r:embed="rId53"/>
              <a:stretch>
                <a:fillRect/>
              </a:stretch>
            </p:blipFill>
            <p:spPr>
              <a:xfrm>
                <a:off x="4459465" y="3106594"/>
                <a:ext cx="1301040" cy="11613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89" name="Ink 188">
                <a:extLst>
                  <a:ext uri="{FF2B5EF4-FFF2-40B4-BE49-F238E27FC236}">
                    <a16:creationId xmlns:a16="http://schemas.microsoft.com/office/drawing/2014/main" id="{1DD21873-77E2-4A0F-8077-9D8EE0B963BD}"/>
                  </a:ext>
                </a:extLst>
              </p14:cNvPr>
              <p14:cNvContentPartPr/>
              <p14:nvPr/>
            </p14:nvContentPartPr>
            <p14:xfrm>
              <a:off x="4720465" y="3345994"/>
              <a:ext cx="811440" cy="162000"/>
            </p14:xfrm>
          </p:contentPart>
        </mc:Choice>
        <mc:Fallback>
          <p:pic>
            <p:nvPicPr>
              <p:cNvPr id="189" name="Ink 188">
                <a:extLst>
                  <a:ext uri="{FF2B5EF4-FFF2-40B4-BE49-F238E27FC236}">
                    <a16:creationId xmlns:a16="http://schemas.microsoft.com/office/drawing/2014/main" id="{1DD21873-77E2-4A0F-8077-9D8EE0B963BD}"/>
                  </a:ext>
                </a:extLst>
              </p:cNvPr>
              <p:cNvPicPr/>
              <p:nvPr/>
            </p:nvPicPr>
            <p:blipFill>
              <a:blip r:embed="rId55"/>
              <a:stretch>
                <a:fillRect/>
              </a:stretch>
            </p:blipFill>
            <p:spPr>
              <a:xfrm>
                <a:off x="4711461" y="3336974"/>
                <a:ext cx="829088" cy="179679"/>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90" name="Ink 189">
                <a:extLst>
                  <a:ext uri="{FF2B5EF4-FFF2-40B4-BE49-F238E27FC236}">
                    <a16:creationId xmlns:a16="http://schemas.microsoft.com/office/drawing/2014/main" id="{591B7AEB-D77D-468B-8691-6030F3DD4F6E}"/>
                  </a:ext>
                </a:extLst>
              </p14:cNvPr>
              <p14:cNvContentPartPr/>
              <p14:nvPr/>
            </p14:nvContentPartPr>
            <p14:xfrm>
              <a:off x="4740985" y="3619594"/>
              <a:ext cx="785880" cy="101160"/>
            </p14:xfrm>
          </p:contentPart>
        </mc:Choice>
        <mc:Fallback>
          <p:pic>
            <p:nvPicPr>
              <p:cNvPr id="190" name="Ink 189">
                <a:extLst>
                  <a:ext uri="{FF2B5EF4-FFF2-40B4-BE49-F238E27FC236}">
                    <a16:creationId xmlns:a16="http://schemas.microsoft.com/office/drawing/2014/main" id="{591B7AEB-D77D-468B-8691-6030F3DD4F6E}"/>
                  </a:ext>
                </a:extLst>
              </p:cNvPr>
              <p:cNvPicPr/>
              <p:nvPr/>
            </p:nvPicPr>
            <p:blipFill>
              <a:blip r:embed="rId57"/>
              <a:stretch>
                <a:fillRect/>
              </a:stretch>
            </p:blipFill>
            <p:spPr>
              <a:xfrm>
                <a:off x="4731989" y="3610594"/>
                <a:ext cx="803512"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91" name="Ink 190">
                <a:extLst>
                  <a:ext uri="{FF2B5EF4-FFF2-40B4-BE49-F238E27FC236}">
                    <a16:creationId xmlns:a16="http://schemas.microsoft.com/office/drawing/2014/main" id="{203C0A16-EB47-4EA4-8D28-5A4EA84D1B18}"/>
                  </a:ext>
                </a:extLst>
              </p14:cNvPr>
              <p14:cNvContentPartPr/>
              <p14:nvPr/>
            </p14:nvContentPartPr>
            <p14:xfrm>
              <a:off x="4759705" y="3860434"/>
              <a:ext cx="771840" cy="129600"/>
            </p14:xfrm>
          </p:contentPart>
        </mc:Choice>
        <mc:Fallback>
          <p:pic>
            <p:nvPicPr>
              <p:cNvPr id="191" name="Ink 190">
                <a:extLst>
                  <a:ext uri="{FF2B5EF4-FFF2-40B4-BE49-F238E27FC236}">
                    <a16:creationId xmlns:a16="http://schemas.microsoft.com/office/drawing/2014/main" id="{203C0A16-EB47-4EA4-8D28-5A4EA84D1B18}"/>
                  </a:ext>
                </a:extLst>
              </p:cNvPr>
              <p:cNvPicPr/>
              <p:nvPr/>
            </p:nvPicPr>
            <p:blipFill>
              <a:blip r:embed="rId59"/>
              <a:stretch>
                <a:fillRect/>
              </a:stretch>
            </p:blipFill>
            <p:spPr>
              <a:xfrm>
                <a:off x="4750705" y="3851434"/>
                <a:ext cx="78948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23" name="Ink 222">
                <a:extLst>
                  <a:ext uri="{FF2B5EF4-FFF2-40B4-BE49-F238E27FC236}">
                    <a16:creationId xmlns:a16="http://schemas.microsoft.com/office/drawing/2014/main" id="{0454BD05-2D33-4393-8A80-9406D1F96F28}"/>
                  </a:ext>
                </a:extLst>
              </p14:cNvPr>
              <p14:cNvContentPartPr/>
              <p14:nvPr/>
            </p14:nvContentPartPr>
            <p14:xfrm>
              <a:off x="6121225" y="2987434"/>
              <a:ext cx="2453400" cy="331200"/>
            </p14:xfrm>
          </p:contentPart>
        </mc:Choice>
        <mc:Fallback>
          <p:pic>
            <p:nvPicPr>
              <p:cNvPr id="223" name="Ink 222">
                <a:extLst>
                  <a:ext uri="{FF2B5EF4-FFF2-40B4-BE49-F238E27FC236}">
                    <a16:creationId xmlns:a16="http://schemas.microsoft.com/office/drawing/2014/main" id="{0454BD05-2D33-4393-8A80-9406D1F96F28}"/>
                  </a:ext>
                </a:extLst>
              </p:cNvPr>
              <p:cNvPicPr/>
              <p:nvPr/>
            </p:nvPicPr>
            <p:blipFill>
              <a:blip r:embed="rId61"/>
              <a:stretch>
                <a:fillRect/>
              </a:stretch>
            </p:blipFill>
            <p:spPr>
              <a:xfrm>
                <a:off x="6112225" y="2978434"/>
                <a:ext cx="247104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24" name="Ink 223">
                <a:extLst>
                  <a:ext uri="{FF2B5EF4-FFF2-40B4-BE49-F238E27FC236}">
                    <a16:creationId xmlns:a16="http://schemas.microsoft.com/office/drawing/2014/main" id="{F67D95DD-7208-41E8-9CC1-FAC97D63B6A5}"/>
                  </a:ext>
                </a:extLst>
              </p14:cNvPr>
              <p14:cNvContentPartPr/>
              <p14:nvPr/>
            </p14:nvContentPartPr>
            <p14:xfrm>
              <a:off x="8440345" y="2908594"/>
              <a:ext cx="189360" cy="438480"/>
            </p14:xfrm>
          </p:contentPart>
        </mc:Choice>
        <mc:Fallback>
          <p:pic>
            <p:nvPicPr>
              <p:cNvPr id="224" name="Ink 223">
                <a:extLst>
                  <a:ext uri="{FF2B5EF4-FFF2-40B4-BE49-F238E27FC236}">
                    <a16:creationId xmlns:a16="http://schemas.microsoft.com/office/drawing/2014/main" id="{F67D95DD-7208-41E8-9CC1-FAC97D63B6A5}"/>
                  </a:ext>
                </a:extLst>
              </p:cNvPr>
              <p:cNvPicPr/>
              <p:nvPr/>
            </p:nvPicPr>
            <p:blipFill>
              <a:blip r:embed="rId63"/>
              <a:stretch>
                <a:fillRect/>
              </a:stretch>
            </p:blipFill>
            <p:spPr>
              <a:xfrm>
                <a:off x="8431345" y="2899594"/>
                <a:ext cx="207000" cy="456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25" name="Ink 224">
                <a:extLst>
                  <a:ext uri="{FF2B5EF4-FFF2-40B4-BE49-F238E27FC236}">
                    <a16:creationId xmlns:a16="http://schemas.microsoft.com/office/drawing/2014/main" id="{0DF29E04-CEF0-4796-B880-AF1B282EB68C}"/>
                  </a:ext>
                </a:extLst>
              </p14:cNvPr>
              <p14:cNvContentPartPr/>
              <p14:nvPr/>
            </p14:nvContentPartPr>
            <p14:xfrm>
              <a:off x="6671665" y="2503954"/>
              <a:ext cx="199080" cy="268200"/>
            </p14:xfrm>
          </p:contentPart>
        </mc:Choice>
        <mc:Fallback>
          <p:pic>
            <p:nvPicPr>
              <p:cNvPr id="225" name="Ink 224">
                <a:extLst>
                  <a:ext uri="{FF2B5EF4-FFF2-40B4-BE49-F238E27FC236}">
                    <a16:creationId xmlns:a16="http://schemas.microsoft.com/office/drawing/2014/main" id="{0DF29E04-CEF0-4796-B880-AF1B282EB68C}"/>
                  </a:ext>
                </a:extLst>
              </p:cNvPr>
              <p:cNvPicPr/>
              <p:nvPr/>
            </p:nvPicPr>
            <p:blipFill>
              <a:blip r:embed="rId65"/>
              <a:stretch>
                <a:fillRect/>
              </a:stretch>
            </p:blipFill>
            <p:spPr>
              <a:xfrm>
                <a:off x="6662665" y="2494954"/>
                <a:ext cx="21672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26" name="Ink 225">
                <a:extLst>
                  <a:ext uri="{FF2B5EF4-FFF2-40B4-BE49-F238E27FC236}">
                    <a16:creationId xmlns:a16="http://schemas.microsoft.com/office/drawing/2014/main" id="{C86460EE-F577-45CA-80A3-B9FD33B30724}"/>
                  </a:ext>
                </a:extLst>
              </p14:cNvPr>
              <p14:cNvContentPartPr/>
              <p14:nvPr/>
            </p14:nvContentPartPr>
            <p14:xfrm>
              <a:off x="6843025" y="2560474"/>
              <a:ext cx="100800" cy="176400"/>
            </p14:xfrm>
          </p:contentPart>
        </mc:Choice>
        <mc:Fallback>
          <p:pic>
            <p:nvPicPr>
              <p:cNvPr id="226" name="Ink 225">
                <a:extLst>
                  <a:ext uri="{FF2B5EF4-FFF2-40B4-BE49-F238E27FC236}">
                    <a16:creationId xmlns:a16="http://schemas.microsoft.com/office/drawing/2014/main" id="{C86460EE-F577-45CA-80A3-B9FD33B30724}"/>
                  </a:ext>
                </a:extLst>
              </p:cNvPr>
              <p:cNvPicPr/>
              <p:nvPr/>
            </p:nvPicPr>
            <p:blipFill>
              <a:blip r:embed="rId67"/>
              <a:stretch>
                <a:fillRect/>
              </a:stretch>
            </p:blipFill>
            <p:spPr>
              <a:xfrm>
                <a:off x="6833993" y="2551474"/>
                <a:ext cx="118503"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27" name="Ink 226">
                <a:extLst>
                  <a:ext uri="{FF2B5EF4-FFF2-40B4-BE49-F238E27FC236}">
                    <a16:creationId xmlns:a16="http://schemas.microsoft.com/office/drawing/2014/main" id="{E35EC2E4-5A56-4D41-85E0-04E4824A988C}"/>
                  </a:ext>
                </a:extLst>
              </p14:cNvPr>
              <p14:cNvContentPartPr/>
              <p14:nvPr/>
            </p14:nvContentPartPr>
            <p14:xfrm>
              <a:off x="6993505" y="2519074"/>
              <a:ext cx="279000" cy="180000"/>
            </p14:xfrm>
          </p:contentPart>
        </mc:Choice>
        <mc:Fallback>
          <p:pic>
            <p:nvPicPr>
              <p:cNvPr id="227" name="Ink 226">
                <a:extLst>
                  <a:ext uri="{FF2B5EF4-FFF2-40B4-BE49-F238E27FC236}">
                    <a16:creationId xmlns:a16="http://schemas.microsoft.com/office/drawing/2014/main" id="{E35EC2E4-5A56-4D41-85E0-04E4824A988C}"/>
                  </a:ext>
                </a:extLst>
              </p:cNvPr>
              <p:cNvPicPr/>
              <p:nvPr/>
            </p:nvPicPr>
            <p:blipFill>
              <a:blip r:embed="rId69"/>
              <a:stretch>
                <a:fillRect/>
              </a:stretch>
            </p:blipFill>
            <p:spPr>
              <a:xfrm>
                <a:off x="6984505" y="2510074"/>
                <a:ext cx="29664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28" name="Ink 227">
                <a:extLst>
                  <a:ext uri="{FF2B5EF4-FFF2-40B4-BE49-F238E27FC236}">
                    <a16:creationId xmlns:a16="http://schemas.microsoft.com/office/drawing/2014/main" id="{5781704C-7C94-45AC-8E48-4FFB8E647CEE}"/>
                  </a:ext>
                </a:extLst>
              </p14:cNvPr>
              <p14:cNvContentPartPr/>
              <p14:nvPr/>
            </p14:nvContentPartPr>
            <p14:xfrm>
              <a:off x="7328665" y="2477314"/>
              <a:ext cx="315720" cy="168120"/>
            </p14:xfrm>
          </p:contentPart>
        </mc:Choice>
        <mc:Fallback>
          <p:pic>
            <p:nvPicPr>
              <p:cNvPr id="228" name="Ink 227">
                <a:extLst>
                  <a:ext uri="{FF2B5EF4-FFF2-40B4-BE49-F238E27FC236}">
                    <a16:creationId xmlns:a16="http://schemas.microsoft.com/office/drawing/2014/main" id="{5781704C-7C94-45AC-8E48-4FFB8E647CEE}"/>
                  </a:ext>
                </a:extLst>
              </p:cNvPr>
              <p:cNvPicPr/>
              <p:nvPr/>
            </p:nvPicPr>
            <p:blipFill>
              <a:blip r:embed="rId71"/>
              <a:stretch>
                <a:fillRect/>
              </a:stretch>
            </p:blipFill>
            <p:spPr>
              <a:xfrm>
                <a:off x="7319665" y="2468314"/>
                <a:ext cx="3333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29" name="Ink 228">
                <a:extLst>
                  <a:ext uri="{FF2B5EF4-FFF2-40B4-BE49-F238E27FC236}">
                    <a16:creationId xmlns:a16="http://schemas.microsoft.com/office/drawing/2014/main" id="{EB22977D-551E-4032-94A1-88482F381F98}"/>
                  </a:ext>
                </a:extLst>
              </p14:cNvPr>
              <p14:cNvContentPartPr/>
              <p14:nvPr/>
            </p14:nvContentPartPr>
            <p14:xfrm>
              <a:off x="7708105" y="2400634"/>
              <a:ext cx="47520" cy="225720"/>
            </p14:xfrm>
          </p:contentPart>
        </mc:Choice>
        <mc:Fallback>
          <p:pic>
            <p:nvPicPr>
              <p:cNvPr id="229" name="Ink 228">
                <a:extLst>
                  <a:ext uri="{FF2B5EF4-FFF2-40B4-BE49-F238E27FC236}">
                    <a16:creationId xmlns:a16="http://schemas.microsoft.com/office/drawing/2014/main" id="{EB22977D-551E-4032-94A1-88482F381F98}"/>
                  </a:ext>
                </a:extLst>
              </p:cNvPr>
              <p:cNvPicPr/>
              <p:nvPr/>
            </p:nvPicPr>
            <p:blipFill>
              <a:blip r:embed="rId73"/>
              <a:stretch>
                <a:fillRect/>
              </a:stretch>
            </p:blipFill>
            <p:spPr>
              <a:xfrm>
                <a:off x="7699105" y="2391634"/>
                <a:ext cx="6516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30" name="Ink 229">
                <a:extLst>
                  <a:ext uri="{FF2B5EF4-FFF2-40B4-BE49-F238E27FC236}">
                    <a16:creationId xmlns:a16="http://schemas.microsoft.com/office/drawing/2014/main" id="{A8589C59-8F26-4EC6-82DD-81AB6E40684C}"/>
                  </a:ext>
                </a:extLst>
              </p14:cNvPr>
              <p14:cNvContentPartPr/>
              <p14:nvPr/>
            </p14:nvContentPartPr>
            <p14:xfrm>
              <a:off x="7845625" y="2372554"/>
              <a:ext cx="208800" cy="271080"/>
            </p14:xfrm>
          </p:contentPart>
        </mc:Choice>
        <mc:Fallback>
          <p:pic>
            <p:nvPicPr>
              <p:cNvPr id="230" name="Ink 229">
                <a:extLst>
                  <a:ext uri="{FF2B5EF4-FFF2-40B4-BE49-F238E27FC236}">
                    <a16:creationId xmlns:a16="http://schemas.microsoft.com/office/drawing/2014/main" id="{A8589C59-8F26-4EC6-82DD-81AB6E40684C}"/>
                  </a:ext>
                </a:extLst>
              </p:cNvPr>
              <p:cNvPicPr/>
              <p:nvPr/>
            </p:nvPicPr>
            <p:blipFill>
              <a:blip r:embed="rId75"/>
              <a:stretch>
                <a:fillRect/>
              </a:stretch>
            </p:blipFill>
            <p:spPr>
              <a:xfrm>
                <a:off x="7836625" y="2363554"/>
                <a:ext cx="22644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91" name="Ink 290">
                <a:extLst>
                  <a:ext uri="{FF2B5EF4-FFF2-40B4-BE49-F238E27FC236}">
                    <a16:creationId xmlns:a16="http://schemas.microsoft.com/office/drawing/2014/main" id="{30194613-ED4C-47AE-A9C8-D122FF4B19B8}"/>
                  </a:ext>
                </a:extLst>
              </p14:cNvPr>
              <p14:cNvContentPartPr/>
              <p14:nvPr/>
            </p14:nvContentPartPr>
            <p14:xfrm>
              <a:off x="9953065" y="1989874"/>
              <a:ext cx="1130760" cy="858240"/>
            </p14:xfrm>
          </p:contentPart>
        </mc:Choice>
        <mc:Fallback>
          <p:pic>
            <p:nvPicPr>
              <p:cNvPr id="291" name="Ink 290">
                <a:extLst>
                  <a:ext uri="{FF2B5EF4-FFF2-40B4-BE49-F238E27FC236}">
                    <a16:creationId xmlns:a16="http://schemas.microsoft.com/office/drawing/2014/main" id="{30194613-ED4C-47AE-A9C8-D122FF4B19B8}"/>
                  </a:ext>
                </a:extLst>
              </p:cNvPr>
              <p:cNvPicPr/>
              <p:nvPr/>
            </p:nvPicPr>
            <p:blipFill>
              <a:blip r:embed="rId77"/>
              <a:stretch>
                <a:fillRect/>
              </a:stretch>
            </p:blipFill>
            <p:spPr>
              <a:xfrm>
                <a:off x="9944068" y="1980874"/>
                <a:ext cx="1148394" cy="8758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92" name="Ink 291">
                <a:extLst>
                  <a:ext uri="{FF2B5EF4-FFF2-40B4-BE49-F238E27FC236}">
                    <a16:creationId xmlns:a16="http://schemas.microsoft.com/office/drawing/2014/main" id="{8AACF05D-09C4-45B6-986C-B144D0C51FE3}"/>
                  </a:ext>
                </a:extLst>
              </p14:cNvPr>
              <p14:cNvContentPartPr/>
              <p14:nvPr/>
            </p14:nvContentPartPr>
            <p14:xfrm>
              <a:off x="9956665" y="2628874"/>
              <a:ext cx="975240" cy="100800"/>
            </p14:xfrm>
          </p:contentPart>
        </mc:Choice>
        <mc:Fallback>
          <p:pic>
            <p:nvPicPr>
              <p:cNvPr id="292" name="Ink 291">
                <a:extLst>
                  <a:ext uri="{FF2B5EF4-FFF2-40B4-BE49-F238E27FC236}">
                    <a16:creationId xmlns:a16="http://schemas.microsoft.com/office/drawing/2014/main" id="{8AACF05D-09C4-45B6-986C-B144D0C51FE3}"/>
                  </a:ext>
                </a:extLst>
              </p:cNvPr>
              <p:cNvPicPr/>
              <p:nvPr/>
            </p:nvPicPr>
            <p:blipFill>
              <a:blip r:embed="rId79"/>
              <a:stretch>
                <a:fillRect/>
              </a:stretch>
            </p:blipFill>
            <p:spPr>
              <a:xfrm>
                <a:off x="9947665" y="2619906"/>
                <a:ext cx="992880" cy="118377"/>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93" name="Ink 292">
                <a:extLst>
                  <a:ext uri="{FF2B5EF4-FFF2-40B4-BE49-F238E27FC236}">
                    <a16:creationId xmlns:a16="http://schemas.microsoft.com/office/drawing/2014/main" id="{DAC762DF-9B36-460D-8B17-C78F0FD08890}"/>
                  </a:ext>
                </a:extLst>
              </p14:cNvPr>
              <p14:cNvContentPartPr/>
              <p14:nvPr/>
            </p14:nvContentPartPr>
            <p14:xfrm>
              <a:off x="10691785" y="1880074"/>
              <a:ext cx="307440" cy="256680"/>
            </p14:xfrm>
          </p:contentPart>
        </mc:Choice>
        <mc:Fallback>
          <p:pic>
            <p:nvPicPr>
              <p:cNvPr id="293" name="Ink 292">
                <a:extLst>
                  <a:ext uri="{FF2B5EF4-FFF2-40B4-BE49-F238E27FC236}">
                    <a16:creationId xmlns:a16="http://schemas.microsoft.com/office/drawing/2014/main" id="{DAC762DF-9B36-460D-8B17-C78F0FD08890}"/>
                  </a:ext>
                </a:extLst>
              </p:cNvPr>
              <p:cNvPicPr/>
              <p:nvPr/>
            </p:nvPicPr>
            <p:blipFill>
              <a:blip r:embed="rId81"/>
              <a:stretch>
                <a:fillRect/>
              </a:stretch>
            </p:blipFill>
            <p:spPr>
              <a:xfrm>
                <a:off x="10682785" y="1871074"/>
                <a:ext cx="32508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94" name="Ink 293">
                <a:extLst>
                  <a:ext uri="{FF2B5EF4-FFF2-40B4-BE49-F238E27FC236}">
                    <a16:creationId xmlns:a16="http://schemas.microsoft.com/office/drawing/2014/main" id="{C0DD32F5-1886-4690-8B05-6090FCAA0638}"/>
                  </a:ext>
                </a:extLst>
              </p14:cNvPr>
              <p14:cNvContentPartPr/>
              <p14:nvPr/>
            </p14:nvContentPartPr>
            <p14:xfrm>
              <a:off x="10459225" y="1631314"/>
              <a:ext cx="147600" cy="246240"/>
            </p14:xfrm>
          </p:contentPart>
        </mc:Choice>
        <mc:Fallback>
          <p:pic>
            <p:nvPicPr>
              <p:cNvPr id="294" name="Ink 293">
                <a:extLst>
                  <a:ext uri="{FF2B5EF4-FFF2-40B4-BE49-F238E27FC236}">
                    <a16:creationId xmlns:a16="http://schemas.microsoft.com/office/drawing/2014/main" id="{C0DD32F5-1886-4690-8B05-6090FCAA0638}"/>
                  </a:ext>
                </a:extLst>
              </p:cNvPr>
              <p:cNvPicPr/>
              <p:nvPr/>
            </p:nvPicPr>
            <p:blipFill>
              <a:blip r:embed="rId83"/>
              <a:stretch>
                <a:fillRect/>
              </a:stretch>
            </p:blipFill>
            <p:spPr>
              <a:xfrm>
                <a:off x="10450225" y="1622314"/>
                <a:ext cx="1652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95" name="Ink 294">
                <a:extLst>
                  <a:ext uri="{FF2B5EF4-FFF2-40B4-BE49-F238E27FC236}">
                    <a16:creationId xmlns:a16="http://schemas.microsoft.com/office/drawing/2014/main" id="{355E29E0-1FB3-4EC9-B342-EE8386A826A3}"/>
                  </a:ext>
                </a:extLst>
              </p14:cNvPr>
              <p14:cNvContentPartPr/>
              <p14:nvPr/>
            </p14:nvContentPartPr>
            <p14:xfrm>
              <a:off x="10580545" y="1506034"/>
              <a:ext cx="95400" cy="253440"/>
            </p14:xfrm>
          </p:contentPart>
        </mc:Choice>
        <mc:Fallback>
          <p:pic>
            <p:nvPicPr>
              <p:cNvPr id="295" name="Ink 294">
                <a:extLst>
                  <a:ext uri="{FF2B5EF4-FFF2-40B4-BE49-F238E27FC236}">
                    <a16:creationId xmlns:a16="http://schemas.microsoft.com/office/drawing/2014/main" id="{355E29E0-1FB3-4EC9-B342-EE8386A826A3}"/>
                  </a:ext>
                </a:extLst>
              </p:cNvPr>
              <p:cNvPicPr/>
              <p:nvPr/>
            </p:nvPicPr>
            <p:blipFill>
              <a:blip r:embed="rId85"/>
              <a:stretch>
                <a:fillRect/>
              </a:stretch>
            </p:blipFill>
            <p:spPr>
              <a:xfrm>
                <a:off x="10571545" y="1497034"/>
                <a:ext cx="11304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96" name="Ink 295">
                <a:extLst>
                  <a:ext uri="{FF2B5EF4-FFF2-40B4-BE49-F238E27FC236}">
                    <a16:creationId xmlns:a16="http://schemas.microsoft.com/office/drawing/2014/main" id="{DBDBEA0F-B265-4EAD-A40E-4A73A6CE0385}"/>
                  </a:ext>
                </a:extLst>
              </p14:cNvPr>
              <p14:cNvContentPartPr/>
              <p14:nvPr/>
            </p14:nvContentPartPr>
            <p14:xfrm>
              <a:off x="10864585" y="1489834"/>
              <a:ext cx="113040" cy="265680"/>
            </p14:xfrm>
          </p:contentPart>
        </mc:Choice>
        <mc:Fallback>
          <p:pic>
            <p:nvPicPr>
              <p:cNvPr id="296" name="Ink 295">
                <a:extLst>
                  <a:ext uri="{FF2B5EF4-FFF2-40B4-BE49-F238E27FC236}">
                    <a16:creationId xmlns:a16="http://schemas.microsoft.com/office/drawing/2014/main" id="{DBDBEA0F-B265-4EAD-A40E-4A73A6CE0385}"/>
                  </a:ext>
                </a:extLst>
              </p:cNvPr>
              <p:cNvPicPr/>
              <p:nvPr/>
            </p:nvPicPr>
            <p:blipFill>
              <a:blip r:embed="rId87"/>
              <a:stretch>
                <a:fillRect/>
              </a:stretch>
            </p:blipFill>
            <p:spPr>
              <a:xfrm>
                <a:off x="10855585" y="1480834"/>
                <a:ext cx="13068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97" name="Ink 296">
                <a:extLst>
                  <a:ext uri="{FF2B5EF4-FFF2-40B4-BE49-F238E27FC236}">
                    <a16:creationId xmlns:a16="http://schemas.microsoft.com/office/drawing/2014/main" id="{85CF4CC6-6EBC-445A-976E-D9817DB289D9}"/>
                  </a:ext>
                </a:extLst>
              </p14:cNvPr>
              <p14:cNvContentPartPr/>
              <p14:nvPr/>
            </p14:nvContentPartPr>
            <p14:xfrm>
              <a:off x="11065465" y="1773874"/>
              <a:ext cx="217080" cy="106920"/>
            </p14:xfrm>
          </p:contentPart>
        </mc:Choice>
        <mc:Fallback>
          <p:pic>
            <p:nvPicPr>
              <p:cNvPr id="297" name="Ink 296">
                <a:extLst>
                  <a:ext uri="{FF2B5EF4-FFF2-40B4-BE49-F238E27FC236}">
                    <a16:creationId xmlns:a16="http://schemas.microsoft.com/office/drawing/2014/main" id="{85CF4CC6-6EBC-445A-976E-D9817DB289D9}"/>
                  </a:ext>
                </a:extLst>
              </p:cNvPr>
              <p:cNvPicPr/>
              <p:nvPr/>
            </p:nvPicPr>
            <p:blipFill>
              <a:blip r:embed="rId89"/>
              <a:stretch>
                <a:fillRect/>
              </a:stretch>
            </p:blipFill>
            <p:spPr>
              <a:xfrm>
                <a:off x="11056465" y="1764874"/>
                <a:ext cx="23472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98" name="Ink 297">
                <a:extLst>
                  <a:ext uri="{FF2B5EF4-FFF2-40B4-BE49-F238E27FC236}">
                    <a16:creationId xmlns:a16="http://schemas.microsoft.com/office/drawing/2014/main" id="{9C6CA487-ACDA-4B7B-988E-528FAC92E216}"/>
                  </a:ext>
                </a:extLst>
              </p14:cNvPr>
              <p14:cNvContentPartPr/>
              <p14:nvPr/>
            </p14:nvContentPartPr>
            <p14:xfrm>
              <a:off x="10824985" y="1989514"/>
              <a:ext cx="82080" cy="39960"/>
            </p14:xfrm>
          </p:contentPart>
        </mc:Choice>
        <mc:Fallback>
          <p:pic>
            <p:nvPicPr>
              <p:cNvPr id="298" name="Ink 297">
                <a:extLst>
                  <a:ext uri="{FF2B5EF4-FFF2-40B4-BE49-F238E27FC236}">
                    <a16:creationId xmlns:a16="http://schemas.microsoft.com/office/drawing/2014/main" id="{9C6CA487-ACDA-4B7B-988E-528FAC92E216}"/>
                  </a:ext>
                </a:extLst>
              </p:cNvPr>
              <p:cNvPicPr/>
              <p:nvPr/>
            </p:nvPicPr>
            <p:blipFill>
              <a:blip r:embed="rId91"/>
              <a:stretch>
                <a:fillRect/>
              </a:stretch>
            </p:blipFill>
            <p:spPr>
              <a:xfrm>
                <a:off x="10816024" y="1980594"/>
                <a:ext cx="99643" cy="57443"/>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00" name="Ink 299">
                <a:extLst>
                  <a:ext uri="{FF2B5EF4-FFF2-40B4-BE49-F238E27FC236}">
                    <a16:creationId xmlns:a16="http://schemas.microsoft.com/office/drawing/2014/main" id="{D31937F7-2691-4422-94A8-03091E1D36E5}"/>
                  </a:ext>
                </a:extLst>
              </p14:cNvPr>
              <p14:cNvContentPartPr/>
              <p14:nvPr/>
            </p14:nvContentPartPr>
            <p14:xfrm>
              <a:off x="10281745" y="2172754"/>
              <a:ext cx="445320" cy="448200"/>
            </p14:xfrm>
          </p:contentPart>
        </mc:Choice>
        <mc:Fallback>
          <p:pic>
            <p:nvPicPr>
              <p:cNvPr id="300" name="Ink 299">
                <a:extLst>
                  <a:ext uri="{FF2B5EF4-FFF2-40B4-BE49-F238E27FC236}">
                    <a16:creationId xmlns:a16="http://schemas.microsoft.com/office/drawing/2014/main" id="{D31937F7-2691-4422-94A8-03091E1D36E5}"/>
                  </a:ext>
                </a:extLst>
              </p:cNvPr>
              <p:cNvPicPr/>
              <p:nvPr/>
            </p:nvPicPr>
            <p:blipFill>
              <a:blip r:embed="rId93"/>
              <a:stretch>
                <a:fillRect/>
              </a:stretch>
            </p:blipFill>
            <p:spPr>
              <a:xfrm>
                <a:off x="10272745" y="2163754"/>
                <a:ext cx="462960" cy="4658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301" name="Ink 300">
                <a:extLst>
                  <a:ext uri="{FF2B5EF4-FFF2-40B4-BE49-F238E27FC236}">
                    <a16:creationId xmlns:a16="http://schemas.microsoft.com/office/drawing/2014/main" id="{6363587C-4339-43C7-80F1-03334FB58465}"/>
                  </a:ext>
                </a:extLst>
              </p14:cNvPr>
              <p14:cNvContentPartPr/>
              <p14:nvPr/>
            </p14:nvContentPartPr>
            <p14:xfrm>
              <a:off x="10353385" y="2238994"/>
              <a:ext cx="330840" cy="328320"/>
            </p14:xfrm>
          </p:contentPart>
        </mc:Choice>
        <mc:Fallback>
          <p:pic>
            <p:nvPicPr>
              <p:cNvPr id="301" name="Ink 300">
                <a:extLst>
                  <a:ext uri="{FF2B5EF4-FFF2-40B4-BE49-F238E27FC236}">
                    <a16:creationId xmlns:a16="http://schemas.microsoft.com/office/drawing/2014/main" id="{6363587C-4339-43C7-80F1-03334FB58465}"/>
                  </a:ext>
                </a:extLst>
              </p:cNvPr>
              <p:cNvPicPr/>
              <p:nvPr/>
            </p:nvPicPr>
            <p:blipFill>
              <a:blip r:embed="rId95"/>
              <a:stretch>
                <a:fillRect/>
              </a:stretch>
            </p:blipFill>
            <p:spPr>
              <a:xfrm>
                <a:off x="10344385" y="2229994"/>
                <a:ext cx="34848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302" name="Ink 301">
                <a:extLst>
                  <a:ext uri="{FF2B5EF4-FFF2-40B4-BE49-F238E27FC236}">
                    <a16:creationId xmlns:a16="http://schemas.microsoft.com/office/drawing/2014/main" id="{BD3D8815-B133-4112-BB1F-DB1481ACA1B8}"/>
                  </a:ext>
                </a:extLst>
              </p14:cNvPr>
              <p14:cNvContentPartPr/>
              <p14:nvPr/>
            </p14:nvContentPartPr>
            <p14:xfrm>
              <a:off x="10128745" y="2104714"/>
              <a:ext cx="91800" cy="92160"/>
            </p14:xfrm>
          </p:contentPart>
        </mc:Choice>
        <mc:Fallback>
          <p:pic>
            <p:nvPicPr>
              <p:cNvPr id="302" name="Ink 301">
                <a:extLst>
                  <a:ext uri="{FF2B5EF4-FFF2-40B4-BE49-F238E27FC236}">
                    <a16:creationId xmlns:a16="http://schemas.microsoft.com/office/drawing/2014/main" id="{BD3D8815-B133-4112-BB1F-DB1481ACA1B8}"/>
                  </a:ext>
                </a:extLst>
              </p:cNvPr>
              <p:cNvPicPr/>
              <p:nvPr/>
            </p:nvPicPr>
            <p:blipFill>
              <a:blip r:embed="rId97"/>
              <a:stretch>
                <a:fillRect/>
              </a:stretch>
            </p:blipFill>
            <p:spPr>
              <a:xfrm>
                <a:off x="10119710" y="2095679"/>
                <a:ext cx="109509" cy="109869"/>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04" name="Ink 303">
                <a:extLst>
                  <a:ext uri="{FF2B5EF4-FFF2-40B4-BE49-F238E27FC236}">
                    <a16:creationId xmlns:a16="http://schemas.microsoft.com/office/drawing/2014/main" id="{32C2BCF0-D0F3-43B0-B091-8631CA9FED15}"/>
                  </a:ext>
                </a:extLst>
              </p14:cNvPr>
              <p14:cNvContentPartPr/>
              <p14:nvPr/>
            </p14:nvContentPartPr>
            <p14:xfrm>
              <a:off x="9219025" y="2615914"/>
              <a:ext cx="139320" cy="1232640"/>
            </p14:xfrm>
          </p:contentPart>
        </mc:Choice>
        <mc:Fallback>
          <p:pic>
            <p:nvPicPr>
              <p:cNvPr id="304" name="Ink 303">
                <a:extLst>
                  <a:ext uri="{FF2B5EF4-FFF2-40B4-BE49-F238E27FC236}">
                    <a16:creationId xmlns:a16="http://schemas.microsoft.com/office/drawing/2014/main" id="{32C2BCF0-D0F3-43B0-B091-8631CA9FED15}"/>
                  </a:ext>
                </a:extLst>
              </p:cNvPr>
              <p:cNvPicPr/>
              <p:nvPr/>
            </p:nvPicPr>
            <p:blipFill>
              <a:blip r:embed="rId99"/>
              <a:stretch>
                <a:fillRect/>
              </a:stretch>
            </p:blipFill>
            <p:spPr>
              <a:xfrm>
                <a:off x="9210048" y="2606914"/>
                <a:ext cx="156915" cy="12502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05" name="Ink 304">
                <a:extLst>
                  <a:ext uri="{FF2B5EF4-FFF2-40B4-BE49-F238E27FC236}">
                    <a16:creationId xmlns:a16="http://schemas.microsoft.com/office/drawing/2014/main" id="{083B4F9E-84AE-420D-80E5-FD602DC43D56}"/>
                  </a:ext>
                </a:extLst>
              </p14:cNvPr>
              <p14:cNvContentPartPr/>
              <p14:nvPr/>
            </p14:nvContentPartPr>
            <p14:xfrm>
              <a:off x="9194185" y="2366074"/>
              <a:ext cx="761040" cy="312480"/>
            </p14:xfrm>
          </p:contentPart>
        </mc:Choice>
        <mc:Fallback>
          <p:pic>
            <p:nvPicPr>
              <p:cNvPr id="305" name="Ink 304">
                <a:extLst>
                  <a:ext uri="{FF2B5EF4-FFF2-40B4-BE49-F238E27FC236}">
                    <a16:creationId xmlns:a16="http://schemas.microsoft.com/office/drawing/2014/main" id="{083B4F9E-84AE-420D-80E5-FD602DC43D56}"/>
                  </a:ext>
                </a:extLst>
              </p:cNvPr>
              <p:cNvPicPr/>
              <p:nvPr/>
            </p:nvPicPr>
            <p:blipFill>
              <a:blip r:embed="rId101"/>
              <a:stretch>
                <a:fillRect/>
              </a:stretch>
            </p:blipFill>
            <p:spPr>
              <a:xfrm>
                <a:off x="9185185" y="2357074"/>
                <a:ext cx="77868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306" name="Ink 305">
                <a:extLst>
                  <a:ext uri="{FF2B5EF4-FFF2-40B4-BE49-F238E27FC236}">
                    <a16:creationId xmlns:a16="http://schemas.microsoft.com/office/drawing/2014/main" id="{9A2D3088-3497-47CF-BCB2-5C2F71CF0FFE}"/>
                  </a:ext>
                </a:extLst>
              </p14:cNvPr>
              <p14:cNvContentPartPr/>
              <p14:nvPr/>
            </p14:nvContentPartPr>
            <p14:xfrm>
              <a:off x="9433225" y="3554074"/>
              <a:ext cx="1354320" cy="311400"/>
            </p14:xfrm>
          </p:contentPart>
        </mc:Choice>
        <mc:Fallback>
          <p:pic>
            <p:nvPicPr>
              <p:cNvPr id="306" name="Ink 305">
                <a:extLst>
                  <a:ext uri="{FF2B5EF4-FFF2-40B4-BE49-F238E27FC236}">
                    <a16:creationId xmlns:a16="http://schemas.microsoft.com/office/drawing/2014/main" id="{9A2D3088-3497-47CF-BCB2-5C2F71CF0FFE}"/>
                  </a:ext>
                </a:extLst>
              </p:cNvPr>
              <p:cNvPicPr/>
              <p:nvPr/>
            </p:nvPicPr>
            <p:blipFill>
              <a:blip r:embed="rId103"/>
              <a:stretch>
                <a:fillRect/>
              </a:stretch>
            </p:blipFill>
            <p:spPr>
              <a:xfrm>
                <a:off x="9424225" y="3545074"/>
                <a:ext cx="137196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307" name="Ink 306">
                <a:extLst>
                  <a:ext uri="{FF2B5EF4-FFF2-40B4-BE49-F238E27FC236}">
                    <a16:creationId xmlns:a16="http://schemas.microsoft.com/office/drawing/2014/main" id="{07C8B24B-64B4-4C75-ADBC-595BB325293D}"/>
                  </a:ext>
                </a:extLst>
              </p14:cNvPr>
              <p14:cNvContentPartPr/>
              <p14:nvPr/>
            </p14:nvContentPartPr>
            <p14:xfrm>
              <a:off x="10570105" y="2797714"/>
              <a:ext cx="189360" cy="780120"/>
            </p14:xfrm>
          </p:contentPart>
        </mc:Choice>
        <mc:Fallback>
          <p:pic>
            <p:nvPicPr>
              <p:cNvPr id="307" name="Ink 306">
                <a:extLst>
                  <a:ext uri="{FF2B5EF4-FFF2-40B4-BE49-F238E27FC236}">
                    <a16:creationId xmlns:a16="http://schemas.microsoft.com/office/drawing/2014/main" id="{07C8B24B-64B4-4C75-ADBC-595BB325293D}"/>
                  </a:ext>
                </a:extLst>
              </p:cNvPr>
              <p:cNvPicPr/>
              <p:nvPr/>
            </p:nvPicPr>
            <p:blipFill>
              <a:blip r:embed="rId105"/>
              <a:stretch>
                <a:fillRect/>
              </a:stretch>
            </p:blipFill>
            <p:spPr>
              <a:xfrm>
                <a:off x="10561122" y="2788714"/>
                <a:ext cx="206967" cy="7977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308" name="Ink 307">
                <a:extLst>
                  <a:ext uri="{FF2B5EF4-FFF2-40B4-BE49-F238E27FC236}">
                    <a16:creationId xmlns:a16="http://schemas.microsoft.com/office/drawing/2014/main" id="{292EF48C-1D6E-4AC8-A2A7-9FF8616F854E}"/>
                  </a:ext>
                </a:extLst>
              </p14:cNvPr>
              <p14:cNvContentPartPr/>
              <p14:nvPr/>
            </p14:nvContentPartPr>
            <p14:xfrm>
              <a:off x="9439705" y="2731834"/>
              <a:ext cx="700560" cy="164520"/>
            </p14:xfrm>
          </p:contentPart>
        </mc:Choice>
        <mc:Fallback>
          <p:pic>
            <p:nvPicPr>
              <p:cNvPr id="308" name="Ink 307">
                <a:extLst>
                  <a:ext uri="{FF2B5EF4-FFF2-40B4-BE49-F238E27FC236}">
                    <a16:creationId xmlns:a16="http://schemas.microsoft.com/office/drawing/2014/main" id="{292EF48C-1D6E-4AC8-A2A7-9FF8616F854E}"/>
                  </a:ext>
                </a:extLst>
              </p:cNvPr>
              <p:cNvPicPr/>
              <p:nvPr/>
            </p:nvPicPr>
            <p:blipFill>
              <a:blip r:embed="rId107"/>
              <a:stretch>
                <a:fillRect/>
              </a:stretch>
            </p:blipFill>
            <p:spPr>
              <a:xfrm>
                <a:off x="9430705" y="2722834"/>
                <a:ext cx="7182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309" name="Ink 308">
                <a:extLst>
                  <a:ext uri="{FF2B5EF4-FFF2-40B4-BE49-F238E27FC236}">
                    <a16:creationId xmlns:a16="http://schemas.microsoft.com/office/drawing/2014/main" id="{B41F0D71-19C2-4E59-9E82-AC4AA8ECD307}"/>
                  </a:ext>
                </a:extLst>
              </p14:cNvPr>
              <p14:cNvContentPartPr/>
              <p14:nvPr/>
            </p14:nvContentPartPr>
            <p14:xfrm>
              <a:off x="9580465" y="2905714"/>
              <a:ext cx="686160" cy="239760"/>
            </p14:xfrm>
          </p:contentPart>
        </mc:Choice>
        <mc:Fallback>
          <p:pic>
            <p:nvPicPr>
              <p:cNvPr id="309" name="Ink 308">
                <a:extLst>
                  <a:ext uri="{FF2B5EF4-FFF2-40B4-BE49-F238E27FC236}">
                    <a16:creationId xmlns:a16="http://schemas.microsoft.com/office/drawing/2014/main" id="{B41F0D71-19C2-4E59-9E82-AC4AA8ECD307}"/>
                  </a:ext>
                </a:extLst>
              </p:cNvPr>
              <p:cNvPicPr/>
              <p:nvPr/>
            </p:nvPicPr>
            <p:blipFill>
              <a:blip r:embed="rId109"/>
              <a:stretch>
                <a:fillRect/>
              </a:stretch>
            </p:blipFill>
            <p:spPr>
              <a:xfrm>
                <a:off x="9571465" y="2896714"/>
                <a:ext cx="70380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10" name="Ink 309">
                <a:extLst>
                  <a:ext uri="{FF2B5EF4-FFF2-40B4-BE49-F238E27FC236}">
                    <a16:creationId xmlns:a16="http://schemas.microsoft.com/office/drawing/2014/main" id="{C33FA62A-B51A-450C-B1D5-3029E19D5070}"/>
                  </a:ext>
                </a:extLst>
              </p14:cNvPr>
              <p14:cNvContentPartPr/>
              <p14:nvPr/>
            </p14:nvContentPartPr>
            <p14:xfrm>
              <a:off x="9656065" y="3146194"/>
              <a:ext cx="717120" cy="262440"/>
            </p14:xfrm>
          </p:contentPart>
        </mc:Choice>
        <mc:Fallback>
          <p:pic>
            <p:nvPicPr>
              <p:cNvPr id="310" name="Ink 309">
                <a:extLst>
                  <a:ext uri="{FF2B5EF4-FFF2-40B4-BE49-F238E27FC236}">
                    <a16:creationId xmlns:a16="http://schemas.microsoft.com/office/drawing/2014/main" id="{C33FA62A-B51A-450C-B1D5-3029E19D5070}"/>
                  </a:ext>
                </a:extLst>
              </p:cNvPr>
              <p:cNvPicPr/>
              <p:nvPr/>
            </p:nvPicPr>
            <p:blipFill>
              <a:blip r:embed="rId111"/>
              <a:stretch>
                <a:fillRect/>
              </a:stretch>
            </p:blipFill>
            <p:spPr>
              <a:xfrm>
                <a:off x="9647065" y="3137206"/>
                <a:ext cx="734760" cy="280056"/>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11" name="Ink 310">
                <a:extLst>
                  <a:ext uri="{FF2B5EF4-FFF2-40B4-BE49-F238E27FC236}">
                    <a16:creationId xmlns:a16="http://schemas.microsoft.com/office/drawing/2014/main" id="{5A5BD7E8-3648-4C95-A0BC-BB8DB5C578FE}"/>
                  </a:ext>
                </a:extLst>
              </p14:cNvPr>
              <p14:cNvContentPartPr/>
              <p14:nvPr/>
            </p14:nvContentPartPr>
            <p14:xfrm>
              <a:off x="9641665" y="3396754"/>
              <a:ext cx="817920" cy="211680"/>
            </p14:xfrm>
          </p:contentPart>
        </mc:Choice>
        <mc:Fallback>
          <p:pic>
            <p:nvPicPr>
              <p:cNvPr id="311" name="Ink 310">
                <a:extLst>
                  <a:ext uri="{FF2B5EF4-FFF2-40B4-BE49-F238E27FC236}">
                    <a16:creationId xmlns:a16="http://schemas.microsoft.com/office/drawing/2014/main" id="{5A5BD7E8-3648-4C95-A0BC-BB8DB5C578FE}"/>
                  </a:ext>
                </a:extLst>
              </p:cNvPr>
              <p:cNvPicPr/>
              <p:nvPr/>
            </p:nvPicPr>
            <p:blipFill>
              <a:blip r:embed="rId113"/>
              <a:stretch>
                <a:fillRect/>
              </a:stretch>
            </p:blipFill>
            <p:spPr>
              <a:xfrm>
                <a:off x="9632665" y="3387754"/>
                <a:ext cx="835560" cy="229320"/>
              </a:xfrm>
              <a:prstGeom prst="rect">
                <a:avLst/>
              </a:prstGeom>
            </p:spPr>
          </p:pic>
        </mc:Fallback>
      </mc:AlternateContent>
      <p:grpSp>
        <p:nvGrpSpPr>
          <p:cNvPr id="331" name="Group 330">
            <a:extLst>
              <a:ext uri="{FF2B5EF4-FFF2-40B4-BE49-F238E27FC236}">
                <a16:creationId xmlns:a16="http://schemas.microsoft.com/office/drawing/2014/main" id="{0A401EEA-3281-4B7E-9A52-24F8007DAACB}"/>
              </a:ext>
            </a:extLst>
          </p:cNvPr>
          <p:cNvGrpSpPr/>
          <p:nvPr/>
        </p:nvGrpSpPr>
        <p:grpSpPr>
          <a:xfrm>
            <a:off x="7267825" y="3988234"/>
            <a:ext cx="4646880" cy="2759040"/>
            <a:chOff x="7267825" y="3988234"/>
            <a:chExt cx="4646880" cy="2759040"/>
          </a:xfrm>
        </p:grpSpPr>
        <mc:AlternateContent xmlns:mc="http://schemas.openxmlformats.org/markup-compatibility/2006">
          <mc:Choice xmlns:p14="http://schemas.microsoft.com/office/powerpoint/2010/main" Requires="p14">
            <p:contentPart p14:bwMode="auto" r:id="rId114">
              <p14:nvContentPartPr>
                <p14:cNvPr id="233" name="Ink 232">
                  <a:extLst>
                    <a:ext uri="{FF2B5EF4-FFF2-40B4-BE49-F238E27FC236}">
                      <a16:creationId xmlns:a16="http://schemas.microsoft.com/office/drawing/2014/main" id="{B69B71BD-3B18-4E12-9853-12C3D3F1DDAC}"/>
                    </a:ext>
                  </a:extLst>
                </p14:cNvPr>
                <p14:cNvContentPartPr/>
                <p14:nvPr/>
              </p14:nvContentPartPr>
              <p14:xfrm>
                <a:off x="8924545" y="4496554"/>
                <a:ext cx="33480" cy="102240"/>
              </p14:xfrm>
            </p:contentPart>
          </mc:Choice>
          <mc:Fallback>
            <p:pic>
              <p:nvPicPr>
                <p:cNvPr id="233" name="Ink 232">
                  <a:extLst>
                    <a:ext uri="{FF2B5EF4-FFF2-40B4-BE49-F238E27FC236}">
                      <a16:creationId xmlns:a16="http://schemas.microsoft.com/office/drawing/2014/main" id="{B69B71BD-3B18-4E12-9853-12C3D3F1DDAC}"/>
                    </a:ext>
                  </a:extLst>
                </p:cNvPr>
                <p:cNvPicPr/>
                <p:nvPr/>
              </p:nvPicPr>
              <p:blipFill>
                <a:blip r:embed="rId115"/>
                <a:stretch>
                  <a:fillRect/>
                </a:stretch>
              </p:blipFill>
              <p:spPr>
                <a:xfrm>
                  <a:off x="8915545" y="4487522"/>
                  <a:ext cx="51120" cy="119942"/>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34" name="Ink 233">
                  <a:extLst>
                    <a:ext uri="{FF2B5EF4-FFF2-40B4-BE49-F238E27FC236}">
                      <a16:creationId xmlns:a16="http://schemas.microsoft.com/office/drawing/2014/main" id="{91AFB694-59F1-45AC-B91D-EA24A336BAD2}"/>
                    </a:ext>
                  </a:extLst>
                </p14:cNvPr>
                <p14:cNvContentPartPr/>
                <p14:nvPr/>
              </p14:nvContentPartPr>
              <p14:xfrm>
                <a:off x="9007705" y="4510954"/>
                <a:ext cx="21600" cy="93600"/>
              </p14:xfrm>
            </p:contentPart>
          </mc:Choice>
          <mc:Fallback>
            <p:pic>
              <p:nvPicPr>
                <p:cNvPr id="234" name="Ink 233">
                  <a:extLst>
                    <a:ext uri="{FF2B5EF4-FFF2-40B4-BE49-F238E27FC236}">
                      <a16:creationId xmlns:a16="http://schemas.microsoft.com/office/drawing/2014/main" id="{91AFB694-59F1-45AC-B91D-EA24A336BAD2}"/>
                    </a:ext>
                  </a:extLst>
                </p:cNvPr>
                <p:cNvPicPr/>
                <p:nvPr/>
              </p:nvPicPr>
              <p:blipFill>
                <a:blip r:embed="rId117"/>
                <a:stretch>
                  <a:fillRect/>
                </a:stretch>
              </p:blipFill>
              <p:spPr>
                <a:xfrm>
                  <a:off x="8998705" y="4501954"/>
                  <a:ext cx="3924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36" name="Ink 235">
                  <a:extLst>
                    <a:ext uri="{FF2B5EF4-FFF2-40B4-BE49-F238E27FC236}">
                      <a16:creationId xmlns:a16="http://schemas.microsoft.com/office/drawing/2014/main" id="{CF0FC43A-99DE-4B36-B27E-7B1ADA074867}"/>
                    </a:ext>
                  </a:extLst>
                </p14:cNvPr>
                <p14:cNvContentPartPr/>
                <p14:nvPr/>
              </p14:nvContentPartPr>
              <p14:xfrm>
                <a:off x="9115345" y="4598434"/>
                <a:ext cx="57960" cy="246960"/>
              </p14:xfrm>
            </p:contentPart>
          </mc:Choice>
          <mc:Fallback>
            <p:pic>
              <p:nvPicPr>
                <p:cNvPr id="236" name="Ink 235">
                  <a:extLst>
                    <a:ext uri="{FF2B5EF4-FFF2-40B4-BE49-F238E27FC236}">
                      <a16:creationId xmlns:a16="http://schemas.microsoft.com/office/drawing/2014/main" id="{CF0FC43A-99DE-4B36-B27E-7B1ADA074867}"/>
                    </a:ext>
                  </a:extLst>
                </p:cNvPr>
                <p:cNvPicPr/>
                <p:nvPr/>
              </p:nvPicPr>
              <p:blipFill>
                <a:blip r:embed="rId119"/>
                <a:stretch>
                  <a:fillRect/>
                </a:stretch>
              </p:blipFill>
              <p:spPr>
                <a:xfrm>
                  <a:off x="9106345" y="4589434"/>
                  <a:ext cx="7560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37" name="Ink 236">
                  <a:extLst>
                    <a:ext uri="{FF2B5EF4-FFF2-40B4-BE49-F238E27FC236}">
                      <a16:creationId xmlns:a16="http://schemas.microsoft.com/office/drawing/2014/main" id="{B33D9484-E417-421B-A729-27B37FC8F238}"/>
                    </a:ext>
                  </a:extLst>
                </p14:cNvPr>
                <p14:cNvContentPartPr/>
                <p14:nvPr/>
              </p14:nvContentPartPr>
              <p14:xfrm>
                <a:off x="9546625" y="4564954"/>
                <a:ext cx="47520" cy="297720"/>
              </p14:xfrm>
            </p:contentPart>
          </mc:Choice>
          <mc:Fallback>
            <p:pic>
              <p:nvPicPr>
                <p:cNvPr id="237" name="Ink 236">
                  <a:extLst>
                    <a:ext uri="{FF2B5EF4-FFF2-40B4-BE49-F238E27FC236}">
                      <a16:creationId xmlns:a16="http://schemas.microsoft.com/office/drawing/2014/main" id="{B33D9484-E417-421B-A729-27B37FC8F238}"/>
                    </a:ext>
                  </a:extLst>
                </p:cNvPr>
                <p:cNvPicPr/>
                <p:nvPr/>
              </p:nvPicPr>
              <p:blipFill>
                <a:blip r:embed="rId121"/>
                <a:stretch>
                  <a:fillRect/>
                </a:stretch>
              </p:blipFill>
              <p:spPr>
                <a:xfrm>
                  <a:off x="9537625" y="4555954"/>
                  <a:ext cx="6516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38" name="Ink 237">
                  <a:extLst>
                    <a:ext uri="{FF2B5EF4-FFF2-40B4-BE49-F238E27FC236}">
                      <a16:creationId xmlns:a16="http://schemas.microsoft.com/office/drawing/2014/main" id="{9C0F59B2-BF56-4470-9796-0EA8B19013E1}"/>
                    </a:ext>
                  </a:extLst>
                </p14:cNvPr>
                <p14:cNvContentPartPr/>
                <p14:nvPr/>
              </p14:nvContentPartPr>
              <p14:xfrm>
                <a:off x="9484345" y="4618954"/>
                <a:ext cx="291960" cy="214560"/>
              </p14:xfrm>
            </p:contentPart>
          </mc:Choice>
          <mc:Fallback>
            <p:pic>
              <p:nvPicPr>
                <p:cNvPr id="238" name="Ink 237">
                  <a:extLst>
                    <a:ext uri="{FF2B5EF4-FFF2-40B4-BE49-F238E27FC236}">
                      <a16:creationId xmlns:a16="http://schemas.microsoft.com/office/drawing/2014/main" id="{9C0F59B2-BF56-4470-9796-0EA8B19013E1}"/>
                    </a:ext>
                  </a:extLst>
                </p:cNvPr>
                <p:cNvPicPr/>
                <p:nvPr/>
              </p:nvPicPr>
              <p:blipFill>
                <a:blip r:embed="rId123"/>
                <a:stretch>
                  <a:fillRect/>
                </a:stretch>
              </p:blipFill>
              <p:spPr>
                <a:xfrm>
                  <a:off x="9475345" y="4609969"/>
                  <a:ext cx="309600" cy="23217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39" name="Ink 238">
                  <a:extLst>
                    <a:ext uri="{FF2B5EF4-FFF2-40B4-BE49-F238E27FC236}">
                      <a16:creationId xmlns:a16="http://schemas.microsoft.com/office/drawing/2014/main" id="{F8DDFC8F-2D4E-4784-A72D-961BBF444F40}"/>
                    </a:ext>
                  </a:extLst>
                </p14:cNvPr>
                <p14:cNvContentPartPr/>
                <p14:nvPr/>
              </p14:nvContentPartPr>
              <p14:xfrm>
                <a:off x="9783145" y="4588354"/>
                <a:ext cx="150120" cy="234720"/>
              </p14:xfrm>
            </p:contentPart>
          </mc:Choice>
          <mc:Fallback>
            <p:pic>
              <p:nvPicPr>
                <p:cNvPr id="239" name="Ink 238">
                  <a:extLst>
                    <a:ext uri="{FF2B5EF4-FFF2-40B4-BE49-F238E27FC236}">
                      <a16:creationId xmlns:a16="http://schemas.microsoft.com/office/drawing/2014/main" id="{F8DDFC8F-2D4E-4784-A72D-961BBF444F40}"/>
                    </a:ext>
                  </a:extLst>
                </p:cNvPr>
                <p:cNvPicPr/>
                <p:nvPr/>
              </p:nvPicPr>
              <p:blipFill>
                <a:blip r:embed="rId125"/>
                <a:stretch>
                  <a:fillRect/>
                </a:stretch>
              </p:blipFill>
              <p:spPr>
                <a:xfrm>
                  <a:off x="9774167" y="4579340"/>
                  <a:ext cx="167718" cy="252387"/>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40" name="Ink 239">
                  <a:extLst>
                    <a:ext uri="{FF2B5EF4-FFF2-40B4-BE49-F238E27FC236}">
                      <a16:creationId xmlns:a16="http://schemas.microsoft.com/office/drawing/2014/main" id="{18FCA48D-6413-45F7-B994-4C8B96489217}"/>
                    </a:ext>
                  </a:extLst>
                </p14:cNvPr>
                <p14:cNvContentPartPr/>
                <p14:nvPr/>
              </p14:nvContentPartPr>
              <p14:xfrm>
                <a:off x="9946225" y="4510954"/>
                <a:ext cx="61560" cy="280800"/>
              </p14:xfrm>
            </p:contentPart>
          </mc:Choice>
          <mc:Fallback>
            <p:pic>
              <p:nvPicPr>
                <p:cNvPr id="240" name="Ink 239">
                  <a:extLst>
                    <a:ext uri="{FF2B5EF4-FFF2-40B4-BE49-F238E27FC236}">
                      <a16:creationId xmlns:a16="http://schemas.microsoft.com/office/drawing/2014/main" id="{18FCA48D-6413-45F7-B994-4C8B96489217}"/>
                    </a:ext>
                  </a:extLst>
                </p:cNvPr>
                <p:cNvPicPr/>
                <p:nvPr/>
              </p:nvPicPr>
              <p:blipFill>
                <a:blip r:embed="rId127"/>
                <a:stretch>
                  <a:fillRect/>
                </a:stretch>
              </p:blipFill>
              <p:spPr>
                <a:xfrm>
                  <a:off x="9937225" y="4501954"/>
                  <a:ext cx="7920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41" name="Ink 240">
                  <a:extLst>
                    <a:ext uri="{FF2B5EF4-FFF2-40B4-BE49-F238E27FC236}">
                      <a16:creationId xmlns:a16="http://schemas.microsoft.com/office/drawing/2014/main" id="{255B96B7-6D9E-4133-B7DD-7F32BB6B4E0B}"/>
                    </a:ext>
                  </a:extLst>
                </p14:cNvPr>
                <p14:cNvContentPartPr/>
                <p14:nvPr/>
              </p14:nvContentPartPr>
              <p14:xfrm>
                <a:off x="9956665" y="4560634"/>
                <a:ext cx="203040" cy="184320"/>
              </p14:xfrm>
            </p:contentPart>
          </mc:Choice>
          <mc:Fallback>
            <p:pic>
              <p:nvPicPr>
                <p:cNvPr id="241" name="Ink 240">
                  <a:extLst>
                    <a:ext uri="{FF2B5EF4-FFF2-40B4-BE49-F238E27FC236}">
                      <a16:creationId xmlns:a16="http://schemas.microsoft.com/office/drawing/2014/main" id="{255B96B7-6D9E-4133-B7DD-7F32BB6B4E0B}"/>
                    </a:ext>
                  </a:extLst>
                </p:cNvPr>
                <p:cNvPicPr/>
                <p:nvPr/>
              </p:nvPicPr>
              <p:blipFill>
                <a:blip r:embed="rId129"/>
                <a:stretch>
                  <a:fillRect/>
                </a:stretch>
              </p:blipFill>
              <p:spPr>
                <a:xfrm>
                  <a:off x="9947665" y="4551616"/>
                  <a:ext cx="220680" cy="201995"/>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42" name="Ink 241">
                  <a:extLst>
                    <a:ext uri="{FF2B5EF4-FFF2-40B4-BE49-F238E27FC236}">
                      <a16:creationId xmlns:a16="http://schemas.microsoft.com/office/drawing/2014/main" id="{33C6045D-14C8-4B6A-8BD5-BEA141A1F2BB}"/>
                    </a:ext>
                  </a:extLst>
                </p14:cNvPr>
                <p14:cNvContentPartPr/>
                <p14:nvPr/>
              </p14:nvContentPartPr>
              <p14:xfrm>
                <a:off x="10532305" y="4547314"/>
                <a:ext cx="307440" cy="160920"/>
              </p14:xfrm>
            </p:contentPart>
          </mc:Choice>
          <mc:Fallback>
            <p:pic>
              <p:nvPicPr>
                <p:cNvPr id="242" name="Ink 241">
                  <a:extLst>
                    <a:ext uri="{FF2B5EF4-FFF2-40B4-BE49-F238E27FC236}">
                      <a16:creationId xmlns:a16="http://schemas.microsoft.com/office/drawing/2014/main" id="{33C6045D-14C8-4B6A-8BD5-BEA141A1F2BB}"/>
                    </a:ext>
                  </a:extLst>
                </p:cNvPr>
                <p:cNvPicPr/>
                <p:nvPr/>
              </p:nvPicPr>
              <p:blipFill>
                <a:blip r:embed="rId131"/>
                <a:stretch>
                  <a:fillRect/>
                </a:stretch>
              </p:blipFill>
              <p:spPr>
                <a:xfrm>
                  <a:off x="10523305" y="4538314"/>
                  <a:ext cx="32508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43" name="Ink 242">
                  <a:extLst>
                    <a:ext uri="{FF2B5EF4-FFF2-40B4-BE49-F238E27FC236}">
                      <a16:creationId xmlns:a16="http://schemas.microsoft.com/office/drawing/2014/main" id="{BC8495B8-5EBF-4BEB-90BA-3A243F4E48A3}"/>
                    </a:ext>
                  </a:extLst>
                </p14:cNvPr>
                <p14:cNvContentPartPr/>
                <p14:nvPr/>
              </p14:nvContentPartPr>
              <p14:xfrm>
                <a:off x="8546545" y="5107114"/>
                <a:ext cx="200880" cy="271440"/>
              </p14:xfrm>
            </p:contentPart>
          </mc:Choice>
          <mc:Fallback>
            <p:pic>
              <p:nvPicPr>
                <p:cNvPr id="243" name="Ink 242">
                  <a:extLst>
                    <a:ext uri="{FF2B5EF4-FFF2-40B4-BE49-F238E27FC236}">
                      <a16:creationId xmlns:a16="http://schemas.microsoft.com/office/drawing/2014/main" id="{BC8495B8-5EBF-4BEB-90BA-3A243F4E48A3}"/>
                    </a:ext>
                  </a:extLst>
                </p:cNvPr>
                <p:cNvPicPr/>
                <p:nvPr/>
              </p:nvPicPr>
              <p:blipFill>
                <a:blip r:embed="rId133"/>
                <a:stretch>
                  <a:fillRect/>
                </a:stretch>
              </p:blipFill>
              <p:spPr>
                <a:xfrm>
                  <a:off x="8537529" y="5098114"/>
                  <a:ext cx="218552"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44" name="Ink 243">
                  <a:extLst>
                    <a:ext uri="{FF2B5EF4-FFF2-40B4-BE49-F238E27FC236}">
                      <a16:creationId xmlns:a16="http://schemas.microsoft.com/office/drawing/2014/main" id="{0C853C29-8EB4-4B89-9D96-CB88BBC79DA4}"/>
                    </a:ext>
                  </a:extLst>
                </p14:cNvPr>
                <p14:cNvContentPartPr/>
                <p14:nvPr/>
              </p14:nvContentPartPr>
              <p14:xfrm>
                <a:off x="8776225" y="5114314"/>
                <a:ext cx="185760" cy="195480"/>
              </p14:xfrm>
            </p:contentPart>
          </mc:Choice>
          <mc:Fallback>
            <p:pic>
              <p:nvPicPr>
                <p:cNvPr id="244" name="Ink 243">
                  <a:extLst>
                    <a:ext uri="{FF2B5EF4-FFF2-40B4-BE49-F238E27FC236}">
                      <a16:creationId xmlns:a16="http://schemas.microsoft.com/office/drawing/2014/main" id="{0C853C29-8EB4-4B89-9D96-CB88BBC79DA4}"/>
                    </a:ext>
                  </a:extLst>
                </p:cNvPr>
                <p:cNvPicPr/>
                <p:nvPr/>
              </p:nvPicPr>
              <p:blipFill>
                <a:blip r:embed="rId135"/>
                <a:stretch>
                  <a:fillRect/>
                </a:stretch>
              </p:blipFill>
              <p:spPr>
                <a:xfrm>
                  <a:off x="8767225" y="5105314"/>
                  <a:ext cx="20340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45" name="Ink 244">
                  <a:extLst>
                    <a:ext uri="{FF2B5EF4-FFF2-40B4-BE49-F238E27FC236}">
                      <a16:creationId xmlns:a16="http://schemas.microsoft.com/office/drawing/2014/main" id="{FFBA7FF6-4DD5-40C3-B9A1-E31A8BDAE85D}"/>
                    </a:ext>
                  </a:extLst>
                </p14:cNvPr>
                <p14:cNvContentPartPr/>
                <p14:nvPr/>
              </p14:nvContentPartPr>
              <p14:xfrm>
                <a:off x="9002305" y="5085154"/>
                <a:ext cx="224640" cy="193680"/>
              </p14:xfrm>
            </p:contentPart>
          </mc:Choice>
          <mc:Fallback>
            <p:pic>
              <p:nvPicPr>
                <p:cNvPr id="245" name="Ink 244">
                  <a:extLst>
                    <a:ext uri="{FF2B5EF4-FFF2-40B4-BE49-F238E27FC236}">
                      <a16:creationId xmlns:a16="http://schemas.microsoft.com/office/drawing/2014/main" id="{FFBA7FF6-4DD5-40C3-B9A1-E31A8BDAE85D}"/>
                    </a:ext>
                  </a:extLst>
                </p:cNvPr>
                <p:cNvPicPr/>
                <p:nvPr/>
              </p:nvPicPr>
              <p:blipFill>
                <a:blip r:embed="rId137"/>
                <a:stretch>
                  <a:fillRect/>
                </a:stretch>
              </p:blipFill>
              <p:spPr>
                <a:xfrm>
                  <a:off x="8993305" y="5076137"/>
                  <a:ext cx="242280" cy="211353"/>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46" name="Ink 245">
                  <a:extLst>
                    <a:ext uri="{FF2B5EF4-FFF2-40B4-BE49-F238E27FC236}">
                      <a16:creationId xmlns:a16="http://schemas.microsoft.com/office/drawing/2014/main" id="{E9DB6806-0418-4286-938B-FD52C1AFD2CD}"/>
                    </a:ext>
                  </a:extLst>
                </p14:cNvPr>
                <p14:cNvContentPartPr/>
                <p14:nvPr/>
              </p14:nvContentPartPr>
              <p14:xfrm>
                <a:off x="9287425" y="5039794"/>
                <a:ext cx="179640" cy="320400"/>
              </p14:xfrm>
            </p:contentPart>
          </mc:Choice>
          <mc:Fallback>
            <p:pic>
              <p:nvPicPr>
                <p:cNvPr id="246" name="Ink 245">
                  <a:extLst>
                    <a:ext uri="{FF2B5EF4-FFF2-40B4-BE49-F238E27FC236}">
                      <a16:creationId xmlns:a16="http://schemas.microsoft.com/office/drawing/2014/main" id="{E9DB6806-0418-4286-938B-FD52C1AFD2CD}"/>
                    </a:ext>
                  </a:extLst>
                </p:cNvPr>
                <p:cNvPicPr/>
                <p:nvPr/>
              </p:nvPicPr>
              <p:blipFill>
                <a:blip r:embed="rId139"/>
                <a:stretch>
                  <a:fillRect/>
                </a:stretch>
              </p:blipFill>
              <p:spPr>
                <a:xfrm>
                  <a:off x="9278425" y="5030794"/>
                  <a:ext cx="19728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47" name="Ink 246">
                  <a:extLst>
                    <a:ext uri="{FF2B5EF4-FFF2-40B4-BE49-F238E27FC236}">
                      <a16:creationId xmlns:a16="http://schemas.microsoft.com/office/drawing/2014/main" id="{45466DAE-E496-4579-95D8-98148074F4CC}"/>
                    </a:ext>
                  </a:extLst>
                </p14:cNvPr>
                <p14:cNvContentPartPr/>
                <p14:nvPr/>
              </p14:nvContentPartPr>
              <p14:xfrm>
                <a:off x="9519625" y="4904794"/>
                <a:ext cx="445320" cy="298800"/>
              </p14:xfrm>
            </p:contentPart>
          </mc:Choice>
          <mc:Fallback>
            <p:pic>
              <p:nvPicPr>
                <p:cNvPr id="247" name="Ink 246">
                  <a:extLst>
                    <a:ext uri="{FF2B5EF4-FFF2-40B4-BE49-F238E27FC236}">
                      <a16:creationId xmlns:a16="http://schemas.microsoft.com/office/drawing/2014/main" id="{45466DAE-E496-4579-95D8-98148074F4CC}"/>
                    </a:ext>
                  </a:extLst>
                </p:cNvPr>
                <p:cNvPicPr/>
                <p:nvPr/>
              </p:nvPicPr>
              <p:blipFill>
                <a:blip r:embed="rId141"/>
                <a:stretch>
                  <a:fillRect/>
                </a:stretch>
              </p:blipFill>
              <p:spPr>
                <a:xfrm>
                  <a:off x="9510625" y="4895794"/>
                  <a:ext cx="46296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48" name="Ink 247">
                  <a:extLst>
                    <a:ext uri="{FF2B5EF4-FFF2-40B4-BE49-F238E27FC236}">
                      <a16:creationId xmlns:a16="http://schemas.microsoft.com/office/drawing/2014/main" id="{A97CA3A3-A5D1-48CA-AD92-1BE439AE4732}"/>
                    </a:ext>
                  </a:extLst>
                </p14:cNvPr>
                <p14:cNvContentPartPr/>
                <p14:nvPr/>
              </p14:nvContentPartPr>
              <p14:xfrm>
                <a:off x="10013545" y="4968154"/>
                <a:ext cx="118440" cy="151200"/>
              </p14:xfrm>
            </p:contentPart>
          </mc:Choice>
          <mc:Fallback>
            <p:pic>
              <p:nvPicPr>
                <p:cNvPr id="248" name="Ink 247">
                  <a:extLst>
                    <a:ext uri="{FF2B5EF4-FFF2-40B4-BE49-F238E27FC236}">
                      <a16:creationId xmlns:a16="http://schemas.microsoft.com/office/drawing/2014/main" id="{A97CA3A3-A5D1-48CA-AD92-1BE439AE4732}"/>
                    </a:ext>
                  </a:extLst>
                </p:cNvPr>
                <p:cNvPicPr/>
                <p:nvPr/>
              </p:nvPicPr>
              <p:blipFill>
                <a:blip r:embed="rId143"/>
                <a:stretch>
                  <a:fillRect/>
                </a:stretch>
              </p:blipFill>
              <p:spPr>
                <a:xfrm>
                  <a:off x="10004545" y="4959154"/>
                  <a:ext cx="13608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49" name="Ink 248">
                  <a:extLst>
                    <a:ext uri="{FF2B5EF4-FFF2-40B4-BE49-F238E27FC236}">
                      <a16:creationId xmlns:a16="http://schemas.microsoft.com/office/drawing/2014/main" id="{303FC3C7-066E-4C90-8E43-4C209EA00494}"/>
                    </a:ext>
                  </a:extLst>
                </p14:cNvPr>
                <p14:cNvContentPartPr/>
                <p14:nvPr/>
              </p14:nvContentPartPr>
              <p14:xfrm>
                <a:off x="10171225" y="4860514"/>
                <a:ext cx="223200" cy="232200"/>
              </p14:xfrm>
            </p:contentPart>
          </mc:Choice>
          <mc:Fallback>
            <p:pic>
              <p:nvPicPr>
                <p:cNvPr id="249" name="Ink 248">
                  <a:extLst>
                    <a:ext uri="{FF2B5EF4-FFF2-40B4-BE49-F238E27FC236}">
                      <a16:creationId xmlns:a16="http://schemas.microsoft.com/office/drawing/2014/main" id="{303FC3C7-066E-4C90-8E43-4C209EA00494}"/>
                    </a:ext>
                  </a:extLst>
                </p:cNvPr>
                <p:cNvPicPr/>
                <p:nvPr/>
              </p:nvPicPr>
              <p:blipFill>
                <a:blip r:embed="rId145"/>
                <a:stretch>
                  <a:fillRect/>
                </a:stretch>
              </p:blipFill>
              <p:spPr>
                <a:xfrm>
                  <a:off x="10162225" y="4851514"/>
                  <a:ext cx="24084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50" name="Ink 249">
                  <a:extLst>
                    <a:ext uri="{FF2B5EF4-FFF2-40B4-BE49-F238E27FC236}">
                      <a16:creationId xmlns:a16="http://schemas.microsoft.com/office/drawing/2014/main" id="{9718C82C-E997-4995-90F6-B21CA285BCBB}"/>
                    </a:ext>
                  </a:extLst>
                </p14:cNvPr>
                <p14:cNvContentPartPr/>
                <p14:nvPr/>
              </p14:nvContentPartPr>
              <p14:xfrm>
                <a:off x="10722025" y="4851874"/>
                <a:ext cx="139320" cy="174240"/>
              </p14:xfrm>
            </p:contentPart>
          </mc:Choice>
          <mc:Fallback>
            <p:pic>
              <p:nvPicPr>
                <p:cNvPr id="250" name="Ink 249">
                  <a:extLst>
                    <a:ext uri="{FF2B5EF4-FFF2-40B4-BE49-F238E27FC236}">
                      <a16:creationId xmlns:a16="http://schemas.microsoft.com/office/drawing/2014/main" id="{9718C82C-E997-4995-90F6-B21CA285BCBB}"/>
                    </a:ext>
                  </a:extLst>
                </p:cNvPr>
                <p:cNvPicPr/>
                <p:nvPr/>
              </p:nvPicPr>
              <p:blipFill>
                <a:blip r:embed="rId147"/>
                <a:stretch>
                  <a:fillRect/>
                </a:stretch>
              </p:blipFill>
              <p:spPr>
                <a:xfrm>
                  <a:off x="10713002" y="4842874"/>
                  <a:ext cx="157006"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51" name="Ink 250">
                  <a:extLst>
                    <a:ext uri="{FF2B5EF4-FFF2-40B4-BE49-F238E27FC236}">
                      <a16:creationId xmlns:a16="http://schemas.microsoft.com/office/drawing/2014/main" id="{8F256022-8CD9-4DB3-BAF4-E5C526DA91C3}"/>
                    </a:ext>
                  </a:extLst>
                </p14:cNvPr>
                <p14:cNvContentPartPr/>
                <p14:nvPr/>
              </p14:nvContentPartPr>
              <p14:xfrm>
                <a:off x="10960345" y="4698874"/>
                <a:ext cx="53280" cy="280080"/>
              </p14:xfrm>
            </p:contentPart>
          </mc:Choice>
          <mc:Fallback>
            <p:pic>
              <p:nvPicPr>
                <p:cNvPr id="251" name="Ink 250">
                  <a:extLst>
                    <a:ext uri="{FF2B5EF4-FFF2-40B4-BE49-F238E27FC236}">
                      <a16:creationId xmlns:a16="http://schemas.microsoft.com/office/drawing/2014/main" id="{8F256022-8CD9-4DB3-BAF4-E5C526DA91C3}"/>
                    </a:ext>
                  </a:extLst>
                </p:cNvPr>
                <p:cNvPicPr/>
                <p:nvPr/>
              </p:nvPicPr>
              <p:blipFill>
                <a:blip r:embed="rId149"/>
                <a:stretch>
                  <a:fillRect/>
                </a:stretch>
              </p:blipFill>
              <p:spPr>
                <a:xfrm>
                  <a:off x="10951345" y="4689886"/>
                  <a:ext cx="70920" cy="297697"/>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52" name="Ink 251">
                  <a:extLst>
                    <a:ext uri="{FF2B5EF4-FFF2-40B4-BE49-F238E27FC236}">
                      <a16:creationId xmlns:a16="http://schemas.microsoft.com/office/drawing/2014/main" id="{2D14B84F-A6A0-4BA2-A8FB-CCA5E180CB1F}"/>
                    </a:ext>
                  </a:extLst>
                </p14:cNvPr>
                <p14:cNvContentPartPr/>
                <p14:nvPr/>
              </p14:nvContentPartPr>
              <p14:xfrm>
                <a:off x="10902025" y="4818754"/>
                <a:ext cx="237600" cy="12960"/>
              </p14:xfrm>
            </p:contentPart>
          </mc:Choice>
          <mc:Fallback>
            <p:pic>
              <p:nvPicPr>
                <p:cNvPr id="252" name="Ink 251">
                  <a:extLst>
                    <a:ext uri="{FF2B5EF4-FFF2-40B4-BE49-F238E27FC236}">
                      <a16:creationId xmlns:a16="http://schemas.microsoft.com/office/drawing/2014/main" id="{2D14B84F-A6A0-4BA2-A8FB-CCA5E180CB1F}"/>
                    </a:ext>
                  </a:extLst>
                </p:cNvPr>
                <p:cNvPicPr/>
                <p:nvPr/>
              </p:nvPicPr>
              <p:blipFill>
                <a:blip r:embed="rId151"/>
                <a:stretch>
                  <a:fillRect/>
                </a:stretch>
              </p:blipFill>
              <p:spPr>
                <a:xfrm>
                  <a:off x="10893025" y="4809754"/>
                  <a:ext cx="2552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55" name="Ink 254">
                  <a:extLst>
                    <a:ext uri="{FF2B5EF4-FFF2-40B4-BE49-F238E27FC236}">
                      <a16:creationId xmlns:a16="http://schemas.microsoft.com/office/drawing/2014/main" id="{5470144F-18C9-4455-9CA6-66FCCF8CE15F}"/>
                    </a:ext>
                  </a:extLst>
                </p14:cNvPr>
                <p14:cNvContentPartPr/>
                <p14:nvPr/>
              </p14:nvContentPartPr>
              <p14:xfrm>
                <a:off x="8637265" y="5549554"/>
                <a:ext cx="57600" cy="259560"/>
              </p14:xfrm>
            </p:contentPart>
          </mc:Choice>
          <mc:Fallback>
            <p:pic>
              <p:nvPicPr>
                <p:cNvPr id="255" name="Ink 254">
                  <a:extLst>
                    <a:ext uri="{FF2B5EF4-FFF2-40B4-BE49-F238E27FC236}">
                      <a16:creationId xmlns:a16="http://schemas.microsoft.com/office/drawing/2014/main" id="{5470144F-18C9-4455-9CA6-66FCCF8CE15F}"/>
                    </a:ext>
                  </a:extLst>
                </p:cNvPr>
                <p:cNvPicPr/>
                <p:nvPr/>
              </p:nvPicPr>
              <p:blipFill>
                <a:blip r:embed="rId153"/>
                <a:stretch>
                  <a:fillRect/>
                </a:stretch>
              </p:blipFill>
              <p:spPr>
                <a:xfrm>
                  <a:off x="8628321" y="5540554"/>
                  <a:ext cx="7513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256" name="Ink 255">
                  <a:extLst>
                    <a:ext uri="{FF2B5EF4-FFF2-40B4-BE49-F238E27FC236}">
                      <a16:creationId xmlns:a16="http://schemas.microsoft.com/office/drawing/2014/main" id="{59ED5B5C-5B6D-4498-8928-6A565B7DF0FB}"/>
                    </a:ext>
                  </a:extLst>
                </p14:cNvPr>
                <p14:cNvContentPartPr/>
                <p14:nvPr/>
              </p14:nvContentPartPr>
              <p14:xfrm>
                <a:off x="8564905" y="5558914"/>
                <a:ext cx="364320" cy="191880"/>
              </p14:xfrm>
            </p:contentPart>
          </mc:Choice>
          <mc:Fallback>
            <p:pic>
              <p:nvPicPr>
                <p:cNvPr id="256" name="Ink 255">
                  <a:extLst>
                    <a:ext uri="{FF2B5EF4-FFF2-40B4-BE49-F238E27FC236}">
                      <a16:creationId xmlns:a16="http://schemas.microsoft.com/office/drawing/2014/main" id="{59ED5B5C-5B6D-4498-8928-6A565B7DF0FB}"/>
                    </a:ext>
                  </a:extLst>
                </p:cNvPr>
                <p:cNvPicPr/>
                <p:nvPr/>
              </p:nvPicPr>
              <p:blipFill>
                <a:blip r:embed="rId155"/>
                <a:stretch>
                  <a:fillRect/>
                </a:stretch>
              </p:blipFill>
              <p:spPr>
                <a:xfrm>
                  <a:off x="8555905" y="5549914"/>
                  <a:ext cx="3819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257" name="Ink 256">
                  <a:extLst>
                    <a:ext uri="{FF2B5EF4-FFF2-40B4-BE49-F238E27FC236}">
                      <a16:creationId xmlns:a16="http://schemas.microsoft.com/office/drawing/2014/main" id="{2F41AAF2-71DD-40C4-B73B-808C18839F00}"/>
                    </a:ext>
                  </a:extLst>
                </p14:cNvPr>
                <p14:cNvContentPartPr/>
                <p14:nvPr/>
              </p14:nvContentPartPr>
              <p14:xfrm>
                <a:off x="8969545" y="5548474"/>
                <a:ext cx="157680" cy="162000"/>
              </p14:xfrm>
            </p:contentPart>
          </mc:Choice>
          <mc:Fallback>
            <p:pic>
              <p:nvPicPr>
                <p:cNvPr id="257" name="Ink 256">
                  <a:extLst>
                    <a:ext uri="{FF2B5EF4-FFF2-40B4-BE49-F238E27FC236}">
                      <a16:creationId xmlns:a16="http://schemas.microsoft.com/office/drawing/2014/main" id="{2F41AAF2-71DD-40C4-B73B-808C18839F00}"/>
                    </a:ext>
                  </a:extLst>
                </p:cNvPr>
                <p:cNvPicPr/>
                <p:nvPr/>
              </p:nvPicPr>
              <p:blipFill>
                <a:blip r:embed="rId157"/>
                <a:stretch>
                  <a:fillRect/>
                </a:stretch>
              </p:blipFill>
              <p:spPr>
                <a:xfrm>
                  <a:off x="8960566" y="5539474"/>
                  <a:ext cx="1752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258" name="Ink 257">
                  <a:extLst>
                    <a:ext uri="{FF2B5EF4-FFF2-40B4-BE49-F238E27FC236}">
                      <a16:creationId xmlns:a16="http://schemas.microsoft.com/office/drawing/2014/main" id="{F1009DD0-58CD-41BC-8885-05907595A788}"/>
                    </a:ext>
                  </a:extLst>
                </p14:cNvPr>
                <p14:cNvContentPartPr/>
                <p14:nvPr/>
              </p14:nvContentPartPr>
              <p14:xfrm>
                <a:off x="9413425" y="5397274"/>
                <a:ext cx="68040" cy="260640"/>
              </p14:xfrm>
            </p:contentPart>
          </mc:Choice>
          <mc:Fallback>
            <p:pic>
              <p:nvPicPr>
                <p:cNvPr id="258" name="Ink 257">
                  <a:extLst>
                    <a:ext uri="{FF2B5EF4-FFF2-40B4-BE49-F238E27FC236}">
                      <a16:creationId xmlns:a16="http://schemas.microsoft.com/office/drawing/2014/main" id="{F1009DD0-58CD-41BC-8885-05907595A788}"/>
                    </a:ext>
                  </a:extLst>
                </p:cNvPr>
                <p:cNvPicPr/>
                <p:nvPr/>
              </p:nvPicPr>
              <p:blipFill>
                <a:blip r:embed="rId159"/>
                <a:stretch>
                  <a:fillRect/>
                </a:stretch>
              </p:blipFill>
              <p:spPr>
                <a:xfrm>
                  <a:off x="9404472" y="5388274"/>
                  <a:ext cx="85587"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259" name="Ink 258">
                  <a:extLst>
                    <a:ext uri="{FF2B5EF4-FFF2-40B4-BE49-F238E27FC236}">
                      <a16:creationId xmlns:a16="http://schemas.microsoft.com/office/drawing/2014/main" id="{27A2789D-CF31-41FF-AD07-4290A7E1D8F5}"/>
                    </a:ext>
                  </a:extLst>
                </p14:cNvPr>
                <p14:cNvContentPartPr/>
                <p14:nvPr/>
              </p14:nvContentPartPr>
              <p14:xfrm>
                <a:off x="9372745" y="5453434"/>
                <a:ext cx="230040" cy="162000"/>
              </p14:xfrm>
            </p:contentPart>
          </mc:Choice>
          <mc:Fallback>
            <p:pic>
              <p:nvPicPr>
                <p:cNvPr id="259" name="Ink 258">
                  <a:extLst>
                    <a:ext uri="{FF2B5EF4-FFF2-40B4-BE49-F238E27FC236}">
                      <a16:creationId xmlns:a16="http://schemas.microsoft.com/office/drawing/2014/main" id="{27A2789D-CF31-41FF-AD07-4290A7E1D8F5}"/>
                    </a:ext>
                  </a:extLst>
                </p:cNvPr>
                <p:cNvPicPr/>
                <p:nvPr/>
              </p:nvPicPr>
              <p:blipFill>
                <a:blip r:embed="rId161"/>
                <a:stretch>
                  <a:fillRect/>
                </a:stretch>
              </p:blipFill>
              <p:spPr>
                <a:xfrm>
                  <a:off x="9363745" y="5444454"/>
                  <a:ext cx="247680" cy="179601"/>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260" name="Ink 259">
                  <a:extLst>
                    <a:ext uri="{FF2B5EF4-FFF2-40B4-BE49-F238E27FC236}">
                      <a16:creationId xmlns:a16="http://schemas.microsoft.com/office/drawing/2014/main" id="{DEDAC01A-A46A-42E4-AE72-40385D670850}"/>
                    </a:ext>
                  </a:extLst>
                </p14:cNvPr>
                <p14:cNvContentPartPr/>
                <p14:nvPr/>
              </p14:nvContentPartPr>
              <p14:xfrm>
                <a:off x="9567865" y="5320954"/>
                <a:ext cx="167400" cy="228240"/>
              </p14:xfrm>
            </p:contentPart>
          </mc:Choice>
          <mc:Fallback>
            <p:pic>
              <p:nvPicPr>
                <p:cNvPr id="260" name="Ink 259">
                  <a:extLst>
                    <a:ext uri="{FF2B5EF4-FFF2-40B4-BE49-F238E27FC236}">
                      <a16:creationId xmlns:a16="http://schemas.microsoft.com/office/drawing/2014/main" id="{DEDAC01A-A46A-42E4-AE72-40385D670850}"/>
                    </a:ext>
                  </a:extLst>
                </p:cNvPr>
                <p:cNvPicPr/>
                <p:nvPr/>
              </p:nvPicPr>
              <p:blipFill>
                <a:blip r:embed="rId163"/>
                <a:stretch>
                  <a:fillRect/>
                </a:stretch>
              </p:blipFill>
              <p:spPr>
                <a:xfrm>
                  <a:off x="9558884" y="5311954"/>
                  <a:ext cx="185002"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261" name="Ink 260">
                  <a:extLst>
                    <a:ext uri="{FF2B5EF4-FFF2-40B4-BE49-F238E27FC236}">
                      <a16:creationId xmlns:a16="http://schemas.microsoft.com/office/drawing/2014/main" id="{75ACEEB7-42E2-49DC-93A1-EB0E636AB7E5}"/>
                    </a:ext>
                  </a:extLst>
                </p14:cNvPr>
                <p14:cNvContentPartPr/>
                <p14:nvPr/>
              </p14:nvContentPartPr>
              <p14:xfrm>
                <a:off x="9771265" y="5325634"/>
                <a:ext cx="221400" cy="195840"/>
              </p14:xfrm>
            </p:contentPart>
          </mc:Choice>
          <mc:Fallback>
            <p:pic>
              <p:nvPicPr>
                <p:cNvPr id="261" name="Ink 260">
                  <a:extLst>
                    <a:ext uri="{FF2B5EF4-FFF2-40B4-BE49-F238E27FC236}">
                      <a16:creationId xmlns:a16="http://schemas.microsoft.com/office/drawing/2014/main" id="{75ACEEB7-42E2-49DC-93A1-EB0E636AB7E5}"/>
                    </a:ext>
                  </a:extLst>
                </p:cNvPr>
                <p:cNvPicPr/>
                <p:nvPr/>
              </p:nvPicPr>
              <p:blipFill>
                <a:blip r:embed="rId165"/>
                <a:stretch>
                  <a:fillRect/>
                </a:stretch>
              </p:blipFill>
              <p:spPr>
                <a:xfrm>
                  <a:off x="9762265" y="5316634"/>
                  <a:ext cx="23904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263" name="Ink 262">
                  <a:extLst>
                    <a:ext uri="{FF2B5EF4-FFF2-40B4-BE49-F238E27FC236}">
                      <a16:creationId xmlns:a16="http://schemas.microsoft.com/office/drawing/2014/main" id="{BE4CABCB-A16B-47A5-A784-4316E8AB6929}"/>
                    </a:ext>
                  </a:extLst>
                </p14:cNvPr>
                <p14:cNvContentPartPr/>
                <p14:nvPr/>
              </p14:nvContentPartPr>
              <p14:xfrm>
                <a:off x="10212265" y="5387914"/>
                <a:ext cx="32760" cy="155880"/>
              </p14:xfrm>
            </p:contentPart>
          </mc:Choice>
          <mc:Fallback>
            <p:pic>
              <p:nvPicPr>
                <p:cNvPr id="263" name="Ink 262">
                  <a:extLst>
                    <a:ext uri="{FF2B5EF4-FFF2-40B4-BE49-F238E27FC236}">
                      <a16:creationId xmlns:a16="http://schemas.microsoft.com/office/drawing/2014/main" id="{BE4CABCB-A16B-47A5-A784-4316E8AB6929}"/>
                    </a:ext>
                  </a:extLst>
                </p:cNvPr>
                <p:cNvPicPr/>
                <p:nvPr/>
              </p:nvPicPr>
              <p:blipFill>
                <a:blip r:embed="rId167"/>
                <a:stretch>
                  <a:fillRect/>
                </a:stretch>
              </p:blipFill>
              <p:spPr>
                <a:xfrm>
                  <a:off x="10203265" y="5378914"/>
                  <a:ext cx="5040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264" name="Ink 263">
                  <a:extLst>
                    <a:ext uri="{FF2B5EF4-FFF2-40B4-BE49-F238E27FC236}">
                      <a16:creationId xmlns:a16="http://schemas.microsoft.com/office/drawing/2014/main" id="{6EBBBB9C-1B21-4109-B9E0-BFE3B8D70185}"/>
                    </a:ext>
                  </a:extLst>
                </p14:cNvPr>
                <p14:cNvContentPartPr/>
                <p14:nvPr/>
              </p14:nvContentPartPr>
              <p14:xfrm>
                <a:off x="10387225" y="5235274"/>
                <a:ext cx="59400" cy="223200"/>
              </p14:xfrm>
            </p:contentPart>
          </mc:Choice>
          <mc:Fallback>
            <p:pic>
              <p:nvPicPr>
                <p:cNvPr id="264" name="Ink 263">
                  <a:extLst>
                    <a:ext uri="{FF2B5EF4-FFF2-40B4-BE49-F238E27FC236}">
                      <a16:creationId xmlns:a16="http://schemas.microsoft.com/office/drawing/2014/main" id="{6EBBBB9C-1B21-4109-B9E0-BFE3B8D70185}"/>
                    </a:ext>
                  </a:extLst>
                </p:cNvPr>
                <p:cNvPicPr/>
                <p:nvPr/>
              </p:nvPicPr>
              <p:blipFill>
                <a:blip r:embed="rId169"/>
                <a:stretch>
                  <a:fillRect/>
                </a:stretch>
              </p:blipFill>
              <p:spPr>
                <a:xfrm>
                  <a:off x="10378225" y="5226274"/>
                  <a:ext cx="7704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265" name="Ink 264">
                  <a:extLst>
                    <a:ext uri="{FF2B5EF4-FFF2-40B4-BE49-F238E27FC236}">
                      <a16:creationId xmlns:a16="http://schemas.microsoft.com/office/drawing/2014/main" id="{2568A3B4-A5D7-48B3-BA46-2ABE7B792A27}"/>
                    </a:ext>
                  </a:extLst>
                </p14:cNvPr>
                <p14:cNvContentPartPr/>
                <p14:nvPr/>
              </p14:nvContentPartPr>
              <p14:xfrm>
                <a:off x="10310185" y="5216554"/>
                <a:ext cx="488520" cy="188280"/>
              </p14:xfrm>
            </p:contentPart>
          </mc:Choice>
          <mc:Fallback>
            <p:pic>
              <p:nvPicPr>
                <p:cNvPr id="265" name="Ink 264">
                  <a:extLst>
                    <a:ext uri="{FF2B5EF4-FFF2-40B4-BE49-F238E27FC236}">
                      <a16:creationId xmlns:a16="http://schemas.microsoft.com/office/drawing/2014/main" id="{2568A3B4-A5D7-48B3-BA46-2ABE7B792A27}"/>
                    </a:ext>
                  </a:extLst>
                </p:cNvPr>
                <p:cNvPicPr/>
                <p:nvPr/>
              </p:nvPicPr>
              <p:blipFill>
                <a:blip r:embed="rId171"/>
                <a:stretch>
                  <a:fillRect/>
                </a:stretch>
              </p:blipFill>
              <p:spPr>
                <a:xfrm>
                  <a:off x="10301185" y="5207554"/>
                  <a:ext cx="50616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267" name="Ink 266">
                  <a:extLst>
                    <a:ext uri="{FF2B5EF4-FFF2-40B4-BE49-F238E27FC236}">
                      <a16:creationId xmlns:a16="http://schemas.microsoft.com/office/drawing/2014/main" id="{15C255E8-CB79-4828-891E-304841A7C00D}"/>
                    </a:ext>
                  </a:extLst>
                </p14:cNvPr>
                <p14:cNvContentPartPr/>
                <p14:nvPr/>
              </p14:nvContentPartPr>
              <p14:xfrm>
                <a:off x="8777305" y="5867794"/>
                <a:ext cx="372960" cy="318240"/>
              </p14:xfrm>
            </p:contentPart>
          </mc:Choice>
          <mc:Fallback>
            <p:pic>
              <p:nvPicPr>
                <p:cNvPr id="267" name="Ink 266">
                  <a:extLst>
                    <a:ext uri="{FF2B5EF4-FFF2-40B4-BE49-F238E27FC236}">
                      <a16:creationId xmlns:a16="http://schemas.microsoft.com/office/drawing/2014/main" id="{15C255E8-CB79-4828-891E-304841A7C00D}"/>
                    </a:ext>
                  </a:extLst>
                </p:cNvPr>
                <p:cNvPicPr/>
                <p:nvPr/>
              </p:nvPicPr>
              <p:blipFill>
                <a:blip r:embed="rId173"/>
                <a:stretch>
                  <a:fillRect/>
                </a:stretch>
              </p:blipFill>
              <p:spPr>
                <a:xfrm>
                  <a:off x="8768305" y="5858794"/>
                  <a:ext cx="39060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268" name="Ink 267">
                  <a:extLst>
                    <a:ext uri="{FF2B5EF4-FFF2-40B4-BE49-F238E27FC236}">
                      <a16:creationId xmlns:a16="http://schemas.microsoft.com/office/drawing/2014/main" id="{50BAC092-7E47-42D4-A6D6-08FA7C1D1EC4}"/>
                    </a:ext>
                  </a:extLst>
                </p14:cNvPr>
                <p14:cNvContentPartPr/>
                <p14:nvPr/>
              </p14:nvContentPartPr>
              <p14:xfrm>
                <a:off x="9200305" y="5811994"/>
                <a:ext cx="374400" cy="230400"/>
              </p14:xfrm>
            </p:contentPart>
          </mc:Choice>
          <mc:Fallback>
            <p:pic>
              <p:nvPicPr>
                <p:cNvPr id="268" name="Ink 267">
                  <a:extLst>
                    <a:ext uri="{FF2B5EF4-FFF2-40B4-BE49-F238E27FC236}">
                      <a16:creationId xmlns:a16="http://schemas.microsoft.com/office/drawing/2014/main" id="{50BAC092-7E47-42D4-A6D6-08FA7C1D1EC4}"/>
                    </a:ext>
                  </a:extLst>
                </p:cNvPr>
                <p:cNvPicPr/>
                <p:nvPr/>
              </p:nvPicPr>
              <p:blipFill>
                <a:blip r:embed="rId175"/>
                <a:stretch>
                  <a:fillRect/>
                </a:stretch>
              </p:blipFill>
              <p:spPr>
                <a:xfrm>
                  <a:off x="9191305" y="5802994"/>
                  <a:ext cx="39204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269" name="Ink 268">
                  <a:extLst>
                    <a:ext uri="{FF2B5EF4-FFF2-40B4-BE49-F238E27FC236}">
                      <a16:creationId xmlns:a16="http://schemas.microsoft.com/office/drawing/2014/main" id="{653439C0-4575-46B0-8D05-DE644E41B4D4}"/>
                    </a:ext>
                  </a:extLst>
                </p14:cNvPr>
                <p14:cNvContentPartPr/>
                <p14:nvPr/>
              </p14:nvContentPartPr>
              <p14:xfrm>
                <a:off x="9619705" y="5702194"/>
                <a:ext cx="289440" cy="396360"/>
              </p14:xfrm>
            </p:contentPart>
          </mc:Choice>
          <mc:Fallback>
            <p:pic>
              <p:nvPicPr>
                <p:cNvPr id="269" name="Ink 268">
                  <a:extLst>
                    <a:ext uri="{FF2B5EF4-FFF2-40B4-BE49-F238E27FC236}">
                      <a16:creationId xmlns:a16="http://schemas.microsoft.com/office/drawing/2014/main" id="{653439C0-4575-46B0-8D05-DE644E41B4D4}"/>
                    </a:ext>
                  </a:extLst>
                </p:cNvPr>
                <p:cNvPicPr/>
                <p:nvPr/>
              </p:nvPicPr>
              <p:blipFill>
                <a:blip r:embed="rId177"/>
                <a:stretch>
                  <a:fillRect/>
                </a:stretch>
              </p:blipFill>
              <p:spPr>
                <a:xfrm>
                  <a:off x="9610705" y="5693194"/>
                  <a:ext cx="307080" cy="4140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270" name="Ink 269">
                  <a:extLst>
                    <a:ext uri="{FF2B5EF4-FFF2-40B4-BE49-F238E27FC236}">
                      <a16:creationId xmlns:a16="http://schemas.microsoft.com/office/drawing/2014/main" id="{B955A8EF-4549-41C8-AF11-41594961ED32}"/>
                    </a:ext>
                  </a:extLst>
                </p14:cNvPr>
                <p14:cNvContentPartPr/>
                <p14:nvPr/>
              </p14:nvContentPartPr>
              <p14:xfrm>
                <a:off x="9997345" y="5601034"/>
                <a:ext cx="113760" cy="257040"/>
              </p14:xfrm>
            </p:contentPart>
          </mc:Choice>
          <mc:Fallback>
            <p:pic>
              <p:nvPicPr>
                <p:cNvPr id="270" name="Ink 269">
                  <a:extLst>
                    <a:ext uri="{FF2B5EF4-FFF2-40B4-BE49-F238E27FC236}">
                      <a16:creationId xmlns:a16="http://schemas.microsoft.com/office/drawing/2014/main" id="{B955A8EF-4549-41C8-AF11-41594961ED32}"/>
                    </a:ext>
                  </a:extLst>
                </p:cNvPr>
                <p:cNvPicPr/>
                <p:nvPr/>
              </p:nvPicPr>
              <p:blipFill>
                <a:blip r:embed="rId179"/>
                <a:stretch>
                  <a:fillRect/>
                </a:stretch>
              </p:blipFill>
              <p:spPr>
                <a:xfrm>
                  <a:off x="9988345" y="5592047"/>
                  <a:ext cx="131400" cy="274655"/>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272" name="Ink 271">
                  <a:extLst>
                    <a:ext uri="{FF2B5EF4-FFF2-40B4-BE49-F238E27FC236}">
                      <a16:creationId xmlns:a16="http://schemas.microsoft.com/office/drawing/2014/main" id="{290B928C-3EA1-48E0-8EFB-DB36CAB5DE61}"/>
                    </a:ext>
                  </a:extLst>
                </p14:cNvPr>
                <p14:cNvContentPartPr/>
                <p14:nvPr/>
              </p14:nvContentPartPr>
              <p14:xfrm>
                <a:off x="10266265" y="5759074"/>
                <a:ext cx="65160" cy="211680"/>
              </p14:xfrm>
            </p:contentPart>
          </mc:Choice>
          <mc:Fallback>
            <p:pic>
              <p:nvPicPr>
                <p:cNvPr id="272" name="Ink 271">
                  <a:extLst>
                    <a:ext uri="{FF2B5EF4-FFF2-40B4-BE49-F238E27FC236}">
                      <a16:creationId xmlns:a16="http://schemas.microsoft.com/office/drawing/2014/main" id="{290B928C-3EA1-48E0-8EFB-DB36CAB5DE61}"/>
                    </a:ext>
                  </a:extLst>
                </p:cNvPr>
                <p:cNvPicPr/>
                <p:nvPr/>
              </p:nvPicPr>
              <p:blipFill>
                <a:blip r:embed="rId181"/>
                <a:stretch>
                  <a:fillRect/>
                </a:stretch>
              </p:blipFill>
              <p:spPr>
                <a:xfrm>
                  <a:off x="10257265" y="5750074"/>
                  <a:ext cx="8280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273" name="Ink 272">
                  <a:extLst>
                    <a:ext uri="{FF2B5EF4-FFF2-40B4-BE49-F238E27FC236}">
                      <a16:creationId xmlns:a16="http://schemas.microsoft.com/office/drawing/2014/main" id="{A30AE558-781F-4123-AB5C-3F011A80BAA9}"/>
                    </a:ext>
                  </a:extLst>
                </p14:cNvPr>
                <p14:cNvContentPartPr/>
                <p14:nvPr/>
              </p14:nvContentPartPr>
              <p14:xfrm>
                <a:off x="10616545" y="5534074"/>
                <a:ext cx="290160" cy="235440"/>
              </p14:xfrm>
            </p:contentPart>
          </mc:Choice>
          <mc:Fallback>
            <p:pic>
              <p:nvPicPr>
                <p:cNvPr id="273" name="Ink 272">
                  <a:extLst>
                    <a:ext uri="{FF2B5EF4-FFF2-40B4-BE49-F238E27FC236}">
                      <a16:creationId xmlns:a16="http://schemas.microsoft.com/office/drawing/2014/main" id="{A30AE558-781F-4123-AB5C-3F011A80BAA9}"/>
                    </a:ext>
                  </a:extLst>
                </p:cNvPr>
                <p:cNvPicPr/>
                <p:nvPr/>
              </p:nvPicPr>
              <p:blipFill>
                <a:blip r:embed="rId183"/>
                <a:stretch>
                  <a:fillRect/>
                </a:stretch>
              </p:blipFill>
              <p:spPr>
                <a:xfrm>
                  <a:off x="10607545" y="5525074"/>
                  <a:ext cx="30780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75" name="Ink 274">
                  <a:extLst>
                    <a:ext uri="{FF2B5EF4-FFF2-40B4-BE49-F238E27FC236}">
                      <a16:creationId xmlns:a16="http://schemas.microsoft.com/office/drawing/2014/main" id="{547317E7-A935-4CC7-A05D-9909C91D9912}"/>
                    </a:ext>
                  </a:extLst>
                </p14:cNvPr>
                <p14:cNvContentPartPr/>
                <p14:nvPr/>
              </p14:nvContentPartPr>
              <p14:xfrm>
                <a:off x="9078625" y="6216994"/>
                <a:ext cx="55440" cy="266760"/>
              </p14:xfrm>
            </p:contentPart>
          </mc:Choice>
          <mc:Fallback>
            <p:pic>
              <p:nvPicPr>
                <p:cNvPr id="275" name="Ink 274">
                  <a:extLst>
                    <a:ext uri="{FF2B5EF4-FFF2-40B4-BE49-F238E27FC236}">
                      <a16:creationId xmlns:a16="http://schemas.microsoft.com/office/drawing/2014/main" id="{547317E7-A935-4CC7-A05D-9909C91D9912}"/>
                    </a:ext>
                  </a:extLst>
                </p:cNvPr>
                <p:cNvPicPr/>
                <p:nvPr/>
              </p:nvPicPr>
              <p:blipFill>
                <a:blip r:embed="rId185"/>
                <a:stretch>
                  <a:fillRect/>
                </a:stretch>
              </p:blipFill>
              <p:spPr>
                <a:xfrm>
                  <a:off x="9069625" y="6207994"/>
                  <a:ext cx="7308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276" name="Ink 275">
                  <a:extLst>
                    <a:ext uri="{FF2B5EF4-FFF2-40B4-BE49-F238E27FC236}">
                      <a16:creationId xmlns:a16="http://schemas.microsoft.com/office/drawing/2014/main" id="{03126EA8-7404-4F8E-9977-A664B37BCA65}"/>
                    </a:ext>
                  </a:extLst>
                </p14:cNvPr>
                <p14:cNvContentPartPr/>
                <p14:nvPr/>
              </p14:nvContentPartPr>
              <p14:xfrm>
                <a:off x="9004105" y="6225994"/>
                <a:ext cx="362520" cy="221760"/>
              </p14:xfrm>
            </p:contentPart>
          </mc:Choice>
          <mc:Fallback>
            <p:pic>
              <p:nvPicPr>
                <p:cNvPr id="276" name="Ink 275">
                  <a:extLst>
                    <a:ext uri="{FF2B5EF4-FFF2-40B4-BE49-F238E27FC236}">
                      <a16:creationId xmlns:a16="http://schemas.microsoft.com/office/drawing/2014/main" id="{03126EA8-7404-4F8E-9977-A664B37BCA65}"/>
                    </a:ext>
                  </a:extLst>
                </p:cNvPr>
                <p:cNvPicPr/>
                <p:nvPr/>
              </p:nvPicPr>
              <p:blipFill>
                <a:blip r:embed="rId187"/>
                <a:stretch>
                  <a:fillRect/>
                </a:stretch>
              </p:blipFill>
              <p:spPr>
                <a:xfrm>
                  <a:off x="8995105" y="6216994"/>
                  <a:ext cx="38016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277" name="Ink 276">
                  <a:extLst>
                    <a:ext uri="{FF2B5EF4-FFF2-40B4-BE49-F238E27FC236}">
                      <a16:creationId xmlns:a16="http://schemas.microsoft.com/office/drawing/2014/main" id="{9E68B8E1-210D-43D7-995E-86F1FCAA69AC}"/>
                    </a:ext>
                  </a:extLst>
                </p14:cNvPr>
                <p14:cNvContentPartPr/>
                <p14:nvPr/>
              </p14:nvContentPartPr>
              <p14:xfrm>
                <a:off x="9423865" y="6219154"/>
                <a:ext cx="164520" cy="159840"/>
              </p14:xfrm>
            </p:contentPart>
          </mc:Choice>
          <mc:Fallback>
            <p:pic>
              <p:nvPicPr>
                <p:cNvPr id="277" name="Ink 276">
                  <a:extLst>
                    <a:ext uri="{FF2B5EF4-FFF2-40B4-BE49-F238E27FC236}">
                      <a16:creationId xmlns:a16="http://schemas.microsoft.com/office/drawing/2014/main" id="{9E68B8E1-210D-43D7-995E-86F1FCAA69AC}"/>
                    </a:ext>
                  </a:extLst>
                </p:cNvPr>
                <p:cNvPicPr/>
                <p:nvPr/>
              </p:nvPicPr>
              <p:blipFill>
                <a:blip r:embed="rId189"/>
                <a:stretch>
                  <a:fillRect/>
                </a:stretch>
              </p:blipFill>
              <p:spPr>
                <a:xfrm>
                  <a:off x="9414865" y="6210174"/>
                  <a:ext cx="182160" cy="1774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278" name="Ink 277">
                  <a:extLst>
                    <a:ext uri="{FF2B5EF4-FFF2-40B4-BE49-F238E27FC236}">
                      <a16:creationId xmlns:a16="http://schemas.microsoft.com/office/drawing/2014/main" id="{8A2C84A5-A11B-40EC-A1CC-625BE988E2B6}"/>
                    </a:ext>
                  </a:extLst>
                </p14:cNvPr>
                <p14:cNvContentPartPr/>
                <p14:nvPr/>
              </p14:nvContentPartPr>
              <p14:xfrm>
                <a:off x="9793225" y="6119794"/>
                <a:ext cx="107640" cy="196560"/>
              </p14:xfrm>
            </p:contentPart>
          </mc:Choice>
          <mc:Fallback>
            <p:pic>
              <p:nvPicPr>
                <p:cNvPr id="278" name="Ink 277">
                  <a:extLst>
                    <a:ext uri="{FF2B5EF4-FFF2-40B4-BE49-F238E27FC236}">
                      <a16:creationId xmlns:a16="http://schemas.microsoft.com/office/drawing/2014/main" id="{8A2C84A5-A11B-40EC-A1CC-625BE988E2B6}"/>
                    </a:ext>
                  </a:extLst>
                </p:cNvPr>
                <p:cNvPicPr/>
                <p:nvPr/>
              </p:nvPicPr>
              <p:blipFill>
                <a:blip r:embed="rId191"/>
                <a:stretch>
                  <a:fillRect/>
                </a:stretch>
              </p:blipFill>
              <p:spPr>
                <a:xfrm>
                  <a:off x="9784225" y="6110794"/>
                  <a:ext cx="12528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79" name="Ink 278">
                  <a:extLst>
                    <a:ext uri="{FF2B5EF4-FFF2-40B4-BE49-F238E27FC236}">
                      <a16:creationId xmlns:a16="http://schemas.microsoft.com/office/drawing/2014/main" id="{B999EA3C-0572-42CF-B76C-C7015A1B2838}"/>
                    </a:ext>
                  </a:extLst>
                </p14:cNvPr>
                <p14:cNvContentPartPr/>
                <p14:nvPr/>
              </p14:nvContentPartPr>
              <p14:xfrm>
                <a:off x="9931825" y="6085954"/>
                <a:ext cx="108000" cy="181440"/>
              </p14:xfrm>
            </p:contentPart>
          </mc:Choice>
          <mc:Fallback>
            <p:pic>
              <p:nvPicPr>
                <p:cNvPr id="279" name="Ink 278">
                  <a:extLst>
                    <a:ext uri="{FF2B5EF4-FFF2-40B4-BE49-F238E27FC236}">
                      <a16:creationId xmlns:a16="http://schemas.microsoft.com/office/drawing/2014/main" id="{B999EA3C-0572-42CF-B76C-C7015A1B2838}"/>
                    </a:ext>
                  </a:extLst>
                </p:cNvPr>
                <p:cNvPicPr/>
                <p:nvPr/>
              </p:nvPicPr>
              <p:blipFill>
                <a:blip r:embed="rId193"/>
                <a:stretch>
                  <a:fillRect/>
                </a:stretch>
              </p:blipFill>
              <p:spPr>
                <a:xfrm>
                  <a:off x="9922825" y="6076954"/>
                  <a:ext cx="12564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280" name="Ink 279">
                  <a:extLst>
                    <a:ext uri="{FF2B5EF4-FFF2-40B4-BE49-F238E27FC236}">
                      <a16:creationId xmlns:a16="http://schemas.microsoft.com/office/drawing/2014/main" id="{38C8FCE4-A8B3-438E-9C32-DA453C0211B5}"/>
                    </a:ext>
                  </a:extLst>
                </p14:cNvPr>
                <p14:cNvContentPartPr/>
                <p14:nvPr/>
              </p14:nvContentPartPr>
              <p14:xfrm>
                <a:off x="10111825" y="6039154"/>
                <a:ext cx="128520" cy="175320"/>
              </p14:xfrm>
            </p:contentPart>
          </mc:Choice>
          <mc:Fallback>
            <p:pic>
              <p:nvPicPr>
                <p:cNvPr id="280" name="Ink 279">
                  <a:extLst>
                    <a:ext uri="{FF2B5EF4-FFF2-40B4-BE49-F238E27FC236}">
                      <a16:creationId xmlns:a16="http://schemas.microsoft.com/office/drawing/2014/main" id="{38C8FCE4-A8B3-438E-9C32-DA453C0211B5}"/>
                    </a:ext>
                  </a:extLst>
                </p:cNvPr>
                <p:cNvPicPr/>
                <p:nvPr/>
              </p:nvPicPr>
              <p:blipFill>
                <a:blip r:embed="rId195"/>
                <a:stretch>
                  <a:fillRect/>
                </a:stretch>
              </p:blipFill>
              <p:spPr>
                <a:xfrm>
                  <a:off x="10102825" y="6030154"/>
                  <a:ext cx="14616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281" name="Ink 280">
                  <a:extLst>
                    <a:ext uri="{FF2B5EF4-FFF2-40B4-BE49-F238E27FC236}">
                      <a16:creationId xmlns:a16="http://schemas.microsoft.com/office/drawing/2014/main" id="{6B648EDF-5D43-4C85-B830-AD32E4BD0791}"/>
                    </a:ext>
                  </a:extLst>
                </p14:cNvPr>
                <p14:cNvContentPartPr/>
                <p14:nvPr/>
              </p14:nvContentPartPr>
              <p14:xfrm>
                <a:off x="10301905" y="5966794"/>
                <a:ext cx="107280" cy="207000"/>
              </p14:xfrm>
            </p:contentPart>
          </mc:Choice>
          <mc:Fallback>
            <p:pic>
              <p:nvPicPr>
                <p:cNvPr id="281" name="Ink 280">
                  <a:extLst>
                    <a:ext uri="{FF2B5EF4-FFF2-40B4-BE49-F238E27FC236}">
                      <a16:creationId xmlns:a16="http://schemas.microsoft.com/office/drawing/2014/main" id="{6B648EDF-5D43-4C85-B830-AD32E4BD0791}"/>
                    </a:ext>
                  </a:extLst>
                </p:cNvPr>
                <p:cNvPicPr/>
                <p:nvPr/>
              </p:nvPicPr>
              <p:blipFill>
                <a:blip r:embed="rId197"/>
                <a:stretch>
                  <a:fillRect/>
                </a:stretch>
              </p:blipFill>
              <p:spPr>
                <a:xfrm>
                  <a:off x="10292905" y="5957794"/>
                  <a:ext cx="1249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282" name="Ink 281">
                  <a:extLst>
                    <a:ext uri="{FF2B5EF4-FFF2-40B4-BE49-F238E27FC236}">
                      <a16:creationId xmlns:a16="http://schemas.microsoft.com/office/drawing/2014/main" id="{F5EC5F3B-A282-4F5E-A7C2-5F333406BE04}"/>
                    </a:ext>
                  </a:extLst>
                </p14:cNvPr>
                <p14:cNvContentPartPr/>
                <p14:nvPr/>
              </p14:nvContentPartPr>
              <p14:xfrm>
                <a:off x="10434385" y="5944474"/>
                <a:ext cx="97200" cy="168840"/>
              </p14:xfrm>
            </p:contentPart>
          </mc:Choice>
          <mc:Fallback>
            <p:pic>
              <p:nvPicPr>
                <p:cNvPr id="282" name="Ink 281">
                  <a:extLst>
                    <a:ext uri="{FF2B5EF4-FFF2-40B4-BE49-F238E27FC236}">
                      <a16:creationId xmlns:a16="http://schemas.microsoft.com/office/drawing/2014/main" id="{F5EC5F3B-A282-4F5E-A7C2-5F333406BE04}"/>
                    </a:ext>
                  </a:extLst>
                </p:cNvPr>
                <p:cNvPicPr/>
                <p:nvPr/>
              </p:nvPicPr>
              <p:blipFill>
                <a:blip r:embed="rId199"/>
                <a:stretch>
                  <a:fillRect/>
                </a:stretch>
              </p:blipFill>
              <p:spPr>
                <a:xfrm>
                  <a:off x="10425352" y="5935474"/>
                  <a:ext cx="114906"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283" name="Ink 282">
                  <a:extLst>
                    <a:ext uri="{FF2B5EF4-FFF2-40B4-BE49-F238E27FC236}">
                      <a16:creationId xmlns:a16="http://schemas.microsoft.com/office/drawing/2014/main" id="{61FC3275-009B-45AE-A4E0-33C441571F33}"/>
                    </a:ext>
                  </a:extLst>
                </p14:cNvPr>
                <p14:cNvContentPartPr/>
                <p14:nvPr/>
              </p14:nvContentPartPr>
              <p14:xfrm>
                <a:off x="10600345" y="5921794"/>
                <a:ext cx="159120" cy="160920"/>
              </p14:xfrm>
            </p:contentPart>
          </mc:Choice>
          <mc:Fallback>
            <p:pic>
              <p:nvPicPr>
                <p:cNvPr id="283" name="Ink 282">
                  <a:extLst>
                    <a:ext uri="{FF2B5EF4-FFF2-40B4-BE49-F238E27FC236}">
                      <a16:creationId xmlns:a16="http://schemas.microsoft.com/office/drawing/2014/main" id="{61FC3275-009B-45AE-A4E0-33C441571F33}"/>
                    </a:ext>
                  </a:extLst>
                </p:cNvPr>
                <p:cNvPicPr/>
                <p:nvPr/>
              </p:nvPicPr>
              <p:blipFill>
                <a:blip r:embed="rId201"/>
                <a:stretch>
                  <a:fillRect/>
                </a:stretch>
              </p:blipFill>
              <p:spPr>
                <a:xfrm>
                  <a:off x="10591345" y="5912794"/>
                  <a:ext cx="1767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284" name="Ink 283">
                  <a:extLst>
                    <a:ext uri="{FF2B5EF4-FFF2-40B4-BE49-F238E27FC236}">
                      <a16:creationId xmlns:a16="http://schemas.microsoft.com/office/drawing/2014/main" id="{F199EBB1-490E-43D2-B3D9-A10CB6D4BB7F}"/>
                    </a:ext>
                  </a:extLst>
                </p14:cNvPr>
                <p14:cNvContentPartPr/>
                <p14:nvPr/>
              </p14:nvContentPartPr>
              <p14:xfrm>
                <a:off x="10877185" y="5815234"/>
                <a:ext cx="171360" cy="212760"/>
              </p14:xfrm>
            </p:contentPart>
          </mc:Choice>
          <mc:Fallback>
            <p:pic>
              <p:nvPicPr>
                <p:cNvPr id="284" name="Ink 283">
                  <a:extLst>
                    <a:ext uri="{FF2B5EF4-FFF2-40B4-BE49-F238E27FC236}">
                      <a16:creationId xmlns:a16="http://schemas.microsoft.com/office/drawing/2014/main" id="{F199EBB1-490E-43D2-B3D9-A10CB6D4BB7F}"/>
                    </a:ext>
                  </a:extLst>
                </p:cNvPr>
                <p:cNvPicPr/>
                <p:nvPr/>
              </p:nvPicPr>
              <p:blipFill>
                <a:blip r:embed="rId203"/>
                <a:stretch>
                  <a:fillRect/>
                </a:stretch>
              </p:blipFill>
              <p:spPr>
                <a:xfrm>
                  <a:off x="10868185" y="5806219"/>
                  <a:ext cx="189000" cy="23043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285" name="Ink 284">
                  <a:extLst>
                    <a:ext uri="{FF2B5EF4-FFF2-40B4-BE49-F238E27FC236}">
                      <a16:creationId xmlns:a16="http://schemas.microsoft.com/office/drawing/2014/main" id="{F9985559-BC78-4D78-A298-01B4295480A3}"/>
                    </a:ext>
                  </a:extLst>
                </p14:cNvPr>
                <p14:cNvContentPartPr/>
                <p14:nvPr/>
              </p14:nvContentPartPr>
              <p14:xfrm>
                <a:off x="11226745" y="5553514"/>
                <a:ext cx="47520" cy="267480"/>
              </p14:xfrm>
            </p:contentPart>
          </mc:Choice>
          <mc:Fallback>
            <p:pic>
              <p:nvPicPr>
                <p:cNvPr id="285" name="Ink 284">
                  <a:extLst>
                    <a:ext uri="{FF2B5EF4-FFF2-40B4-BE49-F238E27FC236}">
                      <a16:creationId xmlns:a16="http://schemas.microsoft.com/office/drawing/2014/main" id="{F9985559-BC78-4D78-A298-01B4295480A3}"/>
                    </a:ext>
                  </a:extLst>
                </p:cNvPr>
                <p:cNvPicPr/>
                <p:nvPr/>
              </p:nvPicPr>
              <p:blipFill>
                <a:blip r:embed="rId205"/>
                <a:stretch>
                  <a:fillRect/>
                </a:stretch>
              </p:blipFill>
              <p:spPr>
                <a:xfrm>
                  <a:off x="11217745" y="5544514"/>
                  <a:ext cx="6516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286" name="Ink 285">
                  <a:extLst>
                    <a:ext uri="{FF2B5EF4-FFF2-40B4-BE49-F238E27FC236}">
                      <a16:creationId xmlns:a16="http://schemas.microsoft.com/office/drawing/2014/main" id="{E5867B48-D780-4809-8317-1B3F21211694}"/>
                    </a:ext>
                  </a:extLst>
                </p14:cNvPr>
                <p14:cNvContentPartPr/>
                <p14:nvPr/>
              </p14:nvContentPartPr>
              <p14:xfrm>
                <a:off x="11215225" y="5957794"/>
                <a:ext cx="14760" cy="4320"/>
              </p14:xfrm>
            </p:contentPart>
          </mc:Choice>
          <mc:Fallback>
            <p:pic>
              <p:nvPicPr>
                <p:cNvPr id="286" name="Ink 285">
                  <a:extLst>
                    <a:ext uri="{FF2B5EF4-FFF2-40B4-BE49-F238E27FC236}">
                      <a16:creationId xmlns:a16="http://schemas.microsoft.com/office/drawing/2014/main" id="{E5867B48-D780-4809-8317-1B3F21211694}"/>
                    </a:ext>
                  </a:extLst>
                </p:cNvPr>
                <p:cNvPicPr/>
                <p:nvPr/>
              </p:nvPicPr>
              <p:blipFill>
                <a:blip r:embed="rId207"/>
                <a:stretch>
                  <a:fillRect/>
                </a:stretch>
              </p:blipFill>
              <p:spPr>
                <a:xfrm>
                  <a:off x="11206439" y="5948794"/>
                  <a:ext cx="3198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287" name="Ink 286">
                  <a:extLst>
                    <a:ext uri="{FF2B5EF4-FFF2-40B4-BE49-F238E27FC236}">
                      <a16:creationId xmlns:a16="http://schemas.microsoft.com/office/drawing/2014/main" id="{59DF01C8-0167-4E35-93AD-028F24EF8C61}"/>
                    </a:ext>
                  </a:extLst>
                </p14:cNvPr>
                <p14:cNvContentPartPr/>
                <p14:nvPr/>
              </p14:nvContentPartPr>
              <p14:xfrm>
                <a:off x="11496745" y="5502034"/>
                <a:ext cx="146160" cy="127080"/>
              </p14:xfrm>
            </p:contentPart>
          </mc:Choice>
          <mc:Fallback>
            <p:pic>
              <p:nvPicPr>
                <p:cNvPr id="287" name="Ink 286">
                  <a:extLst>
                    <a:ext uri="{FF2B5EF4-FFF2-40B4-BE49-F238E27FC236}">
                      <a16:creationId xmlns:a16="http://schemas.microsoft.com/office/drawing/2014/main" id="{59DF01C8-0167-4E35-93AD-028F24EF8C61}"/>
                    </a:ext>
                  </a:extLst>
                </p:cNvPr>
                <p:cNvPicPr/>
                <p:nvPr/>
              </p:nvPicPr>
              <p:blipFill>
                <a:blip r:embed="rId209"/>
                <a:stretch>
                  <a:fillRect/>
                </a:stretch>
              </p:blipFill>
              <p:spPr>
                <a:xfrm>
                  <a:off x="11487745" y="5493034"/>
                  <a:ext cx="1638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325" name="Ink 324">
                  <a:extLst>
                    <a:ext uri="{FF2B5EF4-FFF2-40B4-BE49-F238E27FC236}">
                      <a16:creationId xmlns:a16="http://schemas.microsoft.com/office/drawing/2014/main" id="{46D93C1F-F7E5-448B-9710-D0FD2B3B540C}"/>
                    </a:ext>
                  </a:extLst>
                </p14:cNvPr>
                <p14:cNvContentPartPr/>
                <p14:nvPr/>
              </p14:nvContentPartPr>
              <p14:xfrm>
                <a:off x="7983505" y="5354794"/>
                <a:ext cx="221400" cy="259560"/>
              </p14:xfrm>
            </p:contentPart>
          </mc:Choice>
          <mc:Fallback>
            <p:pic>
              <p:nvPicPr>
                <p:cNvPr id="325" name="Ink 324">
                  <a:extLst>
                    <a:ext uri="{FF2B5EF4-FFF2-40B4-BE49-F238E27FC236}">
                      <a16:creationId xmlns:a16="http://schemas.microsoft.com/office/drawing/2014/main" id="{46D93C1F-F7E5-448B-9710-D0FD2B3B540C}"/>
                    </a:ext>
                  </a:extLst>
                </p:cNvPr>
                <p:cNvPicPr/>
                <p:nvPr/>
              </p:nvPicPr>
              <p:blipFill>
                <a:blip r:embed="rId211"/>
                <a:stretch>
                  <a:fillRect/>
                </a:stretch>
              </p:blipFill>
              <p:spPr>
                <a:xfrm>
                  <a:off x="7974505" y="5345794"/>
                  <a:ext cx="23904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326" name="Ink 325">
                  <a:extLst>
                    <a:ext uri="{FF2B5EF4-FFF2-40B4-BE49-F238E27FC236}">
                      <a16:creationId xmlns:a16="http://schemas.microsoft.com/office/drawing/2014/main" id="{1D93AFE9-C0E1-475D-8081-5CE8B03BC309}"/>
                    </a:ext>
                  </a:extLst>
                </p14:cNvPr>
                <p14:cNvContentPartPr/>
                <p14:nvPr/>
              </p14:nvContentPartPr>
              <p14:xfrm>
                <a:off x="8125705" y="3988234"/>
                <a:ext cx="3789000" cy="2759040"/>
              </p14:xfrm>
            </p:contentPart>
          </mc:Choice>
          <mc:Fallback>
            <p:pic>
              <p:nvPicPr>
                <p:cNvPr id="326" name="Ink 325">
                  <a:extLst>
                    <a:ext uri="{FF2B5EF4-FFF2-40B4-BE49-F238E27FC236}">
                      <a16:creationId xmlns:a16="http://schemas.microsoft.com/office/drawing/2014/main" id="{1D93AFE9-C0E1-475D-8081-5CE8B03BC309}"/>
                    </a:ext>
                  </a:extLst>
                </p:cNvPr>
                <p:cNvPicPr/>
                <p:nvPr/>
              </p:nvPicPr>
              <p:blipFill>
                <a:blip r:embed="rId213"/>
                <a:stretch>
                  <a:fillRect/>
                </a:stretch>
              </p:blipFill>
              <p:spPr>
                <a:xfrm>
                  <a:off x="8116705" y="3979234"/>
                  <a:ext cx="3806640" cy="27766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328" name="Ink 327">
                  <a:extLst>
                    <a:ext uri="{FF2B5EF4-FFF2-40B4-BE49-F238E27FC236}">
                      <a16:creationId xmlns:a16="http://schemas.microsoft.com/office/drawing/2014/main" id="{CDC4DF3C-22F9-465E-9289-51FD01C906E1}"/>
                    </a:ext>
                  </a:extLst>
                </p14:cNvPr>
                <p14:cNvContentPartPr/>
                <p14:nvPr/>
              </p14:nvContentPartPr>
              <p14:xfrm>
                <a:off x="7276465" y="5247874"/>
                <a:ext cx="354960" cy="401400"/>
              </p14:xfrm>
            </p:contentPart>
          </mc:Choice>
          <mc:Fallback>
            <p:pic>
              <p:nvPicPr>
                <p:cNvPr id="328" name="Ink 327">
                  <a:extLst>
                    <a:ext uri="{FF2B5EF4-FFF2-40B4-BE49-F238E27FC236}">
                      <a16:creationId xmlns:a16="http://schemas.microsoft.com/office/drawing/2014/main" id="{CDC4DF3C-22F9-465E-9289-51FD01C906E1}"/>
                    </a:ext>
                  </a:extLst>
                </p:cNvPr>
                <p:cNvPicPr/>
                <p:nvPr/>
              </p:nvPicPr>
              <p:blipFill>
                <a:blip r:embed="rId215"/>
                <a:stretch>
                  <a:fillRect/>
                </a:stretch>
              </p:blipFill>
              <p:spPr>
                <a:xfrm>
                  <a:off x="7267474" y="5238874"/>
                  <a:ext cx="372582"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329" name="Ink 328">
                  <a:extLst>
                    <a:ext uri="{FF2B5EF4-FFF2-40B4-BE49-F238E27FC236}">
                      <a16:creationId xmlns:a16="http://schemas.microsoft.com/office/drawing/2014/main" id="{660D405B-5736-4F3E-B514-234B8DD4417E}"/>
                    </a:ext>
                  </a:extLst>
                </p14:cNvPr>
                <p14:cNvContentPartPr/>
                <p14:nvPr/>
              </p14:nvContentPartPr>
              <p14:xfrm>
                <a:off x="7267825" y="5573314"/>
                <a:ext cx="532080" cy="452880"/>
              </p14:xfrm>
            </p:contentPart>
          </mc:Choice>
          <mc:Fallback>
            <p:pic>
              <p:nvPicPr>
                <p:cNvPr id="329" name="Ink 328">
                  <a:extLst>
                    <a:ext uri="{FF2B5EF4-FFF2-40B4-BE49-F238E27FC236}">
                      <a16:creationId xmlns:a16="http://schemas.microsoft.com/office/drawing/2014/main" id="{660D405B-5736-4F3E-B514-234B8DD4417E}"/>
                    </a:ext>
                  </a:extLst>
                </p:cNvPr>
                <p:cNvPicPr/>
                <p:nvPr/>
              </p:nvPicPr>
              <p:blipFill>
                <a:blip r:embed="rId217"/>
                <a:stretch>
                  <a:fillRect/>
                </a:stretch>
              </p:blipFill>
              <p:spPr>
                <a:xfrm>
                  <a:off x="7258825" y="5564307"/>
                  <a:ext cx="549720" cy="470534"/>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330" name="Ink 329">
                  <a:extLst>
                    <a:ext uri="{FF2B5EF4-FFF2-40B4-BE49-F238E27FC236}">
                      <a16:creationId xmlns:a16="http://schemas.microsoft.com/office/drawing/2014/main" id="{08CC5230-E17D-4810-B8C0-4778ED3C3520}"/>
                    </a:ext>
                  </a:extLst>
                </p14:cNvPr>
                <p14:cNvContentPartPr/>
                <p14:nvPr/>
              </p14:nvContentPartPr>
              <p14:xfrm>
                <a:off x="7420465" y="5984794"/>
                <a:ext cx="446400" cy="407160"/>
              </p14:xfrm>
            </p:contentPart>
          </mc:Choice>
          <mc:Fallback>
            <p:pic>
              <p:nvPicPr>
                <p:cNvPr id="330" name="Ink 329">
                  <a:extLst>
                    <a:ext uri="{FF2B5EF4-FFF2-40B4-BE49-F238E27FC236}">
                      <a16:creationId xmlns:a16="http://schemas.microsoft.com/office/drawing/2014/main" id="{08CC5230-E17D-4810-B8C0-4778ED3C3520}"/>
                    </a:ext>
                  </a:extLst>
                </p:cNvPr>
                <p:cNvPicPr/>
                <p:nvPr/>
              </p:nvPicPr>
              <p:blipFill>
                <a:blip r:embed="rId219"/>
                <a:stretch>
                  <a:fillRect/>
                </a:stretch>
              </p:blipFill>
              <p:spPr>
                <a:xfrm>
                  <a:off x="7411465" y="5975794"/>
                  <a:ext cx="464040" cy="424800"/>
                </a:xfrm>
                <a:prstGeom prst="rect">
                  <a:avLst/>
                </a:prstGeom>
              </p:spPr>
            </p:pic>
          </mc:Fallback>
        </mc:AlternateContent>
      </p:grpSp>
      <p:grpSp>
        <p:nvGrpSpPr>
          <p:cNvPr id="349" name="Group 348">
            <a:extLst>
              <a:ext uri="{FF2B5EF4-FFF2-40B4-BE49-F238E27FC236}">
                <a16:creationId xmlns:a16="http://schemas.microsoft.com/office/drawing/2014/main" id="{89E742BE-E0EF-4E7D-9273-734D5FB1AFB4}"/>
              </a:ext>
            </a:extLst>
          </p:cNvPr>
          <p:cNvGrpSpPr/>
          <p:nvPr/>
        </p:nvGrpSpPr>
        <p:grpSpPr>
          <a:xfrm>
            <a:off x="435025" y="4717594"/>
            <a:ext cx="1064160" cy="1607760"/>
            <a:chOff x="435025" y="4717594"/>
            <a:chExt cx="1064160" cy="1607760"/>
          </a:xfrm>
        </p:grpSpPr>
        <mc:AlternateContent xmlns:mc="http://schemas.openxmlformats.org/markup-compatibility/2006">
          <mc:Choice xmlns:p14="http://schemas.microsoft.com/office/powerpoint/2010/main" Requires="p14">
            <p:contentPart p14:bwMode="auto" r:id="rId220">
              <p14:nvContentPartPr>
                <p14:cNvPr id="332" name="Ink 331">
                  <a:extLst>
                    <a:ext uri="{FF2B5EF4-FFF2-40B4-BE49-F238E27FC236}">
                      <a16:creationId xmlns:a16="http://schemas.microsoft.com/office/drawing/2014/main" id="{0975B23C-CCBA-4245-ACF6-B69E91918AFE}"/>
                    </a:ext>
                  </a:extLst>
                </p14:cNvPr>
                <p14:cNvContentPartPr/>
                <p14:nvPr/>
              </p14:nvContentPartPr>
              <p14:xfrm>
                <a:off x="435025" y="4717594"/>
                <a:ext cx="243000" cy="356400"/>
              </p14:xfrm>
            </p:contentPart>
          </mc:Choice>
          <mc:Fallback>
            <p:pic>
              <p:nvPicPr>
                <p:cNvPr id="332" name="Ink 331">
                  <a:extLst>
                    <a:ext uri="{FF2B5EF4-FFF2-40B4-BE49-F238E27FC236}">
                      <a16:creationId xmlns:a16="http://schemas.microsoft.com/office/drawing/2014/main" id="{0975B23C-CCBA-4245-ACF6-B69E91918AFE}"/>
                    </a:ext>
                  </a:extLst>
                </p:cNvPr>
                <p:cNvPicPr/>
                <p:nvPr/>
              </p:nvPicPr>
              <p:blipFill>
                <a:blip r:embed="rId221"/>
                <a:stretch>
                  <a:fillRect/>
                </a:stretch>
              </p:blipFill>
              <p:spPr>
                <a:xfrm>
                  <a:off x="426025" y="4708594"/>
                  <a:ext cx="2606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333" name="Ink 332">
                  <a:extLst>
                    <a:ext uri="{FF2B5EF4-FFF2-40B4-BE49-F238E27FC236}">
                      <a16:creationId xmlns:a16="http://schemas.microsoft.com/office/drawing/2014/main" id="{F47DE64D-880D-4339-B0D2-76C893329B45}"/>
                    </a:ext>
                  </a:extLst>
                </p14:cNvPr>
                <p14:cNvContentPartPr/>
                <p14:nvPr/>
              </p14:nvContentPartPr>
              <p14:xfrm>
                <a:off x="791065" y="4762954"/>
                <a:ext cx="27000" cy="294120"/>
              </p14:xfrm>
            </p:contentPart>
          </mc:Choice>
          <mc:Fallback>
            <p:pic>
              <p:nvPicPr>
                <p:cNvPr id="333" name="Ink 332">
                  <a:extLst>
                    <a:ext uri="{FF2B5EF4-FFF2-40B4-BE49-F238E27FC236}">
                      <a16:creationId xmlns:a16="http://schemas.microsoft.com/office/drawing/2014/main" id="{F47DE64D-880D-4339-B0D2-76C893329B45}"/>
                    </a:ext>
                  </a:extLst>
                </p:cNvPr>
                <p:cNvPicPr/>
                <p:nvPr/>
              </p:nvPicPr>
              <p:blipFill>
                <a:blip r:embed="rId223"/>
                <a:stretch>
                  <a:fillRect/>
                </a:stretch>
              </p:blipFill>
              <p:spPr>
                <a:xfrm>
                  <a:off x="782065" y="4753954"/>
                  <a:ext cx="4464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334" name="Ink 333">
                  <a:extLst>
                    <a:ext uri="{FF2B5EF4-FFF2-40B4-BE49-F238E27FC236}">
                      <a16:creationId xmlns:a16="http://schemas.microsoft.com/office/drawing/2014/main" id="{7D6964F8-48A8-4327-8F6A-557525B1DBAC}"/>
                    </a:ext>
                  </a:extLst>
                </p14:cNvPr>
                <p14:cNvContentPartPr/>
                <p14:nvPr/>
              </p14:nvContentPartPr>
              <p14:xfrm>
                <a:off x="960625" y="4719394"/>
                <a:ext cx="41040" cy="340560"/>
              </p14:xfrm>
            </p:contentPart>
          </mc:Choice>
          <mc:Fallback>
            <p:pic>
              <p:nvPicPr>
                <p:cNvPr id="334" name="Ink 333">
                  <a:extLst>
                    <a:ext uri="{FF2B5EF4-FFF2-40B4-BE49-F238E27FC236}">
                      <a16:creationId xmlns:a16="http://schemas.microsoft.com/office/drawing/2014/main" id="{7D6964F8-48A8-4327-8F6A-557525B1DBAC}"/>
                    </a:ext>
                  </a:extLst>
                </p:cNvPr>
                <p:cNvPicPr/>
                <p:nvPr/>
              </p:nvPicPr>
              <p:blipFill>
                <a:blip r:embed="rId225"/>
                <a:stretch>
                  <a:fillRect/>
                </a:stretch>
              </p:blipFill>
              <p:spPr>
                <a:xfrm>
                  <a:off x="951625" y="4710394"/>
                  <a:ext cx="5868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335" name="Ink 334">
                  <a:extLst>
                    <a:ext uri="{FF2B5EF4-FFF2-40B4-BE49-F238E27FC236}">
                      <a16:creationId xmlns:a16="http://schemas.microsoft.com/office/drawing/2014/main" id="{F4DD5C2D-95B0-46B6-9A98-0C7FD0BD448E}"/>
                    </a:ext>
                  </a:extLst>
                </p14:cNvPr>
                <p14:cNvContentPartPr/>
                <p14:nvPr/>
              </p14:nvContentPartPr>
              <p14:xfrm>
                <a:off x="845785" y="4837474"/>
                <a:ext cx="280800" cy="60120"/>
              </p14:xfrm>
            </p:contentPart>
          </mc:Choice>
          <mc:Fallback>
            <p:pic>
              <p:nvPicPr>
                <p:cNvPr id="335" name="Ink 334">
                  <a:extLst>
                    <a:ext uri="{FF2B5EF4-FFF2-40B4-BE49-F238E27FC236}">
                      <a16:creationId xmlns:a16="http://schemas.microsoft.com/office/drawing/2014/main" id="{F4DD5C2D-95B0-46B6-9A98-0C7FD0BD448E}"/>
                    </a:ext>
                  </a:extLst>
                </p:cNvPr>
                <p:cNvPicPr/>
                <p:nvPr/>
              </p:nvPicPr>
              <p:blipFill>
                <a:blip r:embed="rId227"/>
                <a:stretch>
                  <a:fillRect/>
                </a:stretch>
              </p:blipFill>
              <p:spPr>
                <a:xfrm>
                  <a:off x="836785" y="4828420"/>
                  <a:ext cx="298440" cy="77866"/>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336" name="Ink 335">
                  <a:extLst>
                    <a:ext uri="{FF2B5EF4-FFF2-40B4-BE49-F238E27FC236}">
                      <a16:creationId xmlns:a16="http://schemas.microsoft.com/office/drawing/2014/main" id="{C5C343A3-29F9-4E49-B3D3-0DD4B1908249}"/>
                    </a:ext>
                  </a:extLst>
                </p14:cNvPr>
                <p14:cNvContentPartPr/>
                <p14:nvPr/>
              </p14:nvContentPartPr>
              <p14:xfrm>
                <a:off x="719065" y="5453434"/>
                <a:ext cx="279000" cy="304560"/>
              </p14:xfrm>
            </p:contentPart>
          </mc:Choice>
          <mc:Fallback>
            <p:pic>
              <p:nvPicPr>
                <p:cNvPr id="336" name="Ink 335">
                  <a:extLst>
                    <a:ext uri="{FF2B5EF4-FFF2-40B4-BE49-F238E27FC236}">
                      <a16:creationId xmlns:a16="http://schemas.microsoft.com/office/drawing/2014/main" id="{C5C343A3-29F9-4E49-B3D3-0DD4B1908249}"/>
                    </a:ext>
                  </a:extLst>
                </p:cNvPr>
                <p:cNvPicPr/>
                <p:nvPr/>
              </p:nvPicPr>
              <p:blipFill>
                <a:blip r:embed="rId229"/>
                <a:stretch>
                  <a:fillRect/>
                </a:stretch>
              </p:blipFill>
              <p:spPr>
                <a:xfrm>
                  <a:off x="710065" y="5444434"/>
                  <a:ext cx="29664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337" name="Ink 336">
                  <a:extLst>
                    <a:ext uri="{FF2B5EF4-FFF2-40B4-BE49-F238E27FC236}">
                      <a16:creationId xmlns:a16="http://schemas.microsoft.com/office/drawing/2014/main" id="{B5F46349-E37B-4684-8A1E-37787B788375}"/>
                    </a:ext>
                  </a:extLst>
                </p14:cNvPr>
                <p14:cNvContentPartPr/>
                <p14:nvPr/>
              </p14:nvContentPartPr>
              <p14:xfrm>
                <a:off x="645985" y="5717314"/>
                <a:ext cx="428400" cy="321840"/>
              </p14:xfrm>
            </p:contentPart>
          </mc:Choice>
          <mc:Fallback>
            <p:pic>
              <p:nvPicPr>
                <p:cNvPr id="337" name="Ink 336">
                  <a:extLst>
                    <a:ext uri="{FF2B5EF4-FFF2-40B4-BE49-F238E27FC236}">
                      <a16:creationId xmlns:a16="http://schemas.microsoft.com/office/drawing/2014/main" id="{B5F46349-E37B-4684-8A1E-37787B788375}"/>
                    </a:ext>
                  </a:extLst>
                </p:cNvPr>
                <p:cNvPicPr/>
                <p:nvPr/>
              </p:nvPicPr>
              <p:blipFill>
                <a:blip r:embed="rId231"/>
                <a:stretch>
                  <a:fillRect/>
                </a:stretch>
              </p:blipFill>
              <p:spPr>
                <a:xfrm>
                  <a:off x="636985" y="5708314"/>
                  <a:ext cx="44604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338" name="Ink 337">
                  <a:extLst>
                    <a:ext uri="{FF2B5EF4-FFF2-40B4-BE49-F238E27FC236}">
                      <a16:creationId xmlns:a16="http://schemas.microsoft.com/office/drawing/2014/main" id="{26A3BA99-554B-441F-8B0C-70A5D9BD05D3}"/>
                    </a:ext>
                  </a:extLst>
                </p14:cNvPr>
                <p14:cNvContentPartPr/>
                <p14:nvPr/>
              </p14:nvContentPartPr>
              <p14:xfrm>
                <a:off x="609985" y="6018994"/>
                <a:ext cx="432720" cy="306360"/>
              </p14:xfrm>
            </p:contentPart>
          </mc:Choice>
          <mc:Fallback>
            <p:pic>
              <p:nvPicPr>
                <p:cNvPr id="338" name="Ink 337">
                  <a:extLst>
                    <a:ext uri="{FF2B5EF4-FFF2-40B4-BE49-F238E27FC236}">
                      <a16:creationId xmlns:a16="http://schemas.microsoft.com/office/drawing/2014/main" id="{26A3BA99-554B-441F-8B0C-70A5D9BD05D3}"/>
                    </a:ext>
                  </a:extLst>
                </p:cNvPr>
                <p:cNvPicPr/>
                <p:nvPr/>
              </p:nvPicPr>
              <p:blipFill>
                <a:blip r:embed="rId233"/>
                <a:stretch>
                  <a:fillRect/>
                </a:stretch>
              </p:blipFill>
              <p:spPr>
                <a:xfrm>
                  <a:off x="600985" y="6009983"/>
                  <a:ext cx="450360" cy="324021"/>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339" name="Ink 338">
                  <a:extLst>
                    <a:ext uri="{FF2B5EF4-FFF2-40B4-BE49-F238E27FC236}">
                      <a16:creationId xmlns:a16="http://schemas.microsoft.com/office/drawing/2014/main" id="{A9DBFB28-FE29-496B-8F26-3F95412C1BD5}"/>
                    </a:ext>
                  </a:extLst>
                </p14:cNvPr>
                <p14:cNvContentPartPr/>
                <p14:nvPr/>
              </p14:nvContentPartPr>
              <p14:xfrm>
                <a:off x="1074025" y="5250034"/>
                <a:ext cx="125280" cy="195480"/>
              </p14:xfrm>
            </p:contentPart>
          </mc:Choice>
          <mc:Fallback>
            <p:pic>
              <p:nvPicPr>
                <p:cNvPr id="339" name="Ink 338">
                  <a:extLst>
                    <a:ext uri="{FF2B5EF4-FFF2-40B4-BE49-F238E27FC236}">
                      <a16:creationId xmlns:a16="http://schemas.microsoft.com/office/drawing/2014/main" id="{A9DBFB28-FE29-496B-8F26-3F95412C1BD5}"/>
                    </a:ext>
                  </a:extLst>
                </p:cNvPr>
                <p:cNvPicPr/>
                <p:nvPr/>
              </p:nvPicPr>
              <p:blipFill>
                <a:blip r:embed="rId235"/>
                <a:stretch>
                  <a:fillRect/>
                </a:stretch>
              </p:blipFill>
              <p:spPr>
                <a:xfrm>
                  <a:off x="1065025" y="5241034"/>
                  <a:ext cx="1429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340" name="Ink 339">
                  <a:extLst>
                    <a:ext uri="{FF2B5EF4-FFF2-40B4-BE49-F238E27FC236}">
                      <a16:creationId xmlns:a16="http://schemas.microsoft.com/office/drawing/2014/main" id="{2D2E8D34-A74E-436E-968A-BF4DADF831A3}"/>
                    </a:ext>
                  </a:extLst>
                </p14:cNvPr>
                <p14:cNvContentPartPr/>
                <p14:nvPr/>
              </p14:nvContentPartPr>
              <p14:xfrm>
                <a:off x="1085545" y="5484394"/>
                <a:ext cx="10080" cy="5760"/>
              </p14:xfrm>
            </p:contentPart>
          </mc:Choice>
          <mc:Fallback>
            <p:pic>
              <p:nvPicPr>
                <p:cNvPr id="340" name="Ink 339">
                  <a:extLst>
                    <a:ext uri="{FF2B5EF4-FFF2-40B4-BE49-F238E27FC236}">
                      <a16:creationId xmlns:a16="http://schemas.microsoft.com/office/drawing/2014/main" id="{2D2E8D34-A74E-436E-968A-BF4DADF831A3}"/>
                    </a:ext>
                  </a:extLst>
                </p:cNvPr>
                <p:cNvPicPr/>
                <p:nvPr/>
              </p:nvPicPr>
              <p:blipFill>
                <a:blip r:embed="rId237"/>
                <a:stretch>
                  <a:fillRect/>
                </a:stretch>
              </p:blipFill>
              <p:spPr>
                <a:xfrm>
                  <a:off x="1076212" y="5475394"/>
                  <a:ext cx="28373"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346" name="Ink 345">
                  <a:extLst>
                    <a:ext uri="{FF2B5EF4-FFF2-40B4-BE49-F238E27FC236}">
                      <a16:creationId xmlns:a16="http://schemas.microsoft.com/office/drawing/2014/main" id="{B9A92882-79FD-4097-A422-7257A94B980D}"/>
                    </a:ext>
                  </a:extLst>
                </p14:cNvPr>
                <p14:cNvContentPartPr/>
                <p14:nvPr/>
              </p14:nvContentPartPr>
              <p14:xfrm>
                <a:off x="1226305" y="5095594"/>
                <a:ext cx="272880" cy="468000"/>
              </p14:xfrm>
            </p:contentPart>
          </mc:Choice>
          <mc:Fallback>
            <p:pic>
              <p:nvPicPr>
                <p:cNvPr id="346" name="Ink 345">
                  <a:extLst>
                    <a:ext uri="{FF2B5EF4-FFF2-40B4-BE49-F238E27FC236}">
                      <a16:creationId xmlns:a16="http://schemas.microsoft.com/office/drawing/2014/main" id="{B9A92882-79FD-4097-A422-7257A94B980D}"/>
                    </a:ext>
                  </a:extLst>
                </p:cNvPr>
                <p:cNvPicPr/>
                <p:nvPr/>
              </p:nvPicPr>
              <p:blipFill>
                <a:blip r:embed="rId239"/>
                <a:stretch>
                  <a:fillRect/>
                </a:stretch>
              </p:blipFill>
              <p:spPr>
                <a:xfrm>
                  <a:off x="1217305" y="5086594"/>
                  <a:ext cx="290520" cy="485640"/>
                </a:xfrm>
                <a:prstGeom prst="rect">
                  <a:avLst/>
                </a:prstGeom>
              </p:spPr>
            </p:pic>
          </mc:Fallback>
        </mc:AlternateContent>
      </p:grpSp>
      <p:grpSp>
        <p:nvGrpSpPr>
          <p:cNvPr id="353" name="Group 352">
            <a:extLst>
              <a:ext uri="{FF2B5EF4-FFF2-40B4-BE49-F238E27FC236}">
                <a16:creationId xmlns:a16="http://schemas.microsoft.com/office/drawing/2014/main" id="{B40CBCDF-31CC-45F5-8BE5-CFC461D61305}"/>
              </a:ext>
            </a:extLst>
          </p:cNvPr>
          <p:cNvGrpSpPr/>
          <p:nvPr/>
        </p:nvGrpSpPr>
        <p:grpSpPr>
          <a:xfrm>
            <a:off x="1473625" y="5154994"/>
            <a:ext cx="126360" cy="314280"/>
            <a:chOff x="1473625" y="5154994"/>
            <a:chExt cx="126360" cy="314280"/>
          </a:xfrm>
        </p:grpSpPr>
        <mc:AlternateContent xmlns:mc="http://schemas.openxmlformats.org/markup-compatibility/2006">
          <mc:Choice xmlns:p14="http://schemas.microsoft.com/office/powerpoint/2010/main" Requires="p14">
            <p:contentPart p14:bwMode="auto" r:id="rId240">
              <p14:nvContentPartPr>
                <p14:cNvPr id="351" name="Ink 350">
                  <a:extLst>
                    <a:ext uri="{FF2B5EF4-FFF2-40B4-BE49-F238E27FC236}">
                      <a16:creationId xmlns:a16="http://schemas.microsoft.com/office/drawing/2014/main" id="{B89811F2-642B-4C83-880F-B675A35DCEFA}"/>
                    </a:ext>
                  </a:extLst>
                </p14:cNvPr>
                <p14:cNvContentPartPr/>
                <p14:nvPr/>
              </p14:nvContentPartPr>
              <p14:xfrm>
                <a:off x="1537345" y="5154994"/>
                <a:ext cx="62640" cy="208800"/>
              </p14:xfrm>
            </p:contentPart>
          </mc:Choice>
          <mc:Fallback>
            <p:pic>
              <p:nvPicPr>
                <p:cNvPr id="351" name="Ink 350">
                  <a:extLst>
                    <a:ext uri="{FF2B5EF4-FFF2-40B4-BE49-F238E27FC236}">
                      <a16:creationId xmlns:a16="http://schemas.microsoft.com/office/drawing/2014/main" id="{B89811F2-642B-4C83-880F-B675A35DCEFA}"/>
                    </a:ext>
                  </a:extLst>
                </p:cNvPr>
                <p:cNvPicPr/>
                <p:nvPr/>
              </p:nvPicPr>
              <p:blipFill>
                <a:blip r:embed="rId241"/>
                <a:stretch>
                  <a:fillRect/>
                </a:stretch>
              </p:blipFill>
              <p:spPr>
                <a:xfrm>
                  <a:off x="1528345" y="5145994"/>
                  <a:ext cx="8028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352" name="Ink 351">
                  <a:extLst>
                    <a:ext uri="{FF2B5EF4-FFF2-40B4-BE49-F238E27FC236}">
                      <a16:creationId xmlns:a16="http://schemas.microsoft.com/office/drawing/2014/main" id="{A5DF1E75-DF70-4F4E-B0A9-1404189FA4FE}"/>
                    </a:ext>
                  </a:extLst>
                </p14:cNvPr>
                <p14:cNvContentPartPr/>
                <p14:nvPr/>
              </p14:nvContentPartPr>
              <p14:xfrm>
                <a:off x="1473625" y="5458114"/>
                <a:ext cx="19800" cy="11160"/>
              </p14:xfrm>
            </p:contentPart>
          </mc:Choice>
          <mc:Fallback>
            <p:pic>
              <p:nvPicPr>
                <p:cNvPr id="352" name="Ink 351">
                  <a:extLst>
                    <a:ext uri="{FF2B5EF4-FFF2-40B4-BE49-F238E27FC236}">
                      <a16:creationId xmlns:a16="http://schemas.microsoft.com/office/drawing/2014/main" id="{A5DF1E75-DF70-4F4E-B0A9-1404189FA4FE}"/>
                    </a:ext>
                  </a:extLst>
                </p:cNvPr>
                <p:cNvPicPr/>
                <p:nvPr/>
              </p:nvPicPr>
              <p:blipFill>
                <a:blip r:embed="rId243"/>
                <a:stretch>
                  <a:fillRect/>
                </a:stretch>
              </p:blipFill>
              <p:spPr>
                <a:xfrm>
                  <a:off x="1464625" y="5449114"/>
                  <a:ext cx="37440" cy="28800"/>
                </a:xfrm>
                <a:prstGeom prst="rect">
                  <a:avLst/>
                </a:prstGeom>
              </p:spPr>
            </p:pic>
          </mc:Fallback>
        </mc:AlternateContent>
      </p:grpSp>
      <p:grpSp>
        <p:nvGrpSpPr>
          <p:cNvPr id="368" name="Group 367">
            <a:extLst>
              <a:ext uri="{FF2B5EF4-FFF2-40B4-BE49-F238E27FC236}">
                <a16:creationId xmlns:a16="http://schemas.microsoft.com/office/drawing/2014/main" id="{7EF632DA-E7CD-43DE-BB7F-C502C649ED99}"/>
              </a:ext>
            </a:extLst>
          </p:cNvPr>
          <p:cNvGrpSpPr/>
          <p:nvPr/>
        </p:nvGrpSpPr>
        <p:grpSpPr>
          <a:xfrm>
            <a:off x="2996425" y="4647034"/>
            <a:ext cx="3376440" cy="1826280"/>
            <a:chOff x="2996425" y="4647034"/>
            <a:chExt cx="3376440" cy="1826280"/>
          </a:xfrm>
        </p:grpSpPr>
        <mc:AlternateContent xmlns:mc="http://schemas.openxmlformats.org/markup-compatibility/2006">
          <mc:Choice xmlns:p14="http://schemas.microsoft.com/office/powerpoint/2010/main" Requires="p14">
            <p:contentPart p14:bwMode="auto" r:id="rId244">
              <p14:nvContentPartPr>
                <p14:cNvPr id="199" name="Ink 198">
                  <a:extLst>
                    <a:ext uri="{FF2B5EF4-FFF2-40B4-BE49-F238E27FC236}">
                      <a16:creationId xmlns:a16="http://schemas.microsoft.com/office/drawing/2014/main" id="{79EB9BB9-2E24-42D7-959F-75C1FA9A3B1B}"/>
                    </a:ext>
                  </a:extLst>
                </p14:cNvPr>
                <p14:cNvContentPartPr/>
                <p14:nvPr/>
              </p14:nvContentPartPr>
              <p14:xfrm>
                <a:off x="4208905" y="4802554"/>
                <a:ext cx="10800" cy="108000"/>
              </p14:xfrm>
            </p:contentPart>
          </mc:Choice>
          <mc:Fallback>
            <p:pic>
              <p:nvPicPr>
                <p:cNvPr id="199" name="Ink 198">
                  <a:extLst>
                    <a:ext uri="{FF2B5EF4-FFF2-40B4-BE49-F238E27FC236}">
                      <a16:creationId xmlns:a16="http://schemas.microsoft.com/office/drawing/2014/main" id="{79EB9BB9-2E24-42D7-959F-75C1FA9A3B1B}"/>
                    </a:ext>
                  </a:extLst>
                </p:cNvPr>
                <p:cNvPicPr/>
                <p:nvPr/>
              </p:nvPicPr>
              <p:blipFill>
                <a:blip r:embed="rId245"/>
                <a:stretch>
                  <a:fillRect/>
                </a:stretch>
              </p:blipFill>
              <p:spPr>
                <a:xfrm>
                  <a:off x="4199905" y="4793554"/>
                  <a:ext cx="2844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200" name="Ink 199">
                  <a:extLst>
                    <a:ext uri="{FF2B5EF4-FFF2-40B4-BE49-F238E27FC236}">
                      <a16:creationId xmlns:a16="http://schemas.microsoft.com/office/drawing/2014/main" id="{7B43293D-AC44-45FF-8D91-FFE92F7FEDF2}"/>
                    </a:ext>
                  </a:extLst>
                </p14:cNvPr>
                <p14:cNvContentPartPr/>
                <p14:nvPr/>
              </p14:nvContentPartPr>
              <p14:xfrm>
                <a:off x="4247785" y="4827034"/>
                <a:ext cx="10440" cy="86400"/>
              </p14:xfrm>
            </p:contentPart>
          </mc:Choice>
          <mc:Fallback>
            <p:pic>
              <p:nvPicPr>
                <p:cNvPr id="200" name="Ink 199">
                  <a:extLst>
                    <a:ext uri="{FF2B5EF4-FFF2-40B4-BE49-F238E27FC236}">
                      <a16:creationId xmlns:a16="http://schemas.microsoft.com/office/drawing/2014/main" id="{7B43293D-AC44-45FF-8D91-FFE92F7FEDF2}"/>
                    </a:ext>
                  </a:extLst>
                </p:cNvPr>
                <p:cNvPicPr/>
                <p:nvPr/>
              </p:nvPicPr>
              <p:blipFill>
                <a:blip r:embed="rId247"/>
                <a:stretch>
                  <a:fillRect/>
                </a:stretch>
              </p:blipFill>
              <p:spPr>
                <a:xfrm>
                  <a:off x="4238464" y="4818071"/>
                  <a:ext cx="28710" cy="103967"/>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201" name="Ink 200">
                  <a:extLst>
                    <a:ext uri="{FF2B5EF4-FFF2-40B4-BE49-F238E27FC236}">
                      <a16:creationId xmlns:a16="http://schemas.microsoft.com/office/drawing/2014/main" id="{87912E7E-9AC6-4AD0-B615-389F1E3B3DD6}"/>
                    </a:ext>
                  </a:extLst>
                </p14:cNvPr>
                <p14:cNvContentPartPr/>
                <p14:nvPr/>
              </p14:nvContentPartPr>
              <p14:xfrm>
                <a:off x="4377745" y="4844674"/>
                <a:ext cx="42840" cy="237600"/>
              </p14:xfrm>
            </p:contentPart>
          </mc:Choice>
          <mc:Fallback>
            <p:pic>
              <p:nvPicPr>
                <p:cNvPr id="201" name="Ink 200">
                  <a:extLst>
                    <a:ext uri="{FF2B5EF4-FFF2-40B4-BE49-F238E27FC236}">
                      <a16:creationId xmlns:a16="http://schemas.microsoft.com/office/drawing/2014/main" id="{87912E7E-9AC6-4AD0-B615-389F1E3B3DD6}"/>
                    </a:ext>
                  </a:extLst>
                </p:cNvPr>
                <p:cNvPicPr/>
                <p:nvPr/>
              </p:nvPicPr>
              <p:blipFill>
                <a:blip r:embed="rId249"/>
                <a:stretch>
                  <a:fillRect/>
                </a:stretch>
              </p:blipFill>
              <p:spPr>
                <a:xfrm>
                  <a:off x="4368745" y="4835674"/>
                  <a:ext cx="6048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202" name="Ink 201">
                  <a:extLst>
                    <a:ext uri="{FF2B5EF4-FFF2-40B4-BE49-F238E27FC236}">
                      <a16:creationId xmlns:a16="http://schemas.microsoft.com/office/drawing/2014/main" id="{70537C2F-CD3D-4055-9E76-1934A4180CAB}"/>
                    </a:ext>
                  </a:extLst>
                </p14:cNvPr>
                <p14:cNvContentPartPr/>
                <p14:nvPr/>
              </p14:nvContentPartPr>
              <p14:xfrm>
                <a:off x="4479625" y="4857994"/>
                <a:ext cx="72360" cy="246240"/>
              </p14:xfrm>
            </p:contentPart>
          </mc:Choice>
          <mc:Fallback>
            <p:pic>
              <p:nvPicPr>
                <p:cNvPr id="202" name="Ink 201">
                  <a:extLst>
                    <a:ext uri="{FF2B5EF4-FFF2-40B4-BE49-F238E27FC236}">
                      <a16:creationId xmlns:a16="http://schemas.microsoft.com/office/drawing/2014/main" id="{70537C2F-CD3D-4055-9E76-1934A4180CAB}"/>
                    </a:ext>
                  </a:extLst>
                </p:cNvPr>
                <p:cNvPicPr/>
                <p:nvPr/>
              </p:nvPicPr>
              <p:blipFill>
                <a:blip r:embed="rId251"/>
                <a:stretch>
                  <a:fillRect/>
                </a:stretch>
              </p:blipFill>
              <p:spPr>
                <a:xfrm>
                  <a:off x="4470625" y="4848994"/>
                  <a:ext cx="9000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203" name="Ink 202">
                  <a:extLst>
                    <a:ext uri="{FF2B5EF4-FFF2-40B4-BE49-F238E27FC236}">
                      <a16:creationId xmlns:a16="http://schemas.microsoft.com/office/drawing/2014/main" id="{1974F2ED-9569-475B-ABC6-7FD1B4592F7D}"/>
                    </a:ext>
                  </a:extLst>
                </p14:cNvPr>
                <p14:cNvContentPartPr/>
                <p14:nvPr/>
              </p14:nvContentPartPr>
              <p14:xfrm>
                <a:off x="4391065" y="4888954"/>
                <a:ext cx="614160" cy="389160"/>
              </p14:xfrm>
            </p:contentPart>
          </mc:Choice>
          <mc:Fallback>
            <p:pic>
              <p:nvPicPr>
                <p:cNvPr id="203" name="Ink 202">
                  <a:extLst>
                    <a:ext uri="{FF2B5EF4-FFF2-40B4-BE49-F238E27FC236}">
                      <a16:creationId xmlns:a16="http://schemas.microsoft.com/office/drawing/2014/main" id="{1974F2ED-9569-475B-ABC6-7FD1B4592F7D}"/>
                    </a:ext>
                  </a:extLst>
                </p:cNvPr>
                <p:cNvPicPr/>
                <p:nvPr/>
              </p:nvPicPr>
              <p:blipFill>
                <a:blip r:embed="rId253"/>
                <a:stretch>
                  <a:fillRect/>
                </a:stretch>
              </p:blipFill>
              <p:spPr>
                <a:xfrm>
                  <a:off x="4382070" y="4879954"/>
                  <a:ext cx="63179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205" name="Ink 204">
                  <a:extLst>
                    <a:ext uri="{FF2B5EF4-FFF2-40B4-BE49-F238E27FC236}">
                      <a16:creationId xmlns:a16="http://schemas.microsoft.com/office/drawing/2014/main" id="{EB1D27A3-124F-4F13-BF08-10F69555DC9A}"/>
                    </a:ext>
                  </a:extLst>
                </p14:cNvPr>
                <p14:cNvContentPartPr/>
                <p14:nvPr/>
              </p14:nvContentPartPr>
              <p14:xfrm>
                <a:off x="5182705" y="5000554"/>
                <a:ext cx="31320" cy="117000"/>
              </p14:xfrm>
            </p:contentPart>
          </mc:Choice>
          <mc:Fallback>
            <p:pic>
              <p:nvPicPr>
                <p:cNvPr id="205" name="Ink 204">
                  <a:extLst>
                    <a:ext uri="{FF2B5EF4-FFF2-40B4-BE49-F238E27FC236}">
                      <a16:creationId xmlns:a16="http://schemas.microsoft.com/office/drawing/2014/main" id="{EB1D27A3-124F-4F13-BF08-10F69555DC9A}"/>
                    </a:ext>
                  </a:extLst>
                </p:cNvPr>
                <p:cNvPicPr/>
                <p:nvPr/>
              </p:nvPicPr>
              <p:blipFill>
                <a:blip r:embed="rId255"/>
                <a:stretch>
                  <a:fillRect/>
                </a:stretch>
              </p:blipFill>
              <p:spPr>
                <a:xfrm>
                  <a:off x="5173705" y="4991554"/>
                  <a:ext cx="489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318" name="Ink 317">
                  <a:extLst>
                    <a:ext uri="{FF2B5EF4-FFF2-40B4-BE49-F238E27FC236}">
                      <a16:creationId xmlns:a16="http://schemas.microsoft.com/office/drawing/2014/main" id="{ECF4CCBA-4A72-4F96-9AE4-6B7132A5FE13}"/>
                    </a:ext>
                  </a:extLst>
                </p14:cNvPr>
                <p14:cNvContentPartPr/>
                <p14:nvPr/>
              </p14:nvContentPartPr>
              <p14:xfrm>
                <a:off x="3909025" y="5602474"/>
                <a:ext cx="132840" cy="173520"/>
              </p14:xfrm>
            </p:contentPart>
          </mc:Choice>
          <mc:Fallback>
            <p:pic>
              <p:nvPicPr>
                <p:cNvPr id="318" name="Ink 317">
                  <a:extLst>
                    <a:ext uri="{FF2B5EF4-FFF2-40B4-BE49-F238E27FC236}">
                      <a16:creationId xmlns:a16="http://schemas.microsoft.com/office/drawing/2014/main" id="{ECF4CCBA-4A72-4F96-9AE4-6B7132A5FE13}"/>
                    </a:ext>
                  </a:extLst>
                </p:cNvPr>
                <p:cNvPicPr/>
                <p:nvPr/>
              </p:nvPicPr>
              <p:blipFill>
                <a:blip r:embed="rId257"/>
                <a:stretch>
                  <a:fillRect/>
                </a:stretch>
              </p:blipFill>
              <p:spPr>
                <a:xfrm>
                  <a:off x="3900049" y="5593474"/>
                  <a:ext cx="150432"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319" name="Ink 318">
                  <a:extLst>
                    <a:ext uri="{FF2B5EF4-FFF2-40B4-BE49-F238E27FC236}">
                      <a16:creationId xmlns:a16="http://schemas.microsoft.com/office/drawing/2014/main" id="{BB17F620-C2D5-495B-896A-7CB2F2C4C921}"/>
                    </a:ext>
                  </a:extLst>
                </p14:cNvPr>
                <p14:cNvContentPartPr/>
                <p14:nvPr/>
              </p14:nvContentPartPr>
              <p14:xfrm>
                <a:off x="3906145" y="4647034"/>
                <a:ext cx="2466720" cy="1826280"/>
              </p14:xfrm>
            </p:contentPart>
          </mc:Choice>
          <mc:Fallback>
            <p:pic>
              <p:nvPicPr>
                <p:cNvPr id="319" name="Ink 318">
                  <a:extLst>
                    <a:ext uri="{FF2B5EF4-FFF2-40B4-BE49-F238E27FC236}">
                      <a16:creationId xmlns:a16="http://schemas.microsoft.com/office/drawing/2014/main" id="{BB17F620-C2D5-495B-896A-7CB2F2C4C921}"/>
                    </a:ext>
                  </a:extLst>
                </p:cNvPr>
                <p:cNvPicPr/>
                <p:nvPr/>
              </p:nvPicPr>
              <p:blipFill>
                <a:blip r:embed="rId259"/>
                <a:stretch>
                  <a:fillRect/>
                </a:stretch>
              </p:blipFill>
              <p:spPr>
                <a:xfrm>
                  <a:off x="3897145" y="4638034"/>
                  <a:ext cx="2484360" cy="18439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321" name="Ink 320">
                  <a:extLst>
                    <a:ext uri="{FF2B5EF4-FFF2-40B4-BE49-F238E27FC236}">
                      <a16:creationId xmlns:a16="http://schemas.microsoft.com/office/drawing/2014/main" id="{9B5F4CBC-F326-4906-A3C5-83BEB846B087}"/>
                    </a:ext>
                  </a:extLst>
                </p14:cNvPr>
                <p14:cNvContentPartPr/>
                <p14:nvPr/>
              </p14:nvContentPartPr>
              <p14:xfrm>
                <a:off x="3139345" y="5405194"/>
                <a:ext cx="271440" cy="339840"/>
              </p14:xfrm>
            </p:contentPart>
          </mc:Choice>
          <mc:Fallback>
            <p:pic>
              <p:nvPicPr>
                <p:cNvPr id="321" name="Ink 320">
                  <a:extLst>
                    <a:ext uri="{FF2B5EF4-FFF2-40B4-BE49-F238E27FC236}">
                      <a16:creationId xmlns:a16="http://schemas.microsoft.com/office/drawing/2014/main" id="{9B5F4CBC-F326-4906-A3C5-83BEB846B087}"/>
                    </a:ext>
                  </a:extLst>
                </p:cNvPr>
                <p:cNvPicPr/>
                <p:nvPr/>
              </p:nvPicPr>
              <p:blipFill>
                <a:blip r:embed="rId261"/>
                <a:stretch>
                  <a:fillRect/>
                </a:stretch>
              </p:blipFill>
              <p:spPr>
                <a:xfrm>
                  <a:off x="3130333" y="5396204"/>
                  <a:ext cx="289103" cy="357461"/>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322" name="Ink 321">
                  <a:extLst>
                    <a:ext uri="{FF2B5EF4-FFF2-40B4-BE49-F238E27FC236}">
                      <a16:creationId xmlns:a16="http://schemas.microsoft.com/office/drawing/2014/main" id="{6145062F-F34D-4D58-9564-B8399B197332}"/>
                    </a:ext>
                  </a:extLst>
                </p14:cNvPr>
                <p14:cNvContentPartPr/>
                <p14:nvPr/>
              </p14:nvContentPartPr>
              <p14:xfrm>
                <a:off x="2996425" y="5701114"/>
                <a:ext cx="654120" cy="311040"/>
              </p14:xfrm>
            </p:contentPart>
          </mc:Choice>
          <mc:Fallback>
            <p:pic>
              <p:nvPicPr>
                <p:cNvPr id="322" name="Ink 321">
                  <a:extLst>
                    <a:ext uri="{FF2B5EF4-FFF2-40B4-BE49-F238E27FC236}">
                      <a16:creationId xmlns:a16="http://schemas.microsoft.com/office/drawing/2014/main" id="{6145062F-F34D-4D58-9564-B8399B197332}"/>
                    </a:ext>
                  </a:extLst>
                </p:cNvPr>
                <p:cNvPicPr/>
                <p:nvPr/>
              </p:nvPicPr>
              <p:blipFill>
                <a:blip r:embed="rId263"/>
                <a:stretch>
                  <a:fillRect/>
                </a:stretch>
              </p:blipFill>
              <p:spPr>
                <a:xfrm>
                  <a:off x="2987425" y="5692114"/>
                  <a:ext cx="67176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323" name="Ink 322">
                  <a:extLst>
                    <a:ext uri="{FF2B5EF4-FFF2-40B4-BE49-F238E27FC236}">
                      <a16:creationId xmlns:a16="http://schemas.microsoft.com/office/drawing/2014/main" id="{8DE76013-02B5-4F13-9344-A9B3C8DEDFB3}"/>
                    </a:ext>
                  </a:extLst>
                </p14:cNvPr>
                <p14:cNvContentPartPr/>
                <p14:nvPr/>
              </p14:nvContentPartPr>
              <p14:xfrm>
                <a:off x="3063745" y="5966434"/>
                <a:ext cx="522720" cy="419040"/>
              </p14:xfrm>
            </p:contentPart>
          </mc:Choice>
          <mc:Fallback>
            <p:pic>
              <p:nvPicPr>
                <p:cNvPr id="323" name="Ink 322">
                  <a:extLst>
                    <a:ext uri="{FF2B5EF4-FFF2-40B4-BE49-F238E27FC236}">
                      <a16:creationId xmlns:a16="http://schemas.microsoft.com/office/drawing/2014/main" id="{8DE76013-02B5-4F13-9344-A9B3C8DEDFB3}"/>
                    </a:ext>
                  </a:extLst>
                </p:cNvPr>
                <p:cNvPicPr/>
                <p:nvPr/>
              </p:nvPicPr>
              <p:blipFill>
                <a:blip r:embed="rId265"/>
                <a:stretch>
                  <a:fillRect/>
                </a:stretch>
              </p:blipFill>
              <p:spPr>
                <a:xfrm>
                  <a:off x="3054745" y="5957434"/>
                  <a:ext cx="54036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354" name="Ink 353">
                  <a:extLst>
                    <a:ext uri="{FF2B5EF4-FFF2-40B4-BE49-F238E27FC236}">
                      <a16:creationId xmlns:a16="http://schemas.microsoft.com/office/drawing/2014/main" id="{CBA74BCF-ED60-450F-816C-62BBAEE8B4A1}"/>
                    </a:ext>
                  </a:extLst>
                </p14:cNvPr>
                <p14:cNvContentPartPr/>
                <p14:nvPr/>
              </p14:nvContentPartPr>
              <p14:xfrm>
                <a:off x="4325185" y="5336074"/>
                <a:ext cx="25200" cy="201600"/>
              </p14:xfrm>
            </p:contentPart>
          </mc:Choice>
          <mc:Fallback>
            <p:pic>
              <p:nvPicPr>
                <p:cNvPr id="354" name="Ink 353">
                  <a:extLst>
                    <a:ext uri="{FF2B5EF4-FFF2-40B4-BE49-F238E27FC236}">
                      <a16:creationId xmlns:a16="http://schemas.microsoft.com/office/drawing/2014/main" id="{CBA74BCF-ED60-450F-816C-62BBAEE8B4A1}"/>
                    </a:ext>
                  </a:extLst>
                </p:cNvPr>
                <p:cNvPicPr/>
                <p:nvPr/>
              </p:nvPicPr>
              <p:blipFill>
                <a:blip r:embed="rId267"/>
                <a:stretch>
                  <a:fillRect/>
                </a:stretch>
              </p:blipFill>
              <p:spPr>
                <a:xfrm>
                  <a:off x="4316185" y="5327090"/>
                  <a:ext cx="42840" cy="219209"/>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355" name="Ink 354">
                  <a:extLst>
                    <a:ext uri="{FF2B5EF4-FFF2-40B4-BE49-F238E27FC236}">
                      <a16:creationId xmlns:a16="http://schemas.microsoft.com/office/drawing/2014/main" id="{CEF4E42B-2F7B-4B32-9D80-7388999F6AB3}"/>
                    </a:ext>
                  </a:extLst>
                </p14:cNvPr>
                <p14:cNvContentPartPr/>
                <p14:nvPr/>
              </p14:nvContentPartPr>
              <p14:xfrm>
                <a:off x="4231585" y="5346154"/>
                <a:ext cx="910080" cy="182160"/>
              </p14:xfrm>
            </p:contentPart>
          </mc:Choice>
          <mc:Fallback>
            <p:pic>
              <p:nvPicPr>
                <p:cNvPr id="355" name="Ink 354">
                  <a:extLst>
                    <a:ext uri="{FF2B5EF4-FFF2-40B4-BE49-F238E27FC236}">
                      <a16:creationId xmlns:a16="http://schemas.microsoft.com/office/drawing/2014/main" id="{CEF4E42B-2F7B-4B32-9D80-7388999F6AB3}"/>
                    </a:ext>
                  </a:extLst>
                </p:cNvPr>
                <p:cNvPicPr/>
                <p:nvPr/>
              </p:nvPicPr>
              <p:blipFill>
                <a:blip r:embed="rId269"/>
                <a:stretch>
                  <a:fillRect/>
                </a:stretch>
              </p:blipFill>
              <p:spPr>
                <a:xfrm>
                  <a:off x="4222585" y="5337172"/>
                  <a:ext cx="927720" cy="199765"/>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356" name="Ink 355">
                  <a:extLst>
                    <a:ext uri="{FF2B5EF4-FFF2-40B4-BE49-F238E27FC236}">
                      <a16:creationId xmlns:a16="http://schemas.microsoft.com/office/drawing/2014/main" id="{F2DB63D1-8159-46B9-A2C9-089D57E77D5B}"/>
                    </a:ext>
                  </a:extLst>
                </p14:cNvPr>
                <p14:cNvContentPartPr/>
                <p14:nvPr/>
              </p14:nvContentPartPr>
              <p14:xfrm>
                <a:off x="5329585" y="5277034"/>
                <a:ext cx="174240" cy="214920"/>
              </p14:xfrm>
            </p:contentPart>
          </mc:Choice>
          <mc:Fallback>
            <p:pic>
              <p:nvPicPr>
                <p:cNvPr id="356" name="Ink 355">
                  <a:extLst>
                    <a:ext uri="{FF2B5EF4-FFF2-40B4-BE49-F238E27FC236}">
                      <a16:creationId xmlns:a16="http://schemas.microsoft.com/office/drawing/2014/main" id="{F2DB63D1-8159-46B9-A2C9-089D57E77D5B}"/>
                    </a:ext>
                  </a:extLst>
                </p:cNvPr>
                <p:cNvPicPr/>
                <p:nvPr/>
              </p:nvPicPr>
              <p:blipFill>
                <a:blip r:embed="rId271"/>
                <a:stretch>
                  <a:fillRect/>
                </a:stretch>
              </p:blipFill>
              <p:spPr>
                <a:xfrm>
                  <a:off x="5320585" y="5268019"/>
                  <a:ext cx="191880" cy="23259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357" name="Ink 356">
                  <a:extLst>
                    <a:ext uri="{FF2B5EF4-FFF2-40B4-BE49-F238E27FC236}">
                      <a16:creationId xmlns:a16="http://schemas.microsoft.com/office/drawing/2014/main" id="{A5F57CFF-BDF0-4787-86DA-55A721AFAFEA}"/>
                    </a:ext>
                  </a:extLst>
                </p14:cNvPr>
                <p14:cNvContentPartPr/>
                <p14:nvPr/>
              </p14:nvContentPartPr>
              <p14:xfrm>
                <a:off x="5533705" y="5327434"/>
                <a:ext cx="160200" cy="113760"/>
              </p14:xfrm>
            </p:contentPart>
          </mc:Choice>
          <mc:Fallback>
            <p:pic>
              <p:nvPicPr>
                <p:cNvPr id="357" name="Ink 356">
                  <a:extLst>
                    <a:ext uri="{FF2B5EF4-FFF2-40B4-BE49-F238E27FC236}">
                      <a16:creationId xmlns:a16="http://schemas.microsoft.com/office/drawing/2014/main" id="{A5F57CFF-BDF0-4787-86DA-55A721AFAFEA}"/>
                    </a:ext>
                  </a:extLst>
                </p:cNvPr>
                <p:cNvPicPr/>
                <p:nvPr/>
              </p:nvPicPr>
              <p:blipFill>
                <a:blip r:embed="rId273"/>
                <a:stretch>
                  <a:fillRect/>
                </a:stretch>
              </p:blipFill>
              <p:spPr>
                <a:xfrm>
                  <a:off x="5524705" y="5318434"/>
                  <a:ext cx="17784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358" name="Ink 357">
                  <a:extLst>
                    <a:ext uri="{FF2B5EF4-FFF2-40B4-BE49-F238E27FC236}">
                      <a16:creationId xmlns:a16="http://schemas.microsoft.com/office/drawing/2014/main" id="{B39A9284-1966-4AAE-9A4A-69C5883060A4}"/>
                    </a:ext>
                  </a:extLst>
                </p14:cNvPr>
                <p14:cNvContentPartPr/>
                <p14:nvPr/>
              </p14:nvContentPartPr>
              <p14:xfrm>
                <a:off x="5762305" y="5275234"/>
                <a:ext cx="113760" cy="174600"/>
              </p14:xfrm>
            </p:contentPart>
          </mc:Choice>
          <mc:Fallback>
            <p:pic>
              <p:nvPicPr>
                <p:cNvPr id="358" name="Ink 357">
                  <a:extLst>
                    <a:ext uri="{FF2B5EF4-FFF2-40B4-BE49-F238E27FC236}">
                      <a16:creationId xmlns:a16="http://schemas.microsoft.com/office/drawing/2014/main" id="{B39A9284-1966-4AAE-9A4A-69C5883060A4}"/>
                    </a:ext>
                  </a:extLst>
                </p:cNvPr>
                <p:cNvPicPr/>
                <p:nvPr/>
              </p:nvPicPr>
              <p:blipFill>
                <a:blip r:embed="rId275"/>
                <a:stretch>
                  <a:fillRect/>
                </a:stretch>
              </p:blipFill>
              <p:spPr>
                <a:xfrm>
                  <a:off x="5753276" y="5266234"/>
                  <a:ext cx="131456"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359" name="Ink 358">
                  <a:extLst>
                    <a:ext uri="{FF2B5EF4-FFF2-40B4-BE49-F238E27FC236}">
                      <a16:creationId xmlns:a16="http://schemas.microsoft.com/office/drawing/2014/main" id="{BD77BB76-5429-4562-AD9C-55A104201FF4}"/>
                    </a:ext>
                  </a:extLst>
                </p14:cNvPr>
                <p14:cNvContentPartPr/>
                <p14:nvPr/>
              </p14:nvContentPartPr>
              <p14:xfrm>
                <a:off x="4413745" y="5650714"/>
                <a:ext cx="152280" cy="217800"/>
              </p14:xfrm>
            </p:contentPart>
          </mc:Choice>
          <mc:Fallback>
            <p:pic>
              <p:nvPicPr>
                <p:cNvPr id="359" name="Ink 358">
                  <a:extLst>
                    <a:ext uri="{FF2B5EF4-FFF2-40B4-BE49-F238E27FC236}">
                      <a16:creationId xmlns:a16="http://schemas.microsoft.com/office/drawing/2014/main" id="{BD77BB76-5429-4562-AD9C-55A104201FF4}"/>
                    </a:ext>
                  </a:extLst>
                </p:cNvPr>
                <p:cNvPicPr/>
                <p:nvPr/>
              </p:nvPicPr>
              <p:blipFill>
                <a:blip r:embed="rId277"/>
                <a:stretch>
                  <a:fillRect/>
                </a:stretch>
              </p:blipFill>
              <p:spPr>
                <a:xfrm>
                  <a:off x="4404745" y="5641729"/>
                  <a:ext cx="169920" cy="235411"/>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360" name="Ink 359">
                  <a:extLst>
                    <a:ext uri="{FF2B5EF4-FFF2-40B4-BE49-F238E27FC236}">
                      <a16:creationId xmlns:a16="http://schemas.microsoft.com/office/drawing/2014/main" id="{AD05F56C-7347-4B21-AD8C-3D3B4C644974}"/>
                    </a:ext>
                  </a:extLst>
                </p14:cNvPr>
                <p14:cNvContentPartPr/>
                <p14:nvPr/>
              </p14:nvContentPartPr>
              <p14:xfrm>
                <a:off x="4607065" y="5709754"/>
                <a:ext cx="142560" cy="124560"/>
              </p14:xfrm>
            </p:contentPart>
          </mc:Choice>
          <mc:Fallback>
            <p:pic>
              <p:nvPicPr>
                <p:cNvPr id="360" name="Ink 359">
                  <a:extLst>
                    <a:ext uri="{FF2B5EF4-FFF2-40B4-BE49-F238E27FC236}">
                      <a16:creationId xmlns:a16="http://schemas.microsoft.com/office/drawing/2014/main" id="{AD05F56C-7347-4B21-AD8C-3D3B4C644974}"/>
                    </a:ext>
                  </a:extLst>
                </p:cNvPr>
                <p:cNvPicPr/>
                <p:nvPr/>
              </p:nvPicPr>
              <p:blipFill>
                <a:blip r:embed="rId279"/>
                <a:stretch>
                  <a:fillRect/>
                </a:stretch>
              </p:blipFill>
              <p:spPr>
                <a:xfrm>
                  <a:off x="4598065" y="5700754"/>
                  <a:ext cx="16020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361" name="Ink 360">
                  <a:extLst>
                    <a:ext uri="{FF2B5EF4-FFF2-40B4-BE49-F238E27FC236}">
                      <a16:creationId xmlns:a16="http://schemas.microsoft.com/office/drawing/2014/main" id="{26A63B81-B6BC-4DFB-90DF-2C8E5C2DF3FA}"/>
                    </a:ext>
                  </a:extLst>
                </p14:cNvPr>
                <p14:cNvContentPartPr/>
                <p14:nvPr/>
              </p14:nvContentPartPr>
              <p14:xfrm>
                <a:off x="4762945" y="5682034"/>
                <a:ext cx="331560" cy="162720"/>
              </p14:xfrm>
            </p:contentPart>
          </mc:Choice>
          <mc:Fallback>
            <p:pic>
              <p:nvPicPr>
                <p:cNvPr id="361" name="Ink 360">
                  <a:extLst>
                    <a:ext uri="{FF2B5EF4-FFF2-40B4-BE49-F238E27FC236}">
                      <a16:creationId xmlns:a16="http://schemas.microsoft.com/office/drawing/2014/main" id="{26A63B81-B6BC-4DFB-90DF-2C8E5C2DF3FA}"/>
                    </a:ext>
                  </a:extLst>
                </p:cNvPr>
                <p:cNvPicPr/>
                <p:nvPr/>
              </p:nvPicPr>
              <p:blipFill>
                <a:blip r:embed="rId281"/>
                <a:stretch>
                  <a:fillRect/>
                </a:stretch>
              </p:blipFill>
              <p:spPr>
                <a:xfrm>
                  <a:off x="4753955" y="5673034"/>
                  <a:ext cx="349181"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362" name="Ink 361">
                  <a:extLst>
                    <a:ext uri="{FF2B5EF4-FFF2-40B4-BE49-F238E27FC236}">
                      <a16:creationId xmlns:a16="http://schemas.microsoft.com/office/drawing/2014/main" id="{9ADA6997-3998-40DC-AC20-D806A40D0FFC}"/>
                    </a:ext>
                  </a:extLst>
                </p14:cNvPr>
                <p14:cNvContentPartPr/>
                <p14:nvPr/>
              </p14:nvContentPartPr>
              <p14:xfrm>
                <a:off x="5310145" y="5663674"/>
                <a:ext cx="203400" cy="125640"/>
              </p14:xfrm>
            </p:contentPart>
          </mc:Choice>
          <mc:Fallback>
            <p:pic>
              <p:nvPicPr>
                <p:cNvPr id="362" name="Ink 361">
                  <a:extLst>
                    <a:ext uri="{FF2B5EF4-FFF2-40B4-BE49-F238E27FC236}">
                      <a16:creationId xmlns:a16="http://schemas.microsoft.com/office/drawing/2014/main" id="{9ADA6997-3998-40DC-AC20-D806A40D0FFC}"/>
                    </a:ext>
                  </a:extLst>
                </p:cNvPr>
                <p:cNvPicPr/>
                <p:nvPr/>
              </p:nvPicPr>
              <p:blipFill>
                <a:blip r:embed="rId283"/>
                <a:stretch>
                  <a:fillRect/>
                </a:stretch>
              </p:blipFill>
              <p:spPr>
                <a:xfrm>
                  <a:off x="5301161" y="5654674"/>
                  <a:ext cx="221009"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363" name="Ink 362">
                  <a:extLst>
                    <a:ext uri="{FF2B5EF4-FFF2-40B4-BE49-F238E27FC236}">
                      <a16:creationId xmlns:a16="http://schemas.microsoft.com/office/drawing/2014/main" id="{34373AAA-1BC0-4B06-8ED1-5B837A199B3B}"/>
                    </a:ext>
                  </a:extLst>
                </p14:cNvPr>
                <p14:cNvContentPartPr/>
                <p14:nvPr/>
              </p14:nvContentPartPr>
              <p14:xfrm>
                <a:off x="4700665" y="5937274"/>
                <a:ext cx="411480" cy="216360"/>
              </p14:xfrm>
            </p:contentPart>
          </mc:Choice>
          <mc:Fallback>
            <p:pic>
              <p:nvPicPr>
                <p:cNvPr id="363" name="Ink 362">
                  <a:extLst>
                    <a:ext uri="{FF2B5EF4-FFF2-40B4-BE49-F238E27FC236}">
                      <a16:creationId xmlns:a16="http://schemas.microsoft.com/office/drawing/2014/main" id="{34373AAA-1BC0-4B06-8ED1-5B837A199B3B}"/>
                    </a:ext>
                  </a:extLst>
                </p:cNvPr>
                <p:cNvPicPr/>
                <p:nvPr/>
              </p:nvPicPr>
              <p:blipFill>
                <a:blip r:embed="rId285"/>
                <a:stretch>
                  <a:fillRect/>
                </a:stretch>
              </p:blipFill>
              <p:spPr>
                <a:xfrm>
                  <a:off x="4691665" y="5928259"/>
                  <a:ext cx="429120" cy="234029"/>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364" name="Ink 363">
                  <a:extLst>
                    <a:ext uri="{FF2B5EF4-FFF2-40B4-BE49-F238E27FC236}">
                      <a16:creationId xmlns:a16="http://schemas.microsoft.com/office/drawing/2014/main" id="{84BE2DAE-88A3-4A2C-8A58-FF8ECB5CD188}"/>
                    </a:ext>
                  </a:extLst>
                </p14:cNvPr>
                <p14:cNvContentPartPr/>
                <p14:nvPr/>
              </p14:nvContentPartPr>
              <p14:xfrm>
                <a:off x="5070745" y="5923594"/>
                <a:ext cx="644400" cy="303120"/>
              </p14:xfrm>
            </p:contentPart>
          </mc:Choice>
          <mc:Fallback>
            <p:pic>
              <p:nvPicPr>
                <p:cNvPr id="364" name="Ink 363">
                  <a:extLst>
                    <a:ext uri="{FF2B5EF4-FFF2-40B4-BE49-F238E27FC236}">
                      <a16:creationId xmlns:a16="http://schemas.microsoft.com/office/drawing/2014/main" id="{84BE2DAE-88A3-4A2C-8A58-FF8ECB5CD188}"/>
                    </a:ext>
                  </a:extLst>
                </p:cNvPr>
                <p:cNvPicPr/>
                <p:nvPr/>
              </p:nvPicPr>
              <p:blipFill>
                <a:blip r:embed="rId287"/>
                <a:stretch>
                  <a:fillRect/>
                </a:stretch>
              </p:blipFill>
              <p:spPr>
                <a:xfrm>
                  <a:off x="5061745" y="5914594"/>
                  <a:ext cx="6620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365" name="Ink 364">
                  <a:extLst>
                    <a:ext uri="{FF2B5EF4-FFF2-40B4-BE49-F238E27FC236}">
                      <a16:creationId xmlns:a16="http://schemas.microsoft.com/office/drawing/2014/main" id="{1EB7F154-384D-4EBE-86A2-DB2B25697CCB}"/>
                    </a:ext>
                  </a:extLst>
                </p14:cNvPr>
                <p14:cNvContentPartPr/>
                <p14:nvPr/>
              </p14:nvContentPartPr>
              <p14:xfrm>
                <a:off x="5808025" y="5701114"/>
                <a:ext cx="23400" cy="312120"/>
              </p14:xfrm>
            </p:contentPart>
          </mc:Choice>
          <mc:Fallback>
            <p:pic>
              <p:nvPicPr>
                <p:cNvPr id="365" name="Ink 364">
                  <a:extLst>
                    <a:ext uri="{FF2B5EF4-FFF2-40B4-BE49-F238E27FC236}">
                      <a16:creationId xmlns:a16="http://schemas.microsoft.com/office/drawing/2014/main" id="{1EB7F154-384D-4EBE-86A2-DB2B25697CCB}"/>
                    </a:ext>
                  </a:extLst>
                </p:cNvPr>
                <p:cNvPicPr/>
                <p:nvPr/>
              </p:nvPicPr>
              <p:blipFill>
                <a:blip r:embed="rId289"/>
                <a:stretch>
                  <a:fillRect/>
                </a:stretch>
              </p:blipFill>
              <p:spPr>
                <a:xfrm>
                  <a:off x="5799025" y="5692124"/>
                  <a:ext cx="41040" cy="32974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366" name="Ink 365">
                  <a:extLst>
                    <a:ext uri="{FF2B5EF4-FFF2-40B4-BE49-F238E27FC236}">
                      <a16:creationId xmlns:a16="http://schemas.microsoft.com/office/drawing/2014/main" id="{DB262A20-3DAB-4A17-B222-FA62D10CB7AB}"/>
                    </a:ext>
                  </a:extLst>
                </p14:cNvPr>
                <p14:cNvContentPartPr/>
                <p14:nvPr/>
              </p14:nvContentPartPr>
              <p14:xfrm>
                <a:off x="5930065" y="5749354"/>
                <a:ext cx="64080" cy="79200"/>
              </p14:xfrm>
            </p:contentPart>
          </mc:Choice>
          <mc:Fallback>
            <p:pic>
              <p:nvPicPr>
                <p:cNvPr id="366" name="Ink 365">
                  <a:extLst>
                    <a:ext uri="{FF2B5EF4-FFF2-40B4-BE49-F238E27FC236}">
                      <a16:creationId xmlns:a16="http://schemas.microsoft.com/office/drawing/2014/main" id="{DB262A20-3DAB-4A17-B222-FA62D10CB7AB}"/>
                    </a:ext>
                  </a:extLst>
                </p:cNvPr>
                <p:cNvPicPr/>
                <p:nvPr/>
              </p:nvPicPr>
              <p:blipFill>
                <a:blip r:embed="rId291"/>
                <a:stretch>
                  <a:fillRect/>
                </a:stretch>
              </p:blipFill>
              <p:spPr>
                <a:xfrm>
                  <a:off x="5921065" y="5740354"/>
                  <a:ext cx="8172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367" name="Ink 366">
                  <a:extLst>
                    <a:ext uri="{FF2B5EF4-FFF2-40B4-BE49-F238E27FC236}">
                      <a16:creationId xmlns:a16="http://schemas.microsoft.com/office/drawing/2014/main" id="{D24A3EE2-F293-4BE4-8470-13913CE7410E}"/>
                    </a:ext>
                  </a:extLst>
                </p14:cNvPr>
                <p14:cNvContentPartPr/>
                <p14:nvPr/>
              </p14:nvContentPartPr>
              <p14:xfrm>
                <a:off x="6000265" y="5739274"/>
                <a:ext cx="67680" cy="58320"/>
              </p14:xfrm>
            </p:contentPart>
          </mc:Choice>
          <mc:Fallback>
            <p:pic>
              <p:nvPicPr>
                <p:cNvPr id="367" name="Ink 366">
                  <a:extLst>
                    <a:ext uri="{FF2B5EF4-FFF2-40B4-BE49-F238E27FC236}">
                      <a16:creationId xmlns:a16="http://schemas.microsoft.com/office/drawing/2014/main" id="{D24A3EE2-F293-4BE4-8470-13913CE7410E}"/>
                    </a:ext>
                  </a:extLst>
                </p:cNvPr>
                <p:cNvPicPr/>
                <p:nvPr/>
              </p:nvPicPr>
              <p:blipFill>
                <a:blip r:embed="rId293"/>
                <a:stretch>
                  <a:fillRect/>
                </a:stretch>
              </p:blipFill>
              <p:spPr>
                <a:xfrm>
                  <a:off x="5991265" y="5730329"/>
                  <a:ext cx="85320" cy="75852"/>
                </a:xfrm>
                <a:prstGeom prst="rect">
                  <a:avLst/>
                </a:prstGeom>
              </p:spPr>
            </p:pic>
          </mc:Fallback>
        </mc:AlternateContent>
      </p:grpSp>
    </p:spTree>
    <p:extLst>
      <p:ext uri="{BB962C8B-B14F-4D97-AF65-F5344CB8AC3E}">
        <p14:creationId xmlns:p14="http://schemas.microsoft.com/office/powerpoint/2010/main" val="3650102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Add a file to your repository and Git</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a:bodyPr>
          <a:lstStyle/>
          <a:p>
            <a:r>
              <a:rPr lang="en-US"/>
              <a:t>Create a file in the current directory (inside terminal, outside terminal)</a:t>
            </a:r>
          </a:p>
          <a:p>
            <a:pPr lvl="1"/>
            <a:r>
              <a:rPr lang="en-US"/>
              <a:t>Example, TYPE: echo “text for git” &gt;&gt; GitTest.txt</a:t>
            </a:r>
          </a:p>
          <a:p>
            <a:r>
              <a:rPr lang="en-US"/>
              <a:t>Tell git to add it to the staging area</a:t>
            </a:r>
          </a:p>
          <a:p>
            <a:pPr lvl="1"/>
            <a:r>
              <a:rPr lang="en-US"/>
              <a:t>TYPE: git add GitTest.txt</a:t>
            </a:r>
          </a:p>
          <a:p>
            <a:r>
              <a:rPr lang="en-US"/>
              <a:t>Commit the file to the repo (have git save it, time stamp it, keep track of the changes)</a:t>
            </a:r>
          </a:p>
          <a:p>
            <a:pPr lvl="1"/>
            <a:r>
              <a:rPr lang="en-US"/>
              <a:t>TYPE: git commit -m “added GitTest.txt to the repo” </a:t>
            </a:r>
          </a:p>
          <a:p>
            <a:pPr lvl="1"/>
            <a:r>
              <a:rPr lang="en-US"/>
              <a:t>(or “initial commit”)</a:t>
            </a:r>
          </a:p>
        </p:txBody>
      </p:sp>
    </p:spTree>
    <p:extLst>
      <p:ext uri="{BB962C8B-B14F-4D97-AF65-F5344CB8AC3E}">
        <p14:creationId xmlns:p14="http://schemas.microsoft.com/office/powerpoint/2010/main" val="3345878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Make a change in the file</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lnSpcReduction="10000"/>
          </a:bodyPr>
          <a:lstStyle/>
          <a:p>
            <a:r>
              <a:rPr lang="en-US"/>
              <a:t>Make a change however you’d like (inside terminal, outside terminal)</a:t>
            </a:r>
          </a:p>
          <a:p>
            <a:r>
              <a:rPr lang="en-US"/>
              <a:t>Ask git what’s changed</a:t>
            </a:r>
          </a:p>
          <a:p>
            <a:pPr lvl="1"/>
            <a:r>
              <a:rPr lang="en-US"/>
              <a:t>TYPE: git status</a:t>
            </a:r>
          </a:p>
          <a:p>
            <a:pPr lvl="1"/>
            <a:r>
              <a:rPr lang="en-US"/>
              <a:t>TYPE: git diff</a:t>
            </a:r>
          </a:p>
          <a:p>
            <a:r>
              <a:rPr lang="en-US"/>
              <a:t>Add to the staging area</a:t>
            </a:r>
          </a:p>
          <a:p>
            <a:pPr lvl="1"/>
            <a:r>
              <a:rPr lang="en-US"/>
              <a:t>TYPE: git add GitTest.txt</a:t>
            </a:r>
          </a:p>
          <a:p>
            <a:r>
              <a:rPr lang="en-US"/>
              <a:t>Recommit</a:t>
            </a:r>
          </a:p>
          <a:p>
            <a:pPr lvl="1"/>
            <a:r>
              <a:rPr lang="en-US"/>
              <a:t>TYPE: git commit -m “added some text”</a:t>
            </a:r>
          </a:p>
          <a:p>
            <a:r>
              <a:rPr lang="en-US"/>
              <a:t>See the process</a:t>
            </a:r>
          </a:p>
          <a:p>
            <a:pPr lvl="1"/>
            <a:r>
              <a:rPr lang="en-US"/>
              <a:t>TYPE: git log</a:t>
            </a:r>
          </a:p>
          <a:p>
            <a:pPr marL="411480" lvl="1" indent="0">
              <a:buNone/>
            </a:pPr>
            <a:endParaRPr lang="en-US"/>
          </a:p>
        </p:txBody>
      </p:sp>
    </p:spTree>
    <p:extLst>
      <p:ext uri="{BB962C8B-B14F-4D97-AF65-F5344CB8AC3E}">
        <p14:creationId xmlns:p14="http://schemas.microsoft.com/office/powerpoint/2010/main" val="1195464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Undo that change</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fontScale="92500" lnSpcReduction="20000"/>
          </a:bodyPr>
          <a:lstStyle/>
          <a:p>
            <a:r>
              <a:rPr lang="en-US"/>
              <a:t>What’s the file currently look like?</a:t>
            </a:r>
          </a:p>
          <a:p>
            <a:pPr lvl="1"/>
            <a:r>
              <a:rPr lang="en-US"/>
              <a:t>TYPE: cat GitTest.txt</a:t>
            </a:r>
          </a:p>
          <a:p>
            <a:r>
              <a:rPr lang="en-US"/>
              <a:t>See what’s been done</a:t>
            </a:r>
          </a:p>
          <a:p>
            <a:pPr lvl="1"/>
            <a:r>
              <a:rPr lang="en-US"/>
              <a:t>TYPE: git log</a:t>
            </a:r>
          </a:p>
          <a:p>
            <a:pPr lvl="1"/>
            <a:r>
              <a:rPr lang="en-US"/>
              <a:t>TYPE: git log --</a:t>
            </a:r>
            <a:r>
              <a:rPr lang="en-US" err="1"/>
              <a:t>oneline</a:t>
            </a:r>
            <a:endParaRPr lang="en-US"/>
          </a:p>
          <a:p>
            <a:r>
              <a:rPr lang="en-US"/>
              <a:t>Undo the latest change</a:t>
            </a:r>
          </a:p>
          <a:p>
            <a:pPr lvl="1"/>
            <a:r>
              <a:rPr lang="en-US"/>
              <a:t>TYPE: git revert HEAD</a:t>
            </a:r>
          </a:p>
          <a:p>
            <a:pPr lvl="1"/>
            <a:r>
              <a:rPr lang="en-US"/>
              <a:t>In nano, TYPE: ctrl O, ctrl X</a:t>
            </a:r>
          </a:p>
          <a:p>
            <a:pPr lvl="1"/>
            <a:r>
              <a:rPr lang="en-US"/>
              <a:t>In VIM, TYPE:       :</a:t>
            </a:r>
            <a:r>
              <a:rPr lang="en-US" err="1"/>
              <a:t>wq</a:t>
            </a:r>
            <a:r>
              <a:rPr lang="en-US"/>
              <a:t>	then press enter</a:t>
            </a:r>
          </a:p>
          <a:p>
            <a:r>
              <a:rPr lang="en-US"/>
              <a:t>See what’s been done</a:t>
            </a:r>
          </a:p>
          <a:p>
            <a:pPr lvl="1"/>
            <a:r>
              <a:rPr lang="en-US"/>
              <a:t>TYPE: git log</a:t>
            </a:r>
          </a:p>
          <a:p>
            <a:pPr lvl="1"/>
            <a:r>
              <a:rPr lang="en-US"/>
              <a:t>TYPE: cat GitTest.txt</a:t>
            </a:r>
          </a:p>
          <a:p>
            <a:pPr marL="411480" lvl="1" indent="0">
              <a:buNone/>
            </a:pPr>
            <a:endParaRPr lang="en-US"/>
          </a:p>
        </p:txBody>
      </p:sp>
    </p:spTree>
    <p:extLst>
      <p:ext uri="{BB962C8B-B14F-4D97-AF65-F5344CB8AC3E}">
        <p14:creationId xmlns:p14="http://schemas.microsoft.com/office/powerpoint/2010/main" val="1508613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Create a branch</a:t>
            </a:r>
          </a:p>
        </p:txBody>
      </p:sp>
      <p:grpSp>
        <p:nvGrpSpPr>
          <p:cNvPr id="137" name="Group 136">
            <a:extLst>
              <a:ext uri="{FF2B5EF4-FFF2-40B4-BE49-F238E27FC236}">
                <a16:creationId xmlns:a16="http://schemas.microsoft.com/office/drawing/2014/main" id="{44434255-79AA-4736-8F66-6D95771A5FBE}"/>
              </a:ext>
            </a:extLst>
          </p:cNvPr>
          <p:cNvGrpSpPr/>
          <p:nvPr/>
        </p:nvGrpSpPr>
        <p:grpSpPr>
          <a:xfrm>
            <a:off x="459505" y="3254554"/>
            <a:ext cx="9364320" cy="2418480"/>
            <a:chOff x="459505" y="3254554"/>
            <a:chExt cx="9364320" cy="2418480"/>
          </a:xfrm>
        </p:grpSpPr>
        <mc:AlternateContent xmlns:mc="http://schemas.openxmlformats.org/markup-compatibility/2006">
          <mc:Choice xmlns:p14="http://schemas.microsoft.com/office/powerpoint/2010/main" Requires="p14">
            <p:contentPart p14:bwMode="auto" r:id="rId2">
              <p14:nvContentPartPr>
                <p14:cNvPr id="24" name="Ink 23">
                  <a:extLst>
                    <a:ext uri="{FF2B5EF4-FFF2-40B4-BE49-F238E27FC236}">
                      <a16:creationId xmlns:a16="http://schemas.microsoft.com/office/drawing/2014/main" id="{8575D089-496B-453F-A66D-B90D0E3F330B}"/>
                    </a:ext>
                  </a:extLst>
                </p14:cNvPr>
                <p14:cNvContentPartPr/>
                <p14:nvPr/>
              </p14:nvContentPartPr>
              <p14:xfrm>
                <a:off x="929305" y="3558394"/>
                <a:ext cx="464400" cy="500040"/>
              </p14:xfrm>
            </p:contentPart>
          </mc:Choice>
          <mc:Fallback>
            <p:pic>
              <p:nvPicPr>
                <p:cNvPr id="24" name="Ink 23">
                  <a:extLst>
                    <a:ext uri="{FF2B5EF4-FFF2-40B4-BE49-F238E27FC236}">
                      <a16:creationId xmlns:a16="http://schemas.microsoft.com/office/drawing/2014/main" id="{8575D089-496B-453F-A66D-B90D0E3F330B}"/>
                    </a:ext>
                  </a:extLst>
                </p:cNvPr>
                <p:cNvPicPr/>
                <p:nvPr/>
              </p:nvPicPr>
              <p:blipFill>
                <a:blip r:embed="rId3"/>
                <a:stretch>
                  <a:fillRect/>
                </a:stretch>
              </p:blipFill>
              <p:spPr>
                <a:xfrm>
                  <a:off x="920305" y="3549394"/>
                  <a:ext cx="482040" cy="517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5" name="Ink 24">
                  <a:extLst>
                    <a:ext uri="{FF2B5EF4-FFF2-40B4-BE49-F238E27FC236}">
                      <a16:creationId xmlns:a16="http://schemas.microsoft.com/office/drawing/2014/main" id="{E8BE03D4-1736-43E6-87BF-92A7AB40E949}"/>
                    </a:ext>
                  </a:extLst>
                </p14:cNvPr>
                <p14:cNvContentPartPr/>
                <p14:nvPr/>
              </p14:nvContentPartPr>
              <p14:xfrm>
                <a:off x="459505" y="4291354"/>
                <a:ext cx="208080" cy="332640"/>
              </p14:xfrm>
            </p:contentPart>
          </mc:Choice>
          <mc:Fallback>
            <p:pic>
              <p:nvPicPr>
                <p:cNvPr id="25" name="Ink 24">
                  <a:extLst>
                    <a:ext uri="{FF2B5EF4-FFF2-40B4-BE49-F238E27FC236}">
                      <a16:creationId xmlns:a16="http://schemas.microsoft.com/office/drawing/2014/main" id="{E8BE03D4-1736-43E6-87BF-92A7AB40E949}"/>
                    </a:ext>
                  </a:extLst>
                </p:cNvPr>
                <p:cNvPicPr/>
                <p:nvPr/>
              </p:nvPicPr>
              <p:blipFill>
                <a:blip r:embed="rId5"/>
                <a:stretch>
                  <a:fillRect/>
                </a:stretch>
              </p:blipFill>
              <p:spPr>
                <a:xfrm>
                  <a:off x="450489" y="4282354"/>
                  <a:ext cx="225751"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6" name="Ink 25">
                  <a:extLst>
                    <a:ext uri="{FF2B5EF4-FFF2-40B4-BE49-F238E27FC236}">
                      <a16:creationId xmlns:a16="http://schemas.microsoft.com/office/drawing/2014/main" id="{6C65045C-BB2F-4D0C-A27A-93A2C475E125}"/>
                    </a:ext>
                  </a:extLst>
                </p14:cNvPr>
                <p14:cNvContentPartPr/>
                <p14:nvPr/>
              </p14:nvContentPartPr>
              <p14:xfrm>
                <a:off x="717625" y="4327714"/>
                <a:ext cx="25560" cy="282240"/>
              </p14:xfrm>
            </p:contentPart>
          </mc:Choice>
          <mc:Fallback>
            <p:pic>
              <p:nvPicPr>
                <p:cNvPr id="26" name="Ink 25">
                  <a:extLst>
                    <a:ext uri="{FF2B5EF4-FFF2-40B4-BE49-F238E27FC236}">
                      <a16:creationId xmlns:a16="http://schemas.microsoft.com/office/drawing/2014/main" id="{6C65045C-BB2F-4D0C-A27A-93A2C475E125}"/>
                    </a:ext>
                  </a:extLst>
                </p:cNvPr>
                <p:cNvPicPr/>
                <p:nvPr/>
              </p:nvPicPr>
              <p:blipFill>
                <a:blip r:embed="rId7"/>
                <a:stretch>
                  <a:fillRect/>
                </a:stretch>
              </p:blipFill>
              <p:spPr>
                <a:xfrm>
                  <a:off x="708496" y="4318714"/>
                  <a:ext cx="43452"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9D20E0F3-26E5-402A-B98C-DAC8C11ECFFF}"/>
                    </a:ext>
                  </a:extLst>
                </p14:cNvPr>
                <p14:cNvContentPartPr/>
                <p14:nvPr/>
              </p14:nvContentPartPr>
              <p14:xfrm>
                <a:off x="640945" y="4400434"/>
                <a:ext cx="601560" cy="213480"/>
              </p14:xfrm>
            </p:contentPart>
          </mc:Choice>
          <mc:Fallback>
            <p:pic>
              <p:nvPicPr>
                <p:cNvPr id="27" name="Ink 26">
                  <a:extLst>
                    <a:ext uri="{FF2B5EF4-FFF2-40B4-BE49-F238E27FC236}">
                      <a16:creationId xmlns:a16="http://schemas.microsoft.com/office/drawing/2014/main" id="{9D20E0F3-26E5-402A-B98C-DAC8C11ECFFF}"/>
                    </a:ext>
                  </a:extLst>
                </p:cNvPr>
                <p:cNvPicPr/>
                <p:nvPr/>
              </p:nvPicPr>
              <p:blipFill>
                <a:blip r:embed="rId9"/>
                <a:stretch>
                  <a:fillRect/>
                </a:stretch>
              </p:blipFill>
              <p:spPr>
                <a:xfrm>
                  <a:off x="631945" y="4391419"/>
                  <a:ext cx="619200" cy="23115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8" name="Ink 27">
                  <a:extLst>
                    <a:ext uri="{FF2B5EF4-FFF2-40B4-BE49-F238E27FC236}">
                      <a16:creationId xmlns:a16="http://schemas.microsoft.com/office/drawing/2014/main" id="{78D78B46-BD49-4662-9473-EFA7B283C5D7}"/>
                    </a:ext>
                  </a:extLst>
                </p14:cNvPr>
                <p14:cNvContentPartPr/>
                <p14:nvPr/>
              </p14:nvContentPartPr>
              <p14:xfrm>
                <a:off x="1336825" y="4311874"/>
                <a:ext cx="54000" cy="297000"/>
              </p14:xfrm>
            </p:contentPart>
          </mc:Choice>
          <mc:Fallback>
            <p:pic>
              <p:nvPicPr>
                <p:cNvPr id="28" name="Ink 27">
                  <a:extLst>
                    <a:ext uri="{FF2B5EF4-FFF2-40B4-BE49-F238E27FC236}">
                      <a16:creationId xmlns:a16="http://schemas.microsoft.com/office/drawing/2014/main" id="{78D78B46-BD49-4662-9473-EFA7B283C5D7}"/>
                    </a:ext>
                  </a:extLst>
                </p:cNvPr>
                <p:cNvPicPr/>
                <p:nvPr/>
              </p:nvPicPr>
              <p:blipFill>
                <a:blip r:embed="rId11"/>
                <a:stretch>
                  <a:fillRect/>
                </a:stretch>
              </p:blipFill>
              <p:spPr>
                <a:xfrm>
                  <a:off x="1327825" y="4302885"/>
                  <a:ext cx="71640" cy="314619"/>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9" name="Ink 28">
                  <a:extLst>
                    <a:ext uri="{FF2B5EF4-FFF2-40B4-BE49-F238E27FC236}">
                      <a16:creationId xmlns:a16="http://schemas.microsoft.com/office/drawing/2014/main" id="{C9DF5A95-5D7D-4A07-889E-C2027281E9B1}"/>
                    </a:ext>
                  </a:extLst>
                </p14:cNvPr>
                <p14:cNvContentPartPr/>
                <p14:nvPr/>
              </p14:nvContentPartPr>
              <p14:xfrm>
                <a:off x="1237465" y="4437154"/>
                <a:ext cx="285480" cy="23400"/>
              </p14:xfrm>
            </p:contentPart>
          </mc:Choice>
          <mc:Fallback>
            <p:pic>
              <p:nvPicPr>
                <p:cNvPr id="29" name="Ink 28">
                  <a:extLst>
                    <a:ext uri="{FF2B5EF4-FFF2-40B4-BE49-F238E27FC236}">
                      <a16:creationId xmlns:a16="http://schemas.microsoft.com/office/drawing/2014/main" id="{C9DF5A95-5D7D-4A07-889E-C2027281E9B1}"/>
                    </a:ext>
                  </a:extLst>
                </p:cNvPr>
                <p:cNvPicPr/>
                <p:nvPr/>
              </p:nvPicPr>
              <p:blipFill>
                <a:blip r:embed="rId13"/>
                <a:stretch>
                  <a:fillRect/>
                </a:stretch>
              </p:blipFill>
              <p:spPr>
                <a:xfrm>
                  <a:off x="1228465" y="4428154"/>
                  <a:ext cx="30312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0" name="Ink 29">
                  <a:extLst>
                    <a:ext uri="{FF2B5EF4-FFF2-40B4-BE49-F238E27FC236}">
                      <a16:creationId xmlns:a16="http://schemas.microsoft.com/office/drawing/2014/main" id="{EB5AE348-C8F3-40A6-9926-82411A58ABC0}"/>
                    </a:ext>
                  </a:extLst>
                </p14:cNvPr>
                <p14:cNvContentPartPr/>
                <p14:nvPr/>
              </p14:nvContentPartPr>
              <p14:xfrm>
                <a:off x="507745" y="4771234"/>
                <a:ext cx="151560" cy="285840"/>
              </p14:xfrm>
            </p:contentPart>
          </mc:Choice>
          <mc:Fallback>
            <p:pic>
              <p:nvPicPr>
                <p:cNvPr id="30" name="Ink 29">
                  <a:extLst>
                    <a:ext uri="{FF2B5EF4-FFF2-40B4-BE49-F238E27FC236}">
                      <a16:creationId xmlns:a16="http://schemas.microsoft.com/office/drawing/2014/main" id="{EB5AE348-C8F3-40A6-9926-82411A58ABC0}"/>
                    </a:ext>
                  </a:extLst>
                </p:cNvPr>
                <p:cNvPicPr/>
                <p:nvPr/>
              </p:nvPicPr>
              <p:blipFill>
                <a:blip r:embed="rId15"/>
                <a:stretch>
                  <a:fillRect/>
                </a:stretch>
              </p:blipFill>
              <p:spPr>
                <a:xfrm>
                  <a:off x="498745" y="4762234"/>
                  <a:ext cx="16920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1" name="Ink 30">
                  <a:extLst>
                    <a:ext uri="{FF2B5EF4-FFF2-40B4-BE49-F238E27FC236}">
                      <a16:creationId xmlns:a16="http://schemas.microsoft.com/office/drawing/2014/main" id="{53B14CBC-F9C5-48AD-B7DA-E8E393A5A51E}"/>
                    </a:ext>
                  </a:extLst>
                </p14:cNvPr>
                <p14:cNvContentPartPr/>
                <p14:nvPr/>
              </p14:nvContentPartPr>
              <p14:xfrm>
                <a:off x="735985" y="4815874"/>
                <a:ext cx="190440" cy="243360"/>
              </p14:xfrm>
            </p:contentPart>
          </mc:Choice>
          <mc:Fallback>
            <p:pic>
              <p:nvPicPr>
                <p:cNvPr id="31" name="Ink 30">
                  <a:extLst>
                    <a:ext uri="{FF2B5EF4-FFF2-40B4-BE49-F238E27FC236}">
                      <a16:creationId xmlns:a16="http://schemas.microsoft.com/office/drawing/2014/main" id="{53B14CBC-F9C5-48AD-B7DA-E8E393A5A51E}"/>
                    </a:ext>
                  </a:extLst>
                </p:cNvPr>
                <p:cNvPicPr/>
                <p:nvPr/>
              </p:nvPicPr>
              <p:blipFill>
                <a:blip r:embed="rId17"/>
                <a:stretch>
                  <a:fillRect/>
                </a:stretch>
              </p:blipFill>
              <p:spPr>
                <a:xfrm>
                  <a:off x="726985" y="4806874"/>
                  <a:ext cx="2080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2" name="Ink 31">
                  <a:extLst>
                    <a:ext uri="{FF2B5EF4-FFF2-40B4-BE49-F238E27FC236}">
                      <a16:creationId xmlns:a16="http://schemas.microsoft.com/office/drawing/2014/main" id="{2609FFE7-C8BA-4B5E-99C5-1E3BE3E2A383}"/>
                    </a:ext>
                  </a:extLst>
                </p14:cNvPr>
                <p14:cNvContentPartPr/>
                <p14:nvPr/>
              </p14:nvContentPartPr>
              <p14:xfrm>
                <a:off x="990505" y="4747114"/>
                <a:ext cx="62280" cy="302400"/>
              </p14:xfrm>
            </p:contentPart>
          </mc:Choice>
          <mc:Fallback>
            <p:pic>
              <p:nvPicPr>
                <p:cNvPr id="32" name="Ink 31">
                  <a:extLst>
                    <a:ext uri="{FF2B5EF4-FFF2-40B4-BE49-F238E27FC236}">
                      <a16:creationId xmlns:a16="http://schemas.microsoft.com/office/drawing/2014/main" id="{2609FFE7-C8BA-4B5E-99C5-1E3BE3E2A383}"/>
                    </a:ext>
                  </a:extLst>
                </p:cNvPr>
                <p:cNvPicPr/>
                <p:nvPr/>
              </p:nvPicPr>
              <p:blipFill>
                <a:blip r:embed="rId19"/>
                <a:stretch>
                  <a:fillRect/>
                </a:stretch>
              </p:blipFill>
              <p:spPr>
                <a:xfrm>
                  <a:off x="981505" y="4738114"/>
                  <a:ext cx="7992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3" name="Ink 32">
                  <a:extLst>
                    <a:ext uri="{FF2B5EF4-FFF2-40B4-BE49-F238E27FC236}">
                      <a16:creationId xmlns:a16="http://schemas.microsoft.com/office/drawing/2014/main" id="{292E3C60-1FA6-4FA3-BB33-6776948AF278}"/>
                    </a:ext>
                  </a:extLst>
                </p14:cNvPr>
                <p14:cNvContentPartPr/>
                <p14:nvPr/>
              </p14:nvContentPartPr>
              <p14:xfrm>
                <a:off x="931105" y="4851874"/>
                <a:ext cx="295200" cy="21960"/>
              </p14:xfrm>
            </p:contentPart>
          </mc:Choice>
          <mc:Fallback>
            <p:pic>
              <p:nvPicPr>
                <p:cNvPr id="33" name="Ink 32">
                  <a:extLst>
                    <a:ext uri="{FF2B5EF4-FFF2-40B4-BE49-F238E27FC236}">
                      <a16:creationId xmlns:a16="http://schemas.microsoft.com/office/drawing/2014/main" id="{292E3C60-1FA6-4FA3-BB33-6776948AF278}"/>
                    </a:ext>
                  </a:extLst>
                </p:cNvPr>
                <p:cNvPicPr/>
                <p:nvPr/>
              </p:nvPicPr>
              <p:blipFill>
                <a:blip r:embed="rId21"/>
                <a:stretch>
                  <a:fillRect/>
                </a:stretch>
              </p:blipFill>
              <p:spPr>
                <a:xfrm>
                  <a:off x="922105" y="4842874"/>
                  <a:ext cx="3128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4" name="Ink 33">
                  <a:extLst>
                    <a:ext uri="{FF2B5EF4-FFF2-40B4-BE49-F238E27FC236}">
                      <a16:creationId xmlns:a16="http://schemas.microsoft.com/office/drawing/2014/main" id="{0EF7FFFA-133B-4A5B-94E0-67139451FCA8}"/>
                    </a:ext>
                  </a:extLst>
                </p14:cNvPr>
                <p14:cNvContentPartPr/>
                <p14:nvPr/>
              </p14:nvContentPartPr>
              <p14:xfrm>
                <a:off x="505225" y="5206114"/>
                <a:ext cx="210240" cy="433440"/>
              </p14:xfrm>
            </p:contentPart>
          </mc:Choice>
          <mc:Fallback>
            <p:pic>
              <p:nvPicPr>
                <p:cNvPr id="34" name="Ink 33">
                  <a:extLst>
                    <a:ext uri="{FF2B5EF4-FFF2-40B4-BE49-F238E27FC236}">
                      <a16:creationId xmlns:a16="http://schemas.microsoft.com/office/drawing/2014/main" id="{0EF7FFFA-133B-4A5B-94E0-67139451FCA8}"/>
                    </a:ext>
                  </a:extLst>
                </p:cNvPr>
                <p:cNvPicPr/>
                <p:nvPr/>
              </p:nvPicPr>
              <p:blipFill>
                <a:blip r:embed="rId23"/>
                <a:stretch>
                  <a:fillRect/>
                </a:stretch>
              </p:blipFill>
              <p:spPr>
                <a:xfrm>
                  <a:off x="496225" y="5197114"/>
                  <a:ext cx="22788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5" name="Ink 34">
                  <a:extLst>
                    <a:ext uri="{FF2B5EF4-FFF2-40B4-BE49-F238E27FC236}">
                      <a16:creationId xmlns:a16="http://schemas.microsoft.com/office/drawing/2014/main" id="{8E7A15E9-F047-4CCD-B899-EF592E0FDE9D}"/>
                    </a:ext>
                  </a:extLst>
                </p14:cNvPr>
                <p14:cNvContentPartPr/>
                <p14:nvPr/>
              </p14:nvContentPartPr>
              <p14:xfrm>
                <a:off x="761905" y="5280274"/>
                <a:ext cx="211680" cy="273960"/>
              </p14:xfrm>
            </p:contentPart>
          </mc:Choice>
          <mc:Fallback>
            <p:pic>
              <p:nvPicPr>
                <p:cNvPr id="35" name="Ink 34">
                  <a:extLst>
                    <a:ext uri="{FF2B5EF4-FFF2-40B4-BE49-F238E27FC236}">
                      <a16:creationId xmlns:a16="http://schemas.microsoft.com/office/drawing/2014/main" id="{8E7A15E9-F047-4CCD-B899-EF592E0FDE9D}"/>
                    </a:ext>
                  </a:extLst>
                </p:cNvPr>
                <p:cNvPicPr/>
                <p:nvPr/>
              </p:nvPicPr>
              <p:blipFill>
                <a:blip r:embed="rId25"/>
                <a:stretch>
                  <a:fillRect/>
                </a:stretch>
              </p:blipFill>
              <p:spPr>
                <a:xfrm>
                  <a:off x="752905" y="5271274"/>
                  <a:ext cx="22932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6" name="Ink 35">
                  <a:extLst>
                    <a:ext uri="{FF2B5EF4-FFF2-40B4-BE49-F238E27FC236}">
                      <a16:creationId xmlns:a16="http://schemas.microsoft.com/office/drawing/2014/main" id="{866A9469-A70C-473F-91D2-9523B7DFA8AD}"/>
                    </a:ext>
                  </a:extLst>
                </p14:cNvPr>
                <p14:cNvContentPartPr/>
                <p14:nvPr/>
              </p14:nvContentPartPr>
              <p14:xfrm>
                <a:off x="986185" y="5252554"/>
                <a:ext cx="155160" cy="236160"/>
              </p14:xfrm>
            </p:contentPart>
          </mc:Choice>
          <mc:Fallback>
            <p:pic>
              <p:nvPicPr>
                <p:cNvPr id="36" name="Ink 35">
                  <a:extLst>
                    <a:ext uri="{FF2B5EF4-FFF2-40B4-BE49-F238E27FC236}">
                      <a16:creationId xmlns:a16="http://schemas.microsoft.com/office/drawing/2014/main" id="{866A9469-A70C-473F-91D2-9523B7DFA8AD}"/>
                    </a:ext>
                  </a:extLst>
                </p:cNvPr>
                <p:cNvPicPr/>
                <p:nvPr/>
              </p:nvPicPr>
              <p:blipFill>
                <a:blip r:embed="rId27"/>
                <a:stretch>
                  <a:fillRect/>
                </a:stretch>
              </p:blipFill>
              <p:spPr>
                <a:xfrm>
                  <a:off x="977185" y="5243554"/>
                  <a:ext cx="17280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7" name="Ink 36">
                  <a:extLst>
                    <a:ext uri="{FF2B5EF4-FFF2-40B4-BE49-F238E27FC236}">
                      <a16:creationId xmlns:a16="http://schemas.microsoft.com/office/drawing/2014/main" id="{872B61B8-C3F6-4957-AF6B-EFA12726B8C2}"/>
                    </a:ext>
                  </a:extLst>
                </p14:cNvPr>
                <p14:cNvContentPartPr/>
                <p14:nvPr/>
              </p14:nvContentPartPr>
              <p14:xfrm>
                <a:off x="1149265" y="5274154"/>
                <a:ext cx="133560" cy="398880"/>
              </p14:xfrm>
            </p:contentPart>
          </mc:Choice>
          <mc:Fallback>
            <p:pic>
              <p:nvPicPr>
                <p:cNvPr id="37" name="Ink 36">
                  <a:extLst>
                    <a:ext uri="{FF2B5EF4-FFF2-40B4-BE49-F238E27FC236}">
                      <a16:creationId xmlns:a16="http://schemas.microsoft.com/office/drawing/2014/main" id="{872B61B8-C3F6-4957-AF6B-EFA12726B8C2}"/>
                    </a:ext>
                  </a:extLst>
                </p:cNvPr>
                <p:cNvPicPr/>
                <p:nvPr/>
              </p:nvPicPr>
              <p:blipFill>
                <a:blip r:embed="rId29"/>
                <a:stretch>
                  <a:fillRect/>
                </a:stretch>
              </p:blipFill>
              <p:spPr>
                <a:xfrm>
                  <a:off x="1140265" y="5265154"/>
                  <a:ext cx="151200"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8" name="Ink 37">
                  <a:extLst>
                    <a:ext uri="{FF2B5EF4-FFF2-40B4-BE49-F238E27FC236}">
                      <a16:creationId xmlns:a16="http://schemas.microsoft.com/office/drawing/2014/main" id="{B28AC2C5-9BF4-41D1-B826-216B6EBEB17F}"/>
                    </a:ext>
                  </a:extLst>
                </p14:cNvPr>
                <p14:cNvContentPartPr/>
                <p14:nvPr/>
              </p14:nvContentPartPr>
              <p14:xfrm>
                <a:off x="1204705" y="5137354"/>
                <a:ext cx="21600" cy="22320"/>
              </p14:xfrm>
            </p:contentPart>
          </mc:Choice>
          <mc:Fallback>
            <p:pic>
              <p:nvPicPr>
                <p:cNvPr id="38" name="Ink 37">
                  <a:extLst>
                    <a:ext uri="{FF2B5EF4-FFF2-40B4-BE49-F238E27FC236}">
                      <a16:creationId xmlns:a16="http://schemas.microsoft.com/office/drawing/2014/main" id="{B28AC2C5-9BF4-41D1-B826-216B6EBEB17F}"/>
                    </a:ext>
                  </a:extLst>
                </p:cNvPr>
                <p:cNvPicPr/>
                <p:nvPr/>
              </p:nvPicPr>
              <p:blipFill>
                <a:blip r:embed="rId31"/>
                <a:stretch>
                  <a:fillRect/>
                </a:stretch>
              </p:blipFill>
              <p:spPr>
                <a:xfrm>
                  <a:off x="1195705" y="5128354"/>
                  <a:ext cx="3924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9" name="Ink 38">
                  <a:extLst>
                    <a:ext uri="{FF2B5EF4-FFF2-40B4-BE49-F238E27FC236}">
                      <a16:creationId xmlns:a16="http://schemas.microsoft.com/office/drawing/2014/main" id="{8E69C80E-46A4-45DC-9914-062E8F2E4AB9}"/>
                    </a:ext>
                  </a:extLst>
                </p14:cNvPr>
                <p14:cNvContentPartPr/>
                <p14:nvPr/>
              </p14:nvContentPartPr>
              <p14:xfrm>
                <a:off x="1383265" y="5152114"/>
                <a:ext cx="469440" cy="321120"/>
              </p14:xfrm>
            </p:contentPart>
          </mc:Choice>
          <mc:Fallback>
            <p:pic>
              <p:nvPicPr>
                <p:cNvPr id="39" name="Ink 38">
                  <a:extLst>
                    <a:ext uri="{FF2B5EF4-FFF2-40B4-BE49-F238E27FC236}">
                      <a16:creationId xmlns:a16="http://schemas.microsoft.com/office/drawing/2014/main" id="{8E69C80E-46A4-45DC-9914-062E8F2E4AB9}"/>
                    </a:ext>
                  </a:extLst>
                </p:cNvPr>
                <p:cNvPicPr/>
                <p:nvPr/>
              </p:nvPicPr>
              <p:blipFill>
                <a:blip r:embed="rId33"/>
                <a:stretch>
                  <a:fillRect/>
                </a:stretch>
              </p:blipFill>
              <p:spPr>
                <a:xfrm>
                  <a:off x="1374258" y="5143114"/>
                  <a:ext cx="487094"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0" name="Ink 39">
                  <a:extLst>
                    <a:ext uri="{FF2B5EF4-FFF2-40B4-BE49-F238E27FC236}">
                      <a16:creationId xmlns:a16="http://schemas.microsoft.com/office/drawing/2014/main" id="{55178B5A-7ECB-426A-92B1-075016BD46D2}"/>
                    </a:ext>
                  </a:extLst>
                </p14:cNvPr>
                <p14:cNvContentPartPr/>
                <p14:nvPr/>
              </p14:nvContentPartPr>
              <p14:xfrm>
                <a:off x="1986625" y="4994794"/>
                <a:ext cx="52200" cy="446040"/>
              </p14:xfrm>
            </p:contentPart>
          </mc:Choice>
          <mc:Fallback>
            <p:pic>
              <p:nvPicPr>
                <p:cNvPr id="40" name="Ink 39">
                  <a:extLst>
                    <a:ext uri="{FF2B5EF4-FFF2-40B4-BE49-F238E27FC236}">
                      <a16:creationId xmlns:a16="http://schemas.microsoft.com/office/drawing/2014/main" id="{55178B5A-7ECB-426A-92B1-075016BD46D2}"/>
                    </a:ext>
                  </a:extLst>
                </p:cNvPr>
                <p:cNvPicPr/>
                <p:nvPr/>
              </p:nvPicPr>
              <p:blipFill>
                <a:blip r:embed="rId35"/>
                <a:stretch>
                  <a:fillRect/>
                </a:stretch>
              </p:blipFill>
              <p:spPr>
                <a:xfrm>
                  <a:off x="1977625" y="4985794"/>
                  <a:ext cx="69840" cy="463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1" name="Ink 40">
                  <a:extLst>
                    <a:ext uri="{FF2B5EF4-FFF2-40B4-BE49-F238E27FC236}">
                      <a16:creationId xmlns:a16="http://schemas.microsoft.com/office/drawing/2014/main" id="{94A0E6DC-9EDA-49DC-BD2B-98625CB73E29}"/>
                    </a:ext>
                  </a:extLst>
                </p14:cNvPr>
                <p14:cNvContentPartPr/>
                <p14:nvPr/>
              </p14:nvContentPartPr>
              <p14:xfrm>
                <a:off x="1896625" y="5175514"/>
                <a:ext cx="336600" cy="28800"/>
              </p14:xfrm>
            </p:contentPart>
          </mc:Choice>
          <mc:Fallback>
            <p:pic>
              <p:nvPicPr>
                <p:cNvPr id="41" name="Ink 40">
                  <a:extLst>
                    <a:ext uri="{FF2B5EF4-FFF2-40B4-BE49-F238E27FC236}">
                      <a16:creationId xmlns:a16="http://schemas.microsoft.com/office/drawing/2014/main" id="{94A0E6DC-9EDA-49DC-BD2B-98625CB73E29}"/>
                    </a:ext>
                  </a:extLst>
                </p:cNvPr>
                <p:cNvPicPr/>
                <p:nvPr/>
              </p:nvPicPr>
              <p:blipFill>
                <a:blip r:embed="rId37"/>
                <a:stretch>
                  <a:fillRect/>
                </a:stretch>
              </p:blipFill>
              <p:spPr>
                <a:xfrm>
                  <a:off x="1887625" y="5166514"/>
                  <a:ext cx="3542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9" name="Ink 48">
                  <a:extLst>
                    <a:ext uri="{FF2B5EF4-FFF2-40B4-BE49-F238E27FC236}">
                      <a16:creationId xmlns:a16="http://schemas.microsoft.com/office/drawing/2014/main" id="{055ED0F7-6356-4BDD-9CB3-287DD0D40949}"/>
                    </a:ext>
                  </a:extLst>
                </p14:cNvPr>
                <p14:cNvContentPartPr/>
                <p14:nvPr/>
              </p14:nvContentPartPr>
              <p14:xfrm>
                <a:off x="4014505" y="3676474"/>
                <a:ext cx="1720800" cy="72720"/>
              </p14:xfrm>
            </p:contentPart>
          </mc:Choice>
          <mc:Fallback>
            <p:pic>
              <p:nvPicPr>
                <p:cNvPr id="49" name="Ink 48">
                  <a:extLst>
                    <a:ext uri="{FF2B5EF4-FFF2-40B4-BE49-F238E27FC236}">
                      <a16:creationId xmlns:a16="http://schemas.microsoft.com/office/drawing/2014/main" id="{055ED0F7-6356-4BDD-9CB3-287DD0D40949}"/>
                    </a:ext>
                  </a:extLst>
                </p:cNvPr>
                <p:cNvPicPr/>
                <p:nvPr/>
              </p:nvPicPr>
              <p:blipFill>
                <a:blip r:embed="rId39"/>
                <a:stretch>
                  <a:fillRect/>
                </a:stretch>
              </p:blipFill>
              <p:spPr>
                <a:xfrm>
                  <a:off x="4005503" y="3667474"/>
                  <a:ext cx="1738444"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0" name="Ink 49">
                  <a:extLst>
                    <a:ext uri="{FF2B5EF4-FFF2-40B4-BE49-F238E27FC236}">
                      <a16:creationId xmlns:a16="http://schemas.microsoft.com/office/drawing/2014/main" id="{465A3DCF-A641-49CF-B83A-B9923E583814}"/>
                    </a:ext>
                  </a:extLst>
                </p14:cNvPr>
                <p14:cNvContentPartPr/>
                <p14:nvPr/>
              </p14:nvContentPartPr>
              <p14:xfrm>
                <a:off x="5753305" y="3424834"/>
                <a:ext cx="694800" cy="503280"/>
              </p14:xfrm>
            </p:contentPart>
          </mc:Choice>
          <mc:Fallback>
            <p:pic>
              <p:nvPicPr>
                <p:cNvPr id="50" name="Ink 49">
                  <a:extLst>
                    <a:ext uri="{FF2B5EF4-FFF2-40B4-BE49-F238E27FC236}">
                      <a16:creationId xmlns:a16="http://schemas.microsoft.com/office/drawing/2014/main" id="{465A3DCF-A641-49CF-B83A-B9923E583814}"/>
                    </a:ext>
                  </a:extLst>
                </p:cNvPr>
                <p:cNvPicPr/>
                <p:nvPr/>
              </p:nvPicPr>
              <p:blipFill>
                <a:blip r:embed="rId41"/>
                <a:stretch>
                  <a:fillRect/>
                </a:stretch>
              </p:blipFill>
              <p:spPr>
                <a:xfrm>
                  <a:off x="5744305" y="3415828"/>
                  <a:ext cx="712440" cy="520933"/>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1" name="Ink 50">
                  <a:extLst>
                    <a:ext uri="{FF2B5EF4-FFF2-40B4-BE49-F238E27FC236}">
                      <a16:creationId xmlns:a16="http://schemas.microsoft.com/office/drawing/2014/main" id="{CF56E679-3F78-4C14-B3A4-D7694DAEF0B6}"/>
                    </a:ext>
                  </a:extLst>
                </p14:cNvPr>
                <p14:cNvContentPartPr/>
                <p14:nvPr/>
              </p14:nvContentPartPr>
              <p14:xfrm>
                <a:off x="6488785" y="3505834"/>
                <a:ext cx="2005560" cy="123120"/>
              </p14:xfrm>
            </p:contentPart>
          </mc:Choice>
          <mc:Fallback>
            <p:pic>
              <p:nvPicPr>
                <p:cNvPr id="51" name="Ink 50">
                  <a:extLst>
                    <a:ext uri="{FF2B5EF4-FFF2-40B4-BE49-F238E27FC236}">
                      <a16:creationId xmlns:a16="http://schemas.microsoft.com/office/drawing/2014/main" id="{CF56E679-3F78-4C14-B3A4-D7694DAEF0B6}"/>
                    </a:ext>
                  </a:extLst>
                </p:cNvPr>
                <p:cNvPicPr/>
                <p:nvPr/>
              </p:nvPicPr>
              <p:blipFill>
                <a:blip r:embed="rId43"/>
                <a:stretch>
                  <a:fillRect/>
                </a:stretch>
              </p:blipFill>
              <p:spPr>
                <a:xfrm>
                  <a:off x="6479787" y="3496834"/>
                  <a:ext cx="2023197"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2" name="Ink 51">
                  <a:extLst>
                    <a:ext uri="{FF2B5EF4-FFF2-40B4-BE49-F238E27FC236}">
                      <a16:creationId xmlns:a16="http://schemas.microsoft.com/office/drawing/2014/main" id="{F3ADCBAD-6046-4C59-8402-57757C7832B4}"/>
                    </a:ext>
                  </a:extLst>
                </p14:cNvPr>
                <p14:cNvContentPartPr/>
                <p14:nvPr/>
              </p14:nvContentPartPr>
              <p14:xfrm>
                <a:off x="8547985" y="3254554"/>
                <a:ext cx="688680" cy="561960"/>
              </p14:xfrm>
            </p:contentPart>
          </mc:Choice>
          <mc:Fallback>
            <p:pic>
              <p:nvPicPr>
                <p:cNvPr id="52" name="Ink 51">
                  <a:extLst>
                    <a:ext uri="{FF2B5EF4-FFF2-40B4-BE49-F238E27FC236}">
                      <a16:creationId xmlns:a16="http://schemas.microsoft.com/office/drawing/2014/main" id="{F3ADCBAD-6046-4C59-8402-57757C7832B4}"/>
                    </a:ext>
                  </a:extLst>
                </p:cNvPr>
                <p:cNvPicPr/>
                <p:nvPr/>
              </p:nvPicPr>
              <p:blipFill>
                <a:blip r:embed="rId45"/>
                <a:stretch>
                  <a:fillRect/>
                </a:stretch>
              </p:blipFill>
              <p:spPr>
                <a:xfrm>
                  <a:off x="8538985" y="3245554"/>
                  <a:ext cx="706320" cy="579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2" name="Ink 41">
                  <a:extLst>
                    <a:ext uri="{FF2B5EF4-FFF2-40B4-BE49-F238E27FC236}">
                      <a16:creationId xmlns:a16="http://schemas.microsoft.com/office/drawing/2014/main" id="{B436FA30-C6B5-4D04-82F1-2E17E661EE2D}"/>
                    </a:ext>
                  </a:extLst>
                </p14:cNvPr>
                <p14:cNvContentPartPr/>
                <p14:nvPr/>
              </p14:nvContentPartPr>
              <p14:xfrm>
                <a:off x="1390105" y="3774034"/>
                <a:ext cx="2096280" cy="93240"/>
              </p14:xfrm>
            </p:contentPart>
          </mc:Choice>
          <mc:Fallback>
            <p:pic>
              <p:nvPicPr>
                <p:cNvPr id="42" name="Ink 41">
                  <a:extLst>
                    <a:ext uri="{FF2B5EF4-FFF2-40B4-BE49-F238E27FC236}">
                      <a16:creationId xmlns:a16="http://schemas.microsoft.com/office/drawing/2014/main" id="{B436FA30-C6B5-4D04-82F1-2E17E661EE2D}"/>
                    </a:ext>
                  </a:extLst>
                </p:cNvPr>
                <p:cNvPicPr/>
                <p:nvPr/>
              </p:nvPicPr>
              <p:blipFill>
                <a:blip r:embed="rId47"/>
                <a:stretch>
                  <a:fillRect/>
                </a:stretch>
              </p:blipFill>
              <p:spPr>
                <a:xfrm>
                  <a:off x="1381105" y="3765034"/>
                  <a:ext cx="211392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3" name="Ink 42">
                  <a:extLst>
                    <a:ext uri="{FF2B5EF4-FFF2-40B4-BE49-F238E27FC236}">
                      <a16:creationId xmlns:a16="http://schemas.microsoft.com/office/drawing/2014/main" id="{2FC3DA46-8D58-46D2-934F-B8DE38A6FF06}"/>
                    </a:ext>
                  </a:extLst>
                </p14:cNvPr>
                <p14:cNvContentPartPr/>
                <p14:nvPr/>
              </p14:nvContentPartPr>
              <p14:xfrm>
                <a:off x="3500785" y="3494314"/>
                <a:ext cx="486360" cy="520920"/>
              </p14:xfrm>
            </p:contentPart>
          </mc:Choice>
          <mc:Fallback>
            <p:pic>
              <p:nvPicPr>
                <p:cNvPr id="43" name="Ink 42">
                  <a:extLst>
                    <a:ext uri="{FF2B5EF4-FFF2-40B4-BE49-F238E27FC236}">
                      <a16:creationId xmlns:a16="http://schemas.microsoft.com/office/drawing/2014/main" id="{2FC3DA46-8D58-46D2-934F-B8DE38A6FF06}"/>
                    </a:ext>
                  </a:extLst>
                </p:cNvPr>
                <p:cNvPicPr/>
                <p:nvPr/>
              </p:nvPicPr>
              <p:blipFill>
                <a:blip r:embed="rId49"/>
                <a:stretch>
                  <a:fillRect/>
                </a:stretch>
              </p:blipFill>
              <p:spPr>
                <a:xfrm>
                  <a:off x="3491792" y="3485314"/>
                  <a:ext cx="503987" cy="538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2" name="Ink 81">
                  <a:extLst>
                    <a:ext uri="{FF2B5EF4-FFF2-40B4-BE49-F238E27FC236}">
                      <a16:creationId xmlns:a16="http://schemas.microsoft.com/office/drawing/2014/main" id="{50E29FF6-9DB6-48B3-BD2E-29AFA469880A}"/>
                    </a:ext>
                  </a:extLst>
                </p14:cNvPr>
                <p14:cNvContentPartPr/>
                <p14:nvPr/>
              </p14:nvContentPartPr>
              <p14:xfrm>
                <a:off x="3323305" y="4180114"/>
                <a:ext cx="173160" cy="320760"/>
              </p14:xfrm>
            </p:contentPart>
          </mc:Choice>
          <mc:Fallback>
            <p:pic>
              <p:nvPicPr>
                <p:cNvPr id="82" name="Ink 81">
                  <a:extLst>
                    <a:ext uri="{FF2B5EF4-FFF2-40B4-BE49-F238E27FC236}">
                      <a16:creationId xmlns:a16="http://schemas.microsoft.com/office/drawing/2014/main" id="{50E29FF6-9DB6-48B3-BD2E-29AFA469880A}"/>
                    </a:ext>
                  </a:extLst>
                </p:cNvPr>
                <p:cNvPicPr/>
                <p:nvPr/>
              </p:nvPicPr>
              <p:blipFill>
                <a:blip r:embed="rId51"/>
                <a:stretch>
                  <a:fillRect/>
                </a:stretch>
              </p:blipFill>
              <p:spPr>
                <a:xfrm>
                  <a:off x="3314305" y="4171104"/>
                  <a:ext cx="190800" cy="3384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83" name="Ink 82">
                  <a:extLst>
                    <a:ext uri="{FF2B5EF4-FFF2-40B4-BE49-F238E27FC236}">
                      <a16:creationId xmlns:a16="http://schemas.microsoft.com/office/drawing/2014/main" id="{793045E1-F91E-478E-A356-E93053EF19AA}"/>
                    </a:ext>
                  </a:extLst>
                </p14:cNvPr>
                <p14:cNvContentPartPr/>
                <p14:nvPr/>
              </p14:nvContentPartPr>
              <p14:xfrm>
                <a:off x="3502585" y="4199194"/>
                <a:ext cx="144000" cy="244440"/>
              </p14:xfrm>
            </p:contentPart>
          </mc:Choice>
          <mc:Fallback>
            <p:pic>
              <p:nvPicPr>
                <p:cNvPr id="83" name="Ink 82">
                  <a:extLst>
                    <a:ext uri="{FF2B5EF4-FFF2-40B4-BE49-F238E27FC236}">
                      <a16:creationId xmlns:a16="http://schemas.microsoft.com/office/drawing/2014/main" id="{793045E1-F91E-478E-A356-E93053EF19AA}"/>
                    </a:ext>
                  </a:extLst>
                </p:cNvPr>
                <p:cNvPicPr/>
                <p:nvPr/>
              </p:nvPicPr>
              <p:blipFill>
                <a:blip r:embed="rId53"/>
                <a:stretch>
                  <a:fillRect/>
                </a:stretch>
              </p:blipFill>
              <p:spPr>
                <a:xfrm>
                  <a:off x="3493585" y="4190194"/>
                  <a:ext cx="16164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84" name="Ink 83">
                  <a:extLst>
                    <a:ext uri="{FF2B5EF4-FFF2-40B4-BE49-F238E27FC236}">
                      <a16:creationId xmlns:a16="http://schemas.microsoft.com/office/drawing/2014/main" id="{F70BD001-A301-40E6-A1FA-9E81F31AB8FE}"/>
                    </a:ext>
                  </a:extLst>
                </p14:cNvPr>
                <p14:cNvContentPartPr/>
                <p14:nvPr/>
              </p14:nvContentPartPr>
              <p14:xfrm>
                <a:off x="3674665" y="4169314"/>
                <a:ext cx="287280" cy="230040"/>
              </p14:xfrm>
            </p:contentPart>
          </mc:Choice>
          <mc:Fallback>
            <p:pic>
              <p:nvPicPr>
                <p:cNvPr id="84" name="Ink 83">
                  <a:extLst>
                    <a:ext uri="{FF2B5EF4-FFF2-40B4-BE49-F238E27FC236}">
                      <a16:creationId xmlns:a16="http://schemas.microsoft.com/office/drawing/2014/main" id="{F70BD001-A301-40E6-A1FA-9E81F31AB8FE}"/>
                    </a:ext>
                  </a:extLst>
                </p:cNvPr>
                <p:cNvPicPr/>
                <p:nvPr/>
              </p:nvPicPr>
              <p:blipFill>
                <a:blip r:embed="rId55"/>
                <a:stretch>
                  <a:fillRect/>
                </a:stretch>
              </p:blipFill>
              <p:spPr>
                <a:xfrm>
                  <a:off x="3665676" y="4160314"/>
                  <a:ext cx="304898"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85" name="Ink 84">
                  <a:extLst>
                    <a:ext uri="{FF2B5EF4-FFF2-40B4-BE49-F238E27FC236}">
                      <a16:creationId xmlns:a16="http://schemas.microsoft.com/office/drawing/2014/main" id="{C190C6B1-CAAA-45A7-AF33-2AFCF7E74550}"/>
                    </a:ext>
                  </a:extLst>
                </p14:cNvPr>
                <p14:cNvContentPartPr/>
                <p14:nvPr/>
              </p14:nvContentPartPr>
              <p14:xfrm>
                <a:off x="4001185" y="4148794"/>
                <a:ext cx="309960" cy="222840"/>
              </p14:xfrm>
            </p:contentPart>
          </mc:Choice>
          <mc:Fallback>
            <p:pic>
              <p:nvPicPr>
                <p:cNvPr id="85" name="Ink 84">
                  <a:extLst>
                    <a:ext uri="{FF2B5EF4-FFF2-40B4-BE49-F238E27FC236}">
                      <a16:creationId xmlns:a16="http://schemas.microsoft.com/office/drawing/2014/main" id="{C190C6B1-CAAA-45A7-AF33-2AFCF7E74550}"/>
                    </a:ext>
                  </a:extLst>
                </p:cNvPr>
                <p:cNvPicPr/>
                <p:nvPr/>
              </p:nvPicPr>
              <p:blipFill>
                <a:blip r:embed="rId57"/>
                <a:stretch>
                  <a:fillRect/>
                </a:stretch>
              </p:blipFill>
              <p:spPr>
                <a:xfrm>
                  <a:off x="3992185" y="4139809"/>
                  <a:ext cx="327600" cy="240452"/>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6" name="Ink 85">
                  <a:extLst>
                    <a:ext uri="{FF2B5EF4-FFF2-40B4-BE49-F238E27FC236}">
                      <a16:creationId xmlns:a16="http://schemas.microsoft.com/office/drawing/2014/main" id="{4E855ABE-939D-42F9-9C75-C973D226CA6E}"/>
                    </a:ext>
                  </a:extLst>
                </p14:cNvPr>
                <p14:cNvContentPartPr/>
                <p14:nvPr/>
              </p14:nvContentPartPr>
              <p14:xfrm>
                <a:off x="4358305" y="4047634"/>
                <a:ext cx="59040" cy="316800"/>
              </p14:xfrm>
            </p:contentPart>
          </mc:Choice>
          <mc:Fallback>
            <p:pic>
              <p:nvPicPr>
                <p:cNvPr id="86" name="Ink 85">
                  <a:extLst>
                    <a:ext uri="{FF2B5EF4-FFF2-40B4-BE49-F238E27FC236}">
                      <a16:creationId xmlns:a16="http://schemas.microsoft.com/office/drawing/2014/main" id="{4E855ABE-939D-42F9-9C75-C973D226CA6E}"/>
                    </a:ext>
                  </a:extLst>
                </p:cNvPr>
                <p:cNvPicPr/>
                <p:nvPr/>
              </p:nvPicPr>
              <p:blipFill>
                <a:blip r:embed="rId59"/>
                <a:stretch>
                  <a:fillRect/>
                </a:stretch>
              </p:blipFill>
              <p:spPr>
                <a:xfrm>
                  <a:off x="4349305" y="4038624"/>
                  <a:ext cx="76680" cy="3344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7" name="Ink 86">
                  <a:extLst>
                    <a:ext uri="{FF2B5EF4-FFF2-40B4-BE49-F238E27FC236}">
                      <a16:creationId xmlns:a16="http://schemas.microsoft.com/office/drawing/2014/main" id="{606CDA89-DC88-4037-A8CC-D482A75945BA}"/>
                    </a:ext>
                  </a:extLst>
                </p14:cNvPr>
                <p14:cNvContentPartPr/>
                <p14:nvPr/>
              </p14:nvContentPartPr>
              <p14:xfrm>
                <a:off x="4449745" y="4059154"/>
                <a:ext cx="223200" cy="289080"/>
              </p14:xfrm>
            </p:contentPart>
          </mc:Choice>
          <mc:Fallback>
            <p:pic>
              <p:nvPicPr>
                <p:cNvPr id="87" name="Ink 86">
                  <a:extLst>
                    <a:ext uri="{FF2B5EF4-FFF2-40B4-BE49-F238E27FC236}">
                      <a16:creationId xmlns:a16="http://schemas.microsoft.com/office/drawing/2014/main" id="{606CDA89-DC88-4037-A8CC-D482A75945BA}"/>
                    </a:ext>
                  </a:extLst>
                </p:cNvPr>
                <p:cNvPicPr/>
                <p:nvPr/>
              </p:nvPicPr>
              <p:blipFill>
                <a:blip r:embed="rId61"/>
                <a:stretch>
                  <a:fillRect/>
                </a:stretch>
              </p:blipFill>
              <p:spPr>
                <a:xfrm>
                  <a:off x="4440745" y="4050154"/>
                  <a:ext cx="24084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4" name="Ink 93">
                  <a:extLst>
                    <a:ext uri="{FF2B5EF4-FFF2-40B4-BE49-F238E27FC236}">
                      <a16:creationId xmlns:a16="http://schemas.microsoft.com/office/drawing/2014/main" id="{C8A1868E-3364-4046-BD1C-6BE569088BCF}"/>
                    </a:ext>
                  </a:extLst>
                </p14:cNvPr>
                <p14:cNvContentPartPr/>
                <p14:nvPr/>
              </p14:nvContentPartPr>
              <p14:xfrm>
                <a:off x="5686705" y="4137994"/>
                <a:ext cx="163080" cy="279000"/>
              </p14:xfrm>
            </p:contentPart>
          </mc:Choice>
          <mc:Fallback>
            <p:pic>
              <p:nvPicPr>
                <p:cNvPr id="94" name="Ink 93">
                  <a:extLst>
                    <a:ext uri="{FF2B5EF4-FFF2-40B4-BE49-F238E27FC236}">
                      <a16:creationId xmlns:a16="http://schemas.microsoft.com/office/drawing/2014/main" id="{C8A1868E-3364-4046-BD1C-6BE569088BCF}"/>
                    </a:ext>
                  </a:extLst>
                </p:cNvPr>
                <p:cNvPicPr/>
                <p:nvPr/>
              </p:nvPicPr>
              <p:blipFill>
                <a:blip r:embed="rId63"/>
                <a:stretch>
                  <a:fillRect/>
                </a:stretch>
              </p:blipFill>
              <p:spPr>
                <a:xfrm>
                  <a:off x="5677685" y="4128994"/>
                  <a:ext cx="180759"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5" name="Ink 94">
                  <a:extLst>
                    <a:ext uri="{FF2B5EF4-FFF2-40B4-BE49-F238E27FC236}">
                      <a16:creationId xmlns:a16="http://schemas.microsoft.com/office/drawing/2014/main" id="{B792F5D1-6E0C-4445-8850-AADDB3C723F9}"/>
                    </a:ext>
                  </a:extLst>
                </p14:cNvPr>
                <p14:cNvContentPartPr/>
                <p14:nvPr/>
              </p14:nvContentPartPr>
              <p14:xfrm>
                <a:off x="5826745" y="4164634"/>
                <a:ext cx="127440" cy="214920"/>
              </p14:xfrm>
            </p:contentPart>
          </mc:Choice>
          <mc:Fallback>
            <p:pic>
              <p:nvPicPr>
                <p:cNvPr id="95" name="Ink 94">
                  <a:extLst>
                    <a:ext uri="{FF2B5EF4-FFF2-40B4-BE49-F238E27FC236}">
                      <a16:creationId xmlns:a16="http://schemas.microsoft.com/office/drawing/2014/main" id="{B792F5D1-6E0C-4445-8850-AADDB3C723F9}"/>
                    </a:ext>
                  </a:extLst>
                </p:cNvPr>
                <p:cNvPicPr/>
                <p:nvPr/>
              </p:nvPicPr>
              <p:blipFill>
                <a:blip r:embed="rId65"/>
                <a:stretch>
                  <a:fillRect/>
                </a:stretch>
              </p:blipFill>
              <p:spPr>
                <a:xfrm>
                  <a:off x="5817745" y="4155619"/>
                  <a:ext cx="145080" cy="23259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7" name="Ink 96">
                  <a:extLst>
                    <a:ext uri="{FF2B5EF4-FFF2-40B4-BE49-F238E27FC236}">
                      <a16:creationId xmlns:a16="http://schemas.microsoft.com/office/drawing/2014/main" id="{6AC39C4F-0A64-4DBE-B076-CFFFE0FBBD13}"/>
                    </a:ext>
                  </a:extLst>
                </p14:cNvPr>
                <p14:cNvContentPartPr/>
                <p14:nvPr/>
              </p14:nvContentPartPr>
              <p14:xfrm>
                <a:off x="5981905" y="4150234"/>
                <a:ext cx="349920" cy="227160"/>
              </p14:xfrm>
            </p:contentPart>
          </mc:Choice>
          <mc:Fallback>
            <p:pic>
              <p:nvPicPr>
                <p:cNvPr id="97" name="Ink 96">
                  <a:extLst>
                    <a:ext uri="{FF2B5EF4-FFF2-40B4-BE49-F238E27FC236}">
                      <a16:creationId xmlns:a16="http://schemas.microsoft.com/office/drawing/2014/main" id="{6AC39C4F-0A64-4DBE-B076-CFFFE0FBBD13}"/>
                    </a:ext>
                  </a:extLst>
                </p:cNvPr>
                <p:cNvPicPr/>
                <p:nvPr/>
              </p:nvPicPr>
              <p:blipFill>
                <a:blip r:embed="rId67"/>
                <a:stretch>
                  <a:fillRect/>
                </a:stretch>
              </p:blipFill>
              <p:spPr>
                <a:xfrm>
                  <a:off x="5972896" y="4141234"/>
                  <a:ext cx="367578"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8" name="Ink 97">
                  <a:extLst>
                    <a:ext uri="{FF2B5EF4-FFF2-40B4-BE49-F238E27FC236}">
                      <a16:creationId xmlns:a16="http://schemas.microsoft.com/office/drawing/2014/main" id="{13113E02-99F2-4BC1-A466-BDB2355E9CB6}"/>
                    </a:ext>
                  </a:extLst>
                </p14:cNvPr>
                <p14:cNvContentPartPr/>
                <p14:nvPr/>
              </p14:nvContentPartPr>
              <p14:xfrm>
                <a:off x="6362425" y="4147354"/>
                <a:ext cx="359640" cy="245880"/>
              </p14:xfrm>
            </p:contentPart>
          </mc:Choice>
          <mc:Fallback>
            <p:pic>
              <p:nvPicPr>
                <p:cNvPr id="98" name="Ink 97">
                  <a:extLst>
                    <a:ext uri="{FF2B5EF4-FFF2-40B4-BE49-F238E27FC236}">
                      <a16:creationId xmlns:a16="http://schemas.microsoft.com/office/drawing/2014/main" id="{13113E02-99F2-4BC1-A466-BDB2355E9CB6}"/>
                    </a:ext>
                  </a:extLst>
                </p:cNvPr>
                <p:cNvPicPr/>
                <p:nvPr/>
              </p:nvPicPr>
              <p:blipFill>
                <a:blip r:embed="rId69"/>
                <a:stretch>
                  <a:fillRect/>
                </a:stretch>
              </p:blipFill>
              <p:spPr>
                <a:xfrm>
                  <a:off x="6353425" y="4138341"/>
                  <a:ext cx="377280" cy="263546"/>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99" name="Ink 98">
                  <a:extLst>
                    <a:ext uri="{FF2B5EF4-FFF2-40B4-BE49-F238E27FC236}">
                      <a16:creationId xmlns:a16="http://schemas.microsoft.com/office/drawing/2014/main" id="{DF201874-A114-448A-9759-444E3D8A22FA}"/>
                    </a:ext>
                  </a:extLst>
                </p14:cNvPr>
                <p14:cNvContentPartPr/>
                <p14:nvPr/>
              </p14:nvContentPartPr>
              <p14:xfrm>
                <a:off x="6745825" y="4015594"/>
                <a:ext cx="60480" cy="299160"/>
              </p14:xfrm>
            </p:contentPart>
          </mc:Choice>
          <mc:Fallback>
            <p:pic>
              <p:nvPicPr>
                <p:cNvPr id="99" name="Ink 98">
                  <a:extLst>
                    <a:ext uri="{FF2B5EF4-FFF2-40B4-BE49-F238E27FC236}">
                      <a16:creationId xmlns:a16="http://schemas.microsoft.com/office/drawing/2014/main" id="{DF201874-A114-448A-9759-444E3D8A22FA}"/>
                    </a:ext>
                  </a:extLst>
                </p:cNvPr>
                <p:cNvPicPr/>
                <p:nvPr/>
              </p:nvPicPr>
              <p:blipFill>
                <a:blip r:embed="rId71"/>
                <a:stretch>
                  <a:fillRect/>
                </a:stretch>
              </p:blipFill>
              <p:spPr>
                <a:xfrm>
                  <a:off x="6736825" y="4006583"/>
                  <a:ext cx="78120" cy="316821"/>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00" name="Ink 99">
                  <a:extLst>
                    <a:ext uri="{FF2B5EF4-FFF2-40B4-BE49-F238E27FC236}">
                      <a16:creationId xmlns:a16="http://schemas.microsoft.com/office/drawing/2014/main" id="{A8E0BA9B-703F-4ECE-A864-133BE868FFA8}"/>
                    </a:ext>
                  </a:extLst>
                </p14:cNvPr>
                <p14:cNvContentPartPr/>
                <p14:nvPr/>
              </p14:nvContentPartPr>
              <p14:xfrm>
                <a:off x="6885505" y="4007314"/>
                <a:ext cx="185040" cy="299520"/>
              </p14:xfrm>
            </p:contentPart>
          </mc:Choice>
          <mc:Fallback>
            <p:pic>
              <p:nvPicPr>
                <p:cNvPr id="100" name="Ink 99">
                  <a:extLst>
                    <a:ext uri="{FF2B5EF4-FFF2-40B4-BE49-F238E27FC236}">
                      <a16:creationId xmlns:a16="http://schemas.microsoft.com/office/drawing/2014/main" id="{A8E0BA9B-703F-4ECE-A864-133BE868FFA8}"/>
                    </a:ext>
                  </a:extLst>
                </p:cNvPr>
                <p:cNvPicPr/>
                <p:nvPr/>
              </p:nvPicPr>
              <p:blipFill>
                <a:blip r:embed="rId73"/>
                <a:stretch>
                  <a:fillRect/>
                </a:stretch>
              </p:blipFill>
              <p:spPr>
                <a:xfrm>
                  <a:off x="6876505" y="3998314"/>
                  <a:ext cx="20268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02" name="Ink 101">
                  <a:extLst>
                    <a:ext uri="{FF2B5EF4-FFF2-40B4-BE49-F238E27FC236}">
                      <a16:creationId xmlns:a16="http://schemas.microsoft.com/office/drawing/2014/main" id="{26FC5C02-24B2-48E1-9761-B9C46B5F89F0}"/>
                    </a:ext>
                  </a:extLst>
                </p14:cNvPr>
                <p14:cNvContentPartPr/>
                <p14:nvPr/>
              </p14:nvContentPartPr>
              <p14:xfrm>
                <a:off x="8506945" y="3927034"/>
                <a:ext cx="313920" cy="305280"/>
              </p14:xfrm>
            </p:contentPart>
          </mc:Choice>
          <mc:Fallback>
            <p:pic>
              <p:nvPicPr>
                <p:cNvPr id="102" name="Ink 101">
                  <a:extLst>
                    <a:ext uri="{FF2B5EF4-FFF2-40B4-BE49-F238E27FC236}">
                      <a16:creationId xmlns:a16="http://schemas.microsoft.com/office/drawing/2014/main" id="{26FC5C02-24B2-48E1-9761-B9C46B5F89F0}"/>
                    </a:ext>
                  </a:extLst>
                </p:cNvPr>
                <p:cNvPicPr/>
                <p:nvPr/>
              </p:nvPicPr>
              <p:blipFill>
                <a:blip r:embed="rId75"/>
                <a:stretch>
                  <a:fillRect/>
                </a:stretch>
              </p:blipFill>
              <p:spPr>
                <a:xfrm>
                  <a:off x="8497945" y="3918034"/>
                  <a:ext cx="33156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03" name="Ink 102">
                  <a:extLst>
                    <a:ext uri="{FF2B5EF4-FFF2-40B4-BE49-F238E27FC236}">
                      <a16:creationId xmlns:a16="http://schemas.microsoft.com/office/drawing/2014/main" id="{486569FE-645D-4C2D-AC8B-707E8DC7EFD1}"/>
                    </a:ext>
                  </a:extLst>
                </p14:cNvPr>
                <p14:cNvContentPartPr/>
                <p14:nvPr/>
              </p14:nvContentPartPr>
              <p14:xfrm>
                <a:off x="8869105" y="3975634"/>
                <a:ext cx="222480" cy="217440"/>
              </p14:xfrm>
            </p:contentPart>
          </mc:Choice>
          <mc:Fallback>
            <p:pic>
              <p:nvPicPr>
                <p:cNvPr id="103" name="Ink 102">
                  <a:extLst>
                    <a:ext uri="{FF2B5EF4-FFF2-40B4-BE49-F238E27FC236}">
                      <a16:creationId xmlns:a16="http://schemas.microsoft.com/office/drawing/2014/main" id="{486569FE-645D-4C2D-AC8B-707E8DC7EFD1}"/>
                    </a:ext>
                  </a:extLst>
                </p:cNvPr>
                <p:cNvPicPr/>
                <p:nvPr/>
              </p:nvPicPr>
              <p:blipFill>
                <a:blip r:embed="rId77"/>
                <a:stretch>
                  <a:fillRect/>
                </a:stretch>
              </p:blipFill>
              <p:spPr>
                <a:xfrm>
                  <a:off x="8860105" y="3966634"/>
                  <a:ext cx="2401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04" name="Ink 103">
                  <a:extLst>
                    <a:ext uri="{FF2B5EF4-FFF2-40B4-BE49-F238E27FC236}">
                      <a16:creationId xmlns:a16="http://schemas.microsoft.com/office/drawing/2014/main" id="{B7C7BC7A-36CC-4E5D-ADC2-2D8ED9114501}"/>
                    </a:ext>
                  </a:extLst>
                </p14:cNvPr>
                <p14:cNvContentPartPr/>
                <p14:nvPr/>
              </p14:nvContentPartPr>
              <p14:xfrm>
                <a:off x="9095905" y="3942874"/>
                <a:ext cx="151200" cy="263880"/>
              </p14:xfrm>
            </p:contentPart>
          </mc:Choice>
          <mc:Fallback>
            <p:pic>
              <p:nvPicPr>
                <p:cNvPr id="104" name="Ink 103">
                  <a:extLst>
                    <a:ext uri="{FF2B5EF4-FFF2-40B4-BE49-F238E27FC236}">
                      <a16:creationId xmlns:a16="http://schemas.microsoft.com/office/drawing/2014/main" id="{B7C7BC7A-36CC-4E5D-ADC2-2D8ED9114501}"/>
                    </a:ext>
                  </a:extLst>
                </p:cNvPr>
                <p:cNvPicPr/>
                <p:nvPr/>
              </p:nvPicPr>
              <p:blipFill>
                <a:blip r:embed="rId79"/>
                <a:stretch>
                  <a:fillRect/>
                </a:stretch>
              </p:blipFill>
              <p:spPr>
                <a:xfrm>
                  <a:off x="9086905" y="3933874"/>
                  <a:ext cx="16884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05" name="Ink 104">
                  <a:extLst>
                    <a:ext uri="{FF2B5EF4-FFF2-40B4-BE49-F238E27FC236}">
                      <a16:creationId xmlns:a16="http://schemas.microsoft.com/office/drawing/2014/main" id="{9A690E91-2DBF-4E12-87D8-A195B3FA2B69}"/>
                    </a:ext>
                  </a:extLst>
                </p14:cNvPr>
                <p14:cNvContentPartPr/>
                <p14:nvPr/>
              </p14:nvContentPartPr>
              <p14:xfrm>
                <a:off x="9310465" y="3883114"/>
                <a:ext cx="48240" cy="284400"/>
              </p14:xfrm>
            </p:contentPart>
          </mc:Choice>
          <mc:Fallback>
            <p:pic>
              <p:nvPicPr>
                <p:cNvPr id="105" name="Ink 104">
                  <a:extLst>
                    <a:ext uri="{FF2B5EF4-FFF2-40B4-BE49-F238E27FC236}">
                      <a16:creationId xmlns:a16="http://schemas.microsoft.com/office/drawing/2014/main" id="{9A690E91-2DBF-4E12-87D8-A195B3FA2B69}"/>
                    </a:ext>
                  </a:extLst>
                </p:cNvPr>
                <p:cNvPicPr/>
                <p:nvPr/>
              </p:nvPicPr>
              <p:blipFill>
                <a:blip r:embed="rId81"/>
                <a:stretch>
                  <a:fillRect/>
                </a:stretch>
              </p:blipFill>
              <p:spPr>
                <a:xfrm>
                  <a:off x="9301397" y="3874114"/>
                  <a:ext cx="66013"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06" name="Ink 105">
                  <a:extLst>
                    <a:ext uri="{FF2B5EF4-FFF2-40B4-BE49-F238E27FC236}">
                      <a16:creationId xmlns:a16="http://schemas.microsoft.com/office/drawing/2014/main" id="{864AF1DC-5F1E-43F9-BB51-28614338243C}"/>
                    </a:ext>
                  </a:extLst>
                </p14:cNvPr>
                <p14:cNvContentPartPr/>
                <p14:nvPr/>
              </p14:nvContentPartPr>
              <p14:xfrm>
                <a:off x="9259705" y="3937834"/>
                <a:ext cx="564120" cy="208080"/>
              </p14:xfrm>
            </p:contentPart>
          </mc:Choice>
          <mc:Fallback>
            <p:pic>
              <p:nvPicPr>
                <p:cNvPr id="106" name="Ink 105">
                  <a:extLst>
                    <a:ext uri="{FF2B5EF4-FFF2-40B4-BE49-F238E27FC236}">
                      <a16:creationId xmlns:a16="http://schemas.microsoft.com/office/drawing/2014/main" id="{864AF1DC-5F1E-43F9-BB51-28614338243C}"/>
                    </a:ext>
                  </a:extLst>
                </p:cNvPr>
                <p:cNvPicPr/>
                <p:nvPr/>
              </p:nvPicPr>
              <p:blipFill>
                <a:blip r:embed="rId83"/>
                <a:stretch>
                  <a:fillRect/>
                </a:stretch>
              </p:blipFill>
              <p:spPr>
                <a:xfrm>
                  <a:off x="9250705" y="3928834"/>
                  <a:ext cx="581760" cy="225720"/>
                </a:xfrm>
                <a:prstGeom prst="rect">
                  <a:avLst/>
                </a:prstGeom>
              </p:spPr>
            </p:pic>
          </mc:Fallback>
        </mc:AlternateContent>
      </p:grpSp>
      <p:grpSp>
        <p:nvGrpSpPr>
          <p:cNvPr id="146" name="Group 145">
            <a:extLst>
              <a:ext uri="{FF2B5EF4-FFF2-40B4-BE49-F238E27FC236}">
                <a16:creationId xmlns:a16="http://schemas.microsoft.com/office/drawing/2014/main" id="{80860F40-1F14-47E3-8664-8D8B96FEE8A0}"/>
              </a:ext>
            </a:extLst>
          </p:cNvPr>
          <p:cNvGrpSpPr/>
          <p:nvPr/>
        </p:nvGrpSpPr>
        <p:grpSpPr>
          <a:xfrm>
            <a:off x="1867825" y="2271754"/>
            <a:ext cx="2847600" cy="1564200"/>
            <a:chOff x="1867825" y="2271754"/>
            <a:chExt cx="2847600" cy="1564200"/>
          </a:xfrm>
        </p:grpSpPr>
        <mc:AlternateContent xmlns:mc="http://schemas.openxmlformats.org/markup-compatibility/2006">
          <mc:Choice xmlns:p14="http://schemas.microsoft.com/office/powerpoint/2010/main" Requires="p14">
            <p:contentPart p14:bwMode="auto" r:id="rId84">
              <p14:nvContentPartPr>
                <p14:cNvPr id="116" name="Ink 115">
                  <a:extLst>
                    <a:ext uri="{FF2B5EF4-FFF2-40B4-BE49-F238E27FC236}">
                      <a16:creationId xmlns:a16="http://schemas.microsoft.com/office/drawing/2014/main" id="{D8E80475-E200-4677-B054-1168B696EEE6}"/>
                    </a:ext>
                  </a:extLst>
                </p14:cNvPr>
                <p14:cNvContentPartPr/>
                <p14:nvPr/>
              </p14:nvContentPartPr>
              <p14:xfrm>
                <a:off x="3928825" y="3233314"/>
                <a:ext cx="198360" cy="182520"/>
              </p14:xfrm>
            </p:contentPart>
          </mc:Choice>
          <mc:Fallback>
            <p:pic>
              <p:nvPicPr>
                <p:cNvPr id="116" name="Ink 115">
                  <a:extLst>
                    <a:ext uri="{FF2B5EF4-FFF2-40B4-BE49-F238E27FC236}">
                      <a16:creationId xmlns:a16="http://schemas.microsoft.com/office/drawing/2014/main" id="{D8E80475-E200-4677-B054-1168B696EEE6}"/>
                    </a:ext>
                  </a:extLst>
                </p:cNvPr>
                <p:cNvPicPr/>
                <p:nvPr/>
              </p:nvPicPr>
              <p:blipFill>
                <a:blip r:embed="rId85"/>
                <a:stretch>
                  <a:fillRect/>
                </a:stretch>
              </p:blipFill>
              <p:spPr>
                <a:xfrm>
                  <a:off x="3919825" y="3224314"/>
                  <a:ext cx="21600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17" name="Ink 116">
                  <a:extLst>
                    <a:ext uri="{FF2B5EF4-FFF2-40B4-BE49-F238E27FC236}">
                      <a16:creationId xmlns:a16="http://schemas.microsoft.com/office/drawing/2014/main" id="{166FFCAD-64E4-43CC-931A-6B2536BB356D}"/>
                    </a:ext>
                  </a:extLst>
                </p14:cNvPr>
                <p14:cNvContentPartPr/>
                <p14:nvPr/>
              </p14:nvContentPartPr>
              <p14:xfrm>
                <a:off x="4164625" y="3256714"/>
                <a:ext cx="229680" cy="172800"/>
              </p14:xfrm>
            </p:contentPart>
          </mc:Choice>
          <mc:Fallback>
            <p:pic>
              <p:nvPicPr>
                <p:cNvPr id="117" name="Ink 116">
                  <a:extLst>
                    <a:ext uri="{FF2B5EF4-FFF2-40B4-BE49-F238E27FC236}">
                      <a16:creationId xmlns:a16="http://schemas.microsoft.com/office/drawing/2014/main" id="{166FFCAD-64E4-43CC-931A-6B2536BB356D}"/>
                    </a:ext>
                  </a:extLst>
                </p:cNvPr>
                <p:cNvPicPr/>
                <p:nvPr/>
              </p:nvPicPr>
              <p:blipFill>
                <a:blip r:embed="rId87"/>
                <a:stretch>
                  <a:fillRect/>
                </a:stretch>
              </p:blipFill>
              <p:spPr>
                <a:xfrm>
                  <a:off x="4155625" y="3247714"/>
                  <a:ext cx="2473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18" name="Ink 117">
                  <a:extLst>
                    <a:ext uri="{FF2B5EF4-FFF2-40B4-BE49-F238E27FC236}">
                      <a16:creationId xmlns:a16="http://schemas.microsoft.com/office/drawing/2014/main" id="{4BAE1A59-D145-483D-A906-48DCA6C879F6}"/>
                    </a:ext>
                  </a:extLst>
                </p14:cNvPr>
                <p14:cNvContentPartPr/>
                <p14:nvPr/>
              </p14:nvContentPartPr>
              <p14:xfrm>
                <a:off x="4409785" y="3282994"/>
                <a:ext cx="305640" cy="264600"/>
              </p14:xfrm>
            </p:contentPart>
          </mc:Choice>
          <mc:Fallback>
            <p:pic>
              <p:nvPicPr>
                <p:cNvPr id="118" name="Ink 117">
                  <a:extLst>
                    <a:ext uri="{FF2B5EF4-FFF2-40B4-BE49-F238E27FC236}">
                      <a16:creationId xmlns:a16="http://schemas.microsoft.com/office/drawing/2014/main" id="{4BAE1A59-D145-483D-A906-48DCA6C879F6}"/>
                    </a:ext>
                  </a:extLst>
                </p:cNvPr>
                <p:cNvPicPr/>
                <p:nvPr/>
              </p:nvPicPr>
              <p:blipFill>
                <a:blip r:embed="rId89"/>
                <a:stretch>
                  <a:fillRect/>
                </a:stretch>
              </p:blipFill>
              <p:spPr>
                <a:xfrm>
                  <a:off x="4400785" y="3273994"/>
                  <a:ext cx="32328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22" name="Ink 121">
                  <a:extLst>
                    <a:ext uri="{FF2B5EF4-FFF2-40B4-BE49-F238E27FC236}">
                      <a16:creationId xmlns:a16="http://schemas.microsoft.com/office/drawing/2014/main" id="{2055D419-BFD3-4C5B-BD9C-1137C0BFE27A}"/>
                    </a:ext>
                  </a:extLst>
                </p14:cNvPr>
                <p14:cNvContentPartPr/>
                <p14:nvPr/>
              </p14:nvContentPartPr>
              <p14:xfrm>
                <a:off x="3674665" y="2875474"/>
                <a:ext cx="10080" cy="119520"/>
              </p14:xfrm>
            </p:contentPart>
          </mc:Choice>
          <mc:Fallback>
            <p:pic>
              <p:nvPicPr>
                <p:cNvPr id="122" name="Ink 121">
                  <a:extLst>
                    <a:ext uri="{FF2B5EF4-FFF2-40B4-BE49-F238E27FC236}">
                      <a16:creationId xmlns:a16="http://schemas.microsoft.com/office/drawing/2014/main" id="{2055D419-BFD3-4C5B-BD9C-1137C0BFE27A}"/>
                    </a:ext>
                  </a:extLst>
                </p:cNvPr>
                <p:cNvPicPr/>
                <p:nvPr/>
              </p:nvPicPr>
              <p:blipFill>
                <a:blip r:embed="rId91"/>
                <a:stretch>
                  <a:fillRect/>
                </a:stretch>
              </p:blipFill>
              <p:spPr>
                <a:xfrm>
                  <a:off x="3665665" y="2866501"/>
                  <a:ext cx="27720" cy="137107"/>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23" name="Ink 122">
                  <a:extLst>
                    <a:ext uri="{FF2B5EF4-FFF2-40B4-BE49-F238E27FC236}">
                      <a16:creationId xmlns:a16="http://schemas.microsoft.com/office/drawing/2014/main" id="{1F03B53A-0DCA-494F-98DD-EB3B1F724A77}"/>
                    </a:ext>
                  </a:extLst>
                </p14:cNvPr>
                <p14:cNvContentPartPr/>
                <p14:nvPr/>
              </p14:nvContentPartPr>
              <p14:xfrm>
                <a:off x="3671425" y="3057634"/>
                <a:ext cx="8280" cy="110520"/>
              </p14:xfrm>
            </p:contentPart>
          </mc:Choice>
          <mc:Fallback>
            <p:pic>
              <p:nvPicPr>
                <p:cNvPr id="123" name="Ink 122">
                  <a:extLst>
                    <a:ext uri="{FF2B5EF4-FFF2-40B4-BE49-F238E27FC236}">
                      <a16:creationId xmlns:a16="http://schemas.microsoft.com/office/drawing/2014/main" id="{1F03B53A-0DCA-494F-98DD-EB3B1F724A77}"/>
                    </a:ext>
                  </a:extLst>
                </p:cNvPr>
                <p:cNvPicPr/>
                <p:nvPr/>
              </p:nvPicPr>
              <p:blipFill>
                <a:blip r:embed="rId93"/>
                <a:stretch>
                  <a:fillRect/>
                </a:stretch>
              </p:blipFill>
              <p:spPr>
                <a:xfrm>
                  <a:off x="3662425" y="3048634"/>
                  <a:ext cx="2592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24" name="Ink 123">
                  <a:extLst>
                    <a:ext uri="{FF2B5EF4-FFF2-40B4-BE49-F238E27FC236}">
                      <a16:creationId xmlns:a16="http://schemas.microsoft.com/office/drawing/2014/main" id="{47512028-FB93-4F64-BB68-0FFAFDD0A12B}"/>
                    </a:ext>
                  </a:extLst>
                </p14:cNvPr>
                <p14:cNvContentPartPr/>
                <p14:nvPr/>
              </p14:nvContentPartPr>
              <p14:xfrm>
                <a:off x="3659905" y="3228994"/>
                <a:ext cx="12960" cy="86400"/>
              </p14:xfrm>
            </p:contentPart>
          </mc:Choice>
          <mc:Fallback>
            <p:pic>
              <p:nvPicPr>
                <p:cNvPr id="124" name="Ink 123">
                  <a:extLst>
                    <a:ext uri="{FF2B5EF4-FFF2-40B4-BE49-F238E27FC236}">
                      <a16:creationId xmlns:a16="http://schemas.microsoft.com/office/drawing/2014/main" id="{47512028-FB93-4F64-BB68-0FFAFDD0A12B}"/>
                    </a:ext>
                  </a:extLst>
                </p:cNvPr>
                <p:cNvPicPr/>
                <p:nvPr/>
              </p:nvPicPr>
              <p:blipFill>
                <a:blip r:embed="rId95"/>
                <a:stretch>
                  <a:fillRect/>
                </a:stretch>
              </p:blipFill>
              <p:spPr>
                <a:xfrm>
                  <a:off x="3650905" y="3219956"/>
                  <a:ext cx="30600" cy="104114"/>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25" name="Ink 124">
                  <a:extLst>
                    <a:ext uri="{FF2B5EF4-FFF2-40B4-BE49-F238E27FC236}">
                      <a16:creationId xmlns:a16="http://schemas.microsoft.com/office/drawing/2014/main" id="{45221592-E4F2-4995-BCA4-E927DAC0BE4F}"/>
                    </a:ext>
                  </a:extLst>
                </p14:cNvPr>
                <p14:cNvContentPartPr/>
                <p14:nvPr/>
              </p14:nvContentPartPr>
              <p14:xfrm>
                <a:off x="3663145" y="3393874"/>
                <a:ext cx="18360" cy="106920"/>
              </p14:xfrm>
            </p:contentPart>
          </mc:Choice>
          <mc:Fallback>
            <p:pic>
              <p:nvPicPr>
                <p:cNvPr id="125" name="Ink 124">
                  <a:extLst>
                    <a:ext uri="{FF2B5EF4-FFF2-40B4-BE49-F238E27FC236}">
                      <a16:creationId xmlns:a16="http://schemas.microsoft.com/office/drawing/2014/main" id="{45221592-E4F2-4995-BCA4-E927DAC0BE4F}"/>
                    </a:ext>
                  </a:extLst>
                </p:cNvPr>
                <p:cNvPicPr/>
                <p:nvPr/>
              </p:nvPicPr>
              <p:blipFill>
                <a:blip r:embed="rId97"/>
                <a:stretch>
                  <a:fillRect/>
                </a:stretch>
              </p:blipFill>
              <p:spPr>
                <a:xfrm>
                  <a:off x="3654318" y="3384874"/>
                  <a:ext cx="35661"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44" name="Ink 143">
                  <a:extLst>
                    <a:ext uri="{FF2B5EF4-FFF2-40B4-BE49-F238E27FC236}">
                      <a16:creationId xmlns:a16="http://schemas.microsoft.com/office/drawing/2014/main" id="{4E8C7593-4457-40F3-B1EC-27129709475B}"/>
                    </a:ext>
                  </a:extLst>
                </p14:cNvPr>
                <p14:cNvContentPartPr/>
                <p14:nvPr/>
              </p14:nvContentPartPr>
              <p14:xfrm>
                <a:off x="1867825" y="2479114"/>
                <a:ext cx="1545120" cy="1356840"/>
              </p14:xfrm>
            </p:contentPart>
          </mc:Choice>
          <mc:Fallback>
            <p:pic>
              <p:nvPicPr>
                <p:cNvPr id="144" name="Ink 143">
                  <a:extLst>
                    <a:ext uri="{FF2B5EF4-FFF2-40B4-BE49-F238E27FC236}">
                      <a16:creationId xmlns:a16="http://schemas.microsoft.com/office/drawing/2014/main" id="{4E8C7593-4457-40F3-B1EC-27129709475B}"/>
                    </a:ext>
                  </a:extLst>
                </p:cNvPr>
                <p:cNvPicPr/>
                <p:nvPr/>
              </p:nvPicPr>
              <p:blipFill>
                <a:blip r:embed="rId99"/>
                <a:stretch>
                  <a:fillRect/>
                </a:stretch>
              </p:blipFill>
              <p:spPr>
                <a:xfrm>
                  <a:off x="1858825" y="2470114"/>
                  <a:ext cx="1562760" cy="13744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45" name="Ink 144">
                  <a:extLst>
                    <a:ext uri="{FF2B5EF4-FFF2-40B4-BE49-F238E27FC236}">
                      <a16:creationId xmlns:a16="http://schemas.microsoft.com/office/drawing/2014/main" id="{1F99348A-C252-4AA5-96E4-FB2421ADFEDF}"/>
                    </a:ext>
                  </a:extLst>
                </p14:cNvPr>
                <p14:cNvContentPartPr/>
                <p14:nvPr/>
              </p14:nvContentPartPr>
              <p14:xfrm>
                <a:off x="3405745" y="2271754"/>
                <a:ext cx="484560" cy="540720"/>
              </p14:xfrm>
            </p:contentPart>
          </mc:Choice>
          <mc:Fallback>
            <p:pic>
              <p:nvPicPr>
                <p:cNvPr id="145" name="Ink 144">
                  <a:extLst>
                    <a:ext uri="{FF2B5EF4-FFF2-40B4-BE49-F238E27FC236}">
                      <a16:creationId xmlns:a16="http://schemas.microsoft.com/office/drawing/2014/main" id="{1F99348A-C252-4AA5-96E4-FB2421ADFEDF}"/>
                    </a:ext>
                  </a:extLst>
                </p:cNvPr>
                <p:cNvPicPr/>
                <p:nvPr/>
              </p:nvPicPr>
              <p:blipFill>
                <a:blip r:embed="rId101"/>
                <a:stretch>
                  <a:fillRect/>
                </a:stretch>
              </p:blipFill>
              <p:spPr>
                <a:xfrm>
                  <a:off x="3396745" y="2262754"/>
                  <a:ext cx="502200" cy="558360"/>
                </a:xfrm>
                <a:prstGeom prst="rect">
                  <a:avLst/>
                </a:prstGeom>
              </p:spPr>
            </p:pic>
          </mc:Fallback>
        </mc:AlternateContent>
      </p:grpSp>
      <p:grpSp>
        <p:nvGrpSpPr>
          <p:cNvPr id="165" name="Group 164">
            <a:extLst>
              <a:ext uri="{FF2B5EF4-FFF2-40B4-BE49-F238E27FC236}">
                <a16:creationId xmlns:a16="http://schemas.microsoft.com/office/drawing/2014/main" id="{DD2A78E7-E289-4E58-81CF-AC0A21782ADC}"/>
              </a:ext>
            </a:extLst>
          </p:cNvPr>
          <p:cNvGrpSpPr/>
          <p:nvPr/>
        </p:nvGrpSpPr>
        <p:grpSpPr>
          <a:xfrm>
            <a:off x="4475665" y="3721474"/>
            <a:ext cx="3750480" cy="2432880"/>
            <a:chOff x="4475665" y="3721474"/>
            <a:chExt cx="3750480" cy="2432880"/>
          </a:xfrm>
        </p:grpSpPr>
        <mc:AlternateContent xmlns:mc="http://schemas.openxmlformats.org/markup-compatibility/2006">
          <mc:Choice xmlns:p14="http://schemas.microsoft.com/office/powerpoint/2010/main" Requires="p14">
            <p:contentPart p14:bwMode="auto" r:id="rId102">
              <p14:nvContentPartPr>
                <p14:cNvPr id="147" name="Ink 146">
                  <a:extLst>
                    <a:ext uri="{FF2B5EF4-FFF2-40B4-BE49-F238E27FC236}">
                      <a16:creationId xmlns:a16="http://schemas.microsoft.com/office/drawing/2014/main" id="{D6204289-DCAB-4E1A-B29B-25E08E1436E0}"/>
                    </a:ext>
                  </a:extLst>
                </p14:cNvPr>
                <p14:cNvContentPartPr/>
                <p14:nvPr/>
              </p14:nvContentPartPr>
              <p14:xfrm>
                <a:off x="4475665" y="3721474"/>
                <a:ext cx="642960" cy="1224000"/>
              </p14:xfrm>
            </p:contentPart>
          </mc:Choice>
          <mc:Fallback>
            <p:pic>
              <p:nvPicPr>
                <p:cNvPr id="147" name="Ink 146">
                  <a:extLst>
                    <a:ext uri="{FF2B5EF4-FFF2-40B4-BE49-F238E27FC236}">
                      <a16:creationId xmlns:a16="http://schemas.microsoft.com/office/drawing/2014/main" id="{D6204289-DCAB-4E1A-B29B-25E08E1436E0}"/>
                    </a:ext>
                  </a:extLst>
                </p:cNvPr>
                <p:cNvPicPr/>
                <p:nvPr/>
              </p:nvPicPr>
              <p:blipFill>
                <a:blip r:embed="rId103"/>
                <a:stretch>
                  <a:fillRect/>
                </a:stretch>
              </p:blipFill>
              <p:spPr>
                <a:xfrm>
                  <a:off x="4466665" y="3712474"/>
                  <a:ext cx="660600" cy="12416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48" name="Ink 147">
                  <a:extLst>
                    <a:ext uri="{FF2B5EF4-FFF2-40B4-BE49-F238E27FC236}">
                      <a16:creationId xmlns:a16="http://schemas.microsoft.com/office/drawing/2014/main" id="{20169E57-397F-4522-8BBE-4BEF000691AD}"/>
                    </a:ext>
                  </a:extLst>
                </p14:cNvPr>
                <p14:cNvContentPartPr/>
                <p14:nvPr/>
              </p14:nvContentPartPr>
              <p14:xfrm>
                <a:off x="5127625" y="4777714"/>
                <a:ext cx="408600" cy="480960"/>
              </p14:xfrm>
            </p:contentPart>
          </mc:Choice>
          <mc:Fallback>
            <p:pic>
              <p:nvPicPr>
                <p:cNvPr id="148" name="Ink 147">
                  <a:extLst>
                    <a:ext uri="{FF2B5EF4-FFF2-40B4-BE49-F238E27FC236}">
                      <a16:creationId xmlns:a16="http://schemas.microsoft.com/office/drawing/2014/main" id="{20169E57-397F-4522-8BBE-4BEF000691AD}"/>
                    </a:ext>
                  </a:extLst>
                </p:cNvPr>
                <p:cNvPicPr/>
                <p:nvPr/>
              </p:nvPicPr>
              <p:blipFill>
                <a:blip r:embed="rId105"/>
                <a:stretch>
                  <a:fillRect/>
                </a:stretch>
              </p:blipFill>
              <p:spPr>
                <a:xfrm>
                  <a:off x="5118625" y="4768714"/>
                  <a:ext cx="426240"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50" name="Ink 149">
                  <a:extLst>
                    <a:ext uri="{FF2B5EF4-FFF2-40B4-BE49-F238E27FC236}">
                      <a16:creationId xmlns:a16="http://schemas.microsoft.com/office/drawing/2014/main" id="{3C5A84B6-CAB7-42D6-A741-1B298E7AAF54}"/>
                    </a:ext>
                  </a:extLst>
                </p14:cNvPr>
                <p14:cNvContentPartPr/>
                <p14:nvPr/>
              </p14:nvContentPartPr>
              <p14:xfrm>
                <a:off x="5543065" y="5088394"/>
                <a:ext cx="1385280" cy="57960"/>
              </p14:xfrm>
            </p:contentPart>
          </mc:Choice>
          <mc:Fallback>
            <p:pic>
              <p:nvPicPr>
                <p:cNvPr id="150" name="Ink 149">
                  <a:extLst>
                    <a:ext uri="{FF2B5EF4-FFF2-40B4-BE49-F238E27FC236}">
                      <a16:creationId xmlns:a16="http://schemas.microsoft.com/office/drawing/2014/main" id="{3C5A84B6-CAB7-42D6-A741-1B298E7AAF54}"/>
                    </a:ext>
                  </a:extLst>
                </p:cNvPr>
                <p:cNvPicPr/>
                <p:nvPr/>
              </p:nvPicPr>
              <p:blipFill>
                <a:blip r:embed="rId107"/>
                <a:stretch>
                  <a:fillRect/>
                </a:stretch>
              </p:blipFill>
              <p:spPr>
                <a:xfrm>
                  <a:off x="5534065" y="5079394"/>
                  <a:ext cx="140292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51" name="Ink 150">
                  <a:extLst>
                    <a:ext uri="{FF2B5EF4-FFF2-40B4-BE49-F238E27FC236}">
                      <a16:creationId xmlns:a16="http://schemas.microsoft.com/office/drawing/2014/main" id="{7E822FF8-C3C3-4AD9-B144-03CCFEC003C5}"/>
                    </a:ext>
                  </a:extLst>
                </p14:cNvPr>
                <p14:cNvContentPartPr/>
                <p14:nvPr/>
              </p14:nvContentPartPr>
              <p14:xfrm>
                <a:off x="6890545" y="4956274"/>
                <a:ext cx="378360" cy="419400"/>
              </p14:xfrm>
            </p:contentPart>
          </mc:Choice>
          <mc:Fallback>
            <p:pic>
              <p:nvPicPr>
                <p:cNvPr id="151" name="Ink 150">
                  <a:extLst>
                    <a:ext uri="{FF2B5EF4-FFF2-40B4-BE49-F238E27FC236}">
                      <a16:creationId xmlns:a16="http://schemas.microsoft.com/office/drawing/2014/main" id="{7E822FF8-C3C3-4AD9-B144-03CCFEC003C5}"/>
                    </a:ext>
                  </a:extLst>
                </p:cNvPr>
                <p:cNvPicPr/>
                <p:nvPr/>
              </p:nvPicPr>
              <p:blipFill>
                <a:blip r:embed="rId109"/>
                <a:stretch>
                  <a:fillRect/>
                </a:stretch>
              </p:blipFill>
              <p:spPr>
                <a:xfrm>
                  <a:off x="6881545" y="4947274"/>
                  <a:ext cx="396000" cy="4370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52" name="Ink 151">
                  <a:extLst>
                    <a:ext uri="{FF2B5EF4-FFF2-40B4-BE49-F238E27FC236}">
                      <a16:creationId xmlns:a16="http://schemas.microsoft.com/office/drawing/2014/main" id="{52FF3C1D-3CA6-46B7-8F04-54AD7BC182DA}"/>
                    </a:ext>
                  </a:extLst>
                </p14:cNvPr>
                <p14:cNvContentPartPr/>
                <p14:nvPr/>
              </p14:nvContentPartPr>
              <p14:xfrm>
                <a:off x="7226065" y="5156794"/>
                <a:ext cx="631440" cy="59760"/>
              </p14:xfrm>
            </p:contentPart>
          </mc:Choice>
          <mc:Fallback>
            <p:pic>
              <p:nvPicPr>
                <p:cNvPr id="152" name="Ink 151">
                  <a:extLst>
                    <a:ext uri="{FF2B5EF4-FFF2-40B4-BE49-F238E27FC236}">
                      <a16:creationId xmlns:a16="http://schemas.microsoft.com/office/drawing/2014/main" id="{52FF3C1D-3CA6-46B7-8F04-54AD7BC182DA}"/>
                    </a:ext>
                  </a:extLst>
                </p:cNvPr>
                <p:cNvPicPr/>
                <p:nvPr/>
              </p:nvPicPr>
              <p:blipFill>
                <a:blip r:embed="rId111"/>
                <a:stretch>
                  <a:fillRect/>
                </a:stretch>
              </p:blipFill>
              <p:spPr>
                <a:xfrm>
                  <a:off x="7217065" y="5147794"/>
                  <a:ext cx="64908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53" name="Ink 152">
                  <a:extLst>
                    <a:ext uri="{FF2B5EF4-FFF2-40B4-BE49-F238E27FC236}">
                      <a16:creationId xmlns:a16="http://schemas.microsoft.com/office/drawing/2014/main" id="{5A56D9AE-6FF1-4216-A55D-BA9514A82CF1}"/>
                    </a:ext>
                  </a:extLst>
                </p14:cNvPr>
                <p14:cNvContentPartPr/>
                <p14:nvPr/>
              </p14:nvContentPartPr>
              <p14:xfrm>
                <a:off x="7814665" y="4955554"/>
                <a:ext cx="411480" cy="454320"/>
              </p14:xfrm>
            </p:contentPart>
          </mc:Choice>
          <mc:Fallback>
            <p:pic>
              <p:nvPicPr>
                <p:cNvPr id="153" name="Ink 152">
                  <a:extLst>
                    <a:ext uri="{FF2B5EF4-FFF2-40B4-BE49-F238E27FC236}">
                      <a16:creationId xmlns:a16="http://schemas.microsoft.com/office/drawing/2014/main" id="{5A56D9AE-6FF1-4216-A55D-BA9514A82CF1}"/>
                    </a:ext>
                  </a:extLst>
                </p:cNvPr>
                <p:cNvPicPr/>
                <p:nvPr/>
              </p:nvPicPr>
              <p:blipFill>
                <a:blip r:embed="rId113"/>
                <a:stretch>
                  <a:fillRect/>
                </a:stretch>
              </p:blipFill>
              <p:spPr>
                <a:xfrm>
                  <a:off x="7805665" y="4946547"/>
                  <a:ext cx="429120" cy="471974"/>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55" name="Ink 154">
                  <a:extLst>
                    <a:ext uri="{FF2B5EF4-FFF2-40B4-BE49-F238E27FC236}">
                      <a16:creationId xmlns:a16="http://schemas.microsoft.com/office/drawing/2014/main" id="{96270382-C38B-46E0-8169-1FACFC9D7D1A}"/>
                    </a:ext>
                  </a:extLst>
                </p14:cNvPr>
                <p14:cNvContentPartPr/>
                <p14:nvPr/>
              </p14:nvContentPartPr>
              <p14:xfrm>
                <a:off x="5131585" y="5441194"/>
                <a:ext cx="295200" cy="352080"/>
              </p14:xfrm>
            </p:contentPart>
          </mc:Choice>
          <mc:Fallback>
            <p:pic>
              <p:nvPicPr>
                <p:cNvPr id="155" name="Ink 154">
                  <a:extLst>
                    <a:ext uri="{FF2B5EF4-FFF2-40B4-BE49-F238E27FC236}">
                      <a16:creationId xmlns:a16="http://schemas.microsoft.com/office/drawing/2014/main" id="{96270382-C38B-46E0-8169-1FACFC9D7D1A}"/>
                    </a:ext>
                  </a:extLst>
                </p:cNvPr>
                <p:cNvPicPr/>
                <p:nvPr/>
              </p:nvPicPr>
              <p:blipFill>
                <a:blip r:embed="rId115"/>
                <a:stretch>
                  <a:fillRect/>
                </a:stretch>
              </p:blipFill>
              <p:spPr>
                <a:xfrm>
                  <a:off x="5122585" y="5432194"/>
                  <a:ext cx="31284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56" name="Ink 155">
                  <a:extLst>
                    <a:ext uri="{FF2B5EF4-FFF2-40B4-BE49-F238E27FC236}">
                      <a16:creationId xmlns:a16="http://schemas.microsoft.com/office/drawing/2014/main" id="{C795603C-33C1-4809-AE4F-7ADBAA144671}"/>
                    </a:ext>
                  </a:extLst>
                </p14:cNvPr>
                <p14:cNvContentPartPr/>
                <p14:nvPr/>
              </p14:nvContentPartPr>
              <p14:xfrm>
                <a:off x="5195305" y="5504914"/>
                <a:ext cx="489240" cy="222480"/>
              </p14:xfrm>
            </p:contentPart>
          </mc:Choice>
          <mc:Fallback>
            <p:pic>
              <p:nvPicPr>
                <p:cNvPr id="156" name="Ink 155">
                  <a:extLst>
                    <a:ext uri="{FF2B5EF4-FFF2-40B4-BE49-F238E27FC236}">
                      <a16:creationId xmlns:a16="http://schemas.microsoft.com/office/drawing/2014/main" id="{C795603C-33C1-4809-AE4F-7ADBAA144671}"/>
                    </a:ext>
                  </a:extLst>
                </p:cNvPr>
                <p:cNvPicPr/>
                <p:nvPr/>
              </p:nvPicPr>
              <p:blipFill>
                <a:blip r:embed="rId117"/>
                <a:stretch>
                  <a:fillRect/>
                </a:stretch>
              </p:blipFill>
              <p:spPr>
                <a:xfrm>
                  <a:off x="5186305" y="5495914"/>
                  <a:ext cx="5068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57" name="Ink 156">
                  <a:extLst>
                    <a:ext uri="{FF2B5EF4-FFF2-40B4-BE49-F238E27FC236}">
                      <a16:creationId xmlns:a16="http://schemas.microsoft.com/office/drawing/2014/main" id="{F2F3B416-4755-4924-9136-D77BC9C5D262}"/>
                    </a:ext>
                  </a:extLst>
                </p14:cNvPr>
                <p14:cNvContentPartPr/>
                <p14:nvPr/>
              </p14:nvContentPartPr>
              <p14:xfrm>
                <a:off x="5750065" y="5494474"/>
                <a:ext cx="140400" cy="219960"/>
              </p14:xfrm>
            </p:contentPart>
          </mc:Choice>
          <mc:Fallback>
            <p:pic>
              <p:nvPicPr>
                <p:cNvPr id="157" name="Ink 156">
                  <a:extLst>
                    <a:ext uri="{FF2B5EF4-FFF2-40B4-BE49-F238E27FC236}">
                      <a16:creationId xmlns:a16="http://schemas.microsoft.com/office/drawing/2014/main" id="{F2F3B416-4755-4924-9136-D77BC9C5D262}"/>
                    </a:ext>
                  </a:extLst>
                </p:cNvPr>
                <p:cNvPicPr/>
                <p:nvPr/>
              </p:nvPicPr>
              <p:blipFill>
                <a:blip r:embed="rId119"/>
                <a:stretch>
                  <a:fillRect/>
                </a:stretch>
              </p:blipFill>
              <p:spPr>
                <a:xfrm>
                  <a:off x="5741065" y="5485474"/>
                  <a:ext cx="15804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58" name="Ink 157">
                  <a:extLst>
                    <a:ext uri="{FF2B5EF4-FFF2-40B4-BE49-F238E27FC236}">
                      <a16:creationId xmlns:a16="http://schemas.microsoft.com/office/drawing/2014/main" id="{9F4F0B69-7727-4A47-999D-0C7F264DFBA9}"/>
                    </a:ext>
                  </a:extLst>
                </p14:cNvPr>
                <p14:cNvContentPartPr/>
                <p14:nvPr/>
              </p14:nvContentPartPr>
              <p14:xfrm>
                <a:off x="6034825" y="5421394"/>
                <a:ext cx="17280" cy="272880"/>
              </p14:xfrm>
            </p:contentPart>
          </mc:Choice>
          <mc:Fallback>
            <p:pic>
              <p:nvPicPr>
                <p:cNvPr id="158" name="Ink 157">
                  <a:extLst>
                    <a:ext uri="{FF2B5EF4-FFF2-40B4-BE49-F238E27FC236}">
                      <a16:creationId xmlns:a16="http://schemas.microsoft.com/office/drawing/2014/main" id="{9F4F0B69-7727-4A47-999D-0C7F264DFBA9}"/>
                    </a:ext>
                  </a:extLst>
                </p:cNvPr>
                <p:cNvPicPr/>
                <p:nvPr/>
              </p:nvPicPr>
              <p:blipFill>
                <a:blip r:embed="rId121"/>
                <a:stretch>
                  <a:fillRect/>
                </a:stretch>
              </p:blipFill>
              <p:spPr>
                <a:xfrm>
                  <a:off x="6025825" y="5412394"/>
                  <a:ext cx="3492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59" name="Ink 158">
                  <a:extLst>
                    <a:ext uri="{FF2B5EF4-FFF2-40B4-BE49-F238E27FC236}">
                      <a16:creationId xmlns:a16="http://schemas.microsoft.com/office/drawing/2014/main" id="{8363F06C-6E0D-44D6-84A6-166BF7E8260E}"/>
                    </a:ext>
                  </a:extLst>
                </p14:cNvPr>
                <p14:cNvContentPartPr/>
                <p14:nvPr/>
              </p14:nvContentPartPr>
              <p14:xfrm>
                <a:off x="5914585" y="5445154"/>
                <a:ext cx="1010160" cy="285480"/>
              </p14:xfrm>
            </p:contentPart>
          </mc:Choice>
          <mc:Fallback>
            <p:pic>
              <p:nvPicPr>
                <p:cNvPr id="159" name="Ink 158">
                  <a:extLst>
                    <a:ext uri="{FF2B5EF4-FFF2-40B4-BE49-F238E27FC236}">
                      <a16:creationId xmlns:a16="http://schemas.microsoft.com/office/drawing/2014/main" id="{8363F06C-6E0D-44D6-84A6-166BF7E8260E}"/>
                    </a:ext>
                  </a:extLst>
                </p:cNvPr>
                <p:cNvPicPr/>
                <p:nvPr/>
              </p:nvPicPr>
              <p:blipFill>
                <a:blip r:embed="rId123"/>
                <a:stretch>
                  <a:fillRect/>
                </a:stretch>
              </p:blipFill>
              <p:spPr>
                <a:xfrm>
                  <a:off x="5905582" y="5436143"/>
                  <a:ext cx="1027806" cy="303142"/>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60" name="Ink 159">
                  <a:extLst>
                    <a:ext uri="{FF2B5EF4-FFF2-40B4-BE49-F238E27FC236}">
                      <a16:creationId xmlns:a16="http://schemas.microsoft.com/office/drawing/2014/main" id="{5DC764F8-8275-4486-9301-990C8A433677}"/>
                    </a:ext>
                  </a:extLst>
                </p14:cNvPr>
                <p14:cNvContentPartPr/>
                <p14:nvPr/>
              </p14:nvContentPartPr>
              <p14:xfrm>
                <a:off x="5765905" y="5810554"/>
                <a:ext cx="291600" cy="343800"/>
              </p14:xfrm>
            </p:contentPart>
          </mc:Choice>
          <mc:Fallback>
            <p:pic>
              <p:nvPicPr>
                <p:cNvPr id="160" name="Ink 159">
                  <a:extLst>
                    <a:ext uri="{FF2B5EF4-FFF2-40B4-BE49-F238E27FC236}">
                      <a16:creationId xmlns:a16="http://schemas.microsoft.com/office/drawing/2014/main" id="{5DC764F8-8275-4486-9301-990C8A433677}"/>
                    </a:ext>
                  </a:extLst>
                </p:cNvPr>
                <p:cNvPicPr/>
                <p:nvPr/>
              </p:nvPicPr>
              <p:blipFill>
                <a:blip r:embed="rId125"/>
                <a:stretch>
                  <a:fillRect/>
                </a:stretch>
              </p:blipFill>
              <p:spPr>
                <a:xfrm>
                  <a:off x="5756905" y="5801554"/>
                  <a:ext cx="30924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61" name="Ink 160">
                  <a:extLst>
                    <a:ext uri="{FF2B5EF4-FFF2-40B4-BE49-F238E27FC236}">
                      <a16:creationId xmlns:a16="http://schemas.microsoft.com/office/drawing/2014/main" id="{D3CD4029-390D-4577-B757-5829C838B425}"/>
                    </a:ext>
                  </a:extLst>
                </p14:cNvPr>
                <p14:cNvContentPartPr/>
                <p14:nvPr/>
              </p14:nvContentPartPr>
              <p14:xfrm>
                <a:off x="6116545" y="5931154"/>
                <a:ext cx="188640" cy="172440"/>
              </p14:xfrm>
            </p:contentPart>
          </mc:Choice>
          <mc:Fallback>
            <p:pic>
              <p:nvPicPr>
                <p:cNvPr id="161" name="Ink 160">
                  <a:extLst>
                    <a:ext uri="{FF2B5EF4-FFF2-40B4-BE49-F238E27FC236}">
                      <a16:creationId xmlns:a16="http://schemas.microsoft.com/office/drawing/2014/main" id="{D3CD4029-390D-4577-B757-5829C838B425}"/>
                    </a:ext>
                  </a:extLst>
                </p:cNvPr>
                <p:cNvPicPr/>
                <p:nvPr/>
              </p:nvPicPr>
              <p:blipFill>
                <a:blip r:embed="rId127"/>
                <a:stretch>
                  <a:fillRect/>
                </a:stretch>
              </p:blipFill>
              <p:spPr>
                <a:xfrm>
                  <a:off x="6107545" y="5922154"/>
                  <a:ext cx="20628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62" name="Ink 161">
                  <a:extLst>
                    <a:ext uri="{FF2B5EF4-FFF2-40B4-BE49-F238E27FC236}">
                      <a16:creationId xmlns:a16="http://schemas.microsoft.com/office/drawing/2014/main" id="{5778E081-49AC-441D-8F23-D24921223F69}"/>
                    </a:ext>
                  </a:extLst>
                </p14:cNvPr>
                <p14:cNvContentPartPr/>
                <p14:nvPr/>
              </p14:nvContentPartPr>
              <p14:xfrm>
                <a:off x="6361705" y="5906674"/>
                <a:ext cx="316080" cy="214200"/>
              </p14:xfrm>
            </p:contentPart>
          </mc:Choice>
          <mc:Fallback>
            <p:pic>
              <p:nvPicPr>
                <p:cNvPr id="162" name="Ink 161">
                  <a:extLst>
                    <a:ext uri="{FF2B5EF4-FFF2-40B4-BE49-F238E27FC236}">
                      <a16:creationId xmlns:a16="http://schemas.microsoft.com/office/drawing/2014/main" id="{5778E081-49AC-441D-8F23-D24921223F69}"/>
                    </a:ext>
                  </a:extLst>
                </p:cNvPr>
                <p:cNvPicPr/>
                <p:nvPr/>
              </p:nvPicPr>
              <p:blipFill>
                <a:blip r:embed="rId129"/>
                <a:stretch>
                  <a:fillRect/>
                </a:stretch>
              </p:blipFill>
              <p:spPr>
                <a:xfrm>
                  <a:off x="6352705" y="5897674"/>
                  <a:ext cx="3337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63" name="Ink 162">
                  <a:extLst>
                    <a:ext uri="{FF2B5EF4-FFF2-40B4-BE49-F238E27FC236}">
                      <a16:creationId xmlns:a16="http://schemas.microsoft.com/office/drawing/2014/main" id="{E92A999A-100E-4E74-A7FA-39D0E1DC7265}"/>
                    </a:ext>
                  </a:extLst>
                </p14:cNvPr>
                <p14:cNvContentPartPr/>
                <p14:nvPr/>
              </p14:nvContentPartPr>
              <p14:xfrm>
                <a:off x="6696505" y="5902354"/>
                <a:ext cx="269280" cy="178560"/>
              </p14:xfrm>
            </p:contentPart>
          </mc:Choice>
          <mc:Fallback>
            <p:pic>
              <p:nvPicPr>
                <p:cNvPr id="163" name="Ink 162">
                  <a:extLst>
                    <a:ext uri="{FF2B5EF4-FFF2-40B4-BE49-F238E27FC236}">
                      <a16:creationId xmlns:a16="http://schemas.microsoft.com/office/drawing/2014/main" id="{E92A999A-100E-4E74-A7FA-39D0E1DC7265}"/>
                    </a:ext>
                  </a:extLst>
                </p:cNvPr>
                <p:cNvPicPr/>
                <p:nvPr/>
              </p:nvPicPr>
              <p:blipFill>
                <a:blip r:embed="rId131"/>
                <a:stretch>
                  <a:fillRect/>
                </a:stretch>
              </p:blipFill>
              <p:spPr>
                <a:xfrm>
                  <a:off x="6687505" y="5893354"/>
                  <a:ext cx="28692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64" name="Ink 163">
                  <a:extLst>
                    <a:ext uri="{FF2B5EF4-FFF2-40B4-BE49-F238E27FC236}">
                      <a16:creationId xmlns:a16="http://schemas.microsoft.com/office/drawing/2014/main" id="{BE7FB629-E304-4AA4-955B-C414648D6FD3}"/>
                    </a:ext>
                  </a:extLst>
                </p14:cNvPr>
                <p14:cNvContentPartPr/>
                <p14:nvPr/>
              </p14:nvContentPartPr>
              <p14:xfrm>
                <a:off x="6988105" y="5755474"/>
                <a:ext cx="582480" cy="340920"/>
              </p14:xfrm>
            </p:contentPart>
          </mc:Choice>
          <mc:Fallback>
            <p:pic>
              <p:nvPicPr>
                <p:cNvPr id="164" name="Ink 163">
                  <a:extLst>
                    <a:ext uri="{FF2B5EF4-FFF2-40B4-BE49-F238E27FC236}">
                      <a16:creationId xmlns:a16="http://schemas.microsoft.com/office/drawing/2014/main" id="{BE7FB629-E304-4AA4-955B-C414648D6FD3}"/>
                    </a:ext>
                  </a:extLst>
                </p:cNvPr>
                <p:cNvPicPr/>
                <p:nvPr/>
              </p:nvPicPr>
              <p:blipFill>
                <a:blip r:embed="rId133"/>
                <a:stretch>
                  <a:fillRect/>
                </a:stretch>
              </p:blipFill>
              <p:spPr>
                <a:xfrm>
                  <a:off x="6979105" y="5746474"/>
                  <a:ext cx="600120" cy="358560"/>
                </a:xfrm>
                <a:prstGeom prst="rect">
                  <a:avLst/>
                </a:prstGeom>
              </p:spPr>
            </p:pic>
          </mc:Fallback>
        </mc:AlternateContent>
      </p:grpSp>
      <p:grpSp>
        <p:nvGrpSpPr>
          <p:cNvPr id="173" name="Group 172">
            <a:extLst>
              <a:ext uri="{FF2B5EF4-FFF2-40B4-BE49-F238E27FC236}">
                <a16:creationId xmlns:a16="http://schemas.microsoft.com/office/drawing/2014/main" id="{FE41606B-75EC-48EE-AB2D-76BC4173F660}"/>
              </a:ext>
            </a:extLst>
          </p:cNvPr>
          <p:cNvGrpSpPr/>
          <p:nvPr/>
        </p:nvGrpSpPr>
        <p:grpSpPr>
          <a:xfrm>
            <a:off x="3995425" y="2082754"/>
            <a:ext cx="1740960" cy="735840"/>
            <a:chOff x="3995425" y="2082754"/>
            <a:chExt cx="1740960" cy="735840"/>
          </a:xfrm>
        </p:grpSpPr>
        <mc:AlternateContent xmlns:mc="http://schemas.openxmlformats.org/markup-compatibility/2006">
          <mc:Choice xmlns:p14="http://schemas.microsoft.com/office/powerpoint/2010/main" Requires="p14">
            <p:contentPart p14:bwMode="auto" r:id="rId134">
              <p14:nvContentPartPr>
                <p14:cNvPr id="166" name="Ink 165">
                  <a:extLst>
                    <a:ext uri="{FF2B5EF4-FFF2-40B4-BE49-F238E27FC236}">
                      <a16:creationId xmlns:a16="http://schemas.microsoft.com/office/drawing/2014/main" id="{DB3F7188-613F-43E6-BA97-8E5034133D63}"/>
                    </a:ext>
                  </a:extLst>
                </p14:cNvPr>
                <p14:cNvContentPartPr/>
                <p14:nvPr/>
              </p14:nvContentPartPr>
              <p14:xfrm>
                <a:off x="3995425" y="2082754"/>
                <a:ext cx="266400" cy="418320"/>
              </p14:xfrm>
            </p:contentPart>
          </mc:Choice>
          <mc:Fallback>
            <p:pic>
              <p:nvPicPr>
                <p:cNvPr id="166" name="Ink 165">
                  <a:extLst>
                    <a:ext uri="{FF2B5EF4-FFF2-40B4-BE49-F238E27FC236}">
                      <a16:creationId xmlns:a16="http://schemas.microsoft.com/office/drawing/2014/main" id="{DB3F7188-613F-43E6-BA97-8E5034133D63}"/>
                    </a:ext>
                  </a:extLst>
                </p:cNvPr>
                <p:cNvPicPr/>
                <p:nvPr/>
              </p:nvPicPr>
              <p:blipFill>
                <a:blip r:embed="rId135"/>
                <a:stretch>
                  <a:fillRect/>
                </a:stretch>
              </p:blipFill>
              <p:spPr>
                <a:xfrm>
                  <a:off x="3986425" y="2073754"/>
                  <a:ext cx="284040" cy="4359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67" name="Ink 166">
                  <a:extLst>
                    <a:ext uri="{FF2B5EF4-FFF2-40B4-BE49-F238E27FC236}">
                      <a16:creationId xmlns:a16="http://schemas.microsoft.com/office/drawing/2014/main" id="{42159034-ED87-4C42-8F00-107C1D5F3170}"/>
                    </a:ext>
                  </a:extLst>
                </p14:cNvPr>
                <p14:cNvContentPartPr/>
                <p14:nvPr/>
              </p14:nvContentPartPr>
              <p14:xfrm>
                <a:off x="4050145" y="2265994"/>
                <a:ext cx="302040" cy="78120"/>
              </p14:xfrm>
            </p:contentPart>
          </mc:Choice>
          <mc:Fallback>
            <p:pic>
              <p:nvPicPr>
                <p:cNvPr id="167" name="Ink 166">
                  <a:extLst>
                    <a:ext uri="{FF2B5EF4-FFF2-40B4-BE49-F238E27FC236}">
                      <a16:creationId xmlns:a16="http://schemas.microsoft.com/office/drawing/2014/main" id="{42159034-ED87-4C42-8F00-107C1D5F3170}"/>
                    </a:ext>
                  </a:extLst>
                </p:cNvPr>
                <p:cNvPicPr/>
                <p:nvPr/>
              </p:nvPicPr>
              <p:blipFill>
                <a:blip r:embed="rId137"/>
                <a:stretch>
                  <a:fillRect/>
                </a:stretch>
              </p:blipFill>
              <p:spPr>
                <a:xfrm>
                  <a:off x="4041145" y="2256994"/>
                  <a:ext cx="31968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69" name="Ink 168">
                  <a:extLst>
                    <a:ext uri="{FF2B5EF4-FFF2-40B4-BE49-F238E27FC236}">
                      <a16:creationId xmlns:a16="http://schemas.microsoft.com/office/drawing/2014/main" id="{59145187-8592-49A5-8F50-14B343C6083A}"/>
                    </a:ext>
                  </a:extLst>
                </p14:cNvPr>
                <p14:cNvContentPartPr/>
                <p14:nvPr/>
              </p14:nvContentPartPr>
              <p14:xfrm>
                <a:off x="4639825" y="2125954"/>
                <a:ext cx="819000" cy="284040"/>
              </p14:xfrm>
            </p:contentPart>
          </mc:Choice>
          <mc:Fallback>
            <p:pic>
              <p:nvPicPr>
                <p:cNvPr id="169" name="Ink 168">
                  <a:extLst>
                    <a:ext uri="{FF2B5EF4-FFF2-40B4-BE49-F238E27FC236}">
                      <a16:creationId xmlns:a16="http://schemas.microsoft.com/office/drawing/2014/main" id="{59145187-8592-49A5-8F50-14B343C6083A}"/>
                    </a:ext>
                  </a:extLst>
                </p:cNvPr>
                <p:cNvPicPr/>
                <p:nvPr/>
              </p:nvPicPr>
              <p:blipFill>
                <a:blip r:embed="rId139"/>
                <a:stretch>
                  <a:fillRect/>
                </a:stretch>
              </p:blipFill>
              <p:spPr>
                <a:xfrm>
                  <a:off x="4630825" y="2116954"/>
                  <a:ext cx="83664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70" name="Ink 169">
                  <a:extLst>
                    <a:ext uri="{FF2B5EF4-FFF2-40B4-BE49-F238E27FC236}">
                      <a16:creationId xmlns:a16="http://schemas.microsoft.com/office/drawing/2014/main" id="{A7FD56BE-1D5A-452F-A18F-8AB23E908EA0}"/>
                    </a:ext>
                  </a:extLst>
                </p14:cNvPr>
                <p14:cNvContentPartPr/>
                <p14:nvPr/>
              </p14:nvContentPartPr>
              <p14:xfrm>
                <a:off x="4087585" y="2518714"/>
                <a:ext cx="191880" cy="299880"/>
              </p14:xfrm>
            </p:contentPart>
          </mc:Choice>
          <mc:Fallback>
            <p:pic>
              <p:nvPicPr>
                <p:cNvPr id="170" name="Ink 169">
                  <a:extLst>
                    <a:ext uri="{FF2B5EF4-FFF2-40B4-BE49-F238E27FC236}">
                      <a16:creationId xmlns:a16="http://schemas.microsoft.com/office/drawing/2014/main" id="{A7FD56BE-1D5A-452F-A18F-8AB23E908EA0}"/>
                    </a:ext>
                  </a:extLst>
                </p:cNvPr>
                <p:cNvPicPr/>
                <p:nvPr/>
              </p:nvPicPr>
              <p:blipFill>
                <a:blip r:embed="rId141"/>
                <a:stretch>
                  <a:fillRect/>
                </a:stretch>
              </p:blipFill>
              <p:spPr>
                <a:xfrm>
                  <a:off x="4078568" y="2509714"/>
                  <a:ext cx="209553"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71" name="Ink 170">
                  <a:extLst>
                    <a:ext uri="{FF2B5EF4-FFF2-40B4-BE49-F238E27FC236}">
                      <a16:creationId xmlns:a16="http://schemas.microsoft.com/office/drawing/2014/main" id="{E4898B33-3F26-4C0D-A201-362824C4C36D}"/>
                    </a:ext>
                  </a:extLst>
                </p14:cNvPr>
                <p14:cNvContentPartPr/>
                <p14:nvPr/>
              </p14:nvContentPartPr>
              <p14:xfrm>
                <a:off x="4377745" y="2511874"/>
                <a:ext cx="793800" cy="261720"/>
              </p14:xfrm>
            </p:contentPart>
          </mc:Choice>
          <mc:Fallback>
            <p:pic>
              <p:nvPicPr>
                <p:cNvPr id="171" name="Ink 170">
                  <a:extLst>
                    <a:ext uri="{FF2B5EF4-FFF2-40B4-BE49-F238E27FC236}">
                      <a16:creationId xmlns:a16="http://schemas.microsoft.com/office/drawing/2014/main" id="{E4898B33-3F26-4C0D-A201-362824C4C36D}"/>
                    </a:ext>
                  </a:extLst>
                </p:cNvPr>
                <p:cNvPicPr/>
                <p:nvPr/>
              </p:nvPicPr>
              <p:blipFill>
                <a:blip r:embed="rId143"/>
                <a:stretch>
                  <a:fillRect/>
                </a:stretch>
              </p:blipFill>
              <p:spPr>
                <a:xfrm>
                  <a:off x="4368745" y="2502874"/>
                  <a:ext cx="81144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72" name="Ink 171">
                  <a:extLst>
                    <a:ext uri="{FF2B5EF4-FFF2-40B4-BE49-F238E27FC236}">
                      <a16:creationId xmlns:a16="http://schemas.microsoft.com/office/drawing/2014/main" id="{124B82A7-53A5-45B4-8B91-3091776290E2}"/>
                    </a:ext>
                  </a:extLst>
                </p14:cNvPr>
                <p14:cNvContentPartPr/>
                <p14:nvPr/>
              </p14:nvContentPartPr>
              <p14:xfrm>
                <a:off x="5199265" y="2403514"/>
                <a:ext cx="537120" cy="292320"/>
              </p14:xfrm>
            </p:contentPart>
          </mc:Choice>
          <mc:Fallback>
            <p:pic>
              <p:nvPicPr>
                <p:cNvPr id="172" name="Ink 171">
                  <a:extLst>
                    <a:ext uri="{FF2B5EF4-FFF2-40B4-BE49-F238E27FC236}">
                      <a16:creationId xmlns:a16="http://schemas.microsoft.com/office/drawing/2014/main" id="{124B82A7-53A5-45B4-8B91-3091776290E2}"/>
                    </a:ext>
                  </a:extLst>
                </p:cNvPr>
                <p:cNvPicPr/>
                <p:nvPr/>
              </p:nvPicPr>
              <p:blipFill>
                <a:blip r:embed="rId145"/>
                <a:stretch>
                  <a:fillRect/>
                </a:stretch>
              </p:blipFill>
              <p:spPr>
                <a:xfrm>
                  <a:off x="5190271" y="2394503"/>
                  <a:ext cx="554748" cy="309982"/>
                </a:xfrm>
                <a:prstGeom prst="rect">
                  <a:avLst/>
                </a:prstGeom>
              </p:spPr>
            </p:pic>
          </mc:Fallback>
        </mc:AlternateContent>
      </p:grpSp>
      <p:grpSp>
        <p:nvGrpSpPr>
          <p:cNvPr id="181" name="Group 180">
            <a:extLst>
              <a:ext uri="{FF2B5EF4-FFF2-40B4-BE49-F238E27FC236}">
                <a16:creationId xmlns:a16="http://schemas.microsoft.com/office/drawing/2014/main" id="{63B0D21E-2B7C-4E43-B447-666FE2FA6F09}"/>
              </a:ext>
            </a:extLst>
          </p:cNvPr>
          <p:cNvGrpSpPr/>
          <p:nvPr/>
        </p:nvGrpSpPr>
        <p:grpSpPr>
          <a:xfrm>
            <a:off x="7790185" y="3689434"/>
            <a:ext cx="243360" cy="1199160"/>
            <a:chOff x="7790185" y="3689434"/>
            <a:chExt cx="243360" cy="1199160"/>
          </a:xfrm>
        </p:grpSpPr>
        <mc:AlternateContent xmlns:mc="http://schemas.openxmlformats.org/markup-compatibility/2006">
          <mc:Choice xmlns:p14="http://schemas.microsoft.com/office/powerpoint/2010/main" Requires="p14">
            <p:contentPart p14:bwMode="auto" r:id="rId146">
              <p14:nvContentPartPr>
                <p14:cNvPr id="174" name="Ink 173">
                  <a:extLst>
                    <a:ext uri="{FF2B5EF4-FFF2-40B4-BE49-F238E27FC236}">
                      <a16:creationId xmlns:a16="http://schemas.microsoft.com/office/drawing/2014/main" id="{18241E94-7FAD-454D-B0C2-01E41D14EF9D}"/>
                    </a:ext>
                  </a:extLst>
                </p14:cNvPr>
                <p14:cNvContentPartPr/>
                <p14:nvPr/>
              </p14:nvContentPartPr>
              <p14:xfrm>
                <a:off x="7890985" y="3689434"/>
                <a:ext cx="5760" cy="86400"/>
              </p14:xfrm>
            </p:contentPart>
          </mc:Choice>
          <mc:Fallback>
            <p:pic>
              <p:nvPicPr>
                <p:cNvPr id="174" name="Ink 173">
                  <a:extLst>
                    <a:ext uri="{FF2B5EF4-FFF2-40B4-BE49-F238E27FC236}">
                      <a16:creationId xmlns:a16="http://schemas.microsoft.com/office/drawing/2014/main" id="{18241E94-7FAD-454D-B0C2-01E41D14EF9D}"/>
                    </a:ext>
                  </a:extLst>
                </p:cNvPr>
                <p:cNvPicPr/>
                <p:nvPr/>
              </p:nvPicPr>
              <p:blipFill>
                <a:blip r:embed="rId147"/>
                <a:stretch>
                  <a:fillRect/>
                </a:stretch>
              </p:blipFill>
              <p:spPr>
                <a:xfrm>
                  <a:off x="7881985" y="3680434"/>
                  <a:ext cx="2340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75" name="Ink 174">
                  <a:extLst>
                    <a:ext uri="{FF2B5EF4-FFF2-40B4-BE49-F238E27FC236}">
                      <a16:creationId xmlns:a16="http://schemas.microsoft.com/office/drawing/2014/main" id="{D3841FA3-0A63-4FBA-9B08-103DEA63AC51}"/>
                    </a:ext>
                  </a:extLst>
                </p14:cNvPr>
                <p14:cNvContentPartPr/>
                <p14:nvPr/>
              </p14:nvContentPartPr>
              <p14:xfrm>
                <a:off x="7893145" y="3880594"/>
                <a:ext cx="18000" cy="66960"/>
              </p14:xfrm>
            </p:contentPart>
          </mc:Choice>
          <mc:Fallback>
            <p:pic>
              <p:nvPicPr>
                <p:cNvPr id="175" name="Ink 174">
                  <a:extLst>
                    <a:ext uri="{FF2B5EF4-FFF2-40B4-BE49-F238E27FC236}">
                      <a16:creationId xmlns:a16="http://schemas.microsoft.com/office/drawing/2014/main" id="{D3841FA3-0A63-4FBA-9B08-103DEA63AC51}"/>
                    </a:ext>
                  </a:extLst>
                </p:cNvPr>
                <p:cNvPicPr/>
                <p:nvPr/>
              </p:nvPicPr>
              <p:blipFill>
                <a:blip r:embed="rId149"/>
                <a:stretch>
                  <a:fillRect/>
                </a:stretch>
              </p:blipFill>
              <p:spPr>
                <a:xfrm>
                  <a:off x="7884145" y="3871594"/>
                  <a:ext cx="3564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76" name="Ink 175">
                  <a:extLst>
                    <a:ext uri="{FF2B5EF4-FFF2-40B4-BE49-F238E27FC236}">
                      <a16:creationId xmlns:a16="http://schemas.microsoft.com/office/drawing/2014/main" id="{76ABC7C4-8F07-4AFC-9879-6E8E0D17861D}"/>
                    </a:ext>
                  </a:extLst>
                </p14:cNvPr>
                <p14:cNvContentPartPr/>
                <p14:nvPr/>
              </p14:nvContentPartPr>
              <p14:xfrm>
                <a:off x="7896025" y="4017394"/>
                <a:ext cx="24480" cy="183960"/>
              </p14:xfrm>
            </p:contentPart>
          </mc:Choice>
          <mc:Fallback>
            <p:pic>
              <p:nvPicPr>
                <p:cNvPr id="176" name="Ink 175">
                  <a:extLst>
                    <a:ext uri="{FF2B5EF4-FFF2-40B4-BE49-F238E27FC236}">
                      <a16:creationId xmlns:a16="http://schemas.microsoft.com/office/drawing/2014/main" id="{76ABC7C4-8F07-4AFC-9879-6E8E0D17861D}"/>
                    </a:ext>
                  </a:extLst>
                </p:cNvPr>
                <p:cNvPicPr/>
                <p:nvPr/>
              </p:nvPicPr>
              <p:blipFill>
                <a:blip r:embed="rId151"/>
                <a:stretch>
                  <a:fillRect/>
                </a:stretch>
              </p:blipFill>
              <p:spPr>
                <a:xfrm>
                  <a:off x="7887025" y="4008394"/>
                  <a:ext cx="421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77" name="Ink 176">
                  <a:extLst>
                    <a:ext uri="{FF2B5EF4-FFF2-40B4-BE49-F238E27FC236}">
                      <a16:creationId xmlns:a16="http://schemas.microsoft.com/office/drawing/2014/main" id="{D32A33C7-94A7-4534-BBC2-4A75DF33767F}"/>
                    </a:ext>
                  </a:extLst>
                </p14:cNvPr>
                <p14:cNvContentPartPr/>
                <p14:nvPr/>
              </p14:nvContentPartPr>
              <p14:xfrm>
                <a:off x="7790185" y="4243114"/>
                <a:ext cx="243360" cy="297360"/>
              </p14:xfrm>
            </p:contentPart>
          </mc:Choice>
          <mc:Fallback>
            <p:pic>
              <p:nvPicPr>
                <p:cNvPr id="177" name="Ink 176">
                  <a:extLst>
                    <a:ext uri="{FF2B5EF4-FFF2-40B4-BE49-F238E27FC236}">
                      <a16:creationId xmlns:a16="http://schemas.microsoft.com/office/drawing/2014/main" id="{D32A33C7-94A7-4534-BBC2-4A75DF33767F}"/>
                    </a:ext>
                  </a:extLst>
                </p:cNvPr>
                <p:cNvPicPr/>
                <p:nvPr/>
              </p:nvPicPr>
              <p:blipFill>
                <a:blip r:embed="rId153"/>
                <a:stretch>
                  <a:fillRect/>
                </a:stretch>
              </p:blipFill>
              <p:spPr>
                <a:xfrm>
                  <a:off x="7781185" y="4234114"/>
                  <a:ext cx="26100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78" name="Ink 177">
                  <a:extLst>
                    <a:ext uri="{FF2B5EF4-FFF2-40B4-BE49-F238E27FC236}">
                      <a16:creationId xmlns:a16="http://schemas.microsoft.com/office/drawing/2014/main" id="{02445C35-3B0C-4548-9B4C-F203A4EC3E27}"/>
                    </a:ext>
                  </a:extLst>
                </p14:cNvPr>
                <p14:cNvContentPartPr/>
                <p14:nvPr/>
              </p14:nvContentPartPr>
              <p14:xfrm>
                <a:off x="7852105" y="4257874"/>
                <a:ext cx="157680" cy="297000"/>
              </p14:xfrm>
            </p:contentPart>
          </mc:Choice>
          <mc:Fallback>
            <p:pic>
              <p:nvPicPr>
                <p:cNvPr id="178" name="Ink 177">
                  <a:extLst>
                    <a:ext uri="{FF2B5EF4-FFF2-40B4-BE49-F238E27FC236}">
                      <a16:creationId xmlns:a16="http://schemas.microsoft.com/office/drawing/2014/main" id="{02445C35-3B0C-4548-9B4C-F203A4EC3E27}"/>
                    </a:ext>
                  </a:extLst>
                </p:cNvPr>
                <p:cNvPicPr/>
                <p:nvPr/>
              </p:nvPicPr>
              <p:blipFill>
                <a:blip r:embed="rId155"/>
                <a:stretch>
                  <a:fillRect/>
                </a:stretch>
              </p:blipFill>
              <p:spPr>
                <a:xfrm>
                  <a:off x="7843105" y="4248874"/>
                  <a:ext cx="17532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79" name="Ink 178">
                  <a:extLst>
                    <a:ext uri="{FF2B5EF4-FFF2-40B4-BE49-F238E27FC236}">
                      <a16:creationId xmlns:a16="http://schemas.microsoft.com/office/drawing/2014/main" id="{F1C9251D-CABE-4ACB-B0D8-8AE64E5B0B72}"/>
                    </a:ext>
                  </a:extLst>
                </p14:cNvPr>
                <p14:cNvContentPartPr/>
                <p14:nvPr/>
              </p14:nvContentPartPr>
              <p14:xfrm>
                <a:off x="7973425" y="4581514"/>
                <a:ext cx="15120" cy="80280"/>
              </p14:xfrm>
            </p:contentPart>
          </mc:Choice>
          <mc:Fallback>
            <p:pic>
              <p:nvPicPr>
                <p:cNvPr id="179" name="Ink 178">
                  <a:extLst>
                    <a:ext uri="{FF2B5EF4-FFF2-40B4-BE49-F238E27FC236}">
                      <a16:creationId xmlns:a16="http://schemas.microsoft.com/office/drawing/2014/main" id="{F1C9251D-CABE-4ACB-B0D8-8AE64E5B0B72}"/>
                    </a:ext>
                  </a:extLst>
                </p:cNvPr>
                <p:cNvPicPr/>
                <p:nvPr/>
              </p:nvPicPr>
              <p:blipFill>
                <a:blip r:embed="rId157"/>
                <a:stretch>
                  <a:fillRect/>
                </a:stretch>
              </p:blipFill>
              <p:spPr>
                <a:xfrm>
                  <a:off x="7964425" y="4572514"/>
                  <a:ext cx="327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80" name="Ink 179">
                  <a:extLst>
                    <a:ext uri="{FF2B5EF4-FFF2-40B4-BE49-F238E27FC236}">
                      <a16:creationId xmlns:a16="http://schemas.microsoft.com/office/drawing/2014/main" id="{B16BBFB9-CF47-4CB9-A854-372C456088C3}"/>
                    </a:ext>
                  </a:extLst>
                </p14:cNvPr>
                <p14:cNvContentPartPr/>
                <p14:nvPr/>
              </p14:nvContentPartPr>
              <p14:xfrm>
                <a:off x="7991425" y="4739914"/>
                <a:ext cx="33120" cy="148680"/>
              </p14:xfrm>
            </p:contentPart>
          </mc:Choice>
          <mc:Fallback>
            <p:pic>
              <p:nvPicPr>
                <p:cNvPr id="180" name="Ink 179">
                  <a:extLst>
                    <a:ext uri="{FF2B5EF4-FFF2-40B4-BE49-F238E27FC236}">
                      <a16:creationId xmlns:a16="http://schemas.microsoft.com/office/drawing/2014/main" id="{B16BBFB9-CF47-4CB9-A854-372C456088C3}"/>
                    </a:ext>
                  </a:extLst>
                </p:cNvPr>
                <p:cNvPicPr/>
                <p:nvPr/>
              </p:nvPicPr>
              <p:blipFill>
                <a:blip r:embed="rId159"/>
                <a:stretch>
                  <a:fillRect/>
                </a:stretch>
              </p:blipFill>
              <p:spPr>
                <a:xfrm>
                  <a:off x="7982326" y="4730914"/>
                  <a:ext cx="50954" cy="166320"/>
                </a:xfrm>
                <a:prstGeom prst="rect">
                  <a:avLst/>
                </a:prstGeom>
              </p:spPr>
            </p:pic>
          </mc:Fallback>
        </mc:AlternateContent>
      </p:grpSp>
      <p:grpSp>
        <p:nvGrpSpPr>
          <p:cNvPr id="199" name="Group 198">
            <a:extLst>
              <a:ext uri="{FF2B5EF4-FFF2-40B4-BE49-F238E27FC236}">
                <a16:creationId xmlns:a16="http://schemas.microsoft.com/office/drawing/2014/main" id="{31CD4751-E3AC-4923-BBA4-7194EEA38B70}"/>
              </a:ext>
            </a:extLst>
          </p:cNvPr>
          <p:cNvGrpSpPr/>
          <p:nvPr/>
        </p:nvGrpSpPr>
        <p:grpSpPr>
          <a:xfrm>
            <a:off x="7891345" y="1035514"/>
            <a:ext cx="3543120" cy="1273680"/>
            <a:chOff x="7891345" y="1035514"/>
            <a:chExt cx="3543120" cy="1273680"/>
          </a:xfrm>
        </p:grpSpPr>
        <mc:AlternateContent xmlns:mc="http://schemas.openxmlformats.org/markup-compatibility/2006">
          <mc:Choice xmlns:p14="http://schemas.microsoft.com/office/powerpoint/2010/main" Requires="p14">
            <p:contentPart p14:bwMode="auto" r:id="rId160">
              <p14:nvContentPartPr>
                <p14:cNvPr id="182" name="Ink 181">
                  <a:extLst>
                    <a:ext uri="{FF2B5EF4-FFF2-40B4-BE49-F238E27FC236}">
                      <a16:creationId xmlns:a16="http://schemas.microsoft.com/office/drawing/2014/main" id="{C3AA3C33-D101-4757-8503-7E5A8FB04DE3}"/>
                    </a:ext>
                  </a:extLst>
                </p14:cNvPr>
                <p14:cNvContentPartPr/>
                <p14:nvPr/>
              </p14:nvContentPartPr>
              <p14:xfrm>
                <a:off x="7933825" y="1112554"/>
                <a:ext cx="271080" cy="405000"/>
              </p14:xfrm>
            </p:contentPart>
          </mc:Choice>
          <mc:Fallback>
            <p:pic>
              <p:nvPicPr>
                <p:cNvPr id="182" name="Ink 181">
                  <a:extLst>
                    <a:ext uri="{FF2B5EF4-FFF2-40B4-BE49-F238E27FC236}">
                      <a16:creationId xmlns:a16="http://schemas.microsoft.com/office/drawing/2014/main" id="{C3AA3C33-D101-4757-8503-7E5A8FB04DE3}"/>
                    </a:ext>
                  </a:extLst>
                </p:cNvPr>
                <p:cNvPicPr/>
                <p:nvPr/>
              </p:nvPicPr>
              <p:blipFill>
                <a:blip r:embed="rId161"/>
                <a:stretch>
                  <a:fillRect/>
                </a:stretch>
              </p:blipFill>
              <p:spPr>
                <a:xfrm>
                  <a:off x="7924825" y="1103562"/>
                  <a:ext cx="288720" cy="422624"/>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83" name="Ink 182">
                  <a:extLst>
                    <a:ext uri="{FF2B5EF4-FFF2-40B4-BE49-F238E27FC236}">
                      <a16:creationId xmlns:a16="http://schemas.microsoft.com/office/drawing/2014/main" id="{B281A175-71C6-4E7E-8969-9D2E9A189048}"/>
                    </a:ext>
                  </a:extLst>
                </p14:cNvPr>
                <p14:cNvContentPartPr/>
                <p14:nvPr/>
              </p14:nvContentPartPr>
              <p14:xfrm>
                <a:off x="8237305" y="1205074"/>
                <a:ext cx="154080" cy="341280"/>
              </p14:xfrm>
            </p:contentPart>
          </mc:Choice>
          <mc:Fallback>
            <p:pic>
              <p:nvPicPr>
                <p:cNvPr id="183" name="Ink 182">
                  <a:extLst>
                    <a:ext uri="{FF2B5EF4-FFF2-40B4-BE49-F238E27FC236}">
                      <a16:creationId xmlns:a16="http://schemas.microsoft.com/office/drawing/2014/main" id="{B281A175-71C6-4E7E-8969-9D2E9A189048}"/>
                    </a:ext>
                  </a:extLst>
                </p:cNvPr>
                <p:cNvPicPr/>
                <p:nvPr/>
              </p:nvPicPr>
              <p:blipFill>
                <a:blip r:embed="rId163"/>
                <a:stretch>
                  <a:fillRect/>
                </a:stretch>
              </p:blipFill>
              <p:spPr>
                <a:xfrm>
                  <a:off x="8228305" y="1196074"/>
                  <a:ext cx="17172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84" name="Ink 183">
                  <a:extLst>
                    <a:ext uri="{FF2B5EF4-FFF2-40B4-BE49-F238E27FC236}">
                      <a16:creationId xmlns:a16="http://schemas.microsoft.com/office/drawing/2014/main" id="{D5692B3F-6689-46BC-B2F4-6A2A648F214C}"/>
                    </a:ext>
                  </a:extLst>
                </p14:cNvPr>
                <p14:cNvContentPartPr/>
                <p14:nvPr/>
              </p14:nvContentPartPr>
              <p14:xfrm>
                <a:off x="8465185" y="1242154"/>
                <a:ext cx="239400" cy="291960"/>
              </p14:xfrm>
            </p:contentPart>
          </mc:Choice>
          <mc:Fallback>
            <p:pic>
              <p:nvPicPr>
                <p:cNvPr id="184" name="Ink 183">
                  <a:extLst>
                    <a:ext uri="{FF2B5EF4-FFF2-40B4-BE49-F238E27FC236}">
                      <a16:creationId xmlns:a16="http://schemas.microsoft.com/office/drawing/2014/main" id="{D5692B3F-6689-46BC-B2F4-6A2A648F214C}"/>
                    </a:ext>
                  </a:extLst>
                </p:cNvPr>
                <p:cNvPicPr/>
                <p:nvPr/>
              </p:nvPicPr>
              <p:blipFill>
                <a:blip r:embed="rId165"/>
                <a:stretch>
                  <a:fillRect/>
                </a:stretch>
              </p:blipFill>
              <p:spPr>
                <a:xfrm>
                  <a:off x="8456199" y="1233154"/>
                  <a:ext cx="257014"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85" name="Ink 184">
                  <a:extLst>
                    <a:ext uri="{FF2B5EF4-FFF2-40B4-BE49-F238E27FC236}">
                      <a16:creationId xmlns:a16="http://schemas.microsoft.com/office/drawing/2014/main" id="{D67CC301-473F-45A1-BAFB-3ED2C305D750}"/>
                    </a:ext>
                  </a:extLst>
                </p14:cNvPr>
                <p14:cNvContentPartPr/>
                <p14:nvPr/>
              </p14:nvContentPartPr>
              <p14:xfrm>
                <a:off x="9263305" y="1080154"/>
                <a:ext cx="19800" cy="393840"/>
              </p14:xfrm>
            </p:contentPart>
          </mc:Choice>
          <mc:Fallback>
            <p:pic>
              <p:nvPicPr>
                <p:cNvPr id="185" name="Ink 184">
                  <a:extLst>
                    <a:ext uri="{FF2B5EF4-FFF2-40B4-BE49-F238E27FC236}">
                      <a16:creationId xmlns:a16="http://schemas.microsoft.com/office/drawing/2014/main" id="{D67CC301-473F-45A1-BAFB-3ED2C305D750}"/>
                    </a:ext>
                  </a:extLst>
                </p:cNvPr>
                <p:cNvPicPr/>
                <p:nvPr/>
              </p:nvPicPr>
              <p:blipFill>
                <a:blip r:embed="rId167"/>
                <a:stretch>
                  <a:fillRect/>
                </a:stretch>
              </p:blipFill>
              <p:spPr>
                <a:xfrm>
                  <a:off x="9254305" y="1071154"/>
                  <a:ext cx="37440" cy="4114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86" name="Ink 185">
                  <a:extLst>
                    <a:ext uri="{FF2B5EF4-FFF2-40B4-BE49-F238E27FC236}">
                      <a16:creationId xmlns:a16="http://schemas.microsoft.com/office/drawing/2014/main" id="{B3373051-E952-4DED-B33D-A63082DA33EA}"/>
                    </a:ext>
                  </a:extLst>
                </p14:cNvPr>
                <p14:cNvContentPartPr/>
                <p14:nvPr/>
              </p14:nvContentPartPr>
              <p14:xfrm>
                <a:off x="9170065" y="1139194"/>
                <a:ext cx="414360" cy="343440"/>
              </p14:xfrm>
            </p:contentPart>
          </mc:Choice>
          <mc:Fallback>
            <p:pic>
              <p:nvPicPr>
                <p:cNvPr id="186" name="Ink 185">
                  <a:extLst>
                    <a:ext uri="{FF2B5EF4-FFF2-40B4-BE49-F238E27FC236}">
                      <a16:creationId xmlns:a16="http://schemas.microsoft.com/office/drawing/2014/main" id="{B3373051-E952-4DED-B33D-A63082DA33EA}"/>
                    </a:ext>
                  </a:extLst>
                </p:cNvPr>
                <p:cNvPicPr/>
                <p:nvPr/>
              </p:nvPicPr>
              <p:blipFill>
                <a:blip r:embed="rId169"/>
                <a:stretch>
                  <a:fillRect/>
                </a:stretch>
              </p:blipFill>
              <p:spPr>
                <a:xfrm>
                  <a:off x="9161065" y="1130194"/>
                  <a:ext cx="43200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87" name="Ink 186">
                  <a:extLst>
                    <a:ext uri="{FF2B5EF4-FFF2-40B4-BE49-F238E27FC236}">
                      <a16:creationId xmlns:a16="http://schemas.microsoft.com/office/drawing/2014/main" id="{372B93E4-2812-4E6F-ABEF-BD9010AC9A22}"/>
                    </a:ext>
                  </a:extLst>
                </p14:cNvPr>
                <p14:cNvContentPartPr/>
                <p14:nvPr/>
              </p14:nvContentPartPr>
              <p14:xfrm>
                <a:off x="9948025" y="1070794"/>
                <a:ext cx="25560" cy="389160"/>
              </p14:xfrm>
            </p:contentPart>
          </mc:Choice>
          <mc:Fallback>
            <p:pic>
              <p:nvPicPr>
                <p:cNvPr id="187" name="Ink 186">
                  <a:extLst>
                    <a:ext uri="{FF2B5EF4-FFF2-40B4-BE49-F238E27FC236}">
                      <a16:creationId xmlns:a16="http://schemas.microsoft.com/office/drawing/2014/main" id="{372B93E4-2812-4E6F-ABEF-BD9010AC9A22}"/>
                    </a:ext>
                  </a:extLst>
                </p:cNvPr>
                <p:cNvPicPr/>
                <p:nvPr/>
              </p:nvPicPr>
              <p:blipFill>
                <a:blip r:embed="rId171"/>
                <a:stretch>
                  <a:fillRect/>
                </a:stretch>
              </p:blipFill>
              <p:spPr>
                <a:xfrm>
                  <a:off x="9939025" y="1061794"/>
                  <a:ext cx="4320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88" name="Ink 187">
                  <a:extLst>
                    <a:ext uri="{FF2B5EF4-FFF2-40B4-BE49-F238E27FC236}">
                      <a16:creationId xmlns:a16="http://schemas.microsoft.com/office/drawing/2014/main" id="{F6CC5550-F27A-4FC5-B780-145D1F91B8BB}"/>
                    </a:ext>
                  </a:extLst>
                </p14:cNvPr>
                <p14:cNvContentPartPr/>
                <p14:nvPr/>
              </p14:nvContentPartPr>
              <p14:xfrm>
                <a:off x="9869185" y="1165834"/>
                <a:ext cx="429840" cy="273240"/>
              </p14:xfrm>
            </p:contentPart>
          </mc:Choice>
          <mc:Fallback>
            <p:pic>
              <p:nvPicPr>
                <p:cNvPr id="188" name="Ink 187">
                  <a:extLst>
                    <a:ext uri="{FF2B5EF4-FFF2-40B4-BE49-F238E27FC236}">
                      <a16:creationId xmlns:a16="http://schemas.microsoft.com/office/drawing/2014/main" id="{F6CC5550-F27A-4FC5-B780-145D1F91B8BB}"/>
                    </a:ext>
                  </a:extLst>
                </p:cNvPr>
                <p:cNvPicPr/>
                <p:nvPr/>
              </p:nvPicPr>
              <p:blipFill>
                <a:blip r:embed="rId173"/>
                <a:stretch>
                  <a:fillRect/>
                </a:stretch>
              </p:blipFill>
              <p:spPr>
                <a:xfrm>
                  <a:off x="9860185" y="1156834"/>
                  <a:ext cx="44748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89" name="Ink 188">
                  <a:extLst>
                    <a:ext uri="{FF2B5EF4-FFF2-40B4-BE49-F238E27FC236}">
                      <a16:creationId xmlns:a16="http://schemas.microsoft.com/office/drawing/2014/main" id="{8A15B058-6CFC-4E11-BFB4-F05DB454FF95}"/>
                    </a:ext>
                  </a:extLst>
                </p14:cNvPr>
                <p14:cNvContentPartPr/>
                <p14:nvPr/>
              </p14:nvContentPartPr>
              <p14:xfrm>
                <a:off x="10330345" y="1160434"/>
                <a:ext cx="159120" cy="304200"/>
              </p14:xfrm>
            </p:contentPart>
          </mc:Choice>
          <mc:Fallback>
            <p:pic>
              <p:nvPicPr>
                <p:cNvPr id="189" name="Ink 188">
                  <a:extLst>
                    <a:ext uri="{FF2B5EF4-FFF2-40B4-BE49-F238E27FC236}">
                      <a16:creationId xmlns:a16="http://schemas.microsoft.com/office/drawing/2014/main" id="{8A15B058-6CFC-4E11-BFB4-F05DB454FF95}"/>
                    </a:ext>
                  </a:extLst>
                </p:cNvPr>
                <p:cNvPicPr/>
                <p:nvPr/>
              </p:nvPicPr>
              <p:blipFill>
                <a:blip r:embed="rId175"/>
                <a:stretch>
                  <a:fillRect/>
                </a:stretch>
              </p:blipFill>
              <p:spPr>
                <a:xfrm>
                  <a:off x="10321345" y="1151434"/>
                  <a:ext cx="17676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90" name="Ink 189">
                  <a:extLst>
                    <a:ext uri="{FF2B5EF4-FFF2-40B4-BE49-F238E27FC236}">
                      <a16:creationId xmlns:a16="http://schemas.microsoft.com/office/drawing/2014/main" id="{FC5809BF-2AC0-4247-B3A9-05E92FE121D6}"/>
                    </a:ext>
                  </a:extLst>
                </p14:cNvPr>
                <p14:cNvContentPartPr/>
                <p14:nvPr/>
              </p14:nvContentPartPr>
              <p14:xfrm>
                <a:off x="10621585" y="1035514"/>
                <a:ext cx="14760" cy="363240"/>
              </p14:xfrm>
            </p:contentPart>
          </mc:Choice>
          <mc:Fallback>
            <p:pic>
              <p:nvPicPr>
                <p:cNvPr id="190" name="Ink 189">
                  <a:extLst>
                    <a:ext uri="{FF2B5EF4-FFF2-40B4-BE49-F238E27FC236}">
                      <a16:creationId xmlns:a16="http://schemas.microsoft.com/office/drawing/2014/main" id="{FC5809BF-2AC0-4247-B3A9-05E92FE121D6}"/>
                    </a:ext>
                  </a:extLst>
                </p:cNvPr>
                <p:cNvPicPr/>
                <p:nvPr/>
              </p:nvPicPr>
              <p:blipFill>
                <a:blip r:embed="rId177"/>
                <a:stretch>
                  <a:fillRect/>
                </a:stretch>
              </p:blipFill>
              <p:spPr>
                <a:xfrm>
                  <a:off x="10612585" y="1026505"/>
                  <a:ext cx="32400" cy="380898"/>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91" name="Ink 190">
                  <a:extLst>
                    <a:ext uri="{FF2B5EF4-FFF2-40B4-BE49-F238E27FC236}">
                      <a16:creationId xmlns:a16="http://schemas.microsoft.com/office/drawing/2014/main" id="{E5C313B2-22C9-494C-9780-8FAC175D3681}"/>
                    </a:ext>
                  </a:extLst>
                </p14:cNvPr>
                <p14:cNvContentPartPr/>
                <p14:nvPr/>
              </p14:nvContentPartPr>
              <p14:xfrm>
                <a:off x="10508545" y="1131634"/>
                <a:ext cx="366120" cy="73080"/>
              </p14:xfrm>
            </p:contentPart>
          </mc:Choice>
          <mc:Fallback>
            <p:pic>
              <p:nvPicPr>
                <p:cNvPr id="191" name="Ink 190">
                  <a:extLst>
                    <a:ext uri="{FF2B5EF4-FFF2-40B4-BE49-F238E27FC236}">
                      <a16:creationId xmlns:a16="http://schemas.microsoft.com/office/drawing/2014/main" id="{E5C313B2-22C9-494C-9780-8FAC175D3681}"/>
                    </a:ext>
                  </a:extLst>
                </p:cNvPr>
                <p:cNvPicPr/>
                <p:nvPr/>
              </p:nvPicPr>
              <p:blipFill>
                <a:blip r:embed="rId179"/>
                <a:stretch>
                  <a:fillRect/>
                </a:stretch>
              </p:blipFill>
              <p:spPr>
                <a:xfrm>
                  <a:off x="10499545" y="1122634"/>
                  <a:ext cx="38376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92" name="Ink 191">
                  <a:extLst>
                    <a:ext uri="{FF2B5EF4-FFF2-40B4-BE49-F238E27FC236}">
                      <a16:creationId xmlns:a16="http://schemas.microsoft.com/office/drawing/2014/main" id="{A7EBE9A5-B2CE-41BD-B8A3-35B86F8426EB}"/>
                    </a:ext>
                  </a:extLst>
                </p14:cNvPr>
                <p14:cNvContentPartPr/>
                <p14:nvPr/>
              </p14:nvContentPartPr>
              <p14:xfrm>
                <a:off x="7891345" y="1764874"/>
                <a:ext cx="241920" cy="353520"/>
              </p14:xfrm>
            </p:contentPart>
          </mc:Choice>
          <mc:Fallback>
            <p:pic>
              <p:nvPicPr>
                <p:cNvPr id="192" name="Ink 191">
                  <a:extLst>
                    <a:ext uri="{FF2B5EF4-FFF2-40B4-BE49-F238E27FC236}">
                      <a16:creationId xmlns:a16="http://schemas.microsoft.com/office/drawing/2014/main" id="{A7EBE9A5-B2CE-41BD-B8A3-35B86F8426EB}"/>
                    </a:ext>
                  </a:extLst>
                </p:cNvPr>
                <p:cNvPicPr/>
                <p:nvPr/>
              </p:nvPicPr>
              <p:blipFill>
                <a:blip r:embed="rId181"/>
                <a:stretch>
                  <a:fillRect/>
                </a:stretch>
              </p:blipFill>
              <p:spPr>
                <a:xfrm>
                  <a:off x="7882358" y="1755874"/>
                  <a:ext cx="259534"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93" name="Ink 192">
                  <a:extLst>
                    <a:ext uri="{FF2B5EF4-FFF2-40B4-BE49-F238E27FC236}">
                      <a16:creationId xmlns:a16="http://schemas.microsoft.com/office/drawing/2014/main" id="{7C8D69BA-A40C-40AE-9B41-1841D64EAC6D}"/>
                    </a:ext>
                  </a:extLst>
                </p14:cNvPr>
                <p14:cNvContentPartPr/>
                <p14:nvPr/>
              </p14:nvContentPartPr>
              <p14:xfrm>
                <a:off x="8260345" y="1782874"/>
                <a:ext cx="280080" cy="290880"/>
              </p14:xfrm>
            </p:contentPart>
          </mc:Choice>
          <mc:Fallback>
            <p:pic>
              <p:nvPicPr>
                <p:cNvPr id="193" name="Ink 192">
                  <a:extLst>
                    <a:ext uri="{FF2B5EF4-FFF2-40B4-BE49-F238E27FC236}">
                      <a16:creationId xmlns:a16="http://schemas.microsoft.com/office/drawing/2014/main" id="{7C8D69BA-A40C-40AE-9B41-1841D64EAC6D}"/>
                    </a:ext>
                  </a:extLst>
                </p:cNvPr>
                <p:cNvPicPr/>
                <p:nvPr/>
              </p:nvPicPr>
              <p:blipFill>
                <a:blip r:embed="rId183"/>
                <a:stretch>
                  <a:fillRect/>
                </a:stretch>
              </p:blipFill>
              <p:spPr>
                <a:xfrm>
                  <a:off x="8251357" y="1773874"/>
                  <a:ext cx="297697"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94" name="Ink 193">
                  <a:extLst>
                    <a:ext uri="{FF2B5EF4-FFF2-40B4-BE49-F238E27FC236}">
                      <a16:creationId xmlns:a16="http://schemas.microsoft.com/office/drawing/2014/main" id="{F4999AB9-27C4-471A-B337-24B6C421D7A2}"/>
                    </a:ext>
                  </a:extLst>
                </p14:cNvPr>
                <p14:cNvContentPartPr/>
                <p14:nvPr/>
              </p14:nvContentPartPr>
              <p14:xfrm>
                <a:off x="8655265" y="1703314"/>
                <a:ext cx="47520" cy="352440"/>
              </p14:xfrm>
            </p:contentPart>
          </mc:Choice>
          <mc:Fallback>
            <p:pic>
              <p:nvPicPr>
                <p:cNvPr id="194" name="Ink 193">
                  <a:extLst>
                    <a:ext uri="{FF2B5EF4-FFF2-40B4-BE49-F238E27FC236}">
                      <a16:creationId xmlns:a16="http://schemas.microsoft.com/office/drawing/2014/main" id="{F4999AB9-27C4-471A-B337-24B6C421D7A2}"/>
                    </a:ext>
                  </a:extLst>
                </p:cNvPr>
                <p:cNvPicPr/>
                <p:nvPr/>
              </p:nvPicPr>
              <p:blipFill>
                <a:blip r:embed="rId185"/>
                <a:stretch>
                  <a:fillRect/>
                </a:stretch>
              </p:blipFill>
              <p:spPr>
                <a:xfrm>
                  <a:off x="8646333" y="1694305"/>
                  <a:ext cx="65027" cy="370098"/>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95" name="Ink 194">
                  <a:extLst>
                    <a:ext uri="{FF2B5EF4-FFF2-40B4-BE49-F238E27FC236}">
                      <a16:creationId xmlns:a16="http://schemas.microsoft.com/office/drawing/2014/main" id="{1B14952D-0EF6-4150-B4E7-473DBEC93DFA}"/>
                    </a:ext>
                  </a:extLst>
                </p14:cNvPr>
                <p14:cNvContentPartPr/>
                <p14:nvPr/>
              </p14:nvContentPartPr>
              <p14:xfrm>
                <a:off x="8599465" y="1831834"/>
                <a:ext cx="393480" cy="20880"/>
              </p14:xfrm>
            </p:contentPart>
          </mc:Choice>
          <mc:Fallback>
            <p:pic>
              <p:nvPicPr>
                <p:cNvPr id="195" name="Ink 194">
                  <a:extLst>
                    <a:ext uri="{FF2B5EF4-FFF2-40B4-BE49-F238E27FC236}">
                      <a16:creationId xmlns:a16="http://schemas.microsoft.com/office/drawing/2014/main" id="{1B14952D-0EF6-4150-B4E7-473DBEC93DFA}"/>
                    </a:ext>
                  </a:extLst>
                </p:cNvPr>
                <p:cNvPicPr/>
                <p:nvPr/>
              </p:nvPicPr>
              <p:blipFill>
                <a:blip r:embed="rId187"/>
                <a:stretch>
                  <a:fillRect/>
                </a:stretch>
              </p:blipFill>
              <p:spPr>
                <a:xfrm>
                  <a:off x="8590457" y="1822834"/>
                  <a:ext cx="411136"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96" name="Ink 195">
                  <a:extLst>
                    <a:ext uri="{FF2B5EF4-FFF2-40B4-BE49-F238E27FC236}">
                      <a16:creationId xmlns:a16="http://schemas.microsoft.com/office/drawing/2014/main" id="{86A483B0-39BD-4A0B-9ABF-D1D10205F62D}"/>
                    </a:ext>
                  </a:extLst>
                </p14:cNvPr>
                <p14:cNvContentPartPr/>
                <p14:nvPr/>
              </p14:nvContentPartPr>
              <p14:xfrm>
                <a:off x="9357985" y="1701154"/>
                <a:ext cx="583920" cy="349560"/>
              </p14:xfrm>
            </p:contentPart>
          </mc:Choice>
          <mc:Fallback>
            <p:pic>
              <p:nvPicPr>
                <p:cNvPr id="196" name="Ink 195">
                  <a:extLst>
                    <a:ext uri="{FF2B5EF4-FFF2-40B4-BE49-F238E27FC236}">
                      <a16:creationId xmlns:a16="http://schemas.microsoft.com/office/drawing/2014/main" id="{86A483B0-39BD-4A0B-9ABF-D1D10205F62D}"/>
                    </a:ext>
                  </a:extLst>
                </p:cNvPr>
                <p:cNvPicPr/>
                <p:nvPr/>
              </p:nvPicPr>
              <p:blipFill>
                <a:blip r:embed="rId189"/>
                <a:stretch>
                  <a:fillRect/>
                </a:stretch>
              </p:blipFill>
              <p:spPr>
                <a:xfrm>
                  <a:off x="9348979" y="1692154"/>
                  <a:ext cx="601571"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97" name="Ink 196">
                  <a:extLst>
                    <a:ext uri="{FF2B5EF4-FFF2-40B4-BE49-F238E27FC236}">
                      <a16:creationId xmlns:a16="http://schemas.microsoft.com/office/drawing/2014/main" id="{E5BD18B9-9CD9-4CA1-9B8C-19F95FCC3A1C}"/>
                    </a:ext>
                  </a:extLst>
                </p14:cNvPr>
                <p14:cNvContentPartPr/>
                <p14:nvPr/>
              </p14:nvContentPartPr>
              <p14:xfrm>
                <a:off x="10000585" y="1657234"/>
                <a:ext cx="1191960" cy="651960"/>
              </p14:xfrm>
            </p:contentPart>
          </mc:Choice>
          <mc:Fallback>
            <p:pic>
              <p:nvPicPr>
                <p:cNvPr id="197" name="Ink 196">
                  <a:extLst>
                    <a:ext uri="{FF2B5EF4-FFF2-40B4-BE49-F238E27FC236}">
                      <a16:creationId xmlns:a16="http://schemas.microsoft.com/office/drawing/2014/main" id="{E5BD18B9-9CD9-4CA1-9B8C-19F95FCC3A1C}"/>
                    </a:ext>
                  </a:extLst>
                </p:cNvPr>
                <p:cNvPicPr/>
                <p:nvPr/>
              </p:nvPicPr>
              <p:blipFill>
                <a:blip r:embed="rId191"/>
                <a:stretch>
                  <a:fillRect/>
                </a:stretch>
              </p:blipFill>
              <p:spPr>
                <a:xfrm>
                  <a:off x="9991585" y="1648234"/>
                  <a:ext cx="1209600" cy="6696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98" name="Ink 197">
                  <a:extLst>
                    <a:ext uri="{FF2B5EF4-FFF2-40B4-BE49-F238E27FC236}">
                      <a16:creationId xmlns:a16="http://schemas.microsoft.com/office/drawing/2014/main" id="{995B0DFE-5C83-412E-B122-BBF209B08D14}"/>
                    </a:ext>
                  </a:extLst>
                </p14:cNvPr>
                <p14:cNvContentPartPr/>
                <p14:nvPr/>
              </p14:nvContentPartPr>
              <p14:xfrm>
                <a:off x="11248705" y="1614034"/>
                <a:ext cx="185760" cy="312480"/>
              </p14:xfrm>
            </p:contentPart>
          </mc:Choice>
          <mc:Fallback>
            <p:pic>
              <p:nvPicPr>
                <p:cNvPr id="198" name="Ink 197">
                  <a:extLst>
                    <a:ext uri="{FF2B5EF4-FFF2-40B4-BE49-F238E27FC236}">
                      <a16:creationId xmlns:a16="http://schemas.microsoft.com/office/drawing/2014/main" id="{995B0DFE-5C83-412E-B122-BBF209B08D14}"/>
                    </a:ext>
                  </a:extLst>
                </p:cNvPr>
                <p:cNvPicPr/>
                <p:nvPr/>
              </p:nvPicPr>
              <p:blipFill>
                <a:blip r:embed="rId193"/>
                <a:stretch>
                  <a:fillRect/>
                </a:stretch>
              </p:blipFill>
              <p:spPr>
                <a:xfrm>
                  <a:off x="11239722" y="1605034"/>
                  <a:ext cx="203366" cy="330120"/>
                </a:xfrm>
                <a:prstGeom prst="rect">
                  <a:avLst/>
                </a:prstGeom>
              </p:spPr>
            </p:pic>
          </mc:Fallback>
        </mc:AlternateContent>
      </p:grpSp>
    </p:spTree>
    <p:extLst>
      <p:ext uri="{BB962C8B-B14F-4D97-AF65-F5344CB8AC3E}">
        <p14:creationId xmlns:p14="http://schemas.microsoft.com/office/powerpoint/2010/main" val="1841036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Create a branch</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fontScale="92500" lnSpcReduction="10000"/>
          </a:bodyPr>
          <a:lstStyle/>
          <a:p>
            <a:r>
              <a:rPr lang="en-US"/>
              <a:t>Create a branch</a:t>
            </a:r>
          </a:p>
          <a:p>
            <a:pPr lvl="1"/>
            <a:r>
              <a:rPr lang="en-US"/>
              <a:t>TYPE: git checkout -b testbranch1</a:t>
            </a:r>
          </a:p>
          <a:p>
            <a:r>
              <a:rPr lang="en-US"/>
              <a:t>See all the branches</a:t>
            </a:r>
          </a:p>
          <a:p>
            <a:pPr lvl="1"/>
            <a:r>
              <a:rPr lang="en-US"/>
              <a:t>TYPE: git branch</a:t>
            </a:r>
          </a:p>
          <a:p>
            <a:r>
              <a:rPr lang="en-US"/>
              <a:t>Switch branch</a:t>
            </a:r>
          </a:p>
          <a:p>
            <a:pPr lvl="1"/>
            <a:r>
              <a:rPr lang="en-US"/>
              <a:t>TYPE: git checkout master</a:t>
            </a:r>
          </a:p>
          <a:p>
            <a:pPr lvl="1"/>
            <a:r>
              <a:rPr lang="en-US"/>
              <a:t>TRY: switch back to testbranch1</a:t>
            </a:r>
          </a:p>
          <a:p>
            <a:r>
              <a:rPr lang="en-US"/>
              <a:t>Make a change on the new branch!</a:t>
            </a:r>
          </a:p>
          <a:p>
            <a:pPr lvl="1"/>
            <a:r>
              <a:rPr lang="en-US"/>
              <a:t>TRY: change GitTest.txt</a:t>
            </a:r>
          </a:p>
          <a:p>
            <a:pPr lvl="1"/>
            <a:r>
              <a:rPr lang="en-US"/>
              <a:t>TRY: make a new file entirely</a:t>
            </a:r>
          </a:p>
          <a:p>
            <a:pPr lvl="1"/>
            <a:r>
              <a:rPr lang="en-US"/>
              <a:t>TRY: commit these changes to the new branch</a:t>
            </a:r>
          </a:p>
          <a:p>
            <a:pPr marL="411480" lvl="1" indent="0">
              <a:buNone/>
            </a:pPr>
            <a:endParaRPr lang="en-US"/>
          </a:p>
        </p:txBody>
      </p:sp>
    </p:spTree>
    <p:extLst>
      <p:ext uri="{BB962C8B-B14F-4D97-AF65-F5344CB8AC3E}">
        <p14:creationId xmlns:p14="http://schemas.microsoft.com/office/powerpoint/2010/main" val="6201973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Merge Branch</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a:bodyPr>
          <a:lstStyle/>
          <a:p>
            <a:r>
              <a:rPr lang="en-US"/>
              <a:t>Switch back to master</a:t>
            </a:r>
          </a:p>
          <a:p>
            <a:r>
              <a:rPr lang="en-US"/>
              <a:t>Notice changes are not here</a:t>
            </a:r>
          </a:p>
          <a:p>
            <a:r>
              <a:rPr lang="en-US"/>
              <a:t>Merge changes from branch to master</a:t>
            </a:r>
          </a:p>
          <a:p>
            <a:pPr lvl="1"/>
            <a:r>
              <a:rPr lang="en-US"/>
              <a:t>TYPE: git merge testbranch1</a:t>
            </a:r>
          </a:p>
          <a:p>
            <a:pPr lvl="1"/>
            <a:r>
              <a:rPr lang="en-US"/>
              <a:t>Check that all of the files have updated! Yay!</a:t>
            </a:r>
          </a:p>
          <a:p>
            <a:r>
              <a:rPr lang="en-US"/>
              <a:t>Now, we delete the branch since we don’t need it to test our changes anymore</a:t>
            </a:r>
          </a:p>
          <a:p>
            <a:pPr lvl="1"/>
            <a:r>
              <a:rPr lang="en-US"/>
              <a:t>TYPE: git branch -d testbranch1</a:t>
            </a:r>
          </a:p>
          <a:p>
            <a:pPr marL="411480" lvl="1" indent="0">
              <a:buNone/>
            </a:pPr>
            <a:endParaRPr lang="en-US"/>
          </a:p>
        </p:txBody>
      </p:sp>
    </p:spTree>
    <p:extLst>
      <p:ext uri="{BB962C8B-B14F-4D97-AF65-F5344CB8AC3E}">
        <p14:creationId xmlns:p14="http://schemas.microsoft.com/office/powerpoint/2010/main" val="2115577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Recap - Local Git</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a:bodyPr>
          <a:lstStyle/>
          <a:p>
            <a:r>
              <a:rPr lang="en-US"/>
              <a:t>Installed Git</a:t>
            </a:r>
          </a:p>
          <a:p>
            <a:r>
              <a:rPr lang="en-US"/>
              <a:t>Initialized a Git Repository</a:t>
            </a:r>
          </a:p>
          <a:p>
            <a:r>
              <a:rPr lang="en-US"/>
              <a:t>Learned how to commit changes</a:t>
            </a:r>
          </a:p>
          <a:p>
            <a:r>
              <a:rPr lang="en-US"/>
              <a:t>Learned how to create branches</a:t>
            </a:r>
          </a:p>
          <a:p>
            <a:r>
              <a:rPr lang="en-US"/>
              <a:t>Learned how to merge branches</a:t>
            </a:r>
          </a:p>
          <a:p>
            <a:pPr marL="411480" lvl="1" indent="0">
              <a:buNone/>
            </a:pPr>
            <a:endParaRPr lang="en-US"/>
          </a:p>
        </p:txBody>
      </p:sp>
    </p:spTree>
    <p:extLst>
      <p:ext uri="{BB962C8B-B14F-4D97-AF65-F5344CB8AC3E}">
        <p14:creationId xmlns:p14="http://schemas.microsoft.com/office/powerpoint/2010/main" val="2733606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Workshop Will Cover</a:t>
            </a:r>
          </a:p>
        </p:txBody>
      </p:sp>
      <p:sp>
        <p:nvSpPr>
          <p:cNvPr id="3" name="Content Placeholder 2"/>
          <p:cNvSpPr>
            <a:spLocks noGrp="1"/>
          </p:cNvSpPr>
          <p:nvPr>
            <p:ph idx="1"/>
          </p:nvPr>
        </p:nvSpPr>
        <p:spPr/>
        <p:txBody>
          <a:bodyPr/>
          <a:lstStyle/>
          <a:p>
            <a:r>
              <a:rPr lang="en-US"/>
              <a:t>Version Control</a:t>
            </a:r>
          </a:p>
          <a:p>
            <a:r>
              <a:rPr lang="en-US"/>
              <a:t>Basic Git</a:t>
            </a:r>
          </a:p>
          <a:p>
            <a:r>
              <a:rPr lang="en-US"/>
              <a:t>Basic GitHub and GitLab</a:t>
            </a:r>
          </a:p>
          <a:p>
            <a:pPr marL="109728" indent="0">
              <a:buNone/>
            </a:pPr>
            <a:endParaRPr lang="en-US"/>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GitHub and GitLab - Remote Server Repositories</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a:bodyPr>
          <a:lstStyle/>
          <a:p>
            <a:r>
              <a:rPr lang="en-US"/>
              <a:t>Using a remote server allows you to</a:t>
            </a:r>
          </a:p>
          <a:p>
            <a:pPr lvl="1"/>
            <a:r>
              <a:rPr lang="en-US"/>
              <a:t>Collaborate</a:t>
            </a:r>
          </a:p>
          <a:p>
            <a:pPr lvl="1"/>
            <a:r>
              <a:rPr lang="en-US"/>
              <a:t>Access your files from different devices</a:t>
            </a:r>
          </a:p>
          <a:p>
            <a:pPr lvl="1"/>
            <a:r>
              <a:rPr lang="en-US"/>
              <a:t>Contribute to other’s projects</a:t>
            </a:r>
          </a:p>
          <a:p>
            <a:pPr lvl="1"/>
            <a:r>
              <a:rPr lang="en-US"/>
              <a:t>Share your files with the world</a:t>
            </a:r>
          </a:p>
        </p:txBody>
      </p:sp>
    </p:spTree>
    <p:extLst>
      <p:ext uri="{BB962C8B-B14F-4D97-AF65-F5344CB8AC3E}">
        <p14:creationId xmlns:p14="http://schemas.microsoft.com/office/powerpoint/2010/main" val="2321371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normAutofit/>
          </a:bodyPr>
          <a:lstStyle/>
          <a:p>
            <a:r>
              <a:rPr lang="en-US"/>
              <a:t>Cloning a Repository</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a:bodyPr>
          <a:lstStyle/>
          <a:p>
            <a:r>
              <a:rPr lang="en-US"/>
              <a:t>Cloning creates a copy of the repository for you to use</a:t>
            </a:r>
          </a:p>
          <a:p>
            <a:r>
              <a:rPr lang="en-US"/>
              <a:t>Remember those LaTeX templates? They’re on GitHub!</a:t>
            </a:r>
          </a:p>
          <a:p>
            <a:r>
              <a:rPr lang="en-US"/>
              <a:t>Clone this repository by visiting </a:t>
            </a:r>
          </a:p>
          <a:p>
            <a:r>
              <a:rPr lang="en-US">
                <a:hlinkClick r:id="rId2"/>
              </a:rPr>
              <a:t>https://github.com/domagal9/MSU-LaTeX-Templates</a:t>
            </a:r>
            <a:endParaRPr lang="en-US"/>
          </a:p>
          <a:p>
            <a:r>
              <a:rPr lang="en-US"/>
              <a:t>Click on clone and copy the HTTPS (or clone with SSH if set up)</a:t>
            </a:r>
          </a:p>
          <a:p>
            <a:r>
              <a:rPr lang="en-US"/>
              <a:t>Change to the directory you want to save the files in </a:t>
            </a:r>
          </a:p>
          <a:p>
            <a:r>
              <a:rPr lang="en-US"/>
              <a:t>TYPE: git clone </a:t>
            </a:r>
            <a:r>
              <a:rPr lang="en-US">
                <a:hlinkClick r:id="rId3"/>
              </a:rPr>
              <a:t>https://github.com/domagal9/MSU-LaTeX-Templates.git</a:t>
            </a:r>
            <a:endParaRPr lang="en-US"/>
          </a:p>
          <a:p>
            <a:r>
              <a:rPr lang="en-US"/>
              <a:t>This creates a directory called MSU-LaTeX-Templates on your computer with all the files! </a:t>
            </a:r>
          </a:p>
          <a:p>
            <a:endParaRPr lang="en-US"/>
          </a:p>
          <a:p>
            <a:pPr marL="411480" lvl="1" indent="0">
              <a:buNone/>
            </a:pPr>
            <a:endParaRPr lang="en-US"/>
          </a:p>
        </p:txBody>
      </p:sp>
    </p:spTree>
    <p:extLst>
      <p:ext uri="{BB962C8B-B14F-4D97-AF65-F5344CB8AC3E}">
        <p14:creationId xmlns:p14="http://schemas.microsoft.com/office/powerpoint/2010/main" val="4042253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normAutofit/>
          </a:bodyPr>
          <a:lstStyle/>
          <a:p>
            <a:r>
              <a:rPr lang="en-US"/>
              <a:t>Creating your own repository on GitHub or GitLab</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fontScale="92500"/>
          </a:bodyPr>
          <a:lstStyle/>
          <a:p>
            <a:r>
              <a:rPr lang="en-US"/>
              <a:t>Log in… </a:t>
            </a:r>
            <a:r>
              <a:rPr lang="en-US">
                <a:hlinkClick r:id="rId2"/>
              </a:rPr>
              <a:t>https://github.com/</a:t>
            </a:r>
            <a:endParaRPr lang="en-US"/>
          </a:p>
          <a:p>
            <a:r>
              <a:rPr lang="en-US"/>
              <a:t>Create new repository! Let’s call it “</a:t>
            </a:r>
            <a:r>
              <a:rPr lang="en-US" err="1"/>
              <a:t>testrepo</a:t>
            </a:r>
            <a:r>
              <a:rPr lang="en-US"/>
              <a:t>” (don’t add a readme)</a:t>
            </a:r>
          </a:p>
          <a:p>
            <a:pPr lvl="1"/>
            <a:r>
              <a:rPr lang="en-US"/>
              <a:t>TYPE: git remote add origin </a:t>
            </a:r>
            <a:r>
              <a:rPr lang="en-US" err="1"/>
              <a:t>git@github.com:yourusername</a:t>
            </a:r>
            <a:r>
              <a:rPr lang="en-US"/>
              <a:t>/</a:t>
            </a:r>
            <a:r>
              <a:rPr lang="en-US" err="1"/>
              <a:t>testrepo.git</a:t>
            </a:r>
            <a:endParaRPr lang="en-US"/>
          </a:p>
          <a:p>
            <a:pPr lvl="1"/>
            <a:r>
              <a:rPr lang="en-US"/>
              <a:t>TYPE: git push -u origin master</a:t>
            </a:r>
          </a:p>
          <a:p>
            <a:endParaRPr lang="en-US"/>
          </a:p>
          <a:p>
            <a:r>
              <a:rPr lang="en-US"/>
              <a:t>Log in… </a:t>
            </a:r>
            <a:r>
              <a:rPr lang="en-US">
                <a:hlinkClick r:id="rId3"/>
              </a:rPr>
              <a:t>https://gitlab.msu.edu/</a:t>
            </a:r>
            <a:endParaRPr lang="en-US"/>
          </a:p>
          <a:p>
            <a:r>
              <a:rPr lang="en-US"/>
              <a:t>Create a project! </a:t>
            </a:r>
          </a:p>
          <a:p>
            <a:pPr lvl="1"/>
            <a:r>
              <a:rPr lang="en-US"/>
              <a:t>TYPE: git remote add origin </a:t>
            </a:r>
            <a:r>
              <a:rPr lang="en-US">
                <a:hlinkClick r:id="rId4"/>
              </a:rPr>
              <a:t>https://gitlab.msu.edu/yourusername/testrepo.git</a:t>
            </a:r>
            <a:endParaRPr lang="en-US"/>
          </a:p>
          <a:p>
            <a:pPr lvl="1"/>
            <a:r>
              <a:rPr lang="en-US"/>
              <a:t>TYPE: git push -u origin master </a:t>
            </a:r>
          </a:p>
          <a:p>
            <a:r>
              <a:rPr lang="en-US"/>
              <a:t>Note you’ll have to log in again once you push to verify MSU status</a:t>
            </a:r>
          </a:p>
          <a:p>
            <a:pPr marL="411480" lvl="1" indent="0">
              <a:buNone/>
            </a:pPr>
            <a:endParaRPr lang="en-US"/>
          </a:p>
        </p:txBody>
      </p:sp>
    </p:spTree>
    <p:extLst>
      <p:ext uri="{BB962C8B-B14F-4D97-AF65-F5344CB8AC3E}">
        <p14:creationId xmlns:p14="http://schemas.microsoft.com/office/powerpoint/2010/main" val="2595001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normAutofit/>
          </a:bodyPr>
          <a:lstStyle/>
          <a:p>
            <a:r>
              <a:rPr lang="en-US"/>
              <a:t>Creating your own repository on GitHub or GitLab</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a:bodyPr>
          <a:lstStyle/>
          <a:p>
            <a:r>
              <a:rPr lang="en-US"/>
              <a:t>You can also create the repository locally and then use console to put on GitHub/GitLab! </a:t>
            </a:r>
          </a:p>
          <a:p>
            <a:r>
              <a:rPr lang="en-US"/>
              <a:t>Example: </a:t>
            </a:r>
          </a:p>
          <a:p>
            <a:pPr lvl="1"/>
            <a:r>
              <a:rPr lang="en-US"/>
              <a:t> echo "# </a:t>
            </a:r>
            <a:r>
              <a:rPr lang="en-US" err="1"/>
              <a:t>testrepo</a:t>
            </a:r>
            <a:r>
              <a:rPr lang="en-US"/>
              <a:t>" &gt;&gt; README.md</a:t>
            </a:r>
          </a:p>
          <a:p>
            <a:pPr lvl="1"/>
            <a:r>
              <a:rPr lang="en-US"/>
              <a:t>git </a:t>
            </a:r>
            <a:r>
              <a:rPr lang="en-US" err="1"/>
              <a:t>init</a:t>
            </a:r>
            <a:endParaRPr lang="en-US"/>
          </a:p>
          <a:p>
            <a:pPr lvl="1"/>
            <a:r>
              <a:rPr lang="en-US"/>
              <a:t>git add README.md</a:t>
            </a:r>
          </a:p>
          <a:p>
            <a:pPr lvl="1"/>
            <a:r>
              <a:rPr lang="en-US"/>
              <a:t>git commit -m "first commit"</a:t>
            </a:r>
          </a:p>
          <a:p>
            <a:pPr lvl="1"/>
            <a:r>
              <a:rPr lang="en-US"/>
              <a:t>git remote add origin </a:t>
            </a:r>
            <a:r>
              <a:rPr lang="en-US" err="1"/>
              <a:t>git@github.com:yourusername</a:t>
            </a:r>
            <a:r>
              <a:rPr lang="en-US"/>
              <a:t>/</a:t>
            </a:r>
            <a:r>
              <a:rPr lang="en-US" err="1"/>
              <a:t>testrepo.git</a:t>
            </a:r>
            <a:endParaRPr lang="en-US"/>
          </a:p>
          <a:p>
            <a:pPr lvl="1"/>
            <a:r>
              <a:rPr lang="en-US"/>
              <a:t>git push -u origin master</a:t>
            </a:r>
          </a:p>
          <a:p>
            <a:endParaRPr lang="en-US"/>
          </a:p>
          <a:p>
            <a:pPr marL="411480" lvl="1" indent="0">
              <a:buNone/>
            </a:pPr>
            <a:endParaRPr lang="en-US"/>
          </a:p>
        </p:txBody>
      </p:sp>
    </p:spTree>
    <p:extLst>
      <p:ext uri="{BB962C8B-B14F-4D97-AF65-F5344CB8AC3E}">
        <p14:creationId xmlns:p14="http://schemas.microsoft.com/office/powerpoint/2010/main" val="3834740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99E8-38AC-4613-99C8-9C8287DD27C8}"/>
              </a:ext>
            </a:extLst>
          </p:cNvPr>
          <p:cNvSpPr>
            <a:spLocks noGrp="1"/>
          </p:cNvSpPr>
          <p:nvPr>
            <p:ph type="title"/>
          </p:nvPr>
        </p:nvSpPr>
        <p:spPr/>
        <p:txBody>
          <a:bodyPr/>
          <a:lstStyle/>
          <a:p>
            <a:r>
              <a:rPr lang="en-US"/>
              <a:t>Making Changes Locally and Online	</a:t>
            </a:r>
          </a:p>
        </p:txBody>
      </p:sp>
      <p:sp>
        <p:nvSpPr>
          <p:cNvPr id="3" name="Content Placeholder 2">
            <a:extLst>
              <a:ext uri="{FF2B5EF4-FFF2-40B4-BE49-F238E27FC236}">
                <a16:creationId xmlns:a16="http://schemas.microsoft.com/office/drawing/2014/main" id="{A9C43541-94BC-40B3-B8A4-FEE5C53E3036}"/>
              </a:ext>
            </a:extLst>
          </p:cNvPr>
          <p:cNvSpPr>
            <a:spLocks noGrp="1"/>
          </p:cNvSpPr>
          <p:nvPr>
            <p:ph idx="1"/>
          </p:nvPr>
        </p:nvSpPr>
        <p:spPr/>
        <p:txBody>
          <a:bodyPr/>
          <a:lstStyle/>
          <a:p>
            <a:r>
              <a:rPr lang="en-US"/>
              <a:t>Make a change on your repository online &amp; save</a:t>
            </a:r>
          </a:p>
          <a:p>
            <a:r>
              <a:rPr lang="en-US"/>
              <a:t>It is not automatically on your computer! </a:t>
            </a:r>
          </a:p>
          <a:p>
            <a:r>
              <a:rPr lang="en-US"/>
              <a:t>Update your local repository with the online one</a:t>
            </a:r>
          </a:p>
          <a:p>
            <a:pPr lvl="1"/>
            <a:r>
              <a:rPr lang="en-US"/>
              <a:t>TYPE: git pull origin</a:t>
            </a:r>
          </a:p>
          <a:p>
            <a:pPr lvl="1"/>
            <a:r>
              <a:rPr lang="en-US"/>
              <a:t>Check if it worked! </a:t>
            </a:r>
          </a:p>
          <a:p>
            <a:r>
              <a:rPr lang="en-US"/>
              <a:t>You can make changes locally, commit them, and push them back as before</a:t>
            </a:r>
          </a:p>
          <a:p>
            <a:pPr lvl="1"/>
            <a:endParaRPr lang="en-US"/>
          </a:p>
        </p:txBody>
      </p:sp>
    </p:spTree>
    <p:extLst>
      <p:ext uri="{BB962C8B-B14F-4D97-AF65-F5344CB8AC3E}">
        <p14:creationId xmlns:p14="http://schemas.microsoft.com/office/powerpoint/2010/main" val="793233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normAutofit/>
          </a:bodyPr>
          <a:lstStyle/>
          <a:p>
            <a:r>
              <a:rPr lang="en-US"/>
              <a:t>Cloning 				vs. 				Forking</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a:xfrm>
            <a:off x="241538" y="2249424"/>
            <a:ext cx="4134929" cy="4325112"/>
          </a:xfrm>
        </p:spPr>
        <p:txBody>
          <a:bodyPr>
            <a:normAutofit/>
          </a:bodyPr>
          <a:lstStyle/>
          <a:p>
            <a:r>
              <a:rPr lang="en-US"/>
              <a:t>A full copy of the original project</a:t>
            </a:r>
          </a:p>
          <a:p>
            <a:r>
              <a:rPr lang="en-US"/>
              <a:t>You can affect the original project if you have permission from the project owner</a:t>
            </a:r>
          </a:p>
          <a:p>
            <a:endParaRPr lang="en-US"/>
          </a:p>
          <a:p>
            <a:pPr marL="411480" lvl="1" indent="0">
              <a:buNone/>
            </a:pPr>
            <a:endParaRPr lang="en-US"/>
          </a:p>
        </p:txBody>
      </p:sp>
      <p:sp>
        <p:nvSpPr>
          <p:cNvPr id="4" name="Content Placeholder 2">
            <a:extLst>
              <a:ext uri="{FF2B5EF4-FFF2-40B4-BE49-F238E27FC236}">
                <a16:creationId xmlns:a16="http://schemas.microsoft.com/office/drawing/2014/main" id="{484AA70F-5157-4673-B4DE-845073BC3D8C}"/>
              </a:ext>
            </a:extLst>
          </p:cNvPr>
          <p:cNvSpPr txBox="1">
            <a:spLocks/>
          </p:cNvSpPr>
          <p:nvPr/>
        </p:nvSpPr>
        <p:spPr>
          <a:xfrm>
            <a:off x="6830523" y="2249424"/>
            <a:ext cx="4876800" cy="4325112"/>
          </a:xfrm>
          <a:prstGeom prst="rect">
            <a:avLst/>
          </a:prstGeom>
        </p:spPr>
        <p:txBody>
          <a:bodyPr vert="horz">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US"/>
              <a:t>A new copy of a repository that you can change without affecting the original project</a:t>
            </a:r>
          </a:p>
          <a:p>
            <a:r>
              <a:rPr lang="en-US"/>
              <a:t>Use this to contribute to other people’s projects</a:t>
            </a:r>
          </a:p>
          <a:p>
            <a:r>
              <a:rPr lang="en-US"/>
              <a:t>Used to create pull requests, aka merging your changes into someone else’s project</a:t>
            </a:r>
          </a:p>
          <a:p>
            <a:endParaRPr lang="en-US"/>
          </a:p>
          <a:p>
            <a:endParaRPr lang="en-US"/>
          </a:p>
          <a:p>
            <a:pPr marL="411480" lvl="1" indent="0">
              <a:buFont typeface="Georgia"/>
              <a:buNone/>
            </a:pPr>
            <a:endParaRPr lang="en-US"/>
          </a:p>
        </p:txBody>
      </p:sp>
    </p:spTree>
    <p:extLst>
      <p:ext uri="{BB962C8B-B14F-4D97-AF65-F5344CB8AC3E}">
        <p14:creationId xmlns:p14="http://schemas.microsoft.com/office/powerpoint/2010/main" val="2035701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normAutofit/>
          </a:bodyPr>
          <a:lstStyle/>
          <a:p>
            <a:r>
              <a:rPr lang="en-US"/>
              <a:t>Let’s all make a change to the same project!</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a:xfrm>
            <a:off x="609599" y="2249424"/>
            <a:ext cx="10972800" cy="4325112"/>
          </a:xfrm>
        </p:spPr>
        <p:txBody>
          <a:bodyPr>
            <a:normAutofit fontScale="92500" lnSpcReduction="20000"/>
          </a:bodyPr>
          <a:lstStyle/>
          <a:p>
            <a:r>
              <a:rPr lang="en-US">
                <a:hlinkClick r:id="rId2"/>
              </a:rPr>
              <a:t>https://gitlab.msu.edu/domagal9/git-tutorial</a:t>
            </a:r>
            <a:endParaRPr lang="en-US"/>
          </a:p>
          <a:p>
            <a:r>
              <a:rPr lang="en-US">
                <a:hlinkClick r:id="rId3"/>
              </a:rPr>
              <a:t>https://github.com/domagal9/git-tutorial</a:t>
            </a:r>
            <a:endParaRPr lang="en-US"/>
          </a:p>
          <a:p>
            <a:endParaRPr lang="en-US"/>
          </a:p>
          <a:p>
            <a:r>
              <a:rPr lang="en-US"/>
              <a:t>Fork the repository - This gives your account a copy</a:t>
            </a:r>
          </a:p>
          <a:p>
            <a:r>
              <a:rPr lang="en-US"/>
              <a:t>Clone to your computer - This gives you the master branch</a:t>
            </a:r>
          </a:p>
          <a:p>
            <a:endParaRPr lang="en-US"/>
          </a:p>
          <a:p>
            <a:r>
              <a:rPr lang="en-US" b="1"/>
              <a:t>Create a new branch </a:t>
            </a:r>
            <a:r>
              <a:rPr lang="en-US"/>
              <a:t>for your personal changes</a:t>
            </a:r>
          </a:p>
          <a:p>
            <a:r>
              <a:rPr lang="en-US"/>
              <a:t>Change to your new branch and update the “workshop attendees” file</a:t>
            </a:r>
          </a:p>
          <a:p>
            <a:r>
              <a:rPr lang="en-US"/>
              <a:t>Commit and merge to master</a:t>
            </a:r>
          </a:p>
          <a:p>
            <a:endParaRPr lang="en-US"/>
          </a:p>
          <a:p>
            <a:r>
              <a:rPr lang="en-US"/>
              <a:t>Push your changes to your forked version</a:t>
            </a:r>
          </a:p>
          <a:p>
            <a:r>
              <a:rPr lang="en-US"/>
              <a:t>Submit a pull/merge request on GitHub/GitLab (ask the creator to update)</a:t>
            </a:r>
          </a:p>
          <a:p>
            <a:endParaRPr lang="en-US"/>
          </a:p>
          <a:p>
            <a:pPr marL="411480" lvl="1" indent="0">
              <a:buNone/>
            </a:pPr>
            <a:endParaRPr lang="en-US"/>
          </a:p>
        </p:txBody>
      </p:sp>
    </p:spTree>
    <p:extLst>
      <p:ext uri="{BB962C8B-B14F-4D97-AF65-F5344CB8AC3E}">
        <p14:creationId xmlns:p14="http://schemas.microsoft.com/office/powerpoint/2010/main" val="1494242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Recap - GitHub &amp; GitLab</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a:bodyPr>
          <a:lstStyle/>
          <a:p>
            <a:r>
              <a:rPr lang="en-US"/>
              <a:t>Create account</a:t>
            </a:r>
          </a:p>
          <a:p>
            <a:r>
              <a:rPr lang="en-US"/>
              <a:t>Add our current repository</a:t>
            </a:r>
          </a:p>
          <a:p>
            <a:r>
              <a:rPr lang="en-US"/>
              <a:t>Create a repository</a:t>
            </a:r>
          </a:p>
          <a:p>
            <a:r>
              <a:rPr lang="en-US"/>
              <a:t>Clone a repository</a:t>
            </a:r>
          </a:p>
          <a:p>
            <a:r>
              <a:rPr lang="en-US"/>
              <a:t>Fork someone else’s repository</a:t>
            </a:r>
          </a:p>
          <a:p>
            <a:r>
              <a:rPr lang="en-US"/>
              <a:t>Submit a pull request</a:t>
            </a:r>
          </a:p>
          <a:p>
            <a:pPr marL="411480" lvl="1" indent="0">
              <a:buNone/>
            </a:pPr>
            <a:endParaRPr lang="en-US"/>
          </a:p>
        </p:txBody>
      </p:sp>
    </p:spTree>
    <p:extLst>
      <p:ext uri="{BB962C8B-B14F-4D97-AF65-F5344CB8AC3E}">
        <p14:creationId xmlns:p14="http://schemas.microsoft.com/office/powerpoint/2010/main" val="3812721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Extras</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a:bodyPr>
          <a:lstStyle/>
          <a:p>
            <a:r>
              <a:rPr lang="en-US"/>
              <a:t>Great for testing code in different branches</a:t>
            </a:r>
          </a:p>
          <a:p>
            <a:r>
              <a:rPr lang="en-US"/>
              <a:t>Keeping a record of files (CV, class notes, personal statements)</a:t>
            </a:r>
          </a:p>
          <a:p>
            <a:r>
              <a:rPr lang="en-US"/>
              <a:t>Allows collaboration of the same files at the same time</a:t>
            </a:r>
          </a:p>
          <a:p>
            <a:r>
              <a:rPr lang="en-US"/>
              <a:t>Don’t commit compiled files</a:t>
            </a:r>
          </a:p>
          <a:p>
            <a:r>
              <a:rPr lang="en-US"/>
              <a:t>Don’t mess with master unless it’s just you (make your changes on a branch in general)</a:t>
            </a:r>
          </a:p>
          <a:p>
            <a:pPr marL="411480" lvl="1" indent="0">
              <a:buNone/>
            </a:pPr>
            <a:endParaRPr lang="en-US"/>
          </a:p>
        </p:txBody>
      </p:sp>
    </p:spTree>
    <p:extLst>
      <p:ext uri="{BB962C8B-B14F-4D97-AF65-F5344CB8AC3E}">
        <p14:creationId xmlns:p14="http://schemas.microsoft.com/office/powerpoint/2010/main" val="467236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5B9-13CE-4931-BFE8-EF1BD78F144F}"/>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9A31288B-DD5B-49ED-B177-8A8DEFB49B24}"/>
              </a:ext>
            </a:extLst>
          </p:cNvPr>
          <p:cNvSpPr>
            <a:spLocks noGrp="1"/>
          </p:cNvSpPr>
          <p:nvPr>
            <p:ph idx="1"/>
          </p:nvPr>
        </p:nvSpPr>
        <p:spPr/>
        <p:txBody>
          <a:bodyPr>
            <a:normAutofit fontScale="92500"/>
          </a:bodyPr>
          <a:lstStyle/>
          <a:p>
            <a:r>
              <a:rPr lang="en-US">
                <a:hlinkClick r:id="rId2"/>
              </a:rPr>
              <a:t>https://git-scm.com/book/en/v2/Getting-Started-About-Version-Control</a:t>
            </a:r>
            <a:endParaRPr lang="en-US"/>
          </a:p>
          <a:p>
            <a:r>
              <a:rPr lang="en-US">
                <a:hlinkClick r:id="rId3"/>
              </a:rPr>
              <a:t>https://github.github.com/training-kit/downloads/github-git-cheat-sheet.pdf</a:t>
            </a:r>
            <a:endParaRPr lang="en-US"/>
          </a:p>
          <a:p>
            <a:r>
              <a:rPr lang="en-US">
                <a:hlinkClick r:id="rId4"/>
              </a:rPr>
              <a:t>https://guides.github.com/introduction/git-handbook/</a:t>
            </a:r>
            <a:endParaRPr lang="en-US"/>
          </a:p>
          <a:p>
            <a:r>
              <a:rPr lang="en-US">
                <a:hlinkClick r:id="rId5"/>
              </a:rPr>
              <a:t>https://www.atlassian.com/git/tutorials/learn-git-with-bitbucket-cloud</a:t>
            </a:r>
            <a:endParaRPr lang="en-US"/>
          </a:p>
          <a:p>
            <a:r>
              <a:rPr lang="en-US">
                <a:hlinkClick r:id="rId6"/>
              </a:rPr>
              <a:t>https://thenewstack.io/getting-legit-with-git-and-github-your-first-pull-request/</a:t>
            </a:r>
            <a:endParaRPr lang="en-US"/>
          </a:p>
          <a:p>
            <a:r>
              <a:rPr lang="en-US">
                <a:hlinkClick r:id="rId7"/>
              </a:rPr>
              <a:t>https://try.github.io/</a:t>
            </a:r>
            <a:endParaRPr lang="en-US"/>
          </a:p>
          <a:p>
            <a:r>
              <a:rPr lang="en-US">
                <a:hlinkClick r:id="rId8"/>
              </a:rPr>
              <a:t>https://guides.github.com/activities/forking/</a:t>
            </a:r>
            <a:endParaRPr lang="en-US"/>
          </a:p>
          <a:p>
            <a:r>
              <a:rPr lang="en-US">
                <a:hlinkClick r:id="rId9"/>
              </a:rPr>
              <a:t>https://thenewstack.io/dont-mess-with-the-master-working-with-branches-in-git-and-github/</a:t>
            </a:r>
            <a:endParaRPr lang="en-US"/>
          </a:p>
        </p:txBody>
      </p:sp>
    </p:spTree>
    <p:extLst>
      <p:ext uri="{BB962C8B-B14F-4D97-AF65-F5344CB8AC3E}">
        <p14:creationId xmlns:p14="http://schemas.microsoft.com/office/powerpoint/2010/main" val="1017276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Version Control</a:t>
            </a:r>
          </a:p>
        </p:txBody>
      </p:sp>
      <p:sp>
        <p:nvSpPr>
          <p:cNvPr id="3" name="Content Placeholder 2"/>
          <p:cNvSpPr>
            <a:spLocks noGrp="1"/>
          </p:cNvSpPr>
          <p:nvPr>
            <p:ph idx="1"/>
          </p:nvPr>
        </p:nvSpPr>
        <p:spPr/>
        <p:txBody>
          <a:bodyPr>
            <a:normAutofit/>
          </a:bodyPr>
          <a:lstStyle/>
          <a:p>
            <a:r>
              <a:rPr lang="en-US"/>
              <a:t>Daily Workflow:</a:t>
            </a:r>
          </a:p>
          <a:p>
            <a:pPr lvl="1"/>
            <a:r>
              <a:rPr lang="en-US"/>
              <a:t>Create things</a:t>
            </a:r>
          </a:p>
          <a:p>
            <a:pPr lvl="1"/>
            <a:r>
              <a:rPr lang="en-US"/>
              <a:t>Save things</a:t>
            </a:r>
          </a:p>
          <a:p>
            <a:pPr lvl="1"/>
            <a:r>
              <a:rPr lang="en-US"/>
              <a:t>Edit things</a:t>
            </a:r>
          </a:p>
          <a:p>
            <a:pPr lvl="1"/>
            <a:r>
              <a:rPr lang="en-US"/>
              <a:t>Save again (the goal!)</a:t>
            </a:r>
          </a:p>
          <a:p>
            <a:pPr lvl="2"/>
            <a:r>
              <a:rPr lang="en-US"/>
              <a:t>When, why, how?</a:t>
            </a:r>
          </a:p>
          <a:p>
            <a:pPr lvl="2"/>
            <a:r>
              <a:rPr lang="en-US"/>
              <a:t>Track the history</a:t>
            </a:r>
          </a:p>
          <a:p>
            <a:endParaRPr lang="en-US"/>
          </a:p>
        </p:txBody>
      </p:sp>
    </p:spTree>
    <p:extLst>
      <p:ext uri="{BB962C8B-B14F-4D97-AF65-F5344CB8AC3E}">
        <p14:creationId xmlns:p14="http://schemas.microsoft.com/office/powerpoint/2010/main" val="2597482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Way of Inevitable Pain and Suffering</a:t>
            </a:r>
          </a:p>
        </p:txBody>
      </p:sp>
      <p:pic>
        <p:nvPicPr>
          <p:cNvPr id="5" name="Content Placeholder 4" descr="A screenshot of a cell phone&#10;&#10;Description automatically generated">
            <a:extLst>
              <a:ext uri="{FF2B5EF4-FFF2-40B4-BE49-F238E27FC236}">
                <a16:creationId xmlns:a16="http://schemas.microsoft.com/office/drawing/2014/main" id="{8757DF46-E25A-47A0-84A8-AD1DF47CEB8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50016"/>
          <a:stretch/>
        </p:blipFill>
        <p:spPr>
          <a:xfrm>
            <a:off x="707366" y="2059706"/>
            <a:ext cx="6685103" cy="4325549"/>
          </a:xfrm>
        </p:spPr>
      </p:pic>
    </p:spTree>
    <p:extLst>
      <p:ext uri="{BB962C8B-B14F-4D97-AF65-F5344CB8AC3E}">
        <p14:creationId xmlns:p14="http://schemas.microsoft.com/office/powerpoint/2010/main" val="4129982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Way of Inevitable Pain and Suffering</a:t>
            </a:r>
          </a:p>
        </p:txBody>
      </p:sp>
      <p:pic>
        <p:nvPicPr>
          <p:cNvPr id="5" name="Content Placeholder 4" descr="A screenshot of a cell phone&#10;&#10;Description automatically generated">
            <a:extLst>
              <a:ext uri="{FF2B5EF4-FFF2-40B4-BE49-F238E27FC236}">
                <a16:creationId xmlns:a16="http://schemas.microsoft.com/office/drawing/2014/main" id="{8757DF46-E25A-47A0-84A8-AD1DF47CEB8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50016"/>
          <a:stretch/>
        </p:blipFill>
        <p:spPr>
          <a:xfrm>
            <a:off x="707366" y="2059706"/>
            <a:ext cx="6685103" cy="4325549"/>
          </a:xfrm>
        </p:spPr>
      </p:pic>
      <p:sp>
        <p:nvSpPr>
          <p:cNvPr id="6" name="TextBox 5">
            <a:extLst>
              <a:ext uri="{FF2B5EF4-FFF2-40B4-BE49-F238E27FC236}">
                <a16:creationId xmlns:a16="http://schemas.microsoft.com/office/drawing/2014/main" id="{837369B5-7BD9-4DF9-8747-B023FEF728E8}"/>
              </a:ext>
            </a:extLst>
          </p:cNvPr>
          <p:cNvSpPr txBox="1"/>
          <p:nvPr/>
        </p:nvSpPr>
        <p:spPr>
          <a:xfrm>
            <a:off x="7620000" y="2351387"/>
            <a:ext cx="4290203" cy="3539430"/>
          </a:xfrm>
          <a:prstGeom prst="rect">
            <a:avLst/>
          </a:prstGeom>
          <a:solidFill>
            <a:schemeClr val="accent1">
              <a:lumMod val="20000"/>
              <a:lumOff val="80000"/>
            </a:schemeClr>
          </a:solidFill>
        </p:spPr>
        <p:txBody>
          <a:bodyPr wrap="square" rtlCol="0">
            <a:spAutoFit/>
          </a:bodyPr>
          <a:lstStyle/>
          <a:p>
            <a:r>
              <a:rPr lang="en-US" sz="3200"/>
              <a:t>What if you could keep track of what each file is, what changes have been made, who made them, and be able to switch back and forth to any version you want?</a:t>
            </a:r>
          </a:p>
        </p:txBody>
      </p:sp>
    </p:spTree>
    <p:extLst>
      <p:ext uri="{BB962C8B-B14F-4D97-AF65-F5344CB8AC3E}">
        <p14:creationId xmlns:p14="http://schemas.microsoft.com/office/powerpoint/2010/main" val="1394616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6800"/>
          </a:xfrm>
        </p:spPr>
        <p:txBody>
          <a:bodyPr/>
          <a:lstStyle/>
          <a:p>
            <a:r>
              <a:rPr lang="en-US"/>
              <a:t>Version Control Perks</a:t>
            </a:r>
          </a:p>
        </p:txBody>
      </p:sp>
      <p:grpSp>
        <p:nvGrpSpPr>
          <p:cNvPr id="22" name="Group 21">
            <a:extLst>
              <a:ext uri="{FF2B5EF4-FFF2-40B4-BE49-F238E27FC236}">
                <a16:creationId xmlns:a16="http://schemas.microsoft.com/office/drawing/2014/main" id="{7B216190-9AC6-4F48-9084-20F1642666FD}"/>
              </a:ext>
            </a:extLst>
          </p:cNvPr>
          <p:cNvGrpSpPr/>
          <p:nvPr/>
        </p:nvGrpSpPr>
        <p:grpSpPr>
          <a:xfrm>
            <a:off x="824545" y="5800474"/>
            <a:ext cx="9723600" cy="837360"/>
            <a:chOff x="824545" y="5800474"/>
            <a:chExt cx="9723600" cy="837360"/>
          </a:xfrm>
        </p:grpSpPr>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E54DE8A5-2BAC-4FED-882C-8C75E9F66423}"/>
                    </a:ext>
                  </a:extLst>
                </p14:cNvPr>
                <p14:cNvContentPartPr/>
                <p14:nvPr/>
              </p14:nvContentPartPr>
              <p14:xfrm>
                <a:off x="824545" y="5800474"/>
                <a:ext cx="9723600" cy="291600"/>
              </p14:xfrm>
            </p:contentPart>
          </mc:Choice>
          <mc:Fallback>
            <p:pic>
              <p:nvPicPr>
                <p:cNvPr id="9" name="Ink 8">
                  <a:extLst>
                    <a:ext uri="{FF2B5EF4-FFF2-40B4-BE49-F238E27FC236}">
                      <a16:creationId xmlns:a16="http://schemas.microsoft.com/office/drawing/2014/main" id="{E54DE8A5-2BAC-4FED-882C-8C75E9F66423}"/>
                    </a:ext>
                  </a:extLst>
                </p:cNvPr>
                <p:cNvPicPr/>
                <p:nvPr/>
              </p:nvPicPr>
              <p:blipFill>
                <a:blip r:embed="rId4"/>
                <a:stretch>
                  <a:fillRect/>
                </a:stretch>
              </p:blipFill>
              <p:spPr>
                <a:xfrm>
                  <a:off x="806545" y="5782474"/>
                  <a:ext cx="975924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53C8C1E4-A1BE-4C4B-B919-E71FA8BEA13E}"/>
                    </a:ext>
                  </a:extLst>
                </p14:cNvPr>
                <p14:cNvContentPartPr/>
                <p14:nvPr/>
              </p14:nvContentPartPr>
              <p14:xfrm>
                <a:off x="3347785" y="6045274"/>
                <a:ext cx="196200" cy="378720"/>
              </p14:xfrm>
            </p:contentPart>
          </mc:Choice>
          <mc:Fallback>
            <p:pic>
              <p:nvPicPr>
                <p:cNvPr id="10" name="Ink 9">
                  <a:extLst>
                    <a:ext uri="{FF2B5EF4-FFF2-40B4-BE49-F238E27FC236}">
                      <a16:creationId xmlns:a16="http://schemas.microsoft.com/office/drawing/2014/main" id="{53C8C1E4-A1BE-4C4B-B919-E71FA8BEA13E}"/>
                    </a:ext>
                  </a:extLst>
                </p:cNvPr>
                <p:cNvPicPr/>
                <p:nvPr/>
              </p:nvPicPr>
              <p:blipFill>
                <a:blip r:embed="rId6"/>
                <a:stretch>
                  <a:fillRect/>
                </a:stretch>
              </p:blipFill>
              <p:spPr>
                <a:xfrm>
                  <a:off x="3329785" y="6027257"/>
                  <a:ext cx="231840" cy="414394"/>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0C7949A2-33E9-4A4E-B613-E22F893A9CF3}"/>
                    </a:ext>
                  </a:extLst>
                </p14:cNvPr>
                <p14:cNvContentPartPr/>
                <p14:nvPr/>
              </p14:nvContentPartPr>
              <p14:xfrm>
                <a:off x="3246985" y="6229954"/>
                <a:ext cx="426240" cy="191880"/>
              </p14:xfrm>
            </p:contentPart>
          </mc:Choice>
          <mc:Fallback>
            <p:pic>
              <p:nvPicPr>
                <p:cNvPr id="11" name="Ink 10">
                  <a:extLst>
                    <a:ext uri="{FF2B5EF4-FFF2-40B4-BE49-F238E27FC236}">
                      <a16:creationId xmlns:a16="http://schemas.microsoft.com/office/drawing/2014/main" id="{0C7949A2-33E9-4A4E-B613-E22F893A9CF3}"/>
                    </a:ext>
                  </a:extLst>
                </p:cNvPr>
                <p:cNvPicPr/>
                <p:nvPr/>
              </p:nvPicPr>
              <p:blipFill>
                <a:blip r:embed="rId8"/>
                <a:stretch>
                  <a:fillRect/>
                </a:stretch>
              </p:blipFill>
              <p:spPr>
                <a:xfrm>
                  <a:off x="3228970" y="6211954"/>
                  <a:ext cx="46191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7A928D39-1A9E-4A4C-B87D-8B7AF13326A5}"/>
                    </a:ext>
                  </a:extLst>
                </p14:cNvPr>
                <p14:cNvContentPartPr/>
                <p14:nvPr/>
              </p14:nvContentPartPr>
              <p14:xfrm>
                <a:off x="3653425" y="6092794"/>
                <a:ext cx="13680" cy="5040"/>
              </p14:xfrm>
            </p:contentPart>
          </mc:Choice>
          <mc:Fallback>
            <p:pic>
              <p:nvPicPr>
                <p:cNvPr id="12" name="Ink 11">
                  <a:extLst>
                    <a:ext uri="{FF2B5EF4-FFF2-40B4-BE49-F238E27FC236}">
                      <a16:creationId xmlns:a16="http://schemas.microsoft.com/office/drawing/2014/main" id="{7A928D39-1A9E-4A4C-B87D-8B7AF13326A5}"/>
                    </a:ext>
                  </a:extLst>
                </p:cNvPr>
                <p:cNvPicPr/>
                <p:nvPr/>
              </p:nvPicPr>
              <p:blipFill>
                <a:blip r:embed="rId10"/>
                <a:stretch>
                  <a:fillRect/>
                </a:stretch>
              </p:blipFill>
              <p:spPr>
                <a:xfrm>
                  <a:off x="3635425" y="6074794"/>
                  <a:ext cx="4932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04E23174-D51E-42CF-B820-145C476C83A9}"/>
                    </a:ext>
                  </a:extLst>
                </p14:cNvPr>
                <p14:cNvContentPartPr/>
                <p14:nvPr/>
              </p14:nvContentPartPr>
              <p14:xfrm>
                <a:off x="3784105" y="6078394"/>
                <a:ext cx="66240" cy="336960"/>
              </p14:xfrm>
            </p:contentPart>
          </mc:Choice>
          <mc:Fallback>
            <p:pic>
              <p:nvPicPr>
                <p:cNvPr id="13" name="Ink 12">
                  <a:extLst>
                    <a:ext uri="{FF2B5EF4-FFF2-40B4-BE49-F238E27FC236}">
                      <a16:creationId xmlns:a16="http://schemas.microsoft.com/office/drawing/2014/main" id="{04E23174-D51E-42CF-B820-145C476C83A9}"/>
                    </a:ext>
                  </a:extLst>
                </p:cNvPr>
                <p:cNvPicPr/>
                <p:nvPr/>
              </p:nvPicPr>
              <p:blipFill>
                <a:blip r:embed="rId12"/>
                <a:stretch>
                  <a:fillRect/>
                </a:stretch>
              </p:blipFill>
              <p:spPr>
                <a:xfrm>
                  <a:off x="3766105" y="6060394"/>
                  <a:ext cx="10188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Ink 13">
                  <a:extLst>
                    <a:ext uri="{FF2B5EF4-FFF2-40B4-BE49-F238E27FC236}">
                      <a16:creationId xmlns:a16="http://schemas.microsoft.com/office/drawing/2014/main" id="{437865CC-E8A9-4FA6-9648-429EFA9AB96A}"/>
                    </a:ext>
                  </a:extLst>
                </p14:cNvPr>
                <p14:cNvContentPartPr/>
                <p14:nvPr/>
              </p14:nvContentPartPr>
              <p14:xfrm>
                <a:off x="3923425" y="6195034"/>
                <a:ext cx="269280" cy="228240"/>
              </p14:xfrm>
            </p:contentPart>
          </mc:Choice>
          <mc:Fallback>
            <p:pic>
              <p:nvPicPr>
                <p:cNvPr id="14" name="Ink 13">
                  <a:extLst>
                    <a:ext uri="{FF2B5EF4-FFF2-40B4-BE49-F238E27FC236}">
                      <a16:creationId xmlns:a16="http://schemas.microsoft.com/office/drawing/2014/main" id="{437865CC-E8A9-4FA6-9648-429EFA9AB96A}"/>
                    </a:ext>
                  </a:extLst>
                </p:cNvPr>
                <p:cNvPicPr/>
                <p:nvPr/>
              </p:nvPicPr>
              <p:blipFill>
                <a:blip r:embed="rId14"/>
                <a:stretch>
                  <a:fillRect/>
                </a:stretch>
              </p:blipFill>
              <p:spPr>
                <a:xfrm>
                  <a:off x="3905425" y="6177034"/>
                  <a:ext cx="30492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Ink 14">
                  <a:extLst>
                    <a:ext uri="{FF2B5EF4-FFF2-40B4-BE49-F238E27FC236}">
                      <a16:creationId xmlns:a16="http://schemas.microsoft.com/office/drawing/2014/main" id="{8106CB06-CA43-47D2-B4B9-0CFA2EDFE31E}"/>
                    </a:ext>
                  </a:extLst>
                </p14:cNvPr>
                <p14:cNvContentPartPr/>
                <p14:nvPr/>
              </p14:nvContentPartPr>
              <p14:xfrm>
                <a:off x="4633345" y="6048874"/>
                <a:ext cx="315360" cy="347040"/>
              </p14:xfrm>
            </p:contentPart>
          </mc:Choice>
          <mc:Fallback>
            <p:pic>
              <p:nvPicPr>
                <p:cNvPr id="15" name="Ink 14">
                  <a:extLst>
                    <a:ext uri="{FF2B5EF4-FFF2-40B4-BE49-F238E27FC236}">
                      <a16:creationId xmlns:a16="http://schemas.microsoft.com/office/drawing/2014/main" id="{8106CB06-CA43-47D2-B4B9-0CFA2EDFE31E}"/>
                    </a:ext>
                  </a:extLst>
                </p:cNvPr>
                <p:cNvPicPr/>
                <p:nvPr/>
              </p:nvPicPr>
              <p:blipFill>
                <a:blip r:embed="rId16"/>
                <a:stretch>
                  <a:fillRect/>
                </a:stretch>
              </p:blipFill>
              <p:spPr>
                <a:xfrm>
                  <a:off x="4615345" y="6030874"/>
                  <a:ext cx="35100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6" name="Ink 15">
                  <a:extLst>
                    <a:ext uri="{FF2B5EF4-FFF2-40B4-BE49-F238E27FC236}">
                      <a16:creationId xmlns:a16="http://schemas.microsoft.com/office/drawing/2014/main" id="{970DDDBF-749B-4F5E-A147-19966969A53F}"/>
                    </a:ext>
                  </a:extLst>
                </p14:cNvPr>
                <p14:cNvContentPartPr/>
                <p14:nvPr/>
              </p14:nvContentPartPr>
              <p14:xfrm>
                <a:off x="4967425" y="6121954"/>
                <a:ext cx="75960" cy="264240"/>
              </p14:xfrm>
            </p:contentPart>
          </mc:Choice>
          <mc:Fallback>
            <p:pic>
              <p:nvPicPr>
                <p:cNvPr id="16" name="Ink 15">
                  <a:extLst>
                    <a:ext uri="{FF2B5EF4-FFF2-40B4-BE49-F238E27FC236}">
                      <a16:creationId xmlns:a16="http://schemas.microsoft.com/office/drawing/2014/main" id="{970DDDBF-749B-4F5E-A147-19966969A53F}"/>
                    </a:ext>
                  </a:extLst>
                </p:cNvPr>
                <p:cNvPicPr/>
                <p:nvPr/>
              </p:nvPicPr>
              <p:blipFill>
                <a:blip r:embed="rId18"/>
                <a:stretch>
                  <a:fillRect/>
                </a:stretch>
              </p:blipFill>
              <p:spPr>
                <a:xfrm>
                  <a:off x="4949425" y="6103954"/>
                  <a:ext cx="11160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Ink 16">
                  <a:extLst>
                    <a:ext uri="{FF2B5EF4-FFF2-40B4-BE49-F238E27FC236}">
                      <a16:creationId xmlns:a16="http://schemas.microsoft.com/office/drawing/2014/main" id="{4701DA4A-D532-488F-A4B1-82A22224861A}"/>
                    </a:ext>
                  </a:extLst>
                </p14:cNvPr>
                <p14:cNvContentPartPr/>
                <p14:nvPr/>
              </p14:nvContentPartPr>
              <p14:xfrm>
                <a:off x="5151025" y="6145354"/>
                <a:ext cx="143640" cy="236880"/>
              </p14:xfrm>
            </p:contentPart>
          </mc:Choice>
          <mc:Fallback>
            <p:pic>
              <p:nvPicPr>
                <p:cNvPr id="17" name="Ink 16">
                  <a:extLst>
                    <a:ext uri="{FF2B5EF4-FFF2-40B4-BE49-F238E27FC236}">
                      <a16:creationId xmlns:a16="http://schemas.microsoft.com/office/drawing/2014/main" id="{4701DA4A-D532-488F-A4B1-82A22224861A}"/>
                    </a:ext>
                  </a:extLst>
                </p:cNvPr>
                <p:cNvPicPr/>
                <p:nvPr/>
              </p:nvPicPr>
              <p:blipFill>
                <a:blip r:embed="rId20"/>
                <a:stretch>
                  <a:fillRect/>
                </a:stretch>
              </p:blipFill>
              <p:spPr>
                <a:xfrm>
                  <a:off x="5133070" y="6127327"/>
                  <a:ext cx="179191" cy="272574"/>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8" name="Ink 17">
                  <a:extLst>
                    <a:ext uri="{FF2B5EF4-FFF2-40B4-BE49-F238E27FC236}">
                      <a16:creationId xmlns:a16="http://schemas.microsoft.com/office/drawing/2014/main" id="{4EEAA031-0903-4EEB-941F-61E395A4D15E}"/>
                    </a:ext>
                  </a:extLst>
                </p14:cNvPr>
                <p14:cNvContentPartPr/>
                <p14:nvPr/>
              </p14:nvContentPartPr>
              <p14:xfrm>
                <a:off x="5426785" y="6080194"/>
                <a:ext cx="69120" cy="307440"/>
              </p14:xfrm>
            </p:contentPart>
          </mc:Choice>
          <mc:Fallback>
            <p:pic>
              <p:nvPicPr>
                <p:cNvPr id="18" name="Ink 17">
                  <a:extLst>
                    <a:ext uri="{FF2B5EF4-FFF2-40B4-BE49-F238E27FC236}">
                      <a16:creationId xmlns:a16="http://schemas.microsoft.com/office/drawing/2014/main" id="{4EEAA031-0903-4EEB-941F-61E395A4D15E}"/>
                    </a:ext>
                  </a:extLst>
                </p:cNvPr>
                <p:cNvPicPr/>
                <p:nvPr/>
              </p:nvPicPr>
              <p:blipFill>
                <a:blip r:embed="rId22"/>
                <a:stretch>
                  <a:fillRect/>
                </a:stretch>
              </p:blipFill>
              <p:spPr>
                <a:xfrm>
                  <a:off x="5408878" y="6062173"/>
                  <a:ext cx="104575" cy="343122"/>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9" name="Ink 18">
                  <a:extLst>
                    <a:ext uri="{FF2B5EF4-FFF2-40B4-BE49-F238E27FC236}">
                      <a16:creationId xmlns:a16="http://schemas.microsoft.com/office/drawing/2014/main" id="{564278BD-E2E9-42EC-AF7E-0C6A027156B1}"/>
                    </a:ext>
                  </a:extLst>
                </p14:cNvPr>
                <p14:cNvContentPartPr/>
                <p14:nvPr/>
              </p14:nvContentPartPr>
              <p14:xfrm>
                <a:off x="5334625" y="6166594"/>
                <a:ext cx="441000" cy="201600"/>
              </p14:xfrm>
            </p:contentPart>
          </mc:Choice>
          <mc:Fallback>
            <p:pic>
              <p:nvPicPr>
                <p:cNvPr id="19" name="Ink 18">
                  <a:extLst>
                    <a:ext uri="{FF2B5EF4-FFF2-40B4-BE49-F238E27FC236}">
                      <a16:creationId xmlns:a16="http://schemas.microsoft.com/office/drawing/2014/main" id="{564278BD-E2E9-42EC-AF7E-0C6A027156B1}"/>
                    </a:ext>
                  </a:extLst>
                </p:cNvPr>
                <p:cNvPicPr/>
                <p:nvPr/>
              </p:nvPicPr>
              <p:blipFill>
                <a:blip r:embed="rId24"/>
                <a:stretch>
                  <a:fillRect/>
                </a:stretch>
              </p:blipFill>
              <p:spPr>
                <a:xfrm>
                  <a:off x="5316640" y="6148594"/>
                  <a:ext cx="476611"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0" name="Ink 19">
                  <a:extLst>
                    <a:ext uri="{FF2B5EF4-FFF2-40B4-BE49-F238E27FC236}">
                      <a16:creationId xmlns:a16="http://schemas.microsoft.com/office/drawing/2014/main" id="{FE43C533-AB81-45BD-B97B-DED6F6BC3007}"/>
                    </a:ext>
                  </a:extLst>
                </p14:cNvPr>
                <p14:cNvContentPartPr/>
                <p14:nvPr/>
              </p14:nvContentPartPr>
              <p14:xfrm>
                <a:off x="5796505" y="6148594"/>
                <a:ext cx="223200" cy="195480"/>
              </p14:xfrm>
            </p:contentPart>
          </mc:Choice>
          <mc:Fallback>
            <p:pic>
              <p:nvPicPr>
                <p:cNvPr id="20" name="Ink 19">
                  <a:extLst>
                    <a:ext uri="{FF2B5EF4-FFF2-40B4-BE49-F238E27FC236}">
                      <a16:creationId xmlns:a16="http://schemas.microsoft.com/office/drawing/2014/main" id="{FE43C533-AB81-45BD-B97B-DED6F6BC3007}"/>
                    </a:ext>
                  </a:extLst>
                </p:cNvPr>
                <p:cNvPicPr/>
                <p:nvPr/>
              </p:nvPicPr>
              <p:blipFill>
                <a:blip r:embed="rId26"/>
                <a:stretch>
                  <a:fillRect/>
                </a:stretch>
              </p:blipFill>
              <p:spPr>
                <a:xfrm>
                  <a:off x="5778505" y="6130561"/>
                  <a:ext cx="258840" cy="231186"/>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5B8D0D87-2AE3-486A-92B2-1FBC89FE5C72}"/>
                    </a:ext>
                  </a:extLst>
                </p14:cNvPr>
                <p14:cNvContentPartPr/>
                <p14:nvPr/>
              </p14:nvContentPartPr>
              <p14:xfrm>
                <a:off x="6080545" y="6167314"/>
                <a:ext cx="350280" cy="470520"/>
              </p14:xfrm>
            </p:contentPart>
          </mc:Choice>
          <mc:Fallback>
            <p:pic>
              <p:nvPicPr>
                <p:cNvPr id="21" name="Ink 20">
                  <a:extLst>
                    <a:ext uri="{FF2B5EF4-FFF2-40B4-BE49-F238E27FC236}">
                      <a16:creationId xmlns:a16="http://schemas.microsoft.com/office/drawing/2014/main" id="{5B8D0D87-2AE3-486A-92B2-1FBC89FE5C72}"/>
                    </a:ext>
                  </a:extLst>
                </p:cNvPr>
                <p:cNvPicPr/>
                <p:nvPr/>
              </p:nvPicPr>
              <p:blipFill>
                <a:blip r:embed="rId28"/>
                <a:stretch>
                  <a:fillRect/>
                </a:stretch>
              </p:blipFill>
              <p:spPr>
                <a:xfrm>
                  <a:off x="6062526" y="6149314"/>
                  <a:ext cx="385957" cy="506160"/>
                </a:xfrm>
                <a:prstGeom prst="rect">
                  <a:avLst/>
                </a:prstGeom>
              </p:spPr>
            </p:pic>
          </mc:Fallback>
        </mc:AlternateContent>
      </p:grpSp>
      <p:grpSp>
        <p:nvGrpSpPr>
          <p:cNvPr id="25" name="Group 24">
            <a:extLst>
              <a:ext uri="{FF2B5EF4-FFF2-40B4-BE49-F238E27FC236}">
                <a16:creationId xmlns:a16="http://schemas.microsoft.com/office/drawing/2014/main" id="{826BF520-568F-4E33-949B-733D2A70DAE8}"/>
              </a:ext>
            </a:extLst>
          </p:cNvPr>
          <p:cNvGrpSpPr/>
          <p:nvPr/>
        </p:nvGrpSpPr>
        <p:grpSpPr>
          <a:xfrm>
            <a:off x="1011745" y="3545074"/>
            <a:ext cx="249120" cy="2227680"/>
            <a:chOff x="1011745" y="3545074"/>
            <a:chExt cx="249120" cy="2227680"/>
          </a:xfrm>
        </p:grpSpPr>
        <mc:AlternateContent xmlns:mc="http://schemas.openxmlformats.org/markup-compatibility/2006">
          <mc:Choice xmlns:p14="http://schemas.microsoft.com/office/powerpoint/2010/main" Requires="p14">
            <p:contentPart p14:bwMode="auto" r:id="rId29">
              <p14:nvContentPartPr>
                <p14:cNvPr id="23" name="Ink 22">
                  <a:extLst>
                    <a:ext uri="{FF2B5EF4-FFF2-40B4-BE49-F238E27FC236}">
                      <a16:creationId xmlns:a16="http://schemas.microsoft.com/office/drawing/2014/main" id="{D7280149-7C39-49DB-BC35-C0979A8039DF}"/>
                    </a:ext>
                  </a:extLst>
                </p14:cNvPr>
                <p14:cNvContentPartPr/>
                <p14:nvPr/>
              </p14:nvContentPartPr>
              <p14:xfrm>
                <a:off x="1149265" y="3545074"/>
                <a:ext cx="44640" cy="2227680"/>
              </p14:xfrm>
            </p:contentPart>
          </mc:Choice>
          <mc:Fallback>
            <p:pic>
              <p:nvPicPr>
                <p:cNvPr id="23" name="Ink 22">
                  <a:extLst>
                    <a:ext uri="{FF2B5EF4-FFF2-40B4-BE49-F238E27FC236}">
                      <a16:creationId xmlns:a16="http://schemas.microsoft.com/office/drawing/2014/main" id="{D7280149-7C39-49DB-BC35-C0979A8039DF}"/>
                    </a:ext>
                  </a:extLst>
                </p:cNvPr>
                <p:cNvPicPr/>
                <p:nvPr/>
              </p:nvPicPr>
              <p:blipFill>
                <a:blip r:embed="rId30"/>
                <a:stretch>
                  <a:fillRect/>
                </a:stretch>
              </p:blipFill>
              <p:spPr>
                <a:xfrm>
                  <a:off x="1131265" y="3527071"/>
                  <a:ext cx="80280" cy="2263326"/>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4" name="Ink 23">
                  <a:extLst>
                    <a:ext uri="{FF2B5EF4-FFF2-40B4-BE49-F238E27FC236}">
                      <a16:creationId xmlns:a16="http://schemas.microsoft.com/office/drawing/2014/main" id="{B480B6B9-14BE-4F0C-BB41-A02B45368A4F}"/>
                    </a:ext>
                  </a:extLst>
                </p14:cNvPr>
                <p14:cNvContentPartPr/>
                <p14:nvPr/>
              </p14:nvContentPartPr>
              <p14:xfrm>
                <a:off x="1011745" y="5398354"/>
                <a:ext cx="249120" cy="319680"/>
              </p14:xfrm>
            </p:contentPart>
          </mc:Choice>
          <mc:Fallback>
            <p:pic>
              <p:nvPicPr>
                <p:cNvPr id="24" name="Ink 23">
                  <a:extLst>
                    <a:ext uri="{FF2B5EF4-FFF2-40B4-BE49-F238E27FC236}">
                      <a16:creationId xmlns:a16="http://schemas.microsoft.com/office/drawing/2014/main" id="{B480B6B9-14BE-4F0C-BB41-A02B45368A4F}"/>
                    </a:ext>
                  </a:extLst>
                </p:cNvPr>
                <p:cNvPicPr/>
                <p:nvPr/>
              </p:nvPicPr>
              <p:blipFill>
                <a:blip r:embed="rId32"/>
                <a:stretch>
                  <a:fillRect/>
                </a:stretch>
              </p:blipFill>
              <p:spPr>
                <a:xfrm>
                  <a:off x="993771" y="5380354"/>
                  <a:ext cx="284709" cy="355320"/>
                </a:xfrm>
                <a:prstGeom prst="rect">
                  <a:avLst/>
                </a:prstGeom>
              </p:spPr>
            </p:pic>
          </mc:Fallback>
        </mc:AlternateContent>
      </p:grpSp>
      <p:grpSp>
        <p:nvGrpSpPr>
          <p:cNvPr id="36" name="Group 35">
            <a:extLst>
              <a:ext uri="{FF2B5EF4-FFF2-40B4-BE49-F238E27FC236}">
                <a16:creationId xmlns:a16="http://schemas.microsoft.com/office/drawing/2014/main" id="{7E37B91F-A82A-4B24-B959-13D1AF47804D}"/>
              </a:ext>
            </a:extLst>
          </p:cNvPr>
          <p:cNvGrpSpPr/>
          <p:nvPr/>
        </p:nvGrpSpPr>
        <p:grpSpPr>
          <a:xfrm>
            <a:off x="483985" y="2401714"/>
            <a:ext cx="1306080" cy="1092960"/>
            <a:chOff x="483985" y="2401714"/>
            <a:chExt cx="1306080" cy="1092960"/>
          </a:xfrm>
        </p:grpSpPr>
        <mc:AlternateContent xmlns:mc="http://schemas.openxmlformats.org/markup-compatibility/2006">
          <mc:Choice xmlns:p14="http://schemas.microsoft.com/office/powerpoint/2010/main" Requires="p14">
            <p:contentPart p14:bwMode="auto" r:id="rId33">
              <p14:nvContentPartPr>
                <p14:cNvPr id="26" name="Ink 25">
                  <a:extLst>
                    <a:ext uri="{FF2B5EF4-FFF2-40B4-BE49-F238E27FC236}">
                      <a16:creationId xmlns:a16="http://schemas.microsoft.com/office/drawing/2014/main" id="{73CC26B2-D30C-4049-A5C7-F24B57254359}"/>
                    </a:ext>
                  </a:extLst>
                </p14:cNvPr>
                <p14:cNvContentPartPr/>
                <p14:nvPr/>
              </p14:nvContentPartPr>
              <p14:xfrm>
                <a:off x="483985" y="3145474"/>
                <a:ext cx="244800" cy="270720"/>
              </p14:xfrm>
            </p:contentPart>
          </mc:Choice>
          <mc:Fallback>
            <p:pic>
              <p:nvPicPr>
                <p:cNvPr id="26" name="Ink 25">
                  <a:extLst>
                    <a:ext uri="{FF2B5EF4-FFF2-40B4-BE49-F238E27FC236}">
                      <a16:creationId xmlns:a16="http://schemas.microsoft.com/office/drawing/2014/main" id="{73CC26B2-D30C-4049-A5C7-F24B57254359}"/>
                    </a:ext>
                  </a:extLst>
                </p:cNvPr>
                <p:cNvPicPr/>
                <p:nvPr/>
              </p:nvPicPr>
              <p:blipFill>
                <a:blip r:embed="rId34"/>
                <a:stretch>
                  <a:fillRect/>
                </a:stretch>
              </p:blipFill>
              <p:spPr>
                <a:xfrm>
                  <a:off x="465985" y="3127474"/>
                  <a:ext cx="28044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7" name="Ink 26">
                  <a:extLst>
                    <a:ext uri="{FF2B5EF4-FFF2-40B4-BE49-F238E27FC236}">
                      <a16:creationId xmlns:a16="http://schemas.microsoft.com/office/drawing/2014/main" id="{9DD6F0B5-0421-41F3-8E16-EFD8E235F749}"/>
                    </a:ext>
                  </a:extLst>
                </p14:cNvPr>
                <p14:cNvContentPartPr/>
                <p14:nvPr/>
              </p14:nvContentPartPr>
              <p14:xfrm>
                <a:off x="741025" y="3020554"/>
                <a:ext cx="88200" cy="198360"/>
              </p14:xfrm>
            </p:contentPart>
          </mc:Choice>
          <mc:Fallback>
            <p:pic>
              <p:nvPicPr>
                <p:cNvPr id="27" name="Ink 26">
                  <a:extLst>
                    <a:ext uri="{FF2B5EF4-FFF2-40B4-BE49-F238E27FC236}">
                      <a16:creationId xmlns:a16="http://schemas.microsoft.com/office/drawing/2014/main" id="{9DD6F0B5-0421-41F3-8E16-EFD8E235F749}"/>
                    </a:ext>
                  </a:extLst>
                </p:cNvPr>
                <p:cNvPicPr/>
                <p:nvPr/>
              </p:nvPicPr>
              <p:blipFill>
                <a:blip r:embed="rId36"/>
                <a:stretch>
                  <a:fillRect/>
                </a:stretch>
              </p:blipFill>
              <p:spPr>
                <a:xfrm>
                  <a:off x="723025" y="3002554"/>
                  <a:ext cx="12384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8" name="Ink 27">
                  <a:extLst>
                    <a:ext uri="{FF2B5EF4-FFF2-40B4-BE49-F238E27FC236}">
                      <a16:creationId xmlns:a16="http://schemas.microsoft.com/office/drawing/2014/main" id="{E9F97C20-BC01-4F25-8513-5794D07B3C22}"/>
                    </a:ext>
                  </a:extLst>
                </p14:cNvPr>
                <p14:cNvContentPartPr/>
                <p14:nvPr/>
              </p14:nvContentPartPr>
              <p14:xfrm>
                <a:off x="944785" y="2914714"/>
                <a:ext cx="99720" cy="187560"/>
              </p14:xfrm>
            </p:contentPart>
          </mc:Choice>
          <mc:Fallback>
            <p:pic>
              <p:nvPicPr>
                <p:cNvPr id="28" name="Ink 27">
                  <a:extLst>
                    <a:ext uri="{FF2B5EF4-FFF2-40B4-BE49-F238E27FC236}">
                      <a16:creationId xmlns:a16="http://schemas.microsoft.com/office/drawing/2014/main" id="{E9F97C20-BC01-4F25-8513-5794D07B3C22}"/>
                    </a:ext>
                  </a:extLst>
                </p:cNvPr>
                <p:cNvPicPr/>
                <p:nvPr/>
              </p:nvPicPr>
              <p:blipFill>
                <a:blip r:embed="rId38"/>
                <a:stretch>
                  <a:fillRect/>
                </a:stretch>
              </p:blipFill>
              <p:spPr>
                <a:xfrm>
                  <a:off x="926785" y="2896748"/>
                  <a:ext cx="135360" cy="223132"/>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9" name="Ink 28">
                  <a:extLst>
                    <a:ext uri="{FF2B5EF4-FFF2-40B4-BE49-F238E27FC236}">
                      <a16:creationId xmlns:a16="http://schemas.microsoft.com/office/drawing/2014/main" id="{DC0DEC32-9B3A-4346-9B60-3B290B144A00}"/>
                    </a:ext>
                  </a:extLst>
                </p14:cNvPr>
                <p14:cNvContentPartPr/>
                <p14:nvPr/>
              </p14:nvContentPartPr>
              <p14:xfrm>
                <a:off x="1076545" y="2775394"/>
                <a:ext cx="251640" cy="184680"/>
              </p14:xfrm>
            </p:contentPart>
          </mc:Choice>
          <mc:Fallback>
            <p:pic>
              <p:nvPicPr>
                <p:cNvPr id="29" name="Ink 28">
                  <a:extLst>
                    <a:ext uri="{FF2B5EF4-FFF2-40B4-BE49-F238E27FC236}">
                      <a16:creationId xmlns:a16="http://schemas.microsoft.com/office/drawing/2014/main" id="{DC0DEC32-9B3A-4346-9B60-3B290B144A00}"/>
                    </a:ext>
                  </a:extLst>
                </p:cNvPr>
                <p:cNvPicPr/>
                <p:nvPr/>
              </p:nvPicPr>
              <p:blipFill>
                <a:blip r:embed="rId40"/>
                <a:stretch>
                  <a:fillRect/>
                </a:stretch>
              </p:blipFill>
              <p:spPr>
                <a:xfrm>
                  <a:off x="1058545" y="2757394"/>
                  <a:ext cx="28728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0" name="Ink 29">
                  <a:extLst>
                    <a:ext uri="{FF2B5EF4-FFF2-40B4-BE49-F238E27FC236}">
                      <a16:creationId xmlns:a16="http://schemas.microsoft.com/office/drawing/2014/main" id="{F4664DAF-8B9B-415C-917E-F352998C0515}"/>
                    </a:ext>
                  </a:extLst>
                </p14:cNvPr>
                <p14:cNvContentPartPr/>
                <p14:nvPr/>
              </p14:nvContentPartPr>
              <p14:xfrm>
                <a:off x="1270225" y="2547874"/>
                <a:ext cx="159480" cy="194040"/>
              </p14:xfrm>
            </p:contentPart>
          </mc:Choice>
          <mc:Fallback>
            <p:pic>
              <p:nvPicPr>
                <p:cNvPr id="30" name="Ink 29">
                  <a:extLst>
                    <a:ext uri="{FF2B5EF4-FFF2-40B4-BE49-F238E27FC236}">
                      <a16:creationId xmlns:a16="http://schemas.microsoft.com/office/drawing/2014/main" id="{F4664DAF-8B9B-415C-917E-F352998C0515}"/>
                    </a:ext>
                  </a:extLst>
                </p:cNvPr>
                <p:cNvPicPr/>
                <p:nvPr/>
              </p:nvPicPr>
              <p:blipFill>
                <a:blip r:embed="rId42"/>
                <a:stretch>
                  <a:fillRect/>
                </a:stretch>
              </p:blipFill>
              <p:spPr>
                <a:xfrm>
                  <a:off x="1252225" y="2529874"/>
                  <a:ext cx="19512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1" name="Ink 30">
                  <a:extLst>
                    <a:ext uri="{FF2B5EF4-FFF2-40B4-BE49-F238E27FC236}">
                      <a16:creationId xmlns:a16="http://schemas.microsoft.com/office/drawing/2014/main" id="{D4931D83-E860-4B03-B411-BC23A9C9B4CF}"/>
                    </a:ext>
                  </a:extLst>
                </p14:cNvPr>
                <p14:cNvContentPartPr/>
                <p14:nvPr/>
              </p14:nvContentPartPr>
              <p14:xfrm>
                <a:off x="1314505" y="2401714"/>
                <a:ext cx="428400" cy="232920"/>
              </p14:xfrm>
            </p:contentPart>
          </mc:Choice>
          <mc:Fallback>
            <p:pic>
              <p:nvPicPr>
                <p:cNvPr id="31" name="Ink 30">
                  <a:extLst>
                    <a:ext uri="{FF2B5EF4-FFF2-40B4-BE49-F238E27FC236}">
                      <a16:creationId xmlns:a16="http://schemas.microsoft.com/office/drawing/2014/main" id="{D4931D83-E860-4B03-B411-BC23A9C9B4CF}"/>
                    </a:ext>
                  </a:extLst>
                </p:cNvPr>
                <p:cNvPicPr/>
                <p:nvPr/>
              </p:nvPicPr>
              <p:blipFill>
                <a:blip r:embed="rId44"/>
                <a:stretch>
                  <a:fillRect/>
                </a:stretch>
              </p:blipFill>
              <p:spPr>
                <a:xfrm>
                  <a:off x="1296520" y="2383714"/>
                  <a:ext cx="46401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2" name="Ink 31">
                  <a:extLst>
                    <a:ext uri="{FF2B5EF4-FFF2-40B4-BE49-F238E27FC236}">
                      <a16:creationId xmlns:a16="http://schemas.microsoft.com/office/drawing/2014/main" id="{8FE65C3A-818B-4C27-8D95-E31C6BBF7DBD}"/>
                    </a:ext>
                  </a:extLst>
                </p14:cNvPr>
                <p14:cNvContentPartPr/>
                <p14:nvPr/>
              </p14:nvContentPartPr>
              <p14:xfrm>
                <a:off x="917425" y="3208834"/>
                <a:ext cx="135000" cy="285840"/>
              </p14:xfrm>
            </p:contentPart>
          </mc:Choice>
          <mc:Fallback>
            <p:pic>
              <p:nvPicPr>
                <p:cNvPr id="32" name="Ink 31">
                  <a:extLst>
                    <a:ext uri="{FF2B5EF4-FFF2-40B4-BE49-F238E27FC236}">
                      <a16:creationId xmlns:a16="http://schemas.microsoft.com/office/drawing/2014/main" id="{8FE65C3A-818B-4C27-8D95-E31C6BBF7DBD}"/>
                    </a:ext>
                  </a:extLst>
                </p:cNvPr>
                <p:cNvPicPr/>
                <p:nvPr/>
              </p:nvPicPr>
              <p:blipFill>
                <a:blip r:embed="rId46"/>
                <a:stretch>
                  <a:fillRect/>
                </a:stretch>
              </p:blipFill>
              <p:spPr>
                <a:xfrm>
                  <a:off x="899425" y="3190811"/>
                  <a:ext cx="170640" cy="321525"/>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3" name="Ink 32">
                  <a:extLst>
                    <a:ext uri="{FF2B5EF4-FFF2-40B4-BE49-F238E27FC236}">
                      <a16:creationId xmlns:a16="http://schemas.microsoft.com/office/drawing/2014/main" id="{CE30D1DF-8473-4CC6-8508-DF63D53C02AD}"/>
                    </a:ext>
                  </a:extLst>
                </p14:cNvPr>
                <p14:cNvContentPartPr/>
                <p14:nvPr/>
              </p14:nvContentPartPr>
              <p14:xfrm>
                <a:off x="898345" y="3147994"/>
                <a:ext cx="329760" cy="259560"/>
              </p14:xfrm>
            </p:contentPart>
          </mc:Choice>
          <mc:Fallback>
            <p:pic>
              <p:nvPicPr>
                <p:cNvPr id="33" name="Ink 32">
                  <a:extLst>
                    <a:ext uri="{FF2B5EF4-FFF2-40B4-BE49-F238E27FC236}">
                      <a16:creationId xmlns:a16="http://schemas.microsoft.com/office/drawing/2014/main" id="{CE30D1DF-8473-4CC6-8508-DF63D53C02AD}"/>
                    </a:ext>
                  </a:extLst>
                </p:cNvPr>
                <p:cNvPicPr/>
                <p:nvPr/>
              </p:nvPicPr>
              <p:blipFill>
                <a:blip r:embed="rId48"/>
                <a:stretch>
                  <a:fillRect/>
                </a:stretch>
              </p:blipFill>
              <p:spPr>
                <a:xfrm>
                  <a:off x="880345" y="3129994"/>
                  <a:ext cx="36540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4" name="Ink 33">
                  <a:extLst>
                    <a:ext uri="{FF2B5EF4-FFF2-40B4-BE49-F238E27FC236}">
                      <a16:creationId xmlns:a16="http://schemas.microsoft.com/office/drawing/2014/main" id="{2ADFA4B1-CEDB-457A-925F-90E5E503A6F2}"/>
                    </a:ext>
                  </a:extLst>
                </p14:cNvPr>
                <p14:cNvContentPartPr/>
                <p14:nvPr/>
              </p14:nvContentPartPr>
              <p14:xfrm>
                <a:off x="1206865" y="3041434"/>
                <a:ext cx="211680" cy="194040"/>
              </p14:xfrm>
            </p:contentPart>
          </mc:Choice>
          <mc:Fallback>
            <p:pic>
              <p:nvPicPr>
                <p:cNvPr id="34" name="Ink 33">
                  <a:extLst>
                    <a:ext uri="{FF2B5EF4-FFF2-40B4-BE49-F238E27FC236}">
                      <a16:creationId xmlns:a16="http://schemas.microsoft.com/office/drawing/2014/main" id="{2ADFA4B1-CEDB-457A-925F-90E5E503A6F2}"/>
                    </a:ext>
                  </a:extLst>
                </p:cNvPr>
                <p:cNvPicPr/>
                <p:nvPr/>
              </p:nvPicPr>
              <p:blipFill>
                <a:blip r:embed="rId50"/>
                <a:stretch>
                  <a:fillRect/>
                </a:stretch>
              </p:blipFill>
              <p:spPr>
                <a:xfrm>
                  <a:off x="1188865" y="3023434"/>
                  <a:ext cx="24732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5" name="Ink 34">
                  <a:extLst>
                    <a:ext uri="{FF2B5EF4-FFF2-40B4-BE49-F238E27FC236}">
                      <a16:creationId xmlns:a16="http://schemas.microsoft.com/office/drawing/2014/main" id="{21C542A6-A1BF-42AE-8295-0B392B188CA2}"/>
                    </a:ext>
                  </a:extLst>
                </p14:cNvPr>
                <p14:cNvContentPartPr/>
                <p14:nvPr/>
              </p14:nvContentPartPr>
              <p14:xfrm>
                <a:off x="1448785" y="2851354"/>
                <a:ext cx="341280" cy="201240"/>
              </p14:xfrm>
            </p:contentPart>
          </mc:Choice>
          <mc:Fallback>
            <p:pic>
              <p:nvPicPr>
                <p:cNvPr id="35" name="Ink 34">
                  <a:extLst>
                    <a:ext uri="{FF2B5EF4-FFF2-40B4-BE49-F238E27FC236}">
                      <a16:creationId xmlns:a16="http://schemas.microsoft.com/office/drawing/2014/main" id="{21C542A6-A1BF-42AE-8295-0B392B188CA2}"/>
                    </a:ext>
                  </a:extLst>
                </p:cNvPr>
                <p:cNvPicPr/>
                <p:nvPr/>
              </p:nvPicPr>
              <p:blipFill>
                <a:blip r:embed="rId52"/>
                <a:stretch>
                  <a:fillRect/>
                </a:stretch>
              </p:blipFill>
              <p:spPr>
                <a:xfrm>
                  <a:off x="1430785" y="2833354"/>
                  <a:ext cx="376920" cy="236880"/>
                </a:xfrm>
                <a:prstGeom prst="rect">
                  <a:avLst/>
                </a:prstGeom>
              </p:spPr>
            </p:pic>
          </mc:Fallback>
        </mc:AlternateContent>
      </p:grpSp>
      <p:grpSp>
        <p:nvGrpSpPr>
          <p:cNvPr id="53" name="Group 52">
            <a:extLst>
              <a:ext uri="{FF2B5EF4-FFF2-40B4-BE49-F238E27FC236}">
                <a16:creationId xmlns:a16="http://schemas.microsoft.com/office/drawing/2014/main" id="{4AE459D8-C04D-42ED-BCF7-C6675C7A80F0}"/>
              </a:ext>
            </a:extLst>
          </p:cNvPr>
          <p:cNvGrpSpPr/>
          <p:nvPr/>
        </p:nvGrpSpPr>
        <p:grpSpPr>
          <a:xfrm>
            <a:off x="2159065" y="2634274"/>
            <a:ext cx="1527480" cy="2953080"/>
            <a:chOff x="2159065" y="2634274"/>
            <a:chExt cx="1527480" cy="2953080"/>
          </a:xfrm>
        </p:grpSpPr>
        <mc:AlternateContent xmlns:mc="http://schemas.openxmlformats.org/markup-compatibility/2006">
          <mc:Choice xmlns:p14="http://schemas.microsoft.com/office/powerpoint/2010/main" Requires="p14">
            <p:contentPart p14:bwMode="auto" r:id="rId53">
              <p14:nvContentPartPr>
                <p14:cNvPr id="37" name="Ink 36">
                  <a:extLst>
                    <a:ext uri="{FF2B5EF4-FFF2-40B4-BE49-F238E27FC236}">
                      <a16:creationId xmlns:a16="http://schemas.microsoft.com/office/drawing/2014/main" id="{41B4F145-DF40-47CE-B52F-BBCABC552546}"/>
                    </a:ext>
                  </a:extLst>
                </p14:cNvPr>
                <p14:cNvContentPartPr/>
                <p14:nvPr/>
              </p14:nvContentPartPr>
              <p14:xfrm>
                <a:off x="2713105" y="3666034"/>
                <a:ext cx="40320" cy="1669680"/>
              </p14:xfrm>
            </p:contentPart>
          </mc:Choice>
          <mc:Fallback>
            <p:pic>
              <p:nvPicPr>
                <p:cNvPr id="37" name="Ink 36">
                  <a:extLst>
                    <a:ext uri="{FF2B5EF4-FFF2-40B4-BE49-F238E27FC236}">
                      <a16:creationId xmlns:a16="http://schemas.microsoft.com/office/drawing/2014/main" id="{41B4F145-DF40-47CE-B52F-BBCABC552546}"/>
                    </a:ext>
                  </a:extLst>
                </p:cNvPr>
                <p:cNvPicPr/>
                <p:nvPr/>
              </p:nvPicPr>
              <p:blipFill>
                <a:blip r:embed="rId54"/>
                <a:stretch>
                  <a:fillRect/>
                </a:stretch>
              </p:blipFill>
              <p:spPr>
                <a:xfrm>
                  <a:off x="2695105" y="3648034"/>
                  <a:ext cx="75960" cy="17053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8" name="Ink 37">
                  <a:extLst>
                    <a:ext uri="{FF2B5EF4-FFF2-40B4-BE49-F238E27FC236}">
                      <a16:creationId xmlns:a16="http://schemas.microsoft.com/office/drawing/2014/main" id="{7F47FACC-0379-4BD3-B3DD-3009C66F5577}"/>
                    </a:ext>
                  </a:extLst>
                </p14:cNvPr>
                <p14:cNvContentPartPr/>
                <p14:nvPr/>
              </p14:nvContentPartPr>
              <p14:xfrm>
                <a:off x="2578465" y="5250034"/>
                <a:ext cx="252360" cy="337320"/>
              </p14:xfrm>
            </p:contentPart>
          </mc:Choice>
          <mc:Fallback>
            <p:pic>
              <p:nvPicPr>
                <p:cNvPr id="38" name="Ink 37">
                  <a:extLst>
                    <a:ext uri="{FF2B5EF4-FFF2-40B4-BE49-F238E27FC236}">
                      <a16:creationId xmlns:a16="http://schemas.microsoft.com/office/drawing/2014/main" id="{7F47FACC-0379-4BD3-B3DD-3009C66F5577}"/>
                    </a:ext>
                  </a:extLst>
                </p:cNvPr>
                <p:cNvPicPr/>
                <p:nvPr/>
              </p:nvPicPr>
              <p:blipFill>
                <a:blip r:embed="rId56"/>
                <a:stretch>
                  <a:fillRect/>
                </a:stretch>
              </p:blipFill>
              <p:spPr>
                <a:xfrm>
                  <a:off x="2560465" y="5232034"/>
                  <a:ext cx="28800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9" name="Ink 38">
                  <a:extLst>
                    <a:ext uri="{FF2B5EF4-FFF2-40B4-BE49-F238E27FC236}">
                      <a16:creationId xmlns:a16="http://schemas.microsoft.com/office/drawing/2014/main" id="{5EB82452-A9EA-47B4-AD57-A821BB48DC55}"/>
                    </a:ext>
                  </a:extLst>
                </p14:cNvPr>
                <p14:cNvContentPartPr/>
                <p14:nvPr/>
              </p14:nvContentPartPr>
              <p14:xfrm>
                <a:off x="2159065" y="3171394"/>
                <a:ext cx="324720" cy="379800"/>
              </p14:xfrm>
            </p:contentPart>
          </mc:Choice>
          <mc:Fallback>
            <p:pic>
              <p:nvPicPr>
                <p:cNvPr id="39" name="Ink 38">
                  <a:extLst>
                    <a:ext uri="{FF2B5EF4-FFF2-40B4-BE49-F238E27FC236}">
                      <a16:creationId xmlns:a16="http://schemas.microsoft.com/office/drawing/2014/main" id="{5EB82452-A9EA-47B4-AD57-A821BB48DC55}"/>
                    </a:ext>
                  </a:extLst>
                </p:cNvPr>
                <p:cNvPicPr/>
                <p:nvPr/>
              </p:nvPicPr>
              <p:blipFill>
                <a:blip r:embed="rId58"/>
                <a:stretch>
                  <a:fillRect/>
                </a:stretch>
              </p:blipFill>
              <p:spPr>
                <a:xfrm>
                  <a:off x="2141065" y="3153394"/>
                  <a:ext cx="36036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0" name="Ink 39">
                  <a:extLst>
                    <a:ext uri="{FF2B5EF4-FFF2-40B4-BE49-F238E27FC236}">
                      <a16:creationId xmlns:a16="http://schemas.microsoft.com/office/drawing/2014/main" id="{751EA538-66C4-4DCE-8D54-C320489CC3BE}"/>
                    </a:ext>
                  </a:extLst>
                </p14:cNvPr>
                <p14:cNvContentPartPr/>
                <p14:nvPr/>
              </p14:nvContentPartPr>
              <p14:xfrm>
                <a:off x="2483785" y="3001834"/>
                <a:ext cx="104400" cy="197280"/>
              </p14:xfrm>
            </p:contentPart>
          </mc:Choice>
          <mc:Fallback>
            <p:pic>
              <p:nvPicPr>
                <p:cNvPr id="40" name="Ink 39">
                  <a:extLst>
                    <a:ext uri="{FF2B5EF4-FFF2-40B4-BE49-F238E27FC236}">
                      <a16:creationId xmlns:a16="http://schemas.microsoft.com/office/drawing/2014/main" id="{751EA538-66C4-4DCE-8D54-C320489CC3BE}"/>
                    </a:ext>
                  </a:extLst>
                </p:cNvPr>
                <p:cNvPicPr/>
                <p:nvPr/>
              </p:nvPicPr>
              <p:blipFill>
                <a:blip r:embed="rId60"/>
                <a:stretch>
                  <a:fillRect/>
                </a:stretch>
              </p:blipFill>
              <p:spPr>
                <a:xfrm>
                  <a:off x="2465785" y="2983801"/>
                  <a:ext cx="140040" cy="232985"/>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1" name="Ink 40">
                  <a:extLst>
                    <a:ext uri="{FF2B5EF4-FFF2-40B4-BE49-F238E27FC236}">
                      <a16:creationId xmlns:a16="http://schemas.microsoft.com/office/drawing/2014/main" id="{7EB4FC31-4E78-454D-9443-0A99E8EDD588}"/>
                    </a:ext>
                  </a:extLst>
                </p14:cNvPr>
                <p14:cNvContentPartPr/>
                <p14:nvPr/>
              </p14:nvContentPartPr>
              <p14:xfrm>
                <a:off x="2560105" y="2818594"/>
                <a:ext cx="172440" cy="221400"/>
              </p14:xfrm>
            </p:contentPart>
          </mc:Choice>
          <mc:Fallback>
            <p:pic>
              <p:nvPicPr>
                <p:cNvPr id="41" name="Ink 40">
                  <a:extLst>
                    <a:ext uri="{FF2B5EF4-FFF2-40B4-BE49-F238E27FC236}">
                      <a16:creationId xmlns:a16="http://schemas.microsoft.com/office/drawing/2014/main" id="{7EB4FC31-4E78-454D-9443-0A99E8EDD588}"/>
                    </a:ext>
                  </a:extLst>
                </p:cNvPr>
                <p:cNvPicPr/>
                <p:nvPr/>
              </p:nvPicPr>
              <p:blipFill>
                <a:blip r:embed="rId62"/>
                <a:stretch>
                  <a:fillRect/>
                </a:stretch>
              </p:blipFill>
              <p:spPr>
                <a:xfrm>
                  <a:off x="2542105" y="2800594"/>
                  <a:ext cx="20808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2" name="Ink 41">
                  <a:extLst>
                    <a:ext uri="{FF2B5EF4-FFF2-40B4-BE49-F238E27FC236}">
                      <a16:creationId xmlns:a16="http://schemas.microsoft.com/office/drawing/2014/main" id="{546B6E73-4A98-4E56-8F97-44003B2BDC6D}"/>
                    </a:ext>
                  </a:extLst>
                </p14:cNvPr>
                <p14:cNvContentPartPr/>
                <p14:nvPr/>
              </p14:nvContentPartPr>
              <p14:xfrm>
                <a:off x="2660185" y="2758474"/>
                <a:ext cx="137880" cy="157680"/>
              </p14:xfrm>
            </p:contentPart>
          </mc:Choice>
          <mc:Fallback>
            <p:pic>
              <p:nvPicPr>
                <p:cNvPr id="42" name="Ink 41">
                  <a:extLst>
                    <a:ext uri="{FF2B5EF4-FFF2-40B4-BE49-F238E27FC236}">
                      <a16:creationId xmlns:a16="http://schemas.microsoft.com/office/drawing/2014/main" id="{546B6E73-4A98-4E56-8F97-44003B2BDC6D}"/>
                    </a:ext>
                  </a:extLst>
                </p:cNvPr>
                <p:cNvPicPr/>
                <p:nvPr/>
              </p:nvPicPr>
              <p:blipFill>
                <a:blip r:embed="rId64"/>
                <a:stretch>
                  <a:fillRect/>
                </a:stretch>
              </p:blipFill>
              <p:spPr>
                <a:xfrm>
                  <a:off x="2642185" y="2740515"/>
                  <a:ext cx="173520" cy="193239"/>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3" name="Ink 42">
                  <a:extLst>
                    <a:ext uri="{FF2B5EF4-FFF2-40B4-BE49-F238E27FC236}">
                      <a16:creationId xmlns:a16="http://schemas.microsoft.com/office/drawing/2014/main" id="{0928E13B-BAEF-4773-AFAF-1C8AC0ECD227}"/>
                    </a:ext>
                  </a:extLst>
                </p14:cNvPr>
                <p14:cNvContentPartPr/>
                <p14:nvPr/>
              </p14:nvContentPartPr>
              <p14:xfrm>
                <a:off x="2722465" y="2634274"/>
                <a:ext cx="378720" cy="212400"/>
              </p14:xfrm>
            </p:contentPart>
          </mc:Choice>
          <mc:Fallback>
            <p:pic>
              <p:nvPicPr>
                <p:cNvPr id="43" name="Ink 42">
                  <a:extLst>
                    <a:ext uri="{FF2B5EF4-FFF2-40B4-BE49-F238E27FC236}">
                      <a16:creationId xmlns:a16="http://schemas.microsoft.com/office/drawing/2014/main" id="{0928E13B-BAEF-4773-AFAF-1C8AC0ECD227}"/>
                    </a:ext>
                  </a:extLst>
                </p:cNvPr>
                <p:cNvPicPr/>
                <p:nvPr/>
              </p:nvPicPr>
              <p:blipFill>
                <a:blip r:embed="rId66"/>
                <a:stretch>
                  <a:fillRect/>
                </a:stretch>
              </p:blipFill>
              <p:spPr>
                <a:xfrm>
                  <a:off x="2704465" y="2616243"/>
                  <a:ext cx="414360" cy="248101"/>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4" name="Ink 43">
                  <a:extLst>
                    <a:ext uri="{FF2B5EF4-FFF2-40B4-BE49-F238E27FC236}">
                      <a16:creationId xmlns:a16="http://schemas.microsoft.com/office/drawing/2014/main" id="{D5D627D1-E723-44EE-8A07-C27EA05FB14E}"/>
                    </a:ext>
                  </a:extLst>
                </p14:cNvPr>
                <p14:cNvContentPartPr/>
                <p14:nvPr/>
              </p14:nvContentPartPr>
              <p14:xfrm>
                <a:off x="2523385" y="3385954"/>
                <a:ext cx="195480" cy="274680"/>
              </p14:xfrm>
            </p:contentPart>
          </mc:Choice>
          <mc:Fallback>
            <p:pic>
              <p:nvPicPr>
                <p:cNvPr id="44" name="Ink 43">
                  <a:extLst>
                    <a:ext uri="{FF2B5EF4-FFF2-40B4-BE49-F238E27FC236}">
                      <a16:creationId xmlns:a16="http://schemas.microsoft.com/office/drawing/2014/main" id="{D5D627D1-E723-44EE-8A07-C27EA05FB14E}"/>
                    </a:ext>
                  </a:extLst>
                </p:cNvPr>
                <p:cNvPicPr/>
                <p:nvPr/>
              </p:nvPicPr>
              <p:blipFill>
                <a:blip r:embed="rId68"/>
                <a:stretch>
                  <a:fillRect/>
                </a:stretch>
              </p:blipFill>
              <p:spPr>
                <a:xfrm>
                  <a:off x="2505385" y="3367930"/>
                  <a:ext cx="231120" cy="310367"/>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5" name="Ink 44">
                  <a:extLst>
                    <a:ext uri="{FF2B5EF4-FFF2-40B4-BE49-F238E27FC236}">
                      <a16:creationId xmlns:a16="http://schemas.microsoft.com/office/drawing/2014/main" id="{773754F7-EA06-49DC-AE35-8850ED36C250}"/>
                    </a:ext>
                  </a:extLst>
                </p14:cNvPr>
                <p14:cNvContentPartPr/>
                <p14:nvPr/>
              </p14:nvContentPartPr>
              <p14:xfrm>
                <a:off x="2715985" y="3322234"/>
                <a:ext cx="155880" cy="186840"/>
              </p14:xfrm>
            </p:contentPart>
          </mc:Choice>
          <mc:Fallback>
            <p:pic>
              <p:nvPicPr>
                <p:cNvPr id="45" name="Ink 44">
                  <a:extLst>
                    <a:ext uri="{FF2B5EF4-FFF2-40B4-BE49-F238E27FC236}">
                      <a16:creationId xmlns:a16="http://schemas.microsoft.com/office/drawing/2014/main" id="{773754F7-EA06-49DC-AE35-8850ED36C250}"/>
                    </a:ext>
                  </a:extLst>
                </p:cNvPr>
                <p:cNvPicPr/>
                <p:nvPr/>
              </p:nvPicPr>
              <p:blipFill>
                <a:blip r:embed="rId70"/>
                <a:stretch>
                  <a:fillRect/>
                </a:stretch>
              </p:blipFill>
              <p:spPr>
                <a:xfrm>
                  <a:off x="2697985" y="3304269"/>
                  <a:ext cx="191520" cy="222411"/>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6" name="Ink 45">
                  <a:extLst>
                    <a:ext uri="{FF2B5EF4-FFF2-40B4-BE49-F238E27FC236}">
                      <a16:creationId xmlns:a16="http://schemas.microsoft.com/office/drawing/2014/main" id="{0A884F61-A42A-4A6C-AC66-155E538FFAA5}"/>
                    </a:ext>
                  </a:extLst>
                </p14:cNvPr>
                <p14:cNvContentPartPr/>
                <p14:nvPr/>
              </p14:nvContentPartPr>
              <p14:xfrm>
                <a:off x="2845585" y="3005794"/>
                <a:ext cx="298440" cy="326520"/>
              </p14:xfrm>
            </p:contentPart>
          </mc:Choice>
          <mc:Fallback>
            <p:pic>
              <p:nvPicPr>
                <p:cNvPr id="46" name="Ink 45">
                  <a:extLst>
                    <a:ext uri="{FF2B5EF4-FFF2-40B4-BE49-F238E27FC236}">
                      <a16:creationId xmlns:a16="http://schemas.microsoft.com/office/drawing/2014/main" id="{0A884F61-A42A-4A6C-AC66-155E538FFAA5}"/>
                    </a:ext>
                  </a:extLst>
                </p:cNvPr>
                <p:cNvPicPr/>
                <p:nvPr/>
              </p:nvPicPr>
              <p:blipFill>
                <a:blip r:embed="rId72"/>
                <a:stretch>
                  <a:fillRect/>
                </a:stretch>
              </p:blipFill>
              <p:spPr>
                <a:xfrm>
                  <a:off x="2827585" y="2987794"/>
                  <a:ext cx="33408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7" name="Ink 46">
                  <a:extLst>
                    <a:ext uri="{FF2B5EF4-FFF2-40B4-BE49-F238E27FC236}">
                      <a16:creationId xmlns:a16="http://schemas.microsoft.com/office/drawing/2014/main" id="{98B64A22-7C1D-43E2-B0E0-89F73BFC5F98}"/>
                    </a:ext>
                  </a:extLst>
                </p14:cNvPr>
                <p14:cNvContentPartPr/>
                <p14:nvPr/>
              </p14:nvContentPartPr>
              <p14:xfrm>
                <a:off x="3169225" y="2804194"/>
                <a:ext cx="243360" cy="182160"/>
              </p14:xfrm>
            </p:contentPart>
          </mc:Choice>
          <mc:Fallback>
            <p:pic>
              <p:nvPicPr>
                <p:cNvPr id="47" name="Ink 46">
                  <a:extLst>
                    <a:ext uri="{FF2B5EF4-FFF2-40B4-BE49-F238E27FC236}">
                      <a16:creationId xmlns:a16="http://schemas.microsoft.com/office/drawing/2014/main" id="{98B64A22-7C1D-43E2-B0E0-89F73BFC5F98}"/>
                    </a:ext>
                  </a:extLst>
                </p:cNvPr>
                <p:cNvPicPr/>
                <p:nvPr/>
              </p:nvPicPr>
              <p:blipFill>
                <a:blip r:embed="rId74"/>
                <a:stretch>
                  <a:fillRect/>
                </a:stretch>
              </p:blipFill>
              <p:spPr>
                <a:xfrm>
                  <a:off x="3151225" y="2786194"/>
                  <a:ext cx="27900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8" name="Ink 47">
                  <a:extLst>
                    <a:ext uri="{FF2B5EF4-FFF2-40B4-BE49-F238E27FC236}">
                      <a16:creationId xmlns:a16="http://schemas.microsoft.com/office/drawing/2014/main" id="{B4BD3B95-4BEA-4D35-9CAA-8377D1F97F0C}"/>
                    </a:ext>
                  </a:extLst>
                </p14:cNvPr>
                <p14:cNvContentPartPr/>
                <p14:nvPr/>
              </p14:nvContentPartPr>
              <p14:xfrm>
                <a:off x="2856385" y="3603394"/>
                <a:ext cx="174240" cy="211680"/>
              </p14:xfrm>
            </p:contentPart>
          </mc:Choice>
          <mc:Fallback>
            <p:pic>
              <p:nvPicPr>
                <p:cNvPr id="48" name="Ink 47">
                  <a:extLst>
                    <a:ext uri="{FF2B5EF4-FFF2-40B4-BE49-F238E27FC236}">
                      <a16:creationId xmlns:a16="http://schemas.microsoft.com/office/drawing/2014/main" id="{B4BD3B95-4BEA-4D35-9CAA-8377D1F97F0C}"/>
                    </a:ext>
                  </a:extLst>
                </p:cNvPr>
                <p:cNvPicPr/>
                <p:nvPr/>
              </p:nvPicPr>
              <p:blipFill>
                <a:blip r:embed="rId76"/>
                <a:stretch>
                  <a:fillRect/>
                </a:stretch>
              </p:blipFill>
              <p:spPr>
                <a:xfrm>
                  <a:off x="2838385" y="3585394"/>
                  <a:ext cx="20988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9" name="Ink 48">
                  <a:extLst>
                    <a:ext uri="{FF2B5EF4-FFF2-40B4-BE49-F238E27FC236}">
                      <a16:creationId xmlns:a16="http://schemas.microsoft.com/office/drawing/2014/main" id="{82A6D1E5-F383-467C-910F-8EABF5EB1EC8}"/>
                    </a:ext>
                  </a:extLst>
                </p14:cNvPr>
                <p14:cNvContentPartPr/>
                <p14:nvPr/>
              </p14:nvContentPartPr>
              <p14:xfrm>
                <a:off x="3002905" y="3489994"/>
                <a:ext cx="149400" cy="157680"/>
              </p14:xfrm>
            </p:contentPart>
          </mc:Choice>
          <mc:Fallback>
            <p:pic>
              <p:nvPicPr>
                <p:cNvPr id="49" name="Ink 48">
                  <a:extLst>
                    <a:ext uri="{FF2B5EF4-FFF2-40B4-BE49-F238E27FC236}">
                      <a16:creationId xmlns:a16="http://schemas.microsoft.com/office/drawing/2014/main" id="{82A6D1E5-F383-467C-910F-8EABF5EB1EC8}"/>
                    </a:ext>
                  </a:extLst>
                </p:cNvPr>
                <p:cNvPicPr/>
                <p:nvPr/>
              </p:nvPicPr>
              <p:blipFill>
                <a:blip r:embed="rId78"/>
                <a:stretch>
                  <a:fillRect/>
                </a:stretch>
              </p:blipFill>
              <p:spPr>
                <a:xfrm>
                  <a:off x="2984862" y="3471994"/>
                  <a:ext cx="185126"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0" name="Ink 49">
                  <a:extLst>
                    <a:ext uri="{FF2B5EF4-FFF2-40B4-BE49-F238E27FC236}">
                      <a16:creationId xmlns:a16="http://schemas.microsoft.com/office/drawing/2014/main" id="{B42C6140-5121-44DB-B3C7-3B4B2FCE9666}"/>
                    </a:ext>
                  </a:extLst>
                </p14:cNvPr>
                <p14:cNvContentPartPr/>
                <p14:nvPr/>
              </p14:nvContentPartPr>
              <p14:xfrm>
                <a:off x="3022345" y="3360034"/>
                <a:ext cx="411480" cy="230760"/>
              </p14:xfrm>
            </p:contentPart>
          </mc:Choice>
          <mc:Fallback>
            <p:pic>
              <p:nvPicPr>
                <p:cNvPr id="50" name="Ink 49">
                  <a:extLst>
                    <a:ext uri="{FF2B5EF4-FFF2-40B4-BE49-F238E27FC236}">
                      <a16:creationId xmlns:a16="http://schemas.microsoft.com/office/drawing/2014/main" id="{B42C6140-5121-44DB-B3C7-3B4B2FCE9666}"/>
                    </a:ext>
                  </a:extLst>
                </p:cNvPr>
                <p:cNvPicPr/>
                <p:nvPr/>
              </p:nvPicPr>
              <p:blipFill>
                <a:blip r:embed="rId80"/>
                <a:stretch>
                  <a:fillRect/>
                </a:stretch>
              </p:blipFill>
              <p:spPr>
                <a:xfrm>
                  <a:off x="3004361" y="3342034"/>
                  <a:ext cx="447089"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1" name="Ink 50">
                  <a:extLst>
                    <a:ext uri="{FF2B5EF4-FFF2-40B4-BE49-F238E27FC236}">
                      <a16:creationId xmlns:a16="http://schemas.microsoft.com/office/drawing/2014/main" id="{3FA1A3D1-E342-44D3-9104-3B2DCAD082AA}"/>
                    </a:ext>
                  </a:extLst>
                </p14:cNvPr>
                <p14:cNvContentPartPr/>
                <p14:nvPr/>
              </p14:nvContentPartPr>
              <p14:xfrm>
                <a:off x="3324025" y="3083554"/>
                <a:ext cx="219960" cy="281520"/>
              </p14:xfrm>
            </p:contentPart>
          </mc:Choice>
          <mc:Fallback>
            <p:pic>
              <p:nvPicPr>
                <p:cNvPr id="51" name="Ink 50">
                  <a:extLst>
                    <a:ext uri="{FF2B5EF4-FFF2-40B4-BE49-F238E27FC236}">
                      <a16:creationId xmlns:a16="http://schemas.microsoft.com/office/drawing/2014/main" id="{3FA1A3D1-E342-44D3-9104-3B2DCAD082AA}"/>
                    </a:ext>
                  </a:extLst>
                </p:cNvPr>
                <p:cNvPicPr/>
                <p:nvPr/>
              </p:nvPicPr>
              <p:blipFill>
                <a:blip r:embed="rId82"/>
                <a:stretch>
                  <a:fillRect/>
                </a:stretch>
              </p:blipFill>
              <p:spPr>
                <a:xfrm>
                  <a:off x="3306025" y="3065531"/>
                  <a:ext cx="255600" cy="317206"/>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2" name="Ink 51">
                  <a:extLst>
                    <a:ext uri="{FF2B5EF4-FFF2-40B4-BE49-F238E27FC236}">
                      <a16:creationId xmlns:a16="http://schemas.microsoft.com/office/drawing/2014/main" id="{69F4B964-95DB-470C-B779-6105C5FD45D6}"/>
                    </a:ext>
                  </a:extLst>
                </p14:cNvPr>
                <p14:cNvContentPartPr/>
                <p14:nvPr/>
              </p14:nvContentPartPr>
              <p14:xfrm>
                <a:off x="3501865" y="2936674"/>
                <a:ext cx="184680" cy="319680"/>
              </p14:xfrm>
            </p:contentPart>
          </mc:Choice>
          <mc:Fallback>
            <p:pic>
              <p:nvPicPr>
                <p:cNvPr id="52" name="Ink 51">
                  <a:extLst>
                    <a:ext uri="{FF2B5EF4-FFF2-40B4-BE49-F238E27FC236}">
                      <a16:creationId xmlns:a16="http://schemas.microsoft.com/office/drawing/2014/main" id="{69F4B964-95DB-470C-B779-6105C5FD45D6}"/>
                    </a:ext>
                  </a:extLst>
                </p:cNvPr>
                <p:cNvPicPr/>
                <p:nvPr/>
              </p:nvPicPr>
              <p:blipFill>
                <a:blip r:embed="rId84"/>
                <a:stretch>
                  <a:fillRect/>
                </a:stretch>
              </p:blipFill>
              <p:spPr>
                <a:xfrm>
                  <a:off x="3483865" y="2918674"/>
                  <a:ext cx="220320" cy="355320"/>
                </a:xfrm>
                <a:prstGeom prst="rect">
                  <a:avLst/>
                </a:prstGeom>
              </p:spPr>
            </p:pic>
          </mc:Fallback>
        </mc:AlternateContent>
      </p:grpSp>
      <p:grpSp>
        <p:nvGrpSpPr>
          <p:cNvPr id="147" name="Group 146">
            <a:extLst>
              <a:ext uri="{FF2B5EF4-FFF2-40B4-BE49-F238E27FC236}">
                <a16:creationId xmlns:a16="http://schemas.microsoft.com/office/drawing/2014/main" id="{C55F6EEA-CFDF-494F-92BA-4157CAC53BDF}"/>
              </a:ext>
            </a:extLst>
          </p:cNvPr>
          <p:cNvGrpSpPr/>
          <p:nvPr/>
        </p:nvGrpSpPr>
        <p:grpSpPr>
          <a:xfrm>
            <a:off x="4278385" y="1974394"/>
            <a:ext cx="7420320" cy="3606480"/>
            <a:chOff x="4278385" y="1974394"/>
            <a:chExt cx="7420320" cy="3606480"/>
          </a:xfrm>
        </p:grpSpPr>
        <mc:AlternateContent xmlns:mc="http://schemas.openxmlformats.org/markup-compatibility/2006">
          <mc:Choice xmlns:p14="http://schemas.microsoft.com/office/powerpoint/2010/main" Requires="p14">
            <p:contentPart p14:bwMode="auto" r:id="rId85">
              <p14:nvContentPartPr>
                <p14:cNvPr id="54" name="Ink 53">
                  <a:extLst>
                    <a:ext uri="{FF2B5EF4-FFF2-40B4-BE49-F238E27FC236}">
                      <a16:creationId xmlns:a16="http://schemas.microsoft.com/office/drawing/2014/main" id="{D0FBF457-A2ED-4177-B3B1-D10FDDFF86C5}"/>
                    </a:ext>
                  </a:extLst>
                </p14:cNvPr>
                <p14:cNvContentPartPr/>
                <p14:nvPr/>
              </p14:nvContentPartPr>
              <p14:xfrm>
                <a:off x="4669705" y="3230794"/>
                <a:ext cx="140760" cy="2311920"/>
              </p14:xfrm>
            </p:contentPart>
          </mc:Choice>
          <mc:Fallback>
            <p:pic>
              <p:nvPicPr>
                <p:cNvPr id="54" name="Ink 53">
                  <a:extLst>
                    <a:ext uri="{FF2B5EF4-FFF2-40B4-BE49-F238E27FC236}">
                      <a16:creationId xmlns:a16="http://schemas.microsoft.com/office/drawing/2014/main" id="{D0FBF457-A2ED-4177-B3B1-D10FDDFF86C5}"/>
                    </a:ext>
                  </a:extLst>
                </p:cNvPr>
                <p:cNvPicPr/>
                <p:nvPr/>
              </p:nvPicPr>
              <p:blipFill>
                <a:blip r:embed="rId86"/>
                <a:stretch>
                  <a:fillRect/>
                </a:stretch>
              </p:blipFill>
              <p:spPr>
                <a:xfrm>
                  <a:off x="4651751" y="3212794"/>
                  <a:ext cx="176309" cy="23475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5" name="Ink 54">
                  <a:extLst>
                    <a:ext uri="{FF2B5EF4-FFF2-40B4-BE49-F238E27FC236}">
                      <a16:creationId xmlns:a16="http://schemas.microsoft.com/office/drawing/2014/main" id="{7EA0E2B7-DD4E-4EFB-8A28-2F9210CB7679}"/>
                    </a:ext>
                  </a:extLst>
                </p14:cNvPr>
                <p14:cNvContentPartPr/>
                <p14:nvPr/>
              </p14:nvContentPartPr>
              <p14:xfrm>
                <a:off x="4636945" y="5233474"/>
                <a:ext cx="272160" cy="288360"/>
              </p14:xfrm>
            </p:contentPart>
          </mc:Choice>
          <mc:Fallback>
            <p:pic>
              <p:nvPicPr>
                <p:cNvPr id="55" name="Ink 54">
                  <a:extLst>
                    <a:ext uri="{FF2B5EF4-FFF2-40B4-BE49-F238E27FC236}">
                      <a16:creationId xmlns:a16="http://schemas.microsoft.com/office/drawing/2014/main" id="{7EA0E2B7-DD4E-4EFB-8A28-2F9210CB7679}"/>
                    </a:ext>
                  </a:extLst>
                </p:cNvPr>
                <p:cNvPicPr/>
                <p:nvPr/>
              </p:nvPicPr>
              <p:blipFill>
                <a:blip r:embed="rId88"/>
                <a:stretch>
                  <a:fillRect/>
                </a:stretch>
              </p:blipFill>
              <p:spPr>
                <a:xfrm>
                  <a:off x="4618969" y="5215474"/>
                  <a:ext cx="307753"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6" name="Ink 55">
                  <a:extLst>
                    <a:ext uri="{FF2B5EF4-FFF2-40B4-BE49-F238E27FC236}">
                      <a16:creationId xmlns:a16="http://schemas.microsoft.com/office/drawing/2014/main" id="{8CBA693C-45E1-44DD-8CAE-F24E0C6521C7}"/>
                    </a:ext>
                  </a:extLst>
                </p14:cNvPr>
                <p14:cNvContentPartPr/>
                <p14:nvPr/>
              </p14:nvContentPartPr>
              <p14:xfrm>
                <a:off x="4278385" y="2519074"/>
                <a:ext cx="271800" cy="489240"/>
              </p14:xfrm>
            </p:contentPart>
          </mc:Choice>
          <mc:Fallback>
            <p:pic>
              <p:nvPicPr>
                <p:cNvPr id="56" name="Ink 55">
                  <a:extLst>
                    <a:ext uri="{FF2B5EF4-FFF2-40B4-BE49-F238E27FC236}">
                      <a16:creationId xmlns:a16="http://schemas.microsoft.com/office/drawing/2014/main" id="{8CBA693C-45E1-44DD-8CAE-F24E0C6521C7}"/>
                    </a:ext>
                  </a:extLst>
                </p:cNvPr>
                <p:cNvPicPr/>
                <p:nvPr/>
              </p:nvPicPr>
              <p:blipFill>
                <a:blip r:embed="rId90"/>
                <a:stretch>
                  <a:fillRect/>
                </a:stretch>
              </p:blipFill>
              <p:spPr>
                <a:xfrm>
                  <a:off x="4260385" y="2501074"/>
                  <a:ext cx="307440" cy="5248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7" name="Ink 56">
                  <a:extLst>
                    <a:ext uri="{FF2B5EF4-FFF2-40B4-BE49-F238E27FC236}">
                      <a16:creationId xmlns:a16="http://schemas.microsoft.com/office/drawing/2014/main" id="{71808DEA-7E38-4521-A05B-D513326A4BA3}"/>
                    </a:ext>
                  </a:extLst>
                </p14:cNvPr>
                <p14:cNvContentPartPr/>
                <p14:nvPr/>
              </p14:nvContentPartPr>
              <p14:xfrm>
                <a:off x="4350025" y="2707714"/>
                <a:ext cx="136800" cy="83160"/>
              </p14:xfrm>
            </p:contentPart>
          </mc:Choice>
          <mc:Fallback>
            <p:pic>
              <p:nvPicPr>
                <p:cNvPr id="57" name="Ink 56">
                  <a:extLst>
                    <a:ext uri="{FF2B5EF4-FFF2-40B4-BE49-F238E27FC236}">
                      <a16:creationId xmlns:a16="http://schemas.microsoft.com/office/drawing/2014/main" id="{71808DEA-7E38-4521-A05B-D513326A4BA3}"/>
                    </a:ext>
                  </a:extLst>
                </p:cNvPr>
                <p:cNvPicPr/>
                <p:nvPr/>
              </p:nvPicPr>
              <p:blipFill>
                <a:blip r:embed="rId92"/>
                <a:stretch>
                  <a:fillRect/>
                </a:stretch>
              </p:blipFill>
              <p:spPr>
                <a:xfrm>
                  <a:off x="4332025" y="2689792"/>
                  <a:ext cx="172440" cy="118646"/>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8" name="Ink 57">
                  <a:extLst>
                    <a:ext uri="{FF2B5EF4-FFF2-40B4-BE49-F238E27FC236}">
                      <a16:creationId xmlns:a16="http://schemas.microsoft.com/office/drawing/2014/main" id="{F102B50E-9B6F-4AEE-A67B-9C3BB6A56926}"/>
                    </a:ext>
                  </a:extLst>
                </p14:cNvPr>
                <p14:cNvContentPartPr/>
                <p14:nvPr/>
              </p14:nvContentPartPr>
              <p14:xfrm>
                <a:off x="4582945" y="2333314"/>
                <a:ext cx="252360" cy="366480"/>
              </p14:xfrm>
            </p:contentPart>
          </mc:Choice>
          <mc:Fallback>
            <p:pic>
              <p:nvPicPr>
                <p:cNvPr id="58" name="Ink 57">
                  <a:extLst>
                    <a:ext uri="{FF2B5EF4-FFF2-40B4-BE49-F238E27FC236}">
                      <a16:creationId xmlns:a16="http://schemas.microsoft.com/office/drawing/2014/main" id="{F102B50E-9B6F-4AEE-A67B-9C3BB6A56926}"/>
                    </a:ext>
                  </a:extLst>
                </p:cNvPr>
                <p:cNvPicPr/>
                <p:nvPr/>
              </p:nvPicPr>
              <p:blipFill>
                <a:blip r:embed="rId94"/>
                <a:stretch>
                  <a:fillRect/>
                </a:stretch>
              </p:blipFill>
              <p:spPr>
                <a:xfrm>
                  <a:off x="4564971" y="2315314"/>
                  <a:ext cx="287949"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9" name="Ink 58">
                  <a:extLst>
                    <a:ext uri="{FF2B5EF4-FFF2-40B4-BE49-F238E27FC236}">
                      <a16:creationId xmlns:a16="http://schemas.microsoft.com/office/drawing/2014/main" id="{0BE474CD-C741-43CE-A3FD-6BD6852B8C70}"/>
                    </a:ext>
                  </a:extLst>
                </p14:cNvPr>
                <p14:cNvContentPartPr/>
                <p14:nvPr/>
              </p14:nvContentPartPr>
              <p14:xfrm>
                <a:off x="4815505" y="2304154"/>
                <a:ext cx="164880" cy="241920"/>
              </p14:xfrm>
            </p:contentPart>
          </mc:Choice>
          <mc:Fallback>
            <p:pic>
              <p:nvPicPr>
                <p:cNvPr id="59" name="Ink 58">
                  <a:extLst>
                    <a:ext uri="{FF2B5EF4-FFF2-40B4-BE49-F238E27FC236}">
                      <a16:creationId xmlns:a16="http://schemas.microsoft.com/office/drawing/2014/main" id="{0BE474CD-C741-43CE-A3FD-6BD6852B8C70}"/>
                    </a:ext>
                  </a:extLst>
                </p:cNvPr>
                <p:cNvPicPr/>
                <p:nvPr/>
              </p:nvPicPr>
              <p:blipFill>
                <a:blip r:embed="rId96"/>
                <a:stretch>
                  <a:fillRect/>
                </a:stretch>
              </p:blipFill>
              <p:spPr>
                <a:xfrm>
                  <a:off x="4797466" y="2286127"/>
                  <a:ext cx="200598" cy="277613"/>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0" name="Ink 59">
                  <a:extLst>
                    <a:ext uri="{FF2B5EF4-FFF2-40B4-BE49-F238E27FC236}">
                      <a16:creationId xmlns:a16="http://schemas.microsoft.com/office/drawing/2014/main" id="{EA20779F-0510-4805-8E77-0F05918315EA}"/>
                    </a:ext>
                  </a:extLst>
                </p14:cNvPr>
                <p14:cNvContentPartPr/>
                <p14:nvPr/>
              </p14:nvContentPartPr>
              <p14:xfrm>
                <a:off x="5008825" y="2189314"/>
                <a:ext cx="129960" cy="249120"/>
              </p14:xfrm>
            </p:contentPart>
          </mc:Choice>
          <mc:Fallback>
            <p:pic>
              <p:nvPicPr>
                <p:cNvPr id="60" name="Ink 59">
                  <a:extLst>
                    <a:ext uri="{FF2B5EF4-FFF2-40B4-BE49-F238E27FC236}">
                      <a16:creationId xmlns:a16="http://schemas.microsoft.com/office/drawing/2014/main" id="{EA20779F-0510-4805-8E77-0F05918315EA}"/>
                    </a:ext>
                  </a:extLst>
                </p:cNvPr>
                <p:cNvPicPr/>
                <p:nvPr/>
              </p:nvPicPr>
              <p:blipFill>
                <a:blip r:embed="rId98"/>
                <a:stretch>
                  <a:fillRect/>
                </a:stretch>
              </p:blipFill>
              <p:spPr>
                <a:xfrm>
                  <a:off x="4990825" y="2171314"/>
                  <a:ext cx="16560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1" name="Ink 60">
                  <a:extLst>
                    <a:ext uri="{FF2B5EF4-FFF2-40B4-BE49-F238E27FC236}">
                      <a16:creationId xmlns:a16="http://schemas.microsoft.com/office/drawing/2014/main" id="{3C1192F5-98B1-4E55-A617-1A9CFE75BBE5}"/>
                    </a:ext>
                  </a:extLst>
                </p14:cNvPr>
                <p14:cNvContentPartPr/>
                <p14:nvPr/>
              </p14:nvContentPartPr>
              <p14:xfrm>
                <a:off x="5160025" y="2186074"/>
                <a:ext cx="124920" cy="182520"/>
              </p14:xfrm>
            </p:contentPart>
          </mc:Choice>
          <mc:Fallback>
            <p:pic>
              <p:nvPicPr>
                <p:cNvPr id="61" name="Ink 60">
                  <a:extLst>
                    <a:ext uri="{FF2B5EF4-FFF2-40B4-BE49-F238E27FC236}">
                      <a16:creationId xmlns:a16="http://schemas.microsoft.com/office/drawing/2014/main" id="{3C1192F5-98B1-4E55-A617-1A9CFE75BBE5}"/>
                    </a:ext>
                  </a:extLst>
                </p:cNvPr>
                <p:cNvPicPr/>
                <p:nvPr/>
              </p:nvPicPr>
              <p:blipFill>
                <a:blip r:embed="rId100"/>
                <a:stretch>
                  <a:fillRect/>
                </a:stretch>
              </p:blipFill>
              <p:spPr>
                <a:xfrm>
                  <a:off x="5141973" y="2168074"/>
                  <a:ext cx="160663"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2" name="Ink 61">
                  <a:extLst>
                    <a:ext uri="{FF2B5EF4-FFF2-40B4-BE49-F238E27FC236}">
                      <a16:creationId xmlns:a16="http://schemas.microsoft.com/office/drawing/2014/main" id="{CE1B2999-E020-40F2-B2C4-EA21C86CF6C7}"/>
                    </a:ext>
                  </a:extLst>
                </p14:cNvPr>
                <p14:cNvContentPartPr/>
                <p14:nvPr/>
              </p14:nvContentPartPr>
              <p14:xfrm>
                <a:off x="5292865" y="1974394"/>
                <a:ext cx="294840" cy="283680"/>
              </p14:xfrm>
            </p:contentPart>
          </mc:Choice>
          <mc:Fallback>
            <p:pic>
              <p:nvPicPr>
                <p:cNvPr id="62" name="Ink 61">
                  <a:extLst>
                    <a:ext uri="{FF2B5EF4-FFF2-40B4-BE49-F238E27FC236}">
                      <a16:creationId xmlns:a16="http://schemas.microsoft.com/office/drawing/2014/main" id="{CE1B2999-E020-40F2-B2C4-EA21C86CF6C7}"/>
                    </a:ext>
                  </a:extLst>
                </p:cNvPr>
                <p:cNvPicPr/>
                <p:nvPr/>
              </p:nvPicPr>
              <p:blipFill>
                <a:blip r:embed="rId102"/>
                <a:stretch>
                  <a:fillRect/>
                </a:stretch>
              </p:blipFill>
              <p:spPr>
                <a:xfrm>
                  <a:off x="5274865" y="1956417"/>
                  <a:ext cx="330480" cy="319275"/>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3" name="Ink 62">
                  <a:extLst>
                    <a:ext uri="{FF2B5EF4-FFF2-40B4-BE49-F238E27FC236}">
                      <a16:creationId xmlns:a16="http://schemas.microsoft.com/office/drawing/2014/main" id="{E304E2E4-0000-48CA-B67D-550BCF0E0CD3}"/>
                    </a:ext>
                  </a:extLst>
                </p14:cNvPr>
                <p14:cNvContentPartPr/>
                <p14:nvPr/>
              </p14:nvContentPartPr>
              <p14:xfrm>
                <a:off x="4326985" y="2934874"/>
                <a:ext cx="270720" cy="301680"/>
              </p14:xfrm>
            </p:contentPart>
          </mc:Choice>
          <mc:Fallback>
            <p:pic>
              <p:nvPicPr>
                <p:cNvPr id="63" name="Ink 62">
                  <a:extLst>
                    <a:ext uri="{FF2B5EF4-FFF2-40B4-BE49-F238E27FC236}">
                      <a16:creationId xmlns:a16="http://schemas.microsoft.com/office/drawing/2014/main" id="{E304E2E4-0000-48CA-B67D-550BCF0E0CD3}"/>
                    </a:ext>
                  </a:extLst>
                </p:cNvPr>
                <p:cNvPicPr/>
                <p:nvPr/>
              </p:nvPicPr>
              <p:blipFill>
                <a:blip r:embed="rId104"/>
                <a:stretch>
                  <a:fillRect/>
                </a:stretch>
              </p:blipFill>
              <p:spPr>
                <a:xfrm>
                  <a:off x="4308985" y="2916874"/>
                  <a:ext cx="30636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4" name="Ink 63">
                  <a:extLst>
                    <a:ext uri="{FF2B5EF4-FFF2-40B4-BE49-F238E27FC236}">
                      <a16:creationId xmlns:a16="http://schemas.microsoft.com/office/drawing/2014/main" id="{5D36C929-23BA-4D53-BB17-173FDAD62457}"/>
                    </a:ext>
                  </a:extLst>
                </p14:cNvPr>
                <p14:cNvContentPartPr/>
                <p14:nvPr/>
              </p14:nvContentPartPr>
              <p14:xfrm>
                <a:off x="4597345" y="2838394"/>
                <a:ext cx="257400" cy="180720"/>
              </p14:xfrm>
            </p:contentPart>
          </mc:Choice>
          <mc:Fallback>
            <p:pic>
              <p:nvPicPr>
                <p:cNvPr id="64" name="Ink 63">
                  <a:extLst>
                    <a:ext uri="{FF2B5EF4-FFF2-40B4-BE49-F238E27FC236}">
                      <a16:creationId xmlns:a16="http://schemas.microsoft.com/office/drawing/2014/main" id="{5D36C929-23BA-4D53-BB17-173FDAD62457}"/>
                    </a:ext>
                  </a:extLst>
                </p:cNvPr>
                <p:cNvPicPr/>
                <p:nvPr/>
              </p:nvPicPr>
              <p:blipFill>
                <a:blip r:embed="rId106"/>
                <a:stretch>
                  <a:fillRect/>
                </a:stretch>
              </p:blipFill>
              <p:spPr>
                <a:xfrm>
                  <a:off x="4579345" y="2820358"/>
                  <a:ext cx="293040" cy="216431"/>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5" name="Ink 64">
                  <a:extLst>
                    <a:ext uri="{FF2B5EF4-FFF2-40B4-BE49-F238E27FC236}">
                      <a16:creationId xmlns:a16="http://schemas.microsoft.com/office/drawing/2014/main" id="{3E6DB80E-1B6F-407F-8456-E7A6131019BF}"/>
                    </a:ext>
                  </a:extLst>
                </p14:cNvPr>
                <p14:cNvContentPartPr/>
                <p14:nvPr/>
              </p14:nvContentPartPr>
              <p14:xfrm>
                <a:off x="4851505" y="2714914"/>
                <a:ext cx="124920" cy="171000"/>
              </p14:xfrm>
            </p:contentPart>
          </mc:Choice>
          <mc:Fallback>
            <p:pic>
              <p:nvPicPr>
                <p:cNvPr id="65" name="Ink 64">
                  <a:extLst>
                    <a:ext uri="{FF2B5EF4-FFF2-40B4-BE49-F238E27FC236}">
                      <a16:creationId xmlns:a16="http://schemas.microsoft.com/office/drawing/2014/main" id="{3E6DB80E-1B6F-407F-8456-E7A6131019BF}"/>
                    </a:ext>
                  </a:extLst>
                </p:cNvPr>
                <p:cNvPicPr/>
                <p:nvPr/>
              </p:nvPicPr>
              <p:blipFill>
                <a:blip r:embed="rId108"/>
                <a:stretch>
                  <a:fillRect/>
                </a:stretch>
              </p:blipFill>
              <p:spPr>
                <a:xfrm>
                  <a:off x="4833453" y="2696914"/>
                  <a:ext cx="160663"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6" name="Ink 65">
                  <a:extLst>
                    <a:ext uri="{FF2B5EF4-FFF2-40B4-BE49-F238E27FC236}">
                      <a16:creationId xmlns:a16="http://schemas.microsoft.com/office/drawing/2014/main" id="{6709EC78-244B-427A-8E25-9227F1246A09}"/>
                    </a:ext>
                  </a:extLst>
                </p14:cNvPr>
                <p14:cNvContentPartPr/>
                <p14:nvPr/>
              </p14:nvContentPartPr>
              <p14:xfrm>
                <a:off x="4939705" y="2582074"/>
                <a:ext cx="336600" cy="275400"/>
              </p14:xfrm>
            </p:contentPart>
          </mc:Choice>
          <mc:Fallback>
            <p:pic>
              <p:nvPicPr>
                <p:cNvPr id="66" name="Ink 65">
                  <a:extLst>
                    <a:ext uri="{FF2B5EF4-FFF2-40B4-BE49-F238E27FC236}">
                      <a16:creationId xmlns:a16="http://schemas.microsoft.com/office/drawing/2014/main" id="{6709EC78-244B-427A-8E25-9227F1246A09}"/>
                    </a:ext>
                  </a:extLst>
                </p:cNvPr>
                <p:cNvPicPr/>
                <p:nvPr/>
              </p:nvPicPr>
              <p:blipFill>
                <a:blip r:embed="rId110"/>
                <a:stretch>
                  <a:fillRect/>
                </a:stretch>
              </p:blipFill>
              <p:spPr>
                <a:xfrm>
                  <a:off x="4921686" y="2564074"/>
                  <a:ext cx="372278"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7" name="Ink 66">
                  <a:extLst>
                    <a:ext uri="{FF2B5EF4-FFF2-40B4-BE49-F238E27FC236}">
                      <a16:creationId xmlns:a16="http://schemas.microsoft.com/office/drawing/2014/main" id="{B88B1C64-A942-4144-AE44-DC0CEAE30535}"/>
                    </a:ext>
                  </a:extLst>
                </p14:cNvPr>
                <p14:cNvContentPartPr/>
                <p14:nvPr/>
              </p14:nvContentPartPr>
              <p14:xfrm>
                <a:off x="5273065" y="2429794"/>
                <a:ext cx="188640" cy="170640"/>
              </p14:xfrm>
            </p:contentPart>
          </mc:Choice>
          <mc:Fallback>
            <p:pic>
              <p:nvPicPr>
                <p:cNvPr id="67" name="Ink 66">
                  <a:extLst>
                    <a:ext uri="{FF2B5EF4-FFF2-40B4-BE49-F238E27FC236}">
                      <a16:creationId xmlns:a16="http://schemas.microsoft.com/office/drawing/2014/main" id="{B88B1C64-A942-4144-AE44-DC0CEAE30535}"/>
                    </a:ext>
                  </a:extLst>
                </p:cNvPr>
                <p:cNvPicPr/>
                <p:nvPr/>
              </p:nvPicPr>
              <p:blipFill>
                <a:blip r:embed="rId112"/>
                <a:stretch>
                  <a:fillRect/>
                </a:stretch>
              </p:blipFill>
              <p:spPr>
                <a:xfrm>
                  <a:off x="5255065" y="2411794"/>
                  <a:ext cx="22428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68" name="Ink 67">
                  <a:extLst>
                    <a:ext uri="{FF2B5EF4-FFF2-40B4-BE49-F238E27FC236}">
                      <a16:creationId xmlns:a16="http://schemas.microsoft.com/office/drawing/2014/main" id="{976DCBCC-549D-44CB-860B-315FEB5B83C4}"/>
                    </a:ext>
                  </a:extLst>
                </p14:cNvPr>
                <p14:cNvContentPartPr/>
                <p14:nvPr/>
              </p14:nvContentPartPr>
              <p14:xfrm>
                <a:off x="5568265" y="2254474"/>
                <a:ext cx="262800" cy="148320"/>
              </p14:xfrm>
            </p:contentPart>
          </mc:Choice>
          <mc:Fallback>
            <p:pic>
              <p:nvPicPr>
                <p:cNvPr id="68" name="Ink 67">
                  <a:extLst>
                    <a:ext uri="{FF2B5EF4-FFF2-40B4-BE49-F238E27FC236}">
                      <a16:creationId xmlns:a16="http://schemas.microsoft.com/office/drawing/2014/main" id="{976DCBCC-549D-44CB-860B-315FEB5B83C4}"/>
                    </a:ext>
                  </a:extLst>
                </p:cNvPr>
                <p:cNvPicPr/>
                <p:nvPr/>
              </p:nvPicPr>
              <p:blipFill>
                <a:blip r:embed="rId114"/>
                <a:stretch>
                  <a:fillRect/>
                </a:stretch>
              </p:blipFill>
              <p:spPr>
                <a:xfrm>
                  <a:off x="5550290" y="2236474"/>
                  <a:ext cx="298391"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69" name="Ink 68">
                  <a:extLst>
                    <a:ext uri="{FF2B5EF4-FFF2-40B4-BE49-F238E27FC236}">
                      <a16:creationId xmlns:a16="http://schemas.microsoft.com/office/drawing/2014/main" id="{842CE78B-BF40-4DE5-9808-BD11812BA613}"/>
                    </a:ext>
                  </a:extLst>
                </p14:cNvPr>
                <p14:cNvContentPartPr/>
                <p14:nvPr/>
              </p14:nvContentPartPr>
              <p14:xfrm>
                <a:off x="5811985" y="2074834"/>
                <a:ext cx="207000" cy="159480"/>
              </p14:xfrm>
            </p:contentPart>
          </mc:Choice>
          <mc:Fallback>
            <p:pic>
              <p:nvPicPr>
                <p:cNvPr id="69" name="Ink 68">
                  <a:extLst>
                    <a:ext uri="{FF2B5EF4-FFF2-40B4-BE49-F238E27FC236}">
                      <a16:creationId xmlns:a16="http://schemas.microsoft.com/office/drawing/2014/main" id="{842CE78B-BF40-4DE5-9808-BD11812BA613}"/>
                    </a:ext>
                  </a:extLst>
                </p:cNvPr>
                <p:cNvPicPr/>
                <p:nvPr/>
              </p:nvPicPr>
              <p:blipFill>
                <a:blip r:embed="rId116"/>
                <a:stretch>
                  <a:fillRect/>
                </a:stretch>
              </p:blipFill>
              <p:spPr>
                <a:xfrm>
                  <a:off x="5793985" y="2056834"/>
                  <a:ext cx="24264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0" name="Ink 69">
                  <a:extLst>
                    <a:ext uri="{FF2B5EF4-FFF2-40B4-BE49-F238E27FC236}">
                      <a16:creationId xmlns:a16="http://schemas.microsoft.com/office/drawing/2014/main" id="{D88BA8AE-B390-4340-A491-81A25FC24565}"/>
                    </a:ext>
                  </a:extLst>
                </p14:cNvPr>
                <p14:cNvContentPartPr/>
                <p14:nvPr/>
              </p14:nvContentPartPr>
              <p14:xfrm>
                <a:off x="4928905" y="3200194"/>
                <a:ext cx="196560" cy="157680"/>
              </p14:xfrm>
            </p:contentPart>
          </mc:Choice>
          <mc:Fallback>
            <p:pic>
              <p:nvPicPr>
                <p:cNvPr id="70" name="Ink 69">
                  <a:extLst>
                    <a:ext uri="{FF2B5EF4-FFF2-40B4-BE49-F238E27FC236}">
                      <a16:creationId xmlns:a16="http://schemas.microsoft.com/office/drawing/2014/main" id="{D88BA8AE-B390-4340-A491-81A25FC24565}"/>
                    </a:ext>
                  </a:extLst>
                </p:cNvPr>
                <p:cNvPicPr/>
                <p:nvPr/>
              </p:nvPicPr>
              <p:blipFill>
                <a:blip r:embed="rId118"/>
                <a:stretch>
                  <a:fillRect/>
                </a:stretch>
              </p:blipFill>
              <p:spPr>
                <a:xfrm>
                  <a:off x="4910905" y="3182194"/>
                  <a:ext cx="23220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1" name="Ink 70">
                  <a:extLst>
                    <a:ext uri="{FF2B5EF4-FFF2-40B4-BE49-F238E27FC236}">
                      <a16:creationId xmlns:a16="http://schemas.microsoft.com/office/drawing/2014/main" id="{0AA933C5-7C87-4277-8600-7FC0F7734B16}"/>
                    </a:ext>
                  </a:extLst>
                </p14:cNvPr>
                <p14:cNvContentPartPr/>
                <p14:nvPr/>
              </p14:nvContentPartPr>
              <p14:xfrm>
                <a:off x="5100625" y="2917954"/>
                <a:ext cx="308160" cy="348480"/>
              </p14:xfrm>
            </p:contentPart>
          </mc:Choice>
          <mc:Fallback>
            <p:pic>
              <p:nvPicPr>
                <p:cNvPr id="71" name="Ink 70">
                  <a:extLst>
                    <a:ext uri="{FF2B5EF4-FFF2-40B4-BE49-F238E27FC236}">
                      <a16:creationId xmlns:a16="http://schemas.microsoft.com/office/drawing/2014/main" id="{0AA933C5-7C87-4277-8600-7FC0F7734B16}"/>
                    </a:ext>
                  </a:extLst>
                </p:cNvPr>
                <p:cNvPicPr/>
                <p:nvPr/>
              </p:nvPicPr>
              <p:blipFill>
                <a:blip r:embed="rId120"/>
                <a:stretch>
                  <a:fillRect/>
                </a:stretch>
              </p:blipFill>
              <p:spPr>
                <a:xfrm>
                  <a:off x="5082625" y="2899954"/>
                  <a:ext cx="34380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2" name="Ink 71">
                  <a:extLst>
                    <a:ext uri="{FF2B5EF4-FFF2-40B4-BE49-F238E27FC236}">
                      <a16:creationId xmlns:a16="http://schemas.microsoft.com/office/drawing/2014/main" id="{781BDD35-C37E-439C-9ACD-5A4413143D68}"/>
                    </a:ext>
                  </a:extLst>
                </p14:cNvPr>
                <p14:cNvContentPartPr/>
                <p14:nvPr/>
              </p14:nvContentPartPr>
              <p14:xfrm>
                <a:off x="5367385" y="2792314"/>
                <a:ext cx="146160" cy="256320"/>
              </p14:xfrm>
            </p:contentPart>
          </mc:Choice>
          <mc:Fallback>
            <p:pic>
              <p:nvPicPr>
                <p:cNvPr id="72" name="Ink 71">
                  <a:extLst>
                    <a:ext uri="{FF2B5EF4-FFF2-40B4-BE49-F238E27FC236}">
                      <a16:creationId xmlns:a16="http://schemas.microsoft.com/office/drawing/2014/main" id="{781BDD35-C37E-439C-9ACD-5A4413143D68}"/>
                    </a:ext>
                  </a:extLst>
                </p:cNvPr>
                <p:cNvPicPr/>
                <p:nvPr/>
              </p:nvPicPr>
              <p:blipFill>
                <a:blip r:embed="rId122"/>
                <a:stretch>
                  <a:fillRect/>
                </a:stretch>
              </p:blipFill>
              <p:spPr>
                <a:xfrm>
                  <a:off x="5349429" y="2774289"/>
                  <a:ext cx="181712" cy="29201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3" name="Ink 72">
                  <a:extLst>
                    <a:ext uri="{FF2B5EF4-FFF2-40B4-BE49-F238E27FC236}">
                      <a16:creationId xmlns:a16="http://schemas.microsoft.com/office/drawing/2014/main" id="{37DEE4B1-278D-4453-99C2-8D71FCFFCF47}"/>
                    </a:ext>
                  </a:extLst>
                </p14:cNvPr>
                <p14:cNvContentPartPr/>
                <p14:nvPr/>
              </p14:nvContentPartPr>
              <p14:xfrm>
                <a:off x="5508505" y="2714914"/>
                <a:ext cx="201960" cy="185760"/>
              </p14:xfrm>
            </p:contentPart>
          </mc:Choice>
          <mc:Fallback>
            <p:pic>
              <p:nvPicPr>
                <p:cNvPr id="73" name="Ink 72">
                  <a:extLst>
                    <a:ext uri="{FF2B5EF4-FFF2-40B4-BE49-F238E27FC236}">
                      <a16:creationId xmlns:a16="http://schemas.microsoft.com/office/drawing/2014/main" id="{37DEE4B1-278D-4453-99C2-8D71FCFFCF47}"/>
                    </a:ext>
                  </a:extLst>
                </p:cNvPr>
                <p:cNvPicPr/>
                <p:nvPr/>
              </p:nvPicPr>
              <p:blipFill>
                <a:blip r:embed="rId124"/>
                <a:stretch>
                  <a:fillRect/>
                </a:stretch>
              </p:blipFill>
              <p:spPr>
                <a:xfrm>
                  <a:off x="5490505" y="2696914"/>
                  <a:ext cx="23760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8" name="Ink 77">
                  <a:extLst>
                    <a:ext uri="{FF2B5EF4-FFF2-40B4-BE49-F238E27FC236}">
                      <a16:creationId xmlns:a16="http://schemas.microsoft.com/office/drawing/2014/main" id="{4F929607-5935-4BC2-A282-70B2CAEC84A6}"/>
                    </a:ext>
                  </a:extLst>
                </p14:cNvPr>
                <p14:cNvContentPartPr/>
                <p14:nvPr/>
              </p14:nvContentPartPr>
              <p14:xfrm>
                <a:off x="6337585" y="5364874"/>
                <a:ext cx="262440" cy="216000"/>
              </p14:xfrm>
            </p:contentPart>
          </mc:Choice>
          <mc:Fallback>
            <p:pic>
              <p:nvPicPr>
                <p:cNvPr id="78" name="Ink 77">
                  <a:extLst>
                    <a:ext uri="{FF2B5EF4-FFF2-40B4-BE49-F238E27FC236}">
                      <a16:creationId xmlns:a16="http://schemas.microsoft.com/office/drawing/2014/main" id="{4F929607-5935-4BC2-A282-70B2CAEC84A6}"/>
                    </a:ext>
                  </a:extLst>
                </p:cNvPr>
                <p:cNvPicPr/>
                <p:nvPr/>
              </p:nvPicPr>
              <p:blipFill>
                <a:blip r:embed="rId126"/>
                <a:stretch>
                  <a:fillRect/>
                </a:stretch>
              </p:blipFill>
              <p:spPr>
                <a:xfrm>
                  <a:off x="6319610" y="5346904"/>
                  <a:ext cx="298031" cy="251581"/>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79" name="Ink 78">
                  <a:extLst>
                    <a:ext uri="{FF2B5EF4-FFF2-40B4-BE49-F238E27FC236}">
                      <a16:creationId xmlns:a16="http://schemas.microsoft.com/office/drawing/2014/main" id="{12EB4EBE-9A7E-4E25-82B9-1F3727AE5F99}"/>
                    </a:ext>
                  </a:extLst>
                </p14:cNvPr>
                <p14:cNvContentPartPr/>
                <p14:nvPr/>
              </p14:nvContentPartPr>
              <p14:xfrm>
                <a:off x="6460705" y="4027834"/>
                <a:ext cx="39240" cy="1486080"/>
              </p14:xfrm>
            </p:contentPart>
          </mc:Choice>
          <mc:Fallback>
            <p:pic>
              <p:nvPicPr>
                <p:cNvPr id="79" name="Ink 78">
                  <a:extLst>
                    <a:ext uri="{FF2B5EF4-FFF2-40B4-BE49-F238E27FC236}">
                      <a16:creationId xmlns:a16="http://schemas.microsoft.com/office/drawing/2014/main" id="{12EB4EBE-9A7E-4E25-82B9-1F3727AE5F99}"/>
                    </a:ext>
                  </a:extLst>
                </p:cNvPr>
                <p:cNvPicPr/>
                <p:nvPr/>
              </p:nvPicPr>
              <p:blipFill>
                <a:blip r:embed="rId128"/>
                <a:stretch>
                  <a:fillRect/>
                </a:stretch>
              </p:blipFill>
              <p:spPr>
                <a:xfrm>
                  <a:off x="6442705" y="4009834"/>
                  <a:ext cx="74880" cy="15217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0" name="Ink 79">
                  <a:extLst>
                    <a:ext uri="{FF2B5EF4-FFF2-40B4-BE49-F238E27FC236}">
                      <a16:creationId xmlns:a16="http://schemas.microsoft.com/office/drawing/2014/main" id="{E1186C13-A46D-43CD-BE94-9BB724D1600F}"/>
                    </a:ext>
                  </a:extLst>
                </p14:cNvPr>
                <p14:cNvContentPartPr/>
                <p14:nvPr/>
              </p14:nvContentPartPr>
              <p14:xfrm>
                <a:off x="5775625" y="3637234"/>
                <a:ext cx="255960" cy="132840"/>
              </p14:xfrm>
            </p:contentPart>
          </mc:Choice>
          <mc:Fallback>
            <p:pic>
              <p:nvPicPr>
                <p:cNvPr id="80" name="Ink 79">
                  <a:extLst>
                    <a:ext uri="{FF2B5EF4-FFF2-40B4-BE49-F238E27FC236}">
                      <a16:creationId xmlns:a16="http://schemas.microsoft.com/office/drawing/2014/main" id="{E1186C13-A46D-43CD-BE94-9BB724D1600F}"/>
                    </a:ext>
                  </a:extLst>
                </p:cNvPr>
                <p:cNvPicPr/>
                <p:nvPr/>
              </p:nvPicPr>
              <p:blipFill>
                <a:blip r:embed="rId130"/>
                <a:stretch>
                  <a:fillRect/>
                </a:stretch>
              </p:blipFill>
              <p:spPr>
                <a:xfrm>
                  <a:off x="5757625" y="3619283"/>
                  <a:ext cx="291600" cy="168384"/>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81" name="Ink 80">
                  <a:extLst>
                    <a:ext uri="{FF2B5EF4-FFF2-40B4-BE49-F238E27FC236}">
                      <a16:creationId xmlns:a16="http://schemas.microsoft.com/office/drawing/2014/main" id="{B8BE28A5-33A5-4E4A-9874-6E2FDD906C34}"/>
                    </a:ext>
                  </a:extLst>
                </p14:cNvPr>
                <p14:cNvContentPartPr/>
                <p14:nvPr/>
              </p14:nvContentPartPr>
              <p14:xfrm>
                <a:off x="5868865" y="3504754"/>
                <a:ext cx="115200" cy="323640"/>
              </p14:xfrm>
            </p:contentPart>
          </mc:Choice>
          <mc:Fallback>
            <p:pic>
              <p:nvPicPr>
                <p:cNvPr id="81" name="Ink 80">
                  <a:extLst>
                    <a:ext uri="{FF2B5EF4-FFF2-40B4-BE49-F238E27FC236}">
                      <a16:creationId xmlns:a16="http://schemas.microsoft.com/office/drawing/2014/main" id="{B8BE28A5-33A5-4E4A-9874-6E2FDD906C34}"/>
                    </a:ext>
                  </a:extLst>
                </p:cNvPr>
                <p:cNvPicPr/>
                <p:nvPr/>
              </p:nvPicPr>
              <p:blipFill>
                <a:blip r:embed="rId132"/>
                <a:stretch>
                  <a:fillRect/>
                </a:stretch>
              </p:blipFill>
              <p:spPr>
                <a:xfrm>
                  <a:off x="5850921" y="3486754"/>
                  <a:ext cx="150729"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2" name="Ink 81">
                  <a:extLst>
                    <a:ext uri="{FF2B5EF4-FFF2-40B4-BE49-F238E27FC236}">
                      <a16:creationId xmlns:a16="http://schemas.microsoft.com/office/drawing/2014/main" id="{77E72F86-13C8-4A52-A98C-397E4822C621}"/>
                    </a:ext>
                  </a:extLst>
                </p14:cNvPr>
                <p14:cNvContentPartPr/>
                <p14:nvPr/>
              </p14:nvContentPartPr>
              <p14:xfrm>
                <a:off x="6060745" y="3497554"/>
                <a:ext cx="143280" cy="171720"/>
              </p14:xfrm>
            </p:contentPart>
          </mc:Choice>
          <mc:Fallback>
            <p:pic>
              <p:nvPicPr>
                <p:cNvPr id="82" name="Ink 81">
                  <a:extLst>
                    <a:ext uri="{FF2B5EF4-FFF2-40B4-BE49-F238E27FC236}">
                      <a16:creationId xmlns:a16="http://schemas.microsoft.com/office/drawing/2014/main" id="{77E72F86-13C8-4A52-A98C-397E4822C621}"/>
                    </a:ext>
                  </a:extLst>
                </p:cNvPr>
                <p:cNvPicPr/>
                <p:nvPr/>
              </p:nvPicPr>
              <p:blipFill>
                <a:blip r:embed="rId134"/>
                <a:stretch>
                  <a:fillRect/>
                </a:stretch>
              </p:blipFill>
              <p:spPr>
                <a:xfrm>
                  <a:off x="6042745" y="3479554"/>
                  <a:ext cx="17892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3" name="Ink 82">
                  <a:extLst>
                    <a:ext uri="{FF2B5EF4-FFF2-40B4-BE49-F238E27FC236}">
                      <a16:creationId xmlns:a16="http://schemas.microsoft.com/office/drawing/2014/main" id="{E026B2EF-6960-4E1A-9738-BE95E17C7A60}"/>
                    </a:ext>
                  </a:extLst>
                </p14:cNvPr>
                <p14:cNvContentPartPr/>
                <p14:nvPr/>
              </p14:nvContentPartPr>
              <p14:xfrm>
                <a:off x="6259465" y="3347074"/>
                <a:ext cx="160560" cy="189720"/>
              </p14:xfrm>
            </p:contentPart>
          </mc:Choice>
          <mc:Fallback>
            <p:pic>
              <p:nvPicPr>
                <p:cNvPr id="83" name="Ink 82">
                  <a:extLst>
                    <a:ext uri="{FF2B5EF4-FFF2-40B4-BE49-F238E27FC236}">
                      <a16:creationId xmlns:a16="http://schemas.microsoft.com/office/drawing/2014/main" id="{E026B2EF-6960-4E1A-9738-BE95E17C7A60}"/>
                    </a:ext>
                  </a:extLst>
                </p:cNvPr>
                <p:cNvPicPr/>
                <p:nvPr/>
              </p:nvPicPr>
              <p:blipFill>
                <a:blip r:embed="rId136"/>
                <a:stretch>
                  <a:fillRect/>
                </a:stretch>
              </p:blipFill>
              <p:spPr>
                <a:xfrm>
                  <a:off x="6241425" y="3329074"/>
                  <a:ext cx="1962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84" name="Ink 83">
                  <a:extLst>
                    <a:ext uri="{FF2B5EF4-FFF2-40B4-BE49-F238E27FC236}">
                      <a16:creationId xmlns:a16="http://schemas.microsoft.com/office/drawing/2014/main" id="{ED327EDA-570A-489F-8D1D-520EA362BD4C}"/>
                    </a:ext>
                  </a:extLst>
                </p14:cNvPr>
                <p14:cNvContentPartPr/>
                <p14:nvPr/>
              </p14:nvContentPartPr>
              <p14:xfrm>
                <a:off x="6422905" y="3171394"/>
                <a:ext cx="64800" cy="269280"/>
              </p14:xfrm>
            </p:contentPart>
          </mc:Choice>
          <mc:Fallback>
            <p:pic>
              <p:nvPicPr>
                <p:cNvPr id="84" name="Ink 83">
                  <a:extLst>
                    <a:ext uri="{FF2B5EF4-FFF2-40B4-BE49-F238E27FC236}">
                      <a16:creationId xmlns:a16="http://schemas.microsoft.com/office/drawing/2014/main" id="{ED327EDA-570A-489F-8D1D-520EA362BD4C}"/>
                    </a:ext>
                  </a:extLst>
                </p:cNvPr>
                <p:cNvPicPr/>
                <p:nvPr/>
              </p:nvPicPr>
              <p:blipFill>
                <a:blip r:embed="rId138"/>
                <a:stretch>
                  <a:fillRect/>
                </a:stretch>
              </p:blipFill>
              <p:spPr>
                <a:xfrm>
                  <a:off x="6404905" y="3153394"/>
                  <a:ext cx="10044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85" name="Ink 84">
                  <a:extLst>
                    <a:ext uri="{FF2B5EF4-FFF2-40B4-BE49-F238E27FC236}">
                      <a16:creationId xmlns:a16="http://schemas.microsoft.com/office/drawing/2014/main" id="{C0C74B82-DF47-4533-AD4D-2D4E931FEBC3}"/>
                    </a:ext>
                  </a:extLst>
                </p14:cNvPr>
                <p14:cNvContentPartPr/>
                <p14:nvPr/>
              </p14:nvContentPartPr>
              <p14:xfrm>
                <a:off x="6385465" y="3127834"/>
                <a:ext cx="360720" cy="191520"/>
              </p14:xfrm>
            </p:contentPart>
          </mc:Choice>
          <mc:Fallback>
            <p:pic>
              <p:nvPicPr>
                <p:cNvPr id="85" name="Ink 84">
                  <a:extLst>
                    <a:ext uri="{FF2B5EF4-FFF2-40B4-BE49-F238E27FC236}">
                      <a16:creationId xmlns:a16="http://schemas.microsoft.com/office/drawing/2014/main" id="{C0C74B82-DF47-4533-AD4D-2D4E931FEBC3}"/>
                    </a:ext>
                  </a:extLst>
                </p:cNvPr>
                <p:cNvPicPr/>
                <p:nvPr/>
              </p:nvPicPr>
              <p:blipFill>
                <a:blip r:embed="rId140"/>
                <a:stretch>
                  <a:fillRect/>
                </a:stretch>
              </p:blipFill>
              <p:spPr>
                <a:xfrm>
                  <a:off x="6367465" y="3109834"/>
                  <a:ext cx="39636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86" name="Ink 85">
                  <a:extLst>
                    <a:ext uri="{FF2B5EF4-FFF2-40B4-BE49-F238E27FC236}">
                      <a16:creationId xmlns:a16="http://schemas.microsoft.com/office/drawing/2014/main" id="{83E92619-2C24-43AE-9390-DD22866ACCBA}"/>
                    </a:ext>
                  </a:extLst>
                </p14:cNvPr>
                <p14:cNvContentPartPr/>
                <p14:nvPr/>
              </p14:nvContentPartPr>
              <p14:xfrm>
                <a:off x="6817825" y="2703394"/>
                <a:ext cx="253080" cy="464760"/>
              </p14:xfrm>
            </p:contentPart>
          </mc:Choice>
          <mc:Fallback>
            <p:pic>
              <p:nvPicPr>
                <p:cNvPr id="86" name="Ink 85">
                  <a:extLst>
                    <a:ext uri="{FF2B5EF4-FFF2-40B4-BE49-F238E27FC236}">
                      <a16:creationId xmlns:a16="http://schemas.microsoft.com/office/drawing/2014/main" id="{83E92619-2C24-43AE-9390-DD22866ACCBA}"/>
                    </a:ext>
                  </a:extLst>
                </p:cNvPr>
                <p:cNvPicPr/>
                <p:nvPr/>
              </p:nvPicPr>
              <p:blipFill>
                <a:blip r:embed="rId142"/>
                <a:stretch>
                  <a:fillRect/>
                </a:stretch>
              </p:blipFill>
              <p:spPr>
                <a:xfrm>
                  <a:off x="6799825" y="2685394"/>
                  <a:ext cx="288720" cy="50040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87" name="Ink 86">
                  <a:extLst>
                    <a:ext uri="{FF2B5EF4-FFF2-40B4-BE49-F238E27FC236}">
                      <a16:creationId xmlns:a16="http://schemas.microsoft.com/office/drawing/2014/main" id="{EDFD818A-53A1-4628-91CC-2728C46E53DE}"/>
                    </a:ext>
                  </a:extLst>
                </p14:cNvPr>
                <p14:cNvContentPartPr/>
                <p14:nvPr/>
              </p14:nvContentPartPr>
              <p14:xfrm>
                <a:off x="6256225" y="3712114"/>
                <a:ext cx="178560" cy="232200"/>
              </p14:xfrm>
            </p:contentPart>
          </mc:Choice>
          <mc:Fallback>
            <p:pic>
              <p:nvPicPr>
                <p:cNvPr id="87" name="Ink 86">
                  <a:extLst>
                    <a:ext uri="{FF2B5EF4-FFF2-40B4-BE49-F238E27FC236}">
                      <a16:creationId xmlns:a16="http://schemas.microsoft.com/office/drawing/2014/main" id="{EDFD818A-53A1-4628-91CC-2728C46E53DE}"/>
                    </a:ext>
                  </a:extLst>
                </p:cNvPr>
                <p:cNvPicPr/>
                <p:nvPr/>
              </p:nvPicPr>
              <p:blipFill>
                <a:blip r:embed="rId144"/>
                <a:stretch>
                  <a:fillRect/>
                </a:stretch>
              </p:blipFill>
              <p:spPr>
                <a:xfrm>
                  <a:off x="6238225" y="3694114"/>
                  <a:ext cx="21420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88" name="Ink 87">
                  <a:extLst>
                    <a:ext uri="{FF2B5EF4-FFF2-40B4-BE49-F238E27FC236}">
                      <a16:creationId xmlns:a16="http://schemas.microsoft.com/office/drawing/2014/main" id="{78F3F97E-1754-4A9F-95B3-B9975EC78145}"/>
                    </a:ext>
                  </a:extLst>
                </p14:cNvPr>
                <p14:cNvContentPartPr/>
                <p14:nvPr/>
              </p14:nvContentPartPr>
              <p14:xfrm>
                <a:off x="6426865" y="3662074"/>
                <a:ext cx="144360" cy="148680"/>
              </p14:xfrm>
            </p:contentPart>
          </mc:Choice>
          <mc:Fallback>
            <p:pic>
              <p:nvPicPr>
                <p:cNvPr id="88" name="Ink 87">
                  <a:extLst>
                    <a:ext uri="{FF2B5EF4-FFF2-40B4-BE49-F238E27FC236}">
                      <a16:creationId xmlns:a16="http://schemas.microsoft.com/office/drawing/2014/main" id="{78F3F97E-1754-4A9F-95B3-B9975EC78145}"/>
                    </a:ext>
                  </a:extLst>
                </p:cNvPr>
                <p:cNvPicPr/>
                <p:nvPr/>
              </p:nvPicPr>
              <p:blipFill>
                <a:blip r:embed="rId146"/>
                <a:stretch>
                  <a:fillRect/>
                </a:stretch>
              </p:blipFill>
              <p:spPr>
                <a:xfrm>
                  <a:off x="6408865" y="3644117"/>
                  <a:ext cx="180000" cy="184234"/>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89" name="Ink 88">
                  <a:extLst>
                    <a:ext uri="{FF2B5EF4-FFF2-40B4-BE49-F238E27FC236}">
                      <a16:creationId xmlns:a16="http://schemas.microsoft.com/office/drawing/2014/main" id="{3760D239-41B6-457F-A630-78A6113AE541}"/>
                    </a:ext>
                  </a:extLst>
                </p14:cNvPr>
                <p14:cNvContentPartPr/>
                <p14:nvPr/>
              </p14:nvContentPartPr>
              <p14:xfrm>
                <a:off x="6545665" y="3344554"/>
                <a:ext cx="521640" cy="350640"/>
              </p14:xfrm>
            </p:contentPart>
          </mc:Choice>
          <mc:Fallback>
            <p:pic>
              <p:nvPicPr>
                <p:cNvPr id="89" name="Ink 88">
                  <a:extLst>
                    <a:ext uri="{FF2B5EF4-FFF2-40B4-BE49-F238E27FC236}">
                      <a16:creationId xmlns:a16="http://schemas.microsoft.com/office/drawing/2014/main" id="{3760D239-41B6-457F-A630-78A6113AE541}"/>
                    </a:ext>
                  </a:extLst>
                </p:cNvPr>
                <p:cNvPicPr/>
                <p:nvPr/>
              </p:nvPicPr>
              <p:blipFill>
                <a:blip r:embed="rId148"/>
                <a:stretch>
                  <a:fillRect/>
                </a:stretch>
              </p:blipFill>
              <p:spPr>
                <a:xfrm>
                  <a:off x="6527665" y="3326554"/>
                  <a:ext cx="55728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90" name="Ink 89">
                  <a:extLst>
                    <a:ext uri="{FF2B5EF4-FFF2-40B4-BE49-F238E27FC236}">
                      <a16:creationId xmlns:a16="http://schemas.microsoft.com/office/drawing/2014/main" id="{6D443B44-BBCE-4D6B-9B53-E64576D62F97}"/>
                    </a:ext>
                  </a:extLst>
                </p14:cNvPr>
                <p14:cNvContentPartPr/>
                <p14:nvPr/>
              </p14:nvContentPartPr>
              <p14:xfrm>
                <a:off x="7037785" y="3133234"/>
                <a:ext cx="93600" cy="194040"/>
              </p14:xfrm>
            </p:contentPart>
          </mc:Choice>
          <mc:Fallback>
            <p:pic>
              <p:nvPicPr>
                <p:cNvPr id="90" name="Ink 89">
                  <a:extLst>
                    <a:ext uri="{FF2B5EF4-FFF2-40B4-BE49-F238E27FC236}">
                      <a16:creationId xmlns:a16="http://schemas.microsoft.com/office/drawing/2014/main" id="{6D443B44-BBCE-4D6B-9B53-E64576D62F97}"/>
                    </a:ext>
                  </a:extLst>
                </p:cNvPr>
                <p:cNvPicPr/>
                <p:nvPr/>
              </p:nvPicPr>
              <p:blipFill>
                <a:blip r:embed="rId150"/>
                <a:stretch>
                  <a:fillRect/>
                </a:stretch>
              </p:blipFill>
              <p:spPr>
                <a:xfrm>
                  <a:off x="7019785" y="3115234"/>
                  <a:ext cx="12924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91" name="Ink 90">
                  <a:extLst>
                    <a:ext uri="{FF2B5EF4-FFF2-40B4-BE49-F238E27FC236}">
                      <a16:creationId xmlns:a16="http://schemas.microsoft.com/office/drawing/2014/main" id="{93459B8B-311F-48C1-901A-B6C0F1333D98}"/>
                    </a:ext>
                  </a:extLst>
                </p14:cNvPr>
                <p14:cNvContentPartPr/>
                <p14:nvPr/>
              </p14:nvContentPartPr>
              <p14:xfrm>
                <a:off x="6984865" y="3010474"/>
                <a:ext cx="421920" cy="284400"/>
              </p14:xfrm>
            </p:contentPart>
          </mc:Choice>
          <mc:Fallback>
            <p:pic>
              <p:nvPicPr>
                <p:cNvPr id="91" name="Ink 90">
                  <a:extLst>
                    <a:ext uri="{FF2B5EF4-FFF2-40B4-BE49-F238E27FC236}">
                      <a16:creationId xmlns:a16="http://schemas.microsoft.com/office/drawing/2014/main" id="{93459B8B-311F-48C1-901A-B6C0F1333D98}"/>
                    </a:ext>
                  </a:extLst>
                </p:cNvPr>
                <p:cNvPicPr/>
                <p:nvPr/>
              </p:nvPicPr>
              <p:blipFill>
                <a:blip r:embed="rId152"/>
                <a:stretch>
                  <a:fillRect/>
                </a:stretch>
              </p:blipFill>
              <p:spPr>
                <a:xfrm>
                  <a:off x="6966850" y="2992474"/>
                  <a:ext cx="45759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92" name="Ink 91">
                  <a:extLst>
                    <a:ext uri="{FF2B5EF4-FFF2-40B4-BE49-F238E27FC236}">
                      <a16:creationId xmlns:a16="http://schemas.microsoft.com/office/drawing/2014/main" id="{60BF14F4-FD2A-44E9-9A91-145FC9C584C3}"/>
                    </a:ext>
                  </a:extLst>
                </p14:cNvPr>
                <p14:cNvContentPartPr/>
                <p14:nvPr/>
              </p14:nvContentPartPr>
              <p14:xfrm>
                <a:off x="7416145" y="2828674"/>
                <a:ext cx="79200" cy="209880"/>
              </p14:xfrm>
            </p:contentPart>
          </mc:Choice>
          <mc:Fallback>
            <p:pic>
              <p:nvPicPr>
                <p:cNvPr id="92" name="Ink 91">
                  <a:extLst>
                    <a:ext uri="{FF2B5EF4-FFF2-40B4-BE49-F238E27FC236}">
                      <a16:creationId xmlns:a16="http://schemas.microsoft.com/office/drawing/2014/main" id="{60BF14F4-FD2A-44E9-9A91-145FC9C584C3}"/>
                    </a:ext>
                  </a:extLst>
                </p:cNvPr>
                <p:cNvPicPr/>
                <p:nvPr/>
              </p:nvPicPr>
              <p:blipFill>
                <a:blip r:embed="rId154"/>
                <a:stretch>
                  <a:fillRect/>
                </a:stretch>
              </p:blipFill>
              <p:spPr>
                <a:xfrm>
                  <a:off x="7398145" y="2810674"/>
                  <a:ext cx="11484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93" name="Ink 92">
                  <a:extLst>
                    <a:ext uri="{FF2B5EF4-FFF2-40B4-BE49-F238E27FC236}">
                      <a16:creationId xmlns:a16="http://schemas.microsoft.com/office/drawing/2014/main" id="{FEADF398-3B06-4B07-9A41-67FFAB9CC235}"/>
                    </a:ext>
                  </a:extLst>
                </p14:cNvPr>
                <p14:cNvContentPartPr/>
                <p14:nvPr/>
              </p14:nvContentPartPr>
              <p14:xfrm>
                <a:off x="7532425" y="2652994"/>
                <a:ext cx="393480" cy="340920"/>
              </p14:xfrm>
            </p:contentPart>
          </mc:Choice>
          <mc:Fallback>
            <p:pic>
              <p:nvPicPr>
                <p:cNvPr id="93" name="Ink 92">
                  <a:extLst>
                    <a:ext uri="{FF2B5EF4-FFF2-40B4-BE49-F238E27FC236}">
                      <a16:creationId xmlns:a16="http://schemas.microsoft.com/office/drawing/2014/main" id="{FEADF398-3B06-4B07-9A41-67FFAB9CC235}"/>
                    </a:ext>
                  </a:extLst>
                </p:cNvPr>
                <p:cNvPicPr/>
                <p:nvPr/>
              </p:nvPicPr>
              <p:blipFill>
                <a:blip r:embed="rId156"/>
                <a:stretch>
                  <a:fillRect/>
                </a:stretch>
              </p:blipFill>
              <p:spPr>
                <a:xfrm>
                  <a:off x="7514441" y="2634994"/>
                  <a:ext cx="429087"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94" name="Ink 93">
                  <a:extLst>
                    <a:ext uri="{FF2B5EF4-FFF2-40B4-BE49-F238E27FC236}">
                      <a16:creationId xmlns:a16="http://schemas.microsoft.com/office/drawing/2014/main" id="{2162EA7D-608C-497D-A081-2CB0BEFC55A7}"/>
                    </a:ext>
                  </a:extLst>
                </p14:cNvPr>
                <p14:cNvContentPartPr/>
                <p14:nvPr/>
              </p14:nvContentPartPr>
              <p14:xfrm>
                <a:off x="6589225" y="3849994"/>
                <a:ext cx="176760" cy="178920"/>
              </p14:xfrm>
            </p:contentPart>
          </mc:Choice>
          <mc:Fallback>
            <p:pic>
              <p:nvPicPr>
                <p:cNvPr id="94" name="Ink 93">
                  <a:extLst>
                    <a:ext uri="{FF2B5EF4-FFF2-40B4-BE49-F238E27FC236}">
                      <a16:creationId xmlns:a16="http://schemas.microsoft.com/office/drawing/2014/main" id="{2162EA7D-608C-497D-A081-2CB0BEFC55A7}"/>
                    </a:ext>
                  </a:extLst>
                </p:cNvPr>
                <p:cNvPicPr/>
                <p:nvPr/>
              </p:nvPicPr>
              <p:blipFill>
                <a:blip r:embed="rId158"/>
                <a:stretch>
                  <a:fillRect/>
                </a:stretch>
              </p:blipFill>
              <p:spPr>
                <a:xfrm>
                  <a:off x="6571225" y="3831994"/>
                  <a:ext cx="21240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95" name="Ink 94">
                  <a:extLst>
                    <a:ext uri="{FF2B5EF4-FFF2-40B4-BE49-F238E27FC236}">
                      <a16:creationId xmlns:a16="http://schemas.microsoft.com/office/drawing/2014/main" id="{8684B6E1-0317-4192-9D00-4BF2CD24F55E}"/>
                    </a:ext>
                  </a:extLst>
                </p14:cNvPr>
                <p14:cNvContentPartPr/>
                <p14:nvPr/>
              </p14:nvContentPartPr>
              <p14:xfrm>
                <a:off x="6757345" y="3733354"/>
                <a:ext cx="292320" cy="161640"/>
              </p14:xfrm>
            </p:contentPart>
          </mc:Choice>
          <mc:Fallback>
            <p:pic>
              <p:nvPicPr>
                <p:cNvPr id="95" name="Ink 94">
                  <a:extLst>
                    <a:ext uri="{FF2B5EF4-FFF2-40B4-BE49-F238E27FC236}">
                      <a16:creationId xmlns:a16="http://schemas.microsoft.com/office/drawing/2014/main" id="{8684B6E1-0317-4192-9D00-4BF2CD24F55E}"/>
                    </a:ext>
                  </a:extLst>
                </p:cNvPr>
                <p:cNvPicPr/>
                <p:nvPr/>
              </p:nvPicPr>
              <p:blipFill>
                <a:blip r:embed="rId160"/>
                <a:stretch>
                  <a:fillRect/>
                </a:stretch>
              </p:blipFill>
              <p:spPr>
                <a:xfrm>
                  <a:off x="6739345" y="3715354"/>
                  <a:ext cx="32796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96" name="Ink 95">
                  <a:extLst>
                    <a:ext uri="{FF2B5EF4-FFF2-40B4-BE49-F238E27FC236}">
                      <a16:creationId xmlns:a16="http://schemas.microsoft.com/office/drawing/2014/main" id="{B716E0E5-6B6F-4FCA-ABE9-61D9EBDB07B4}"/>
                    </a:ext>
                  </a:extLst>
                </p14:cNvPr>
                <p14:cNvContentPartPr/>
                <p14:nvPr/>
              </p14:nvContentPartPr>
              <p14:xfrm>
                <a:off x="7083505" y="3488914"/>
                <a:ext cx="123480" cy="164520"/>
              </p14:xfrm>
            </p:contentPart>
          </mc:Choice>
          <mc:Fallback>
            <p:pic>
              <p:nvPicPr>
                <p:cNvPr id="96" name="Ink 95">
                  <a:extLst>
                    <a:ext uri="{FF2B5EF4-FFF2-40B4-BE49-F238E27FC236}">
                      <a16:creationId xmlns:a16="http://schemas.microsoft.com/office/drawing/2014/main" id="{B716E0E5-6B6F-4FCA-ABE9-61D9EBDB07B4}"/>
                    </a:ext>
                  </a:extLst>
                </p:cNvPr>
                <p:cNvPicPr/>
                <p:nvPr/>
              </p:nvPicPr>
              <p:blipFill>
                <a:blip r:embed="rId162"/>
                <a:stretch>
                  <a:fillRect/>
                </a:stretch>
              </p:blipFill>
              <p:spPr>
                <a:xfrm>
                  <a:off x="7065452" y="3470914"/>
                  <a:ext cx="159224"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97" name="Ink 96">
                  <a:extLst>
                    <a:ext uri="{FF2B5EF4-FFF2-40B4-BE49-F238E27FC236}">
                      <a16:creationId xmlns:a16="http://schemas.microsoft.com/office/drawing/2014/main" id="{B78EAFB9-E54F-43B3-8597-63292B7203B8}"/>
                    </a:ext>
                  </a:extLst>
                </p14:cNvPr>
                <p14:cNvContentPartPr/>
                <p14:nvPr/>
              </p14:nvContentPartPr>
              <p14:xfrm>
                <a:off x="7075225" y="3530674"/>
                <a:ext cx="177120" cy="82080"/>
              </p14:xfrm>
            </p:contentPart>
          </mc:Choice>
          <mc:Fallback>
            <p:pic>
              <p:nvPicPr>
                <p:cNvPr id="97" name="Ink 96">
                  <a:extLst>
                    <a:ext uri="{FF2B5EF4-FFF2-40B4-BE49-F238E27FC236}">
                      <a16:creationId xmlns:a16="http://schemas.microsoft.com/office/drawing/2014/main" id="{B78EAFB9-E54F-43B3-8597-63292B7203B8}"/>
                    </a:ext>
                  </a:extLst>
                </p:cNvPr>
                <p:cNvPicPr/>
                <p:nvPr/>
              </p:nvPicPr>
              <p:blipFill>
                <a:blip r:embed="rId164"/>
                <a:stretch>
                  <a:fillRect/>
                </a:stretch>
              </p:blipFill>
              <p:spPr>
                <a:xfrm>
                  <a:off x="7057225" y="3512674"/>
                  <a:ext cx="21276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98" name="Ink 97">
                  <a:extLst>
                    <a:ext uri="{FF2B5EF4-FFF2-40B4-BE49-F238E27FC236}">
                      <a16:creationId xmlns:a16="http://schemas.microsoft.com/office/drawing/2014/main" id="{F9987E70-CAE1-4AB6-82E1-AC49C44DFC56}"/>
                    </a:ext>
                  </a:extLst>
                </p14:cNvPr>
                <p14:cNvContentPartPr/>
                <p14:nvPr/>
              </p14:nvContentPartPr>
              <p14:xfrm>
                <a:off x="7974145" y="5303674"/>
                <a:ext cx="259920" cy="232920"/>
              </p14:xfrm>
            </p:contentPart>
          </mc:Choice>
          <mc:Fallback>
            <p:pic>
              <p:nvPicPr>
                <p:cNvPr id="98" name="Ink 97">
                  <a:extLst>
                    <a:ext uri="{FF2B5EF4-FFF2-40B4-BE49-F238E27FC236}">
                      <a16:creationId xmlns:a16="http://schemas.microsoft.com/office/drawing/2014/main" id="{F9987E70-CAE1-4AB6-82E1-AC49C44DFC56}"/>
                    </a:ext>
                  </a:extLst>
                </p:cNvPr>
                <p:cNvPicPr/>
                <p:nvPr/>
              </p:nvPicPr>
              <p:blipFill>
                <a:blip r:embed="rId166"/>
                <a:stretch>
                  <a:fillRect/>
                </a:stretch>
              </p:blipFill>
              <p:spPr>
                <a:xfrm>
                  <a:off x="7956120" y="5285674"/>
                  <a:ext cx="295609"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99" name="Ink 98">
                  <a:extLst>
                    <a:ext uri="{FF2B5EF4-FFF2-40B4-BE49-F238E27FC236}">
                      <a16:creationId xmlns:a16="http://schemas.microsoft.com/office/drawing/2014/main" id="{4F61F850-4BE3-467B-8958-0164E1896377}"/>
                    </a:ext>
                  </a:extLst>
                </p14:cNvPr>
                <p14:cNvContentPartPr/>
                <p14:nvPr/>
              </p14:nvContentPartPr>
              <p14:xfrm>
                <a:off x="8093305" y="4259314"/>
                <a:ext cx="40320" cy="1232640"/>
              </p14:xfrm>
            </p:contentPart>
          </mc:Choice>
          <mc:Fallback>
            <p:pic>
              <p:nvPicPr>
                <p:cNvPr id="99" name="Ink 98">
                  <a:extLst>
                    <a:ext uri="{FF2B5EF4-FFF2-40B4-BE49-F238E27FC236}">
                      <a16:creationId xmlns:a16="http://schemas.microsoft.com/office/drawing/2014/main" id="{4F61F850-4BE3-467B-8958-0164E1896377}"/>
                    </a:ext>
                  </a:extLst>
                </p:cNvPr>
                <p:cNvPicPr/>
                <p:nvPr/>
              </p:nvPicPr>
              <p:blipFill>
                <a:blip r:embed="rId168"/>
                <a:stretch>
                  <a:fillRect/>
                </a:stretch>
              </p:blipFill>
              <p:spPr>
                <a:xfrm>
                  <a:off x="8075305" y="4241314"/>
                  <a:ext cx="75960" cy="126828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02" name="Ink 101">
                  <a:extLst>
                    <a:ext uri="{FF2B5EF4-FFF2-40B4-BE49-F238E27FC236}">
                      <a16:creationId xmlns:a16="http://schemas.microsoft.com/office/drawing/2014/main" id="{4CF20E83-2011-4680-9EEC-7D5CCA28562F}"/>
                    </a:ext>
                  </a:extLst>
                </p14:cNvPr>
                <p14:cNvContentPartPr/>
                <p14:nvPr/>
              </p14:nvContentPartPr>
              <p14:xfrm>
                <a:off x="7569865" y="3497194"/>
                <a:ext cx="279000" cy="319680"/>
              </p14:xfrm>
            </p:contentPart>
          </mc:Choice>
          <mc:Fallback>
            <p:pic>
              <p:nvPicPr>
                <p:cNvPr id="102" name="Ink 101">
                  <a:extLst>
                    <a:ext uri="{FF2B5EF4-FFF2-40B4-BE49-F238E27FC236}">
                      <a16:creationId xmlns:a16="http://schemas.microsoft.com/office/drawing/2014/main" id="{4CF20E83-2011-4680-9EEC-7D5CCA28562F}"/>
                    </a:ext>
                  </a:extLst>
                </p:cNvPr>
                <p:cNvPicPr/>
                <p:nvPr/>
              </p:nvPicPr>
              <p:blipFill>
                <a:blip r:embed="rId170"/>
                <a:stretch>
                  <a:fillRect/>
                </a:stretch>
              </p:blipFill>
              <p:spPr>
                <a:xfrm>
                  <a:off x="7551865" y="3479174"/>
                  <a:ext cx="314640" cy="35536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03" name="Ink 102">
                  <a:extLst>
                    <a:ext uri="{FF2B5EF4-FFF2-40B4-BE49-F238E27FC236}">
                      <a16:creationId xmlns:a16="http://schemas.microsoft.com/office/drawing/2014/main" id="{9D798B5C-255C-4270-9CEC-74C665399CC3}"/>
                    </a:ext>
                  </a:extLst>
                </p14:cNvPr>
                <p14:cNvContentPartPr/>
                <p14:nvPr/>
              </p14:nvContentPartPr>
              <p14:xfrm>
                <a:off x="7896385" y="3410434"/>
                <a:ext cx="228240" cy="174240"/>
              </p14:xfrm>
            </p:contentPart>
          </mc:Choice>
          <mc:Fallback>
            <p:pic>
              <p:nvPicPr>
                <p:cNvPr id="103" name="Ink 102">
                  <a:extLst>
                    <a:ext uri="{FF2B5EF4-FFF2-40B4-BE49-F238E27FC236}">
                      <a16:creationId xmlns:a16="http://schemas.microsoft.com/office/drawing/2014/main" id="{9D798B5C-255C-4270-9CEC-74C665399CC3}"/>
                    </a:ext>
                  </a:extLst>
                </p:cNvPr>
                <p:cNvPicPr/>
                <p:nvPr/>
              </p:nvPicPr>
              <p:blipFill>
                <a:blip r:embed="rId172"/>
                <a:stretch>
                  <a:fillRect/>
                </a:stretch>
              </p:blipFill>
              <p:spPr>
                <a:xfrm>
                  <a:off x="7878385" y="3392434"/>
                  <a:ext cx="26388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04" name="Ink 103">
                  <a:extLst>
                    <a:ext uri="{FF2B5EF4-FFF2-40B4-BE49-F238E27FC236}">
                      <a16:creationId xmlns:a16="http://schemas.microsoft.com/office/drawing/2014/main" id="{92D2BBE5-B31A-4C47-B450-A8C3FBAF9E65}"/>
                    </a:ext>
                  </a:extLst>
                </p14:cNvPr>
                <p14:cNvContentPartPr/>
                <p14:nvPr/>
              </p14:nvContentPartPr>
              <p14:xfrm>
                <a:off x="8154145" y="3284074"/>
                <a:ext cx="217800" cy="203040"/>
              </p14:xfrm>
            </p:contentPart>
          </mc:Choice>
          <mc:Fallback>
            <p:pic>
              <p:nvPicPr>
                <p:cNvPr id="104" name="Ink 103">
                  <a:extLst>
                    <a:ext uri="{FF2B5EF4-FFF2-40B4-BE49-F238E27FC236}">
                      <a16:creationId xmlns:a16="http://schemas.microsoft.com/office/drawing/2014/main" id="{92D2BBE5-B31A-4C47-B450-A8C3FBAF9E65}"/>
                    </a:ext>
                  </a:extLst>
                </p:cNvPr>
                <p:cNvPicPr/>
                <p:nvPr/>
              </p:nvPicPr>
              <p:blipFill>
                <a:blip r:embed="rId174"/>
                <a:stretch>
                  <a:fillRect/>
                </a:stretch>
              </p:blipFill>
              <p:spPr>
                <a:xfrm>
                  <a:off x="8136175" y="3266074"/>
                  <a:ext cx="253381"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05" name="Ink 104">
                  <a:extLst>
                    <a:ext uri="{FF2B5EF4-FFF2-40B4-BE49-F238E27FC236}">
                      <a16:creationId xmlns:a16="http://schemas.microsoft.com/office/drawing/2014/main" id="{2BEA5FDE-EAB7-46A1-8E0C-182C0017E2E1}"/>
                    </a:ext>
                  </a:extLst>
                </p14:cNvPr>
                <p14:cNvContentPartPr/>
                <p14:nvPr/>
              </p14:nvContentPartPr>
              <p14:xfrm>
                <a:off x="8400745" y="3063034"/>
                <a:ext cx="153000" cy="207360"/>
              </p14:xfrm>
            </p:contentPart>
          </mc:Choice>
          <mc:Fallback>
            <p:pic>
              <p:nvPicPr>
                <p:cNvPr id="105" name="Ink 104">
                  <a:extLst>
                    <a:ext uri="{FF2B5EF4-FFF2-40B4-BE49-F238E27FC236}">
                      <a16:creationId xmlns:a16="http://schemas.microsoft.com/office/drawing/2014/main" id="{2BEA5FDE-EAB7-46A1-8E0C-182C0017E2E1}"/>
                    </a:ext>
                  </a:extLst>
                </p:cNvPr>
                <p:cNvPicPr/>
                <p:nvPr/>
              </p:nvPicPr>
              <p:blipFill>
                <a:blip r:embed="rId176"/>
                <a:stretch>
                  <a:fillRect/>
                </a:stretch>
              </p:blipFill>
              <p:spPr>
                <a:xfrm>
                  <a:off x="8382745" y="3045034"/>
                  <a:ext cx="18864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06" name="Ink 105">
                  <a:extLst>
                    <a:ext uri="{FF2B5EF4-FFF2-40B4-BE49-F238E27FC236}">
                      <a16:creationId xmlns:a16="http://schemas.microsoft.com/office/drawing/2014/main" id="{B3FF560C-B015-4FD7-8454-C95B0AA4E2F0}"/>
                    </a:ext>
                  </a:extLst>
                </p14:cNvPr>
                <p14:cNvContentPartPr/>
                <p14:nvPr/>
              </p14:nvContentPartPr>
              <p14:xfrm>
                <a:off x="8690905" y="2817874"/>
                <a:ext cx="249480" cy="255960"/>
              </p14:xfrm>
            </p:contentPart>
          </mc:Choice>
          <mc:Fallback>
            <p:pic>
              <p:nvPicPr>
                <p:cNvPr id="106" name="Ink 105">
                  <a:extLst>
                    <a:ext uri="{FF2B5EF4-FFF2-40B4-BE49-F238E27FC236}">
                      <a16:creationId xmlns:a16="http://schemas.microsoft.com/office/drawing/2014/main" id="{B3FF560C-B015-4FD7-8454-C95B0AA4E2F0}"/>
                    </a:ext>
                  </a:extLst>
                </p:cNvPr>
                <p:cNvPicPr/>
                <p:nvPr/>
              </p:nvPicPr>
              <p:blipFill>
                <a:blip r:embed="rId178"/>
                <a:stretch>
                  <a:fillRect/>
                </a:stretch>
              </p:blipFill>
              <p:spPr>
                <a:xfrm>
                  <a:off x="8672905" y="2799874"/>
                  <a:ext cx="28512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07" name="Ink 106">
                  <a:extLst>
                    <a:ext uri="{FF2B5EF4-FFF2-40B4-BE49-F238E27FC236}">
                      <a16:creationId xmlns:a16="http://schemas.microsoft.com/office/drawing/2014/main" id="{B5CC7082-2C45-4238-A46C-750101CD8D32}"/>
                    </a:ext>
                  </a:extLst>
                </p14:cNvPr>
                <p14:cNvContentPartPr/>
                <p14:nvPr/>
              </p14:nvContentPartPr>
              <p14:xfrm>
                <a:off x="8987545" y="2762074"/>
                <a:ext cx="208800" cy="156600"/>
              </p14:xfrm>
            </p:contentPart>
          </mc:Choice>
          <mc:Fallback>
            <p:pic>
              <p:nvPicPr>
                <p:cNvPr id="107" name="Ink 106">
                  <a:extLst>
                    <a:ext uri="{FF2B5EF4-FFF2-40B4-BE49-F238E27FC236}">
                      <a16:creationId xmlns:a16="http://schemas.microsoft.com/office/drawing/2014/main" id="{B5CC7082-2C45-4238-A46C-750101CD8D32}"/>
                    </a:ext>
                  </a:extLst>
                </p:cNvPr>
                <p:cNvPicPr/>
                <p:nvPr/>
              </p:nvPicPr>
              <p:blipFill>
                <a:blip r:embed="rId180"/>
                <a:stretch>
                  <a:fillRect/>
                </a:stretch>
              </p:blipFill>
              <p:spPr>
                <a:xfrm>
                  <a:off x="8969576" y="2744074"/>
                  <a:ext cx="244379"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08" name="Ink 107">
                  <a:extLst>
                    <a:ext uri="{FF2B5EF4-FFF2-40B4-BE49-F238E27FC236}">
                      <a16:creationId xmlns:a16="http://schemas.microsoft.com/office/drawing/2014/main" id="{C89481AD-722B-4845-9873-6449E54B66FA}"/>
                    </a:ext>
                  </a:extLst>
                </p14:cNvPr>
                <p14:cNvContentPartPr/>
                <p14:nvPr/>
              </p14:nvContentPartPr>
              <p14:xfrm>
                <a:off x="9203185" y="2499274"/>
                <a:ext cx="223920" cy="316440"/>
              </p14:xfrm>
            </p:contentPart>
          </mc:Choice>
          <mc:Fallback>
            <p:pic>
              <p:nvPicPr>
                <p:cNvPr id="108" name="Ink 107">
                  <a:extLst>
                    <a:ext uri="{FF2B5EF4-FFF2-40B4-BE49-F238E27FC236}">
                      <a16:creationId xmlns:a16="http://schemas.microsoft.com/office/drawing/2014/main" id="{C89481AD-722B-4845-9873-6449E54B66FA}"/>
                    </a:ext>
                  </a:extLst>
                </p:cNvPr>
                <p:cNvPicPr/>
                <p:nvPr/>
              </p:nvPicPr>
              <p:blipFill>
                <a:blip r:embed="rId182"/>
                <a:stretch>
                  <a:fillRect/>
                </a:stretch>
              </p:blipFill>
              <p:spPr>
                <a:xfrm>
                  <a:off x="9185214" y="2481274"/>
                  <a:ext cx="259503"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09" name="Ink 108">
                  <a:extLst>
                    <a:ext uri="{FF2B5EF4-FFF2-40B4-BE49-F238E27FC236}">
                      <a16:creationId xmlns:a16="http://schemas.microsoft.com/office/drawing/2014/main" id="{9D4B7BF0-F84E-4449-9019-7CFD52B62EE6}"/>
                    </a:ext>
                  </a:extLst>
                </p14:cNvPr>
                <p14:cNvContentPartPr/>
                <p14:nvPr/>
              </p14:nvContentPartPr>
              <p14:xfrm>
                <a:off x="9392905" y="2477314"/>
                <a:ext cx="234360" cy="171000"/>
              </p14:xfrm>
            </p:contentPart>
          </mc:Choice>
          <mc:Fallback>
            <p:pic>
              <p:nvPicPr>
                <p:cNvPr id="109" name="Ink 108">
                  <a:extLst>
                    <a:ext uri="{FF2B5EF4-FFF2-40B4-BE49-F238E27FC236}">
                      <a16:creationId xmlns:a16="http://schemas.microsoft.com/office/drawing/2014/main" id="{9D4B7BF0-F84E-4449-9019-7CFD52B62EE6}"/>
                    </a:ext>
                  </a:extLst>
                </p:cNvPr>
                <p:cNvPicPr/>
                <p:nvPr/>
              </p:nvPicPr>
              <p:blipFill>
                <a:blip r:embed="rId184"/>
                <a:stretch>
                  <a:fillRect/>
                </a:stretch>
              </p:blipFill>
              <p:spPr>
                <a:xfrm>
                  <a:off x="9374905" y="2459314"/>
                  <a:ext cx="27000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10" name="Ink 109">
                  <a:extLst>
                    <a:ext uri="{FF2B5EF4-FFF2-40B4-BE49-F238E27FC236}">
                      <a16:creationId xmlns:a16="http://schemas.microsoft.com/office/drawing/2014/main" id="{69F40EDE-3D2F-4604-92E4-59837C213850}"/>
                    </a:ext>
                  </a:extLst>
                </p14:cNvPr>
                <p14:cNvContentPartPr/>
                <p14:nvPr/>
              </p14:nvContentPartPr>
              <p14:xfrm>
                <a:off x="7653385" y="3943954"/>
                <a:ext cx="122040" cy="254520"/>
              </p14:xfrm>
            </p:contentPart>
          </mc:Choice>
          <mc:Fallback>
            <p:pic>
              <p:nvPicPr>
                <p:cNvPr id="110" name="Ink 109">
                  <a:extLst>
                    <a:ext uri="{FF2B5EF4-FFF2-40B4-BE49-F238E27FC236}">
                      <a16:creationId xmlns:a16="http://schemas.microsoft.com/office/drawing/2014/main" id="{69F40EDE-3D2F-4604-92E4-59837C213850}"/>
                    </a:ext>
                  </a:extLst>
                </p:cNvPr>
                <p:cNvPicPr/>
                <p:nvPr/>
              </p:nvPicPr>
              <p:blipFill>
                <a:blip r:embed="rId186"/>
                <a:stretch>
                  <a:fillRect/>
                </a:stretch>
              </p:blipFill>
              <p:spPr>
                <a:xfrm>
                  <a:off x="7635385" y="3925954"/>
                  <a:ext cx="1576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11" name="Ink 110">
                  <a:extLst>
                    <a:ext uri="{FF2B5EF4-FFF2-40B4-BE49-F238E27FC236}">
                      <a16:creationId xmlns:a16="http://schemas.microsoft.com/office/drawing/2014/main" id="{D730B349-697C-45E0-8550-161C322C0F76}"/>
                    </a:ext>
                  </a:extLst>
                </p14:cNvPr>
                <p14:cNvContentPartPr/>
                <p14:nvPr/>
              </p14:nvContentPartPr>
              <p14:xfrm>
                <a:off x="7652305" y="3889234"/>
                <a:ext cx="390240" cy="194040"/>
              </p14:xfrm>
            </p:contentPart>
          </mc:Choice>
          <mc:Fallback>
            <p:pic>
              <p:nvPicPr>
                <p:cNvPr id="111" name="Ink 110">
                  <a:extLst>
                    <a:ext uri="{FF2B5EF4-FFF2-40B4-BE49-F238E27FC236}">
                      <a16:creationId xmlns:a16="http://schemas.microsoft.com/office/drawing/2014/main" id="{D730B349-697C-45E0-8550-161C322C0F76}"/>
                    </a:ext>
                  </a:extLst>
                </p:cNvPr>
                <p:cNvPicPr/>
                <p:nvPr/>
              </p:nvPicPr>
              <p:blipFill>
                <a:blip r:embed="rId188"/>
                <a:stretch>
                  <a:fillRect/>
                </a:stretch>
              </p:blipFill>
              <p:spPr>
                <a:xfrm>
                  <a:off x="7634322" y="3871267"/>
                  <a:ext cx="425847" cy="229614"/>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12" name="Ink 111">
                  <a:extLst>
                    <a:ext uri="{FF2B5EF4-FFF2-40B4-BE49-F238E27FC236}">
                      <a16:creationId xmlns:a16="http://schemas.microsoft.com/office/drawing/2014/main" id="{FF707216-22F3-40C6-B8E7-7398182D8D86}"/>
                    </a:ext>
                  </a:extLst>
                </p14:cNvPr>
                <p14:cNvContentPartPr/>
                <p14:nvPr/>
              </p14:nvContentPartPr>
              <p14:xfrm>
                <a:off x="8382385" y="3597274"/>
                <a:ext cx="151560" cy="190440"/>
              </p14:xfrm>
            </p:contentPart>
          </mc:Choice>
          <mc:Fallback>
            <p:pic>
              <p:nvPicPr>
                <p:cNvPr id="112" name="Ink 111">
                  <a:extLst>
                    <a:ext uri="{FF2B5EF4-FFF2-40B4-BE49-F238E27FC236}">
                      <a16:creationId xmlns:a16="http://schemas.microsoft.com/office/drawing/2014/main" id="{FF707216-22F3-40C6-B8E7-7398182D8D86}"/>
                    </a:ext>
                  </a:extLst>
                </p:cNvPr>
                <p:cNvPicPr/>
                <p:nvPr/>
              </p:nvPicPr>
              <p:blipFill>
                <a:blip r:embed="rId190"/>
                <a:stretch>
                  <a:fillRect/>
                </a:stretch>
              </p:blipFill>
              <p:spPr>
                <a:xfrm>
                  <a:off x="8364428" y="3579274"/>
                  <a:ext cx="187116"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13" name="Ink 112">
                  <a:extLst>
                    <a:ext uri="{FF2B5EF4-FFF2-40B4-BE49-F238E27FC236}">
                      <a16:creationId xmlns:a16="http://schemas.microsoft.com/office/drawing/2014/main" id="{312DEAA6-6336-4AED-A9FA-2391E3C2760D}"/>
                    </a:ext>
                  </a:extLst>
                </p14:cNvPr>
                <p14:cNvContentPartPr/>
                <p14:nvPr/>
              </p14:nvContentPartPr>
              <p14:xfrm>
                <a:off x="8553385" y="3444634"/>
                <a:ext cx="159480" cy="220320"/>
              </p14:xfrm>
            </p:contentPart>
          </mc:Choice>
          <mc:Fallback>
            <p:pic>
              <p:nvPicPr>
                <p:cNvPr id="113" name="Ink 112">
                  <a:extLst>
                    <a:ext uri="{FF2B5EF4-FFF2-40B4-BE49-F238E27FC236}">
                      <a16:creationId xmlns:a16="http://schemas.microsoft.com/office/drawing/2014/main" id="{312DEAA6-6336-4AED-A9FA-2391E3C2760D}"/>
                    </a:ext>
                  </a:extLst>
                </p:cNvPr>
                <p:cNvPicPr/>
                <p:nvPr/>
              </p:nvPicPr>
              <p:blipFill>
                <a:blip r:embed="rId192"/>
                <a:stretch>
                  <a:fillRect/>
                </a:stretch>
              </p:blipFill>
              <p:spPr>
                <a:xfrm>
                  <a:off x="8535385" y="3426663"/>
                  <a:ext cx="195120" cy="255902"/>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14" name="Ink 113">
                  <a:extLst>
                    <a:ext uri="{FF2B5EF4-FFF2-40B4-BE49-F238E27FC236}">
                      <a16:creationId xmlns:a16="http://schemas.microsoft.com/office/drawing/2014/main" id="{E55C6D21-89E9-4409-9437-FD70BC199697}"/>
                    </a:ext>
                  </a:extLst>
                </p14:cNvPr>
                <p14:cNvContentPartPr/>
                <p14:nvPr/>
              </p14:nvContentPartPr>
              <p14:xfrm>
                <a:off x="8766505" y="3302434"/>
                <a:ext cx="123480" cy="212760"/>
              </p14:xfrm>
            </p:contentPart>
          </mc:Choice>
          <mc:Fallback>
            <p:pic>
              <p:nvPicPr>
                <p:cNvPr id="114" name="Ink 113">
                  <a:extLst>
                    <a:ext uri="{FF2B5EF4-FFF2-40B4-BE49-F238E27FC236}">
                      <a16:creationId xmlns:a16="http://schemas.microsoft.com/office/drawing/2014/main" id="{E55C6D21-89E9-4409-9437-FD70BC199697}"/>
                    </a:ext>
                  </a:extLst>
                </p:cNvPr>
                <p:cNvPicPr/>
                <p:nvPr/>
              </p:nvPicPr>
              <p:blipFill>
                <a:blip r:embed="rId194"/>
                <a:stretch>
                  <a:fillRect/>
                </a:stretch>
              </p:blipFill>
              <p:spPr>
                <a:xfrm>
                  <a:off x="8748505" y="3284434"/>
                  <a:ext cx="1591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15" name="Ink 114">
                  <a:extLst>
                    <a:ext uri="{FF2B5EF4-FFF2-40B4-BE49-F238E27FC236}">
                      <a16:creationId xmlns:a16="http://schemas.microsoft.com/office/drawing/2014/main" id="{22BBAFB6-5E6E-4D8D-B6BC-FD95B63C8A22}"/>
                    </a:ext>
                  </a:extLst>
                </p14:cNvPr>
                <p14:cNvContentPartPr/>
                <p14:nvPr/>
              </p14:nvContentPartPr>
              <p14:xfrm>
                <a:off x="8947225" y="3273634"/>
                <a:ext cx="266400" cy="308160"/>
              </p14:xfrm>
            </p:contentPart>
          </mc:Choice>
          <mc:Fallback>
            <p:pic>
              <p:nvPicPr>
                <p:cNvPr id="115" name="Ink 114">
                  <a:extLst>
                    <a:ext uri="{FF2B5EF4-FFF2-40B4-BE49-F238E27FC236}">
                      <a16:creationId xmlns:a16="http://schemas.microsoft.com/office/drawing/2014/main" id="{22BBAFB6-5E6E-4D8D-B6BC-FD95B63C8A22}"/>
                    </a:ext>
                  </a:extLst>
                </p:cNvPr>
                <p:cNvPicPr/>
                <p:nvPr/>
              </p:nvPicPr>
              <p:blipFill>
                <a:blip r:embed="rId196"/>
                <a:stretch>
                  <a:fillRect/>
                </a:stretch>
              </p:blipFill>
              <p:spPr>
                <a:xfrm>
                  <a:off x="8929201" y="3255634"/>
                  <a:ext cx="302088"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16" name="Ink 115">
                  <a:extLst>
                    <a:ext uri="{FF2B5EF4-FFF2-40B4-BE49-F238E27FC236}">
                      <a16:creationId xmlns:a16="http://schemas.microsoft.com/office/drawing/2014/main" id="{2EE14E2D-7D70-461A-912E-F228129FB114}"/>
                    </a:ext>
                  </a:extLst>
                </p14:cNvPr>
                <p14:cNvContentPartPr/>
                <p14:nvPr/>
              </p14:nvContentPartPr>
              <p14:xfrm>
                <a:off x="9154945" y="3061954"/>
                <a:ext cx="111960" cy="216000"/>
              </p14:xfrm>
            </p:contentPart>
          </mc:Choice>
          <mc:Fallback>
            <p:pic>
              <p:nvPicPr>
                <p:cNvPr id="116" name="Ink 115">
                  <a:extLst>
                    <a:ext uri="{FF2B5EF4-FFF2-40B4-BE49-F238E27FC236}">
                      <a16:creationId xmlns:a16="http://schemas.microsoft.com/office/drawing/2014/main" id="{2EE14E2D-7D70-461A-912E-F228129FB114}"/>
                    </a:ext>
                  </a:extLst>
                </p:cNvPr>
                <p:cNvPicPr/>
                <p:nvPr/>
              </p:nvPicPr>
              <p:blipFill>
                <a:blip r:embed="rId198"/>
                <a:stretch>
                  <a:fillRect/>
                </a:stretch>
              </p:blipFill>
              <p:spPr>
                <a:xfrm>
                  <a:off x="9136945" y="3043954"/>
                  <a:ext cx="14760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17" name="Ink 116">
                  <a:extLst>
                    <a:ext uri="{FF2B5EF4-FFF2-40B4-BE49-F238E27FC236}">
                      <a16:creationId xmlns:a16="http://schemas.microsoft.com/office/drawing/2014/main" id="{11007229-DEB2-4A47-9207-8D6B5EB535B8}"/>
                    </a:ext>
                  </a:extLst>
                </p14:cNvPr>
                <p14:cNvContentPartPr/>
                <p14:nvPr/>
              </p14:nvContentPartPr>
              <p14:xfrm>
                <a:off x="9333145" y="2971954"/>
                <a:ext cx="213840" cy="212400"/>
              </p14:xfrm>
            </p:contentPart>
          </mc:Choice>
          <mc:Fallback>
            <p:pic>
              <p:nvPicPr>
                <p:cNvPr id="117" name="Ink 116">
                  <a:extLst>
                    <a:ext uri="{FF2B5EF4-FFF2-40B4-BE49-F238E27FC236}">
                      <a16:creationId xmlns:a16="http://schemas.microsoft.com/office/drawing/2014/main" id="{11007229-DEB2-4A47-9207-8D6B5EB535B8}"/>
                    </a:ext>
                  </a:extLst>
                </p:cNvPr>
                <p:cNvPicPr/>
                <p:nvPr/>
              </p:nvPicPr>
              <p:blipFill>
                <a:blip r:embed="rId200"/>
                <a:stretch>
                  <a:fillRect/>
                </a:stretch>
              </p:blipFill>
              <p:spPr>
                <a:xfrm>
                  <a:off x="9315145" y="2953954"/>
                  <a:ext cx="24948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18" name="Ink 117">
                  <a:extLst>
                    <a:ext uri="{FF2B5EF4-FFF2-40B4-BE49-F238E27FC236}">
                      <a16:creationId xmlns:a16="http://schemas.microsoft.com/office/drawing/2014/main" id="{D34DB56D-6421-4867-A89E-D18823D9623D}"/>
                    </a:ext>
                  </a:extLst>
                </p14:cNvPr>
                <p14:cNvContentPartPr/>
                <p14:nvPr/>
              </p14:nvContentPartPr>
              <p14:xfrm>
                <a:off x="9571465" y="2840194"/>
                <a:ext cx="224640" cy="164520"/>
              </p14:xfrm>
            </p:contentPart>
          </mc:Choice>
          <mc:Fallback>
            <p:pic>
              <p:nvPicPr>
                <p:cNvPr id="118" name="Ink 117">
                  <a:extLst>
                    <a:ext uri="{FF2B5EF4-FFF2-40B4-BE49-F238E27FC236}">
                      <a16:creationId xmlns:a16="http://schemas.microsoft.com/office/drawing/2014/main" id="{D34DB56D-6421-4867-A89E-D18823D9623D}"/>
                    </a:ext>
                  </a:extLst>
                </p:cNvPr>
                <p:cNvPicPr/>
                <p:nvPr/>
              </p:nvPicPr>
              <p:blipFill>
                <a:blip r:embed="rId202"/>
                <a:stretch>
                  <a:fillRect/>
                </a:stretch>
              </p:blipFill>
              <p:spPr>
                <a:xfrm>
                  <a:off x="9553465" y="2822194"/>
                  <a:ext cx="2602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19" name="Ink 118">
                  <a:extLst>
                    <a:ext uri="{FF2B5EF4-FFF2-40B4-BE49-F238E27FC236}">
                      <a16:creationId xmlns:a16="http://schemas.microsoft.com/office/drawing/2014/main" id="{C1F71845-A5FD-4A5F-81C4-6229A12A0F32}"/>
                    </a:ext>
                  </a:extLst>
                </p14:cNvPr>
                <p14:cNvContentPartPr/>
                <p14:nvPr/>
              </p14:nvContentPartPr>
              <p14:xfrm>
                <a:off x="9771265" y="2636074"/>
                <a:ext cx="172440" cy="258480"/>
              </p14:xfrm>
            </p:contentPart>
          </mc:Choice>
          <mc:Fallback>
            <p:pic>
              <p:nvPicPr>
                <p:cNvPr id="119" name="Ink 118">
                  <a:extLst>
                    <a:ext uri="{FF2B5EF4-FFF2-40B4-BE49-F238E27FC236}">
                      <a16:creationId xmlns:a16="http://schemas.microsoft.com/office/drawing/2014/main" id="{C1F71845-A5FD-4A5F-81C4-6229A12A0F32}"/>
                    </a:ext>
                  </a:extLst>
                </p:cNvPr>
                <p:cNvPicPr/>
                <p:nvPr/>
              </p:nvPicPr>
              <p:blipFill>
                <a:blip r:embed="rId204"/>
                <a:stretch>
                  <a:fillRect/>
                </a:stretch>
              </p:blipFill>
              <p:spPr>
                <a:xfrm>
                  <a:off x="9753227" y="2618049"/>
                  <a:ext cx="208155" cy="29417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20" name="Ink 119">
                  <a:extLst>
                    <a:ext uri="{FF2B5EF4-FFF2-40B4-BE49-F238E27FC236}">
                      <a16:creationId xmlns:a16="http://schemas.microsoft.com/office/drawing/2014/main" id="{F68160D0-3234-4771-86AF-38E17F06173D}"/>
                    </a:ext>
                  </a:extLst>
                </p14:cNvPr>
                <p14:cNvContentPartPr/>
                <p14:nvPr/>
              </p14:nvContentPartPr>
              <p14:xfrm>
                <a:off x="10077625" y="5235274"/>
                <a:ext cx="289440" cy="321840"/>
              </p14:xfrm>
            </p:contentPart>
          </mc:Choice>
          <mc:Fallback>
            <p:pic>
              <p:nvPicPr>
                <p:cNvPr id="120" name="Ink 119">
                  <a:extLst>
                    <a:ext uri="{FF2B5EF4-FFF2-40B4-BE49-F238E27FC236}">
                      <a16:creationId xmlns:a16="http://schemas.microsoft.com/office/drawing/2014/main" id="{F68160D0-3234-4771-86AF-38E17F06173D}"/>
                    </a:ext>
                  </a:extLst>
                </p:cNvPr>
                <p:cNvPicPr/>
                <p:nvPr/>
              </p:nvPicPr>
              <p:blipFill>
                <a:blip r:embed="rId206"/>
                <a:stretch>
                  <a:fillRect/>
                </a:stretch>
              </p:blipFill>
              <p:spPr>
                <a:xfrm>
                  <a:off x="10059625" y="5217274"/>
                  <a:ext cx="32508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21" name="Ink 120">
                  <a:extLst>
                    <a:ext uri="{FF2B5EF4-FFF2-40B4-BE49-F238E27FC236}">
                      <a16:creationId xmlns:a16="http://schemas.microsoft.com/office/drawing/2014/main" id="{6B6BDA22-1217-43F6-9E6A-93F88B0FE1D3}"/>
                    </a:ext>
                  </a:extLst>
                </p14:cNvPr>
                <p14:cNvContentPartPr/>
                <p14:nvPr/>
              </p14:nvContentPartPr>
              <p14:xfrm>
                <a:off x="10184545" y="3987154"/>
                <a:ext cx="42840" cy="1504440"/>
              </p14:xfrm>
            </p:contentPart>
          </mc:Choice>
          <mc:Fallback>
            <p:pic>
              <p:nvPicPr>
                <p:cNvPr id="121" name="Ink 120">
                  <a:extLst>
                    <a:ext uri="{FF2B5EF4-FFF2-40B4-BE49-F238E27FC236}">
                      <a16:creationId xmlns:a16="http://schemas.microsoft.com/office/drawing/2014/main" id="{6B6BDA22-1217-43F6-9E6A-93F88B0FE1D3}"/>
                    </a:ext>
                  </a:extLst>
                </p:cNvPr>
                <p:cNvPicPr/>
                <p:nvPr/>
              </p:nvPicPr>
              <p:blipFill>
                <a:blip r:embed="rId208"/>
                <a:stretch>
                  <a:fillRect/>
                </a:stretch>
              </p:blipFill>
              <p:spPr>
                <a:xfrm>
                  <a:off x="10166545" y="3969154"/>
                  <a:ext cx="78480" cy="154008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24" name="Ink 123">
                  <a:extLst>
                    <a:ext uri="{FF2B5EF4-FFF2-40B4-BE49-F238E27FC236}">
                      <a16:creationId xmlns:a16="http://schemas.microsoft.com/office/drawing/2014/main" id="{FAAC14DC-425D-440F-97B1-F3183EA2FB61}"/>
                    </a:ext>
                  </a:extLst>
                </p14:cNvPr>
                <p14:cNvContentPartPr/>
                <p14:nvPr/>
              </p14:nvContentPartPr>
              <p14:xfrm>
                <a:off x="9589105" y="3408274"/>
                <a:ext cx="298800" cy="171000"/>
              </p14:xfrm>
            </p:contentPart>
          </mc:Choice>
          <mc:Fallback>
            <p:pic>
              <p:nvPicPr>
                <p:cNvPr id="124" name="Ink 123">
                  <a:extLst>
                    <a:ext uri="{FF2B5EF4-FFF2-40B4-BE49-F238E27FC236}">
                      <a16:creationId xmlns:a16="http://schemas.microsoft.com/office/drawing/2014/main" id="{FAAC14DC-425D-440F-97B1-F3183EA2FB61}"/>
                    </a:ext>
                  </a:extLst>
                </p:cNvPr>
                <p:cNvPicPr/>
                <p:nvPr/>
              </p:nvPicPr>
              <p:blipFill>
                <a:blip r:embed="rId210"/>
                <a:stretch>
                  <a:fillRect/>
                </a:stretch>
              </p:blipFill>
              <p:spPr>
                <a:xfrm>
                  <a:off x="9571105" y="3390236"/>
                  <a:ext cx="334440" cy="206715"/>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25" name="Ink 124">
                  <a:extLst>
                    <a:ext uri="{FF2B5EF4-FFF2-40B4-BE49-F238E27FC236}">
                      <a16:creationId xmlns:a16="http://schemas.microsoft.com/office/drawing/2014/main" id="{2F7C612A-C796-41DD-BDDC-E17C4B8B5CB5}"/>
                    </a:ext>
                  </a:extLst>
                </p14:cNvPr>
                <p14:cNvContentPartPr/>
                <p14:nvPr/>
              </p14:nvContentPartPr>
              <p14:xfrm>
                <a:off x="9748225" y="3361474"/>
                <a:ext cx="91800" cy="263880"/>
              </p14:xfrm>
            </p:contentPart>
          </mc:Choice>
          <mc:Fallback>
            <p:pic>
              <p:nvPicPr>
                <p:cNvPr id="125" name="Ink 124">
                  <a:extLst>
                    <a:ext uri="{FF2B5EF4-FFF2-40B4-BE49-F238E27FC236}">
                      <a16:creationId xmlns:a16="http://schemas.microsoft.com/office/drawing/2014/main" id="{2F7C612A-C796-41DD-BDDC-E17C4B8B5CB5}"/>
                    </a:ext>
                  </a:extLst>
                </p:cNvPr>
                <p:cNvPicPr/>
                <p:nvPr/>
              </p:nvPicPr>
              <p:blipFill>
                <a:blip r:embed="rId212"/>
                <a:stretch>
                  <a:fillRect/>
                </a:stretch>
              </p:blipFill>
              <p:spPr>
                <a:xfrm>
                  <a:off x="9730225" y="3343474"/>
                  <a:ext cx="12744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26" name="Ink 125">
                  <a:extLst>
                    <a:ext uri="{FF2B5EF4-FFF2-40B4-BE49-F238E27FC236}">
                      <a16:creationId xmlns:a16="http://schemas.microsoft.com/office/drawing/2014/main" id="{6B007E06-7952-4587-86A6-EAC875240BBE}"/>
                    </a:ext>
                  </a:extLst>
                </p14:cNvPr>
                <p14:cNvContentPartPr/>
                <p14:nvPr/>
              </p14:nvContentPartPr>
              <p14:xfrm>
                <a:off x="9920305" y="3256714"/>
                <a:ext cx="273960" cy="250200"/>
              </p14:xfrm>
            </p:contentPart>
          </mc:Choice>
          <mc:Fallback>
            <p:pic>
              <p:nvPicPr>
                <p:cNvPr id="126" name="Ink 125">
                  <a:extLst>
                    <a:ext uri="{FF2B5EF4-FFF2-40B4-BE49-F238E27FC236}">
                      <a16:creationId xmlns:a16="http://schemas.microsoft.com/office/drawing/2014/main" id="{6B007E06-7952-4587-86A6-EAC875240BBE}"/>
                    </a:ext>
                  </a:extLst>
                </p:cNvPr>
                <p:cNvPicPr/>
                <p:nvPr/>
              </p:nvPicPr>
              <p:blipFill>
                <a:blip r:embed="rId214"/>
                <a:stretch>
                  <a:fillRect/>
                </a:stretch>
              </p:blipFill>
              <p:spPr>
                <a:xfrm>
                  <a:off x="9902305" y="3238714"/>
                  <a:ext cx="30960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27" name="Ink 126">
                  <a:extLst>
                    <a:ext uri="{FF2B5EF4-FFF2-40B4-BE49-F238E27FC236}">
                      <a16:creationId xmlns:a16="http://schemas.microsoft.com/office/drawing/2014/main" id="{FB4E103B-7BC3-42BE-9713-F842EA0C4448}"/>
                    </a:ext>
                  </a:extLst>
                </p14:cNvPr>
                <p14:cNvContentPartPr/>
                <p14:nvPr/>
              </p14:nvContentPartPr>
              <p14:xfrm>
                <a:off x="10207225" y="3119194"/>
                <a:ext cx="214920" cy="177840"/>
              </p14:xfrm>
            </p:contentPart>
          </mc:Choice>
          <mc:Fallback>
            <p:pic>
              <p:nvPicPr>
                <p:cNvPr id="127" name="Ink 126">
                  <a:extLst>
                    <a:ext uri="{FF2B5EF4-FFF2-40B4-BE49-F238E27FC236}">
                      <a16:creationId xmlns:a16="http://schemas.microsoft.com/office/drawing/2014/main" id="{FB4E103B-7BC3-42BE-9713-F842EA0C4448}"/>
                    </a:ext>
                  </a:extLst>
                </p:cNvPr>
                <p:cNvPicPr/>
                <p:nvPr/>
              </p:nvPicPr>
              <p:blipFill>
                <a:blip r:embed="rId216"/>
                <a:stretch>
                  <a:fillRect/>
                </a:stretch>
              </p:blipFill>
              <p:spPr>
                <a:xfrm>
                  <a:off x="10189195" y="3101194"/>
                  <a:ext cx="25062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28" name="Ink 127">
                  <a:extLst>
                    <a:ext uri="{FF2B5EF4-FFF2-40B4-BE49-F238E27FC236}">
                      <a16:creationId xmlns:a16="http://schemas.microsoft.com/office/drawing/2014/main" id="{19F28AD9-75C6-4315-AAFA-04353FB8A72D}"/>
                    </a:ext>
                  </a:extLst>
                </p14:cNvPr>
                <p14:cNvContentPartPr/>
                <p14:nvPr/>
              </p14:nvContentPartPr>
              <p14:xfrm>
                <a:off x="10623745" y="2717074"/>
                <a:ext cx="90360" cy="296640"/>
              </p14:xfrm>
            </p:contentPart>
          </mc:Choice>
          <mc:Fallback>
            <p:pic>
              <p:nvPicPr>
                <p:cNvPr id="128" name="Ink 127">
                  <a:extLst>
                    <a:ext uri="{FF2B5EF4-FFF2-40B4-BE49-F238E27FC236}">
                      <a16:creationId xmlns:a16="http://schemas.microsoft.com/office/drawing/2014/main" id="{19F28AD9-75C6-4315-AAFA-04353FB8A72D}"/>
                    </a:ext>
                  </a:extLst>
                </p:cNvPr>
                <p:cNvPicPr/>
                <p:nvPr/>
              </p:nvPicPr>
              <p:blipFill>
                <a:blip r:embed="rId218"/>
                <a:stretch>
                  <a:fillRect/>
                </a:stretch>
              </p:blipFill>
              <p:spPr>
                <a:xfrm>
                  <a:off x="10605673" y="2699096"/>
                  <a:ext cx="126143" cy="332237"/>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29" name="Ink 128">
                  <a:extLst>
                    <a:ext uri="{FF2B5EF4-FFF2-40B4-BE49-F238E27FC236}">
                      <a16:creationId xmlns:a16="http://schemas.microsoft.com/office/drawing/2014/main" id="{694E8542-1B82-45BA-822E-88730758D457}"/>
                    </a:ext>
                  </a:extLst>
                </p14:cNvPr>
                <p14:cNvContentPartPr/>
                <p14:nvPr/>
              </p14:nvContentPartPr>
              <p14:xfrm>
                <a:off x="10626625" y="2674234"/>
                <a:ext cx="273960" cy="265680"/>
              </p14:xfrm>
            </p:contentPart>
          </mc:Choice>
          <mc:Fallback>
            <p:pic>
              <p:nvPicPr>
                <p:cNvPr id="129" name="Ink 128">
                  <a:extLst>
                    <a:ext uri="{FF2B5EF4-FFF2-40B4-BE49-F238E27FC236}">
                      <a16:creationId xmlns:a16="http://schemas.microsoft.com/office/drawing/2014/main" id="{694E8542-1B82-45BA-822E-88730758D457}"/>
                    </a:ext>
                  </a:extLst>
                </p:cNvPr>
                <p:cNvPicPr/>
                <p:nvPr/>
              </p:nvPicPr>
              <p:blipFill>
                <a:blip r:embed="rId220"/>
                <a:stretch>
                  <a:fillRect/>
                </a:stretch>
              </p:blipFill>
              <p:spPr>
                <a:xfrm>
                  <a:off x="10608625" y="2656210"/>
                  <a:ext cx="309600" cy="301368"/>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30" name="Ink 129">
                  <a:extLst>
                    <a:ext uri="{FF2B5EF4-FFF2-40B4-BE49-F238E27FC236}">
                      <a16:creationId xmlns:a16="http://schemas.microsoft.com/office/drawing/2014/main" id="{18D32071-132C-4B31-BB44-C4783059B94E}"/>
                    </a:ext>
                  </a:extLst>
                </p14:cNvPr>
                <p14:cNvContentPartPr/>
                <p14:nvPr/>
              </p14:nvContentPartPr>
              <p14:xfrm>
                <a:off x="10925065" y="2661994"/>
                <a:ext cx="95400" cy="168120"/>
              </p14:xfrm>
            </p:contentPart>
          </mc:Choice>
          <mc:Fallback>
            <p:pic>
              <p:nvPicPr>
                <p:cNvPr id="130" name="Ink 129">
                  <a:extLst>
                    <a:ext uri="{FF2B5EF4-FFF2-40B4-BE49-F238E27FC236}">
                      <a16:creationId xmlns:a16="http://schemas.microsoft.com/office/drawing/2014/main" id="{18D32071-132C-4B31-BB44-C4783059B94E}"/>
                    </a:ext>
                  </a:extLst>
                </p:cNvPr>
                <p:cNvPicPr/>
                <p:nvPr/>
              </p:nvPicPr>
              <p:blipFill>
                <a:blip r:embed="rId222"/>
                <a:stretch>
                  <a:fillRect/>
                </a:stretch>
              </p:blipFill>
              <p:spPr>
                <a:xfrm>
                  <a:off x="10907133" y="2643994"/>
                  <a:ext cx="130906"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31" name="Ink 130">
                  <a:extLst>
                    <a:ext uri="{FF2B5EF4-FFF2-40B4-BE49-F238E27FC236}">
                      <a16:creationId xmlns:a16="http://schemas.microsoft.com/office/drawing/2014/main" id="{FBACE692-EB47-4009-988A-567AAC88C052}"/>
                    </a:ext>
                  </a:extLst>
                </p14:cNvPr>
                <p14:cNvContentPartPr/>
                <p14:nvPr/>
              </p14:nvContentPartPr>
              <p14:xfrm>
                <a:off x="11067265" y="2565154"/>
                <a:ext cx="124560" cy="201960"/>
              </p14:xfrm>
            </p:contentPart>
          </mc:Choice>
          <mc:Fallback>
            <p:pic>
              <p:nvPicPr>
                <p:cNvPr id="131" name="Ink 130">
                  <a:extLst>
                    <a:ext uri="{FF2B5EF4-FFF2-40B4-BE49-F238E27FC236}">
                      <a16:creationId xmlns:a16="http://schemas.microsoft.com/office/drawing/2014/main" id="{FBACE692-EB47-4009-988A-567AAC88C052}"/>
                    </a:ext>
                  </a:extLst>
                </p:cNvPr>
                <p:cNvPicPr/>
                <p:nvPr/>
              </p:nvPicPr>
              <p:blipFill>
                <a:blip r:embed="rId224"/>
                <a:stretch>
                  <a:fillRect/>
                </a:stretch>
              </p:blipFill>
              <p:spPr>
                <a:xfrm>
                  <a:off x="11049265" y="2547154"/>
                  <a:ext cx="1602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32" name="Ink 131">
                  <a:extLst>
                    <a:ext uri="{FF2B5EF4-FFF2-40B4-BE49-F238E27FC236}">
                      <a16:creationId xmlns:a16="http://schemas.microsoft.com/office/drawing/2014/main" id="{2186F9B1-4B50-40D8-B1D0-F65D33FC15B4}"/>
                    </a:ext>
                  </a:extLst>
                </p14:cNvPr>
                <p14:cNvContentPartPr/>
                <p14:nvPr/>
              </p14:nvContentPartPr>
              <p14:xfrm>
                <a:off x="11167345" y="2394514"/>
                <a:ext cx="157680" cy="212760"/>
              </p14:xfrm>
            </p:contentPart>
          </mc:Choice>
          <mc:Fallback>
            <p:pic>
              <p:nvPicPr>
                <p:cNvPr id="132" name="Ink 131">
                  <a:extLst>
                    <a:ext uri="{FF2B5EF4-FFF2-40B4-BE49-F238E27FC236}">
                      <a16:creationId xmlns:a16="http://schemas.microsoft.com/office/drawing/2014/main" id="{2186F9B1-4B50-40D8-B1D0-F65D33FC15B4}"/>
                    </a:ext>
                  </a:extLst>
                </p:cNvPr>
                <p:cNvPicPr/>
                <p:nvPr/>
              </p:nvPicPr>
              <p:blipFill>
                <a:blip r:embed="rId226"/>
                <a:stretch>
                  <a:fillRect/>
                </a:stretch>
              </p:blipFill>
              <p:spPr>
                <a:xfrm>
                  <a:off x="11149386" y="2376544"/>
                  <a:ext cx="193239" cy="24834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33" name="Ink 132">
                  <a:extLst>
                    <a:ext uri="{FF2B5EF4-FFF2-40B4-BE49-F238E27FC236}">
                      <a16:creationId xmlns:a16="http://schemas.microsoft.com/office/drawing/2014/main" id="{F6B4CC61-1403-43FA-895F-6E3FC58011EC}"/>
                    </a:ext>
                  </a:extLst>
                </p14:cNvPr>
                <p14:cNvContentPartPr/>
                <p14:nvPr/>
              </p14:nvContentPartPr>
              <p14:xfrm>
                <a:off x="9489385" y="3927394"/>
                <a:ext cx="128160" cy="189360"/>
              </p14:xfrm>
            </p:contentPart>
          </mc:Choice>
          <mc:Fallback>
            <p:pic>
              <p:nvPicPr>
                <p:cNvPr id="133" name="Ink 132">
                  <a:extLst>
                    <a:ext uri="{FF2B5EF4-FFF2-40B4-BE49-F238E27FC236}">
                      <a16:creationId xmlns:a16="http://schemas.microsoft.com/office/drawing/2014/main" id="{F6B4CC61-1403-43FA-895F-6E3FC58011EC}"/>
                    </a:ext>
                  </a:extLst>
                </p:cNvPr>
                <p:cNvPicPr/>
                <p:nvPr/>
              </p:nvPicPr>
              <p:blipFill>
                <a:blip r:embed="rId228"/>
                <a:stretch>
                  <a:fillRect/>
                </a:stretch>
              </p:blipFill>
              <p:spPr>
                <a:xfrm>
                  <a:off x="9471385" y="3909428"/>
                  <a:ext cx="163800" cy="224932"/>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34" name="Ink 133">
                  <a:extLst>
                    <a:ext uri="{FF2B5EF4-FFF2-40B4-BE49-F238E27FC236}">
                      <a16:creationId xmlns:a16="http://schemas.microsoft.com/office/drawing/2014/main" id="{A01FB5E1-0706-4313-92E4-86A5774E216D}"/>
                    </a:ext>
                  </a:extLst>
                </p14:cNvPr>
                <p14:cNvContentPartPr/>
                <p14:nvPr/>
              </p14:nvContentPartPr>
              <p14:xfrm>
                <a:off x="9666145" y="3806074"/>
                <a:ext cx="262440" cy="180360"/>
              </p14:xfrm>
            </p:contentPart>
          </mc:Choice>
          <mc:Fallback>
            <p:pic>
              <p:nvPicPr>
                <p:cNvPr id="134" name="Ink 133">
                  <a:extLst>
                    <a:ext uri="{FF2B5EF4-FFF2-40B4-BE49-F238E27FC236}">
                      <a16:creationId xmlns:a16="http://schemas.microsoft.com/office/drawing/2014/main" id="{A01FB5E1-0706-4313-92E4-86A5774E216D}"/>
                    </a:ext>
                  </a:extLst>
                </p:cNvPr>
                <p:cNvPicPr/>
                <p:nvPr/>
              </p:nvPicPr>
              <p:blipFill>
                <a:blip r:embed="rId230"/>
                <a:stretch>
                  <a:fillRect/>
                </a:stretch>
              </p:blipFill>
              <p:spPr>
                <a:xfrm>
                  <a:off x="9648145" y="3788038"/>
                  <a:ext cx="298080" cy="216071"/>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35" name="Ink 134">
                  <a:extLst>
                    <a:ext uri="{FF2B5EF4-FFF2-40B4-BE49-F238E27FC236}">
                      <a16:creationId xmlns:a16="http://schemas.microsoft.com/office/drawing/2014/main" id="{283E67CF-A5B8-418B-AC72-DA69A356A964}"/>
                    </a:ext>
                  </a:extLst>
                </p14:cNvPr>
                <p14:cNvContentPartPr/>
                <p14:nvPr/>
              </p14:nvContentPartPr>
              <p14:xfrm>
                <a:off x="9925345" y="3632914"/>
                <a:ext cx="198720" cy="182160"/>
              </p14:xfrm>
            </p:contentPart>
          </mc:Choice>
          <mc:Fallback>
            <p:pic>
              <p:nvPicPr>
                <p:cNvPr id="135" name="Ink 134">
                  <a:extLst>
                    <a:ext uri="{FF2B5EF4-FFF2-40B4-BE49-F238E27FC236}">
                      <a16:creationId xmlns:a16="http://schemas.microsoft.com/office/drawing/2014/main" id="{283E67CF-A5B8-418B-AC72-DA69A356A964}"/>
                    </a:ext>
                  </a:extLst>
                </p:cNvPr>
                <p:cNvPicPr/>
                <p:nvPr/>
              </p:nvPicPr>
              <p:blipFill>
                <a:blip r:embed="rId232"/>
                <a:stretch>
                  <a:fillRect/>
                </a:stretch>
              </p:blipFill>
              <p:spPr>
                <a:xfrm>
                  <a:off x="9907345" y="3614878"/>
                  <a:ext cx="234360" cy="217871"/>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36" name="Ink 135">
                  <a:extLst>
                    <a:ext uri="{FF2B5EF4-FFF2-40B4-BE49-F238E27FC236}">
                      <a16:creationId xmlns:a16="http://schemas.microsoft.com/office/drawing/2014/main" id="{A1D91980-DDBB-4BD2-B2EB-D6832C1DE425}"/>
                    </a:ext>
                  </a:extLst>
                </p14:cNvPr>
                <p14:cNvContentPartPr/>
                <p14:nvPr/>
              </p14:nvContentPartPr>
              <p14:xfrm>
                <a:off x="10166185" y="3453634"/>
                <a:ext cx="270360" cy="234720"/>
              </p14:xfrm>
            </p:contentPart>
          </mc:Choice>
          <mc:Fallback>
            <p:pic>
              <p:nvPicPr>
                <p:cNvPr id="136" name="Ink 135">
                  <a:extLst>
                    <a:ext uri="{FF2B5EF4-FFF2-40B4-BE49-F238E27FC236}">
                      <a16:creationId xmlns:a16="http://schemas.microsoft.com/office/drawing/2014/main" id="{A1D91980-DDBB-4BD2-B2EB-D6832C1DE425}"/>
                    </a:ext>
                  </a:extLst>
                </p:cNvPr>
                <p:cNvPicPr/>
                <p:nvPr/>
              </p:nvPicPr>
              <p:blipFill>
                <a:blip r:embed="rId234"/>
                <a:stretch>
                  <a:fillRect/>
                </a:stretch>
              </p:blipFill>
              <p:spPr>
                <a:xfrm>
                  <a:off x="10148185" y="3435662"/>
                  <a:ext cx="306000" cy="270305"/>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37" name="Ink 136">
                  <a:extLst>
                    <a:ext uri="{FF2B5EF4-FFF2-40B4-BE49-F238E27FC236}">
                      <a16:creationId xmlns:a16="http://schemas.microsoft.com/office/drawing/2014/main" id="{92202B2D-CA14-4CE8-9F2E-3E1A17B667CF}"/>
                    </a:ext>
                  </a:extLst>
                </p14:cNvPr>
                <p14:cNvContentPartPr/>
                <p14:nvPr/>
              </p14:nvContentPartPr>
              <p14:xfrm>
                <a:off x="10474345" y="3262834"/>
                <a:ext cx="56160" cy="235800"/>
              </p14:xfrm>
            </p:contentPart>
          </mc:Choice>
          <mc:Fallback>
            <p:pic>
              <p:nvPicPr>
                <p:cNvPr id="137" name="Ink 136">
                  <a:extLst>
                    <a:ext uri="{FF2B5EF4-FFF2-40B4-BE49-F238E27FC236}">
                      <a16:creationId xmlns:a16="http://schemas.microsoft.com/office/drawing/2014/main" id="{92202B2D-CA14-4CE8-9F2E-3E1A17B667CF}"/>
                    </a:ext>
                  </a:extLst>
                </p:cNvPr>
                <p:cNvPicPr/>
                <p:nvPr/>
              </p:nvPicPr>
              <p:blipFill>
                <a:blip r:embed="rId236"/>
                <a:stretch>
                  <a:fillRect/>
                </a:stretch>
              </p:blipFill>
              <p:spPr>
                <a:xfrm>
                  <a:off x="10456345" y="3244834"/>
                  <a:ext cx="9180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38" name="Ink 137">
                  <a:extLst>
                    <a:ext uri="{FF2B5EF4-FFF2-40B4-BE49-F238E27FC236}">
                      <a16:creationId xmlns:a16="http://schemas.microsoft.com/office/drawing/2014/main" id="{9D21647D-A676-469D-88C8-9F99703DC383}"/>
                    </a:ext>
                  </a:extLst>
                </p14:cNvPr>
                <p14:cNvContentPartPr/>
                <p14:nvPr/>
              </p14:nvContentPartPr>
              <p14:xfrm>
                <a:off x="10595665" y="3221794"/>
                <a:ext cx="153000" cy="194040"/>
              </p14:xfrm>
            </p:contentPart>
          </mc:Choice>
          <mc:Fallback>
            <p:pic>
              <p:nvPicPr>
                <p:cNvPr id="138" name="Ink 137">
                  <a:extLst>
                    <a:ext uri="{FF2B5EF4-FFF2-40B4-BE49-F238E27FC236}">
                      <a16:creationId xmlns:a16="http://schemas.microsoft.com/office/drawing/2014/main" id="{9D21647D-A676-469D-88C8-9F99703DC383}"/>
                    </a:ext>
                  </a:extLst>
                </p:cNvPr>
                <p:cNvPicPr/>
                <p:nvPr/>
              </p:nvPicPr>
              <p:blipFill>
                <a:blip r:embed="rId238"/>
                <a:stretch>
                  <a:fillRect/>
                </a:stretch>
              </p:blipFill>
              <p:spPr>
                <a:xfrm>
                  <a:off x="10577665" y="3203827"/>
                  <a:ext cx="188640" cy="229614"/>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39" name="Ink 138">
                  <a:extLst>
                    <a:ext uri="{FF2B5EF4-FFF2-40B4-BE49-F238E27FC236}">
                      <a16:creationId xmlns:a16="http://schemas.microsoft.com/office/drawing/2014/main" id="{CD78BA85-55CE-457E-AF64-609C61959BC8}"/>
                    </a:ext>
                  </a:extLst>
                </p14:cNvPr>
                <p14:cNvContentPartPr/>
                <p14:nvPr/>
              </p14:nvContentPartPr>
              <p14:xfrm>
                <a:off x="10783945" y="3149074"/>
                <a:ext cx="72360" cy="172440"/>
              </p14:xfrm>
            </p:contentPart>
          </mc:Choice>
          <mc:Fallback>
            <p:pic>
              <p:nvPicPr>
                <p:cNvPr id="139" name="Ink 138">
                  <a:extLst>
                    <a:ext uri="{FF2B5EF4-FFF2-40B4-BE49-F238E27FC236}">
                      <a16:creationId xmlns:a16="http://schemas.microsoft.com/office/drawing/2014/main" id="{CD78BA85-55CE-457E-AF64-609C61959BC8}"/>
                    </a:ext>
                  </a:extLst>
                </p:cNvPr>
                <p:cNvPicPr/>
                <p:nvPr/>
              </p:nvPicPr>
              <p:blipFill>
                <a:blip r:embed="rId240"/>
                <a:stretch>
                  <a:fillRect/>
                </a:stretch>
              </p:blipFill>
              <p:spPr>
                <a:xfrm>
                  <a:off x="10766034" y="3131036"/>
                  <a:ext cx="107824" cy="208155"/>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40" name="Ink 139">
                  <a:extLst>
                    <a:ext uri="{FF2B5EF4-FFF2-40B4-BE49-F238E27FC236}">
                      <a16:creationId xmlns:a16="http://schemas.microsoft.com/office/drawing/2014/main" id="{3714249D-A614-4301-AD97-4E739DB3D0B3}"/>
                    </a:ext>
                  </a:extLst>
                </p14:cNvPr>
                <p14:cNvContentPartPr/>
                <p14:nvPr/>
              </p14:nvContentPartPr>
              <p14:xfrm>
                <a:off x="10779265" y="3084994"/>
                <a:ext cx="257760" cy="164520"/>
              </p14:xfrm>
            </p:contentPart>
          </mc:Choice>
          <mc:Fallback>
            <p:pic>
              <p:nvPicPr>
                <p:cNvPr id="140" name="Ink 139">
                  <a:extLst>
                    <a:ext uri="{FF2B5EF4-FFF2-40B4-BE49-F238E27FC236}">
                      <a16:creationId xmlns:a16="http://schemas.microsoft.com/office/drawing/2014/main" id="{3714249D-A614-4301-AD97-4E739DB3D0B3}"/>
                    </a:ext>
                  </a:extLst>
                </p:cNvPr>
                <p:cNvPicPr/>
                <p:nvPr/>
              </p:nvPicPr>
              <p:blipFill>
                <a:blip r:embed="rId242"/>
                <a:stretch>
                  <a:fillRect/>
                </a:stretch>
              </p:blipFill>
              <p:spPr>
                <a:xfrm>
                  <a:off x="10761265" y="3066994"/>
                  <a:ext cx="29340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41" name="Ink 140">
                  <a:extLst>
                    <a:ext uri="{FF2B5EF4-FFF2-40B4-BE49-F238E27FC236}">
                      <a16:creationId xmlns:a16="http://schemas.microsoft.com/office/drawing/2014/main" id="{1C14C30C-CFA3-4C27-919B-591A48965518}"/>
                    </a:ext>
                  </a:extLst>
                </p14:cNvPr>
                <p14:cNvContentPartPr/>
                <p14:nvPr/>
              </p14:nvContentPartPr>
              <p14:xfrm>
                <a:off x="11084185" y="2818594"/>
                <a:ext cx="203760" cy="340920"/>
              </p14:xfrm>
            </p:contentPart>
          </mc:Choice>
          <mc:Fallback>
            <p:pic>
              <p:nvPicPr>
                <p:cNvPr id="141" name="Ink 140">
                  <a:extLst>
                    <a:ext uri="{FF2B5EF4-FFF2-40B4-BE49-F238E27FC236}">
                      <a16:creationId xmlns:a16="http://schemas.microsoft.com/office/drawing/2014/main" id="{1C14C30C-CFA3-4C27-919B-591A48965518}"/>
                    </a:ext>
                  </a:extLst>
                </p:cNvPr>
                <p:cNvPicPr/>
                <p:nvPr/>
              </p:nvPicPr>
              <p:blipFill>
                <a:blip r:embed="rId244"/>
                <a:stretch>
                  <a:fillRect/>
                </a:stretch>
              </p:blipFill>
              <p:spPr>
                <a:xfrm>
                  <a:off x="11066153" y="2800594"/>
                  <a:ext cx="239463"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42" name="Ink 141">
                  <a:extLst>
                    <a:ext uri="{FF2B5EF4-FFF2-40B4-BE49-F238E27FC236}">
                      <a16:creationId xmlns:a16="http://schemas.microsoft.com/office/drawing/2014/main" id="{EEE43DAC-2A50-45A0-BC76-7650857A69AB}"/>
                    </a:ext>
                  </a:extLst>
                </p14:cNvPr>
                <p14:cNvContentPartPr/>
                <p14:nvPr/>
              </p14:nvContentPartPr>
              <p14:xfrm>
                <a:off x="10394065" y="3477034"/>
                <a:ext cx="605520" cy="467640"/>
              </p14:xfrm>
            </p:contentPart>
          </mc:Choice>
          <mc:Fallback>
            <p:pic>
              <p:nvPicPr>
                <p:cNvPr id="142" name="Ink 141">
                  <a:extLst>
                    <a:ext uri="{FF2B5EF4-FFF2-40B4-BE49-F238E27FC236}">
                      <a16:creationId xmlns:a16="http://schemas.microsoft.com/office/drawing/2014/main" id="{EEE43DAC-2A50-45A0-BC76-7650857A69AB}"/>
                    </a:ext>
                  </a:extLst>
                </p:cNvPr>
                <p:cNvPicPr/>
                <p:nvPr/>
              </p:nvPicPr>
              <p:blipFill>
                <a:blip r:embed="rId246"/>
                <a:stretch>
                  <a:fillRect/>
                </a:stretch>
              </p:blipFill>
              <p:spPr>
                <a:xfrm>
                  <a:off x="10376065" y="3459034"/>
                  <a:ext cx="641160" cy="50328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43" name="Ink 142">
                  <a:extLst>
                    <a:ext uri="{FF2B5EF4-FFF2-40B4-BE49-F238E27FC236}">
                      <a16:creationId xmlns:a16="http://schemas.microsoft.com/office/drawing/2014/main" id="{58333376-B93D-4738-95FD-A0DA7C15A401}"/>
                    </a:ext>
                  </a:extLst>
                </p14:cNvPr>
                <p14:cNvContentPartPr/>
                <p14:nvPr/>
              </p14:nvContentPartPr>
              <p14:xfrm>
                <a:off x="11051065" y="3393514"/>
                <a:ext cx="121320" cy="181440"/>
              </p14:xfrm>
            </p:contentPart>
          </mc:Choice>
          <mc:Fallback>
            <p:pic>
              <p:nvPicPr>
                <p:cNvPr id="143" name="Ink 142">
                  <a:extLst>
                    <a:ext uri="{FF2B5EF4-FFF2-40B4-BE49-F238E27FC236}">
                      <a16:creationId xmlns:a16="http://schemas.microsoft.com/office/drawing/2014/main" id="{58333376-B93D-4738-95FD-A0DA7C15A401}"/>
                    </a:ext>
                  </a:extLst>
                </p:cNvPr>
                <p:cNvPicPr/>
                <p:nvPr/>
              </p:nvPicPr>
              <p:blipFill>
                <a:blip r:embed="rId248"/>
                <a:stretch>
                  <a:fillRect/>
                </a:stretch>
              </p:blipFill>
              <p:spPr>
                <a:xfrm>
                  <a:off x="11033065" y="3375550"/>
                  <a:ext cx="156960" cy="217009"/>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44" name="Ink 143">
                  <a:extLst>
                    <a:ext uri="{FF2B5EF4-FFF2-40B4-BE49-F238E27FC236}">
                      <a16:creationId xmlns:a16="http://schemas.microsoft.com/office/drawing/2014/main" id="{950D91E1-DB77-45F5-B879-6594F61042A8}"/>
                    </a:ext>
                  </a:extLst>
                </p14:cNvPr>
                <p14:cNvContentPartPr/>
                <p14:nvPr/>
              </p14:nvContentPartPr>
              <p14:xfrm>
                <a:off x="11162305" y="3234034"/>
                <a:ext cx="111960" cy="247320"/>
              </p14:xfrm>
            </p:contentPart>
          </mc:Choice>
          <mc:Fallback>
            <p:pic>
              <p:nvPicPr>
                <p:cNvPr id="144" name="Ink 143">
                  <a:extLst>
                    <a:ext uri="{FF2B5EF4-FFF2-40B4-BE49-F238E27FC236}">
                      <a16:creationId xmlns:a16="http://schemas.microsoft.com/office/drawing/2014/main" id="{950D91E1-DB77-45F5-B879-6594F61042A8}"/>
                    </a:ext>
                  </a:extLst>
                </p:cNvPr>
                <p:cNvPicPr/>
                <p:nvPr/>
              </p:nvPicPr>
              <p:blipFill>
                <a:blip r:embed="rId250"/>
                <a:stretch>
                  <a:fillRect/>
                </a:stretch>
              </p:blipFill>
              <p:spPr>
                <a:xfrm>
                  <a:off x="11144247" y="3216034"/>
                  <a:ext cx="147715"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45" name="Ink 144">
                  <a:extLst>
                    <a:ext uri="{FF2B5EF4-FFF2-40B4-BE49-F238E27FC236}">
                      <a16:creationId xmlns:a16="http://schemas.microsoft.com/office/drawing/2014/main" id="{2FD871DC-16AD-432B-A51A-886673EF5657}"/>
                    </a:ext>
                  </a:extLst>
                </p14:cNvPr>
                <p14:cNvContentPartPr/>
                <p14:nvPr/>
              </p14:nvContentPartPr>
              <p14:xfrm>
                <a:off x="11294065" y="3224674"/>
                <a:ext cx="152280" cy="191160"/>
              </p14:xfrm>
            </p:contentPart>
          </mc:Choice>
          <mc:Fallback>
            <p:pic>
              <p:nvPicPr>
                <p:cNvPr id="145" name="Ink 144">
                  <a:extLst>
                    <a:ext uri="{FF2B5EF4-FFF2-40B4-BE49-F238E27FC236}">
                      <a16:creationId xmlns:a16="http://schemas.microsoft.com/office/drawing/2014/main" id="{2FD871DC-16AD-432B-A51A-886673EF5657}"/>
                    </a:ext>
                  </a:extLst>
                </p:cNvPr>
                <p:cNvPicPr/>
                <p:nvPr/>
              </p:nvPicPr>
              <p:blipFill>
                <a:blip r:embed="rId252"/>
                <a:stretch>
                  <a:fillRect/>
                </a:stretch>
              </p:blipFill>
              <p:spPr>
                <a:xfrm>
                  <a:off x="11276065" y="3206674"/>
                  <a:ext cx="1879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46" name="Ink 145">
                  <a:extLst>
                    <a:ext uri="{FF2B5EF4-FFF2-40B4-BE49-F238E27FC236}">
                      <a16:creationId xmlns:a16="http://schemas.microsoft.com/office/drawing/2014/main" id="{2E340D5A-4ABB-419C-9D2E-457C70C2D79A}"/>
                    </a:ext>
                  </a:extLst>
                </p14:cNvPr>
                <p14:cNvContentPartPr/>
                <p14:nvPr/>
              </p14:nvContentPartPr>
              <p14:xfrm>
                <a:off x="11436265" y="3136834"/>
                <a:ext cx="262440" cy="201240"/>
              </p14:xfrm>
            </p:contentPart>
          </mc:Choice>
          <mc:Fallback>
            <p:pic>
              <p:nvPicPr>
                <p:cNvPr id="146" name="Ink 145">
                  <a:extLst>
                    <a:ext uri="{FF2B5EF4-FFF2-40B4-BE49-F238E27FC236}">
                      <a16:creationId xmlns:a16="http://schemas.microsoft.com/office/drawing/2014/main" id="{2E340D5A-4ABB-419C-9D2E-457C70C2D79A}"/>
                    </a:ext>
                  </a:extLst>
                </p:cNvPr>
                <p:cNvPicPr/>
                <p:nvPr/>
              </p:nvPicPr>
              <p:blipFill>
                <a:blip r:embed="rId254"/>
                <a:stretch>
                  <a:fillRect/>
                </a:stretch>
              </p:blipFill>
              <p:spPr>
                <a:xfrm>
                  <a:off x="11418290" y="3118834"/>
                  <a:ext cx="298031" cy="236880"/>
                </a:xfrm>
                <a:prstGeom prst="rect">
                  <a:avLst/>
                </a:prstGeom>
              </p:spPr>
            </p:pic>
          </mc:Fallback>
        </mc:AlternateContent>
      </p:grpSp>
    </p:spTree>
    <p:extLst>
      <p:ext uri="{BB962C8B-B14F-4D97-AF65-F5344CB8AC3E}">
        <p14:creationId xmlns:p14="http://schemas.microsoft.com/office/powerpoint/2010/main" val="17899329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6800"/>
          </a:xfrm>
        </p:spPr>
        <p:txBody>
          <a:bodyPr/>
          <a:lstStyle/>
          <a:p>
            <a:r>
              <a:rPr lang="en-US"/>
              <a:t>Version Control Perks</a:t>
            </a:r>
          </a:p>
        </p:txBody>
      </p:sp>
      <p:grpSp>
        <p:nvGrpSpPr>
          <p:cNvPr id="22" name="Group 21">
            <a:extLst>
              <a:ext uri="{FF2B5EF4-FFF2-40B4-BE49-F238E27FC236}">
                <a16:creationId xmlns:a16="http://schemas.microsoft.com/office/drawing/2014/main" id="{7B216190-9AC6-4F48-9084-20F1642666FD}"/>
              </a:ext>
            </a:extLst>
          </p:cNvPr>
          <p:cNvGrpSpPr/>
          <p:nvPr/>
        </p:nvGrpSpPr>
        <p:grpSpPr>
          <a:xfrm>
            <a:off x="824545" y="5800474"/>
            <a:ext cx="9723600" cy="837360"/>
            <a:chOff x="824545" y="5800474"/>
            <a:chExt cx="9723600" cy="837360"/>
          </a:xfrm>
        </p:grpSpPr>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E54DE8A5-2BAC-4FED-882C-8C75E9F66423}"/>
                    </a:ext>
                  </a:extLst>
                </p14:cNvPr>
                <p14:cNvContentPartPr/>
                <p14:nvPr/>
              </p14:nvContentPartPr>
              <p14:xfrm>
                <a:off x="824545" y="5800474"/>
                <a:ext cx="9723600" cy="291600"/>
              </p14:xfrm>
            </p:contentPart>
          </mc:Choice>
          <mc:Fallback>
            <p:pic>
              <p:nvPicPr>
                <p:cNvPr id="9" name="Ink 8">
                  <a:extLst>
                    <a:ext uri="{FF2B5EF4-FFF2-40B4-BE49-F238E27FC236}">
                      <a16:creationId xmlns:a16="http://schemas.microsoft.com/office/drawing/2014/main" id="{E54DE8A5-2BAC-4FED-882C-8C75E9F66423}"/>
                    </a:ext>
                  </a:extLst>
                </p:cNvPr>
                <p:cNvPicPr/>
                <p:nvPr/>
              </p:nvPicPr>
              <p:blipFill>
                <a:blip r:embed="rId4"/>
                <a:stretch>
                  <a:fillRect/>
                </a:stretch>
              </p:blipFill>
              <p:spPr>
                <a:xfrm>
                  <a:off x="806545" y="5782474"/>
                  <a:ext cx="975924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53C8C1E4-A1BE-4C4B-B919-E71FA8BEA13E}"/>
                    </a:ext>
                  </a:extLst>
                </p14:cNvPr>
                <p14:cNvContentPartPr/>
                <p14:nvPr/>
              </p14:nvContentPartPr>
              <p14:xfrm>
                <a:off x="3347785" y="6045274"/>
                <a:ext cx="196200" cy="378720"/>
              </p14:xfrm>
            </p:contentPart>
          </mc:Choice>
          <mc:Fallback>
            <p:pic>
              <p:nvPicPr>
                <p:cNvPr id="10" name="Ink 9">
                  <a:extLst>
                    <a:ext uri="{FF2B5EF4-FFF2-40B4-BE49-F238E27FC236}">
                      <a16:creationId xmlns:a16="http://schemas.microsoft.com/office/drawing/2014/main" id="{53C8C1E4-A1BE-4C4B-B919-E71FA8BEA13E}"/>
                    </a:ext>
                  </a:extLst>
                </p:cNvPr>
                <p:cNvPicPr/>
                <p:nvPr/>
              </p:nvPicPr>
              <p:blipFill>
                <a:blip r:embed="rId6"/>
                <a:stretch>
                  <a:fillRect/>
                </a:stretch>
              </p:blipFill>
              <p:spPr>
                <a:xfrm>
                  <a:off x="3329785" y="6027257"/>
                  <a:ext cx="231840" cy="414394"/>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0C7949A2-33E9-4A4E-B613-E22F893A9CF3}"/>
                    </a:ext>
                  </a:extLst>
                </p14:cNvPr>
                <p14:cNvContentPartPr/>
                <p14:nvPr/>
              </p14:nvContentPartPr>
              <p14:xfrm>
                <a:off x="3246985" y="6229954"/>
                <a:ext cx="426240" cy="191880"/>
              </p14:xfrm>
            </p:contentPart>
          </mc:Choice>
          <mc:Fallback>
            <p:pic>
              <p:nvPicPr>
                <p:cNvPr id="11" name="Ink 10">
                  <a:extLst>
                    <a:ext uri="{FF2B5EF4-FFF2-40B4-BE49-F238E27FC236}">
                      <a16:creationId xmlns:a16="http://schemas.microsoft.com/office/drawing/2014/main" id="{0C7949A2-33E9-4A4E-B613-E22F893A9CF3}"/>
                    </a:ext>
                  </a:extLst>
                </p:cNvPr>
                <p:cNvPicPr/>
                <p:nvPr/>
              </p:nvPicPr>
              <p:blipFill>
                <a:blip r:embed="rId8"/>
                <a:stretch>
                  <a:fillRect/>
                </a:stretch>
              </p:blipFill>
              <p:spPr>
                <a:xfrm>
                  <a:off x="3228970" y="6211954"/>
                  <a:ext cx="46191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7A928D39-1A9E-4A4C-B87D-8B7AF13326A5}"/>
                    </a:ext>
                  </a:extLst>
                </p14:cNvPr>
                <p14:cNvContentPartPr/>
                <p14:nvPr/>
              </p14:nvContentPartPr>
              <p14:xfrm>
                <a:off x="3653425" y="6092794"/>
                <a:ext cx="13680" cy="5040"/>
              </p14:xfrm>
            </p:contentPart>
          </mc:Choice>
          <mc:Fallback>
            <p:pic>
              <p:nvPicPr>
                <p:cNvPr id="12" name="Ink 11">
                  <a:extLst>
                    <a:ext uri="{FF2B5EF4-FFF2-40B4-BE49-F238E27FC236}">
                      <a16:creationId xmlns:a16="http://schemas.microsoft.com/office/drawing/2014/main" id="{7A928D39-1A9E-4A4C-B87D-8B7AF13326A5}"/>
                    </a:ext>
                  </a:extLst>
                </p:cNvPr>
                <p:cNvPicPr/>
                <p:nvPr/>
              </p:nvPicPr>
              <p:blipFill>
                <a:blip r:embed="rId10"/>
                <a:stretch>
                  <a:fillRect/>
                </a:stretch>
              </p:blipFill>
              <p:spPr>
                <a:xfrm>
                  <a:off x="3635425" y="6074794"/>
                  <a:ext cx="4932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04E23174-D51E-42CF-B820-145C476C83A9}"/>
                    </a:ext>
                  </a:extLst>
                </p14:cNvPr>
                <p14:cNvContentPartPr/>
                <p14:nvPr/>
              </p14:nvContentPartPr>
              <p14:xfrm>
                <a:off x="3784105" y="6078394"/>
                <a:ext cx="66240" cy="336960"/>
              </p14:xfrm>
            </p:contentPart>
          </mc:Choice>
          <mc:Fallback>
            <p:pic>
              <p:nvPicPr>
                <p:cNvPr id="13" name="Ink 12">
                  <a:extLst>
                    <a:ext uri="{FF2B5EF4-FFF2-40B4-BE49-F238E27FC236}">
                      <a16:creationId xmlns:a16="http://schemas.microsoft.com/office/drawing/2014/main" id="{04E23174-D51E-42CF-B820-145C476C83A9}"/>
                    </a:ext>
                  </a:extLst>
                </p:cNvPr>
                <p:cNvPicPr/>
                <p:nvPr/>
              </p:nvPicPr>
              <p:blipFill>
                <a:blip r:embed="rId12"/>
                <a:stretch>
                  <a:fillRect/>
                </a:stretch>
              </p:blipFill>
              <p:spPr>
                <a:xfrm>
                  <a:off x="3766105" y="6060394"/>
                  <a:ext cx="10188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Ink 13">
                  <a:extLst>
                    <a:ext uri="{FF2B5EF4-FFF2-40B4-BE49-F238E27FC236}">
                      <a16:creationId xmlns:a16="http://schemas.microsoft.com/office/drawing/2014/main" id="{437865CC-E8A9-4FA6-9648-429EFA9AB96A}"/>
                    </a:ext>
                  </a:extLst>
                </p14:cNvPr>
                <p14:cNvContentPartPr/>
                <p14:nvPr/>
              </p14:nvContentPartPr>
              <p14:xfrm>
                <a:off x="3923425" y="6195034"/>
                <a:ext cx="269280" cy="228240"/>
              </p14:xfrm>
            </p:contentPart>
          </mc:Choice>
          <mc:Fallback>
            <p:pic>
              <p:nvPicPr>
                <p:cNvPr id="14" name="Ink 13">
                  <a:extLst>
                    <a:ext uri="{FF2B5EF4-FFF2-40B4-BE49-F238E27FC236}">
                      <a16:creationId xmlns:a16="http://schemas.microsoft.com/office/drawing/2014/main" id="{437865CC-E8A9-4FA6-9648-429EFA9AB96A}"/>
                    </a:ext>
                  </a:extLst>
                </p:cNvPr>
                <p:cNvPicPr/>
                <p:nvPr/>
              </p:nvPicPr>
              <p:blipFill>
                <a:blip r:embed="rId14"/>
                <a:stretch>
                  <a:fillRect/>
                </a:stretch>
              </p:blipFill>
              <p:spPr>
                <a:xfrm>
                  <a:off x="3905425" y="6177034"/>
                  <a:ext cx="30492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5" name="Ink 14">
                  <a:extLst>
                    <a:ext uri="{FF2B5EF4-FFF2-40B4-BE49-F238E27FC236}">
                      <a16:creationId xmlns:a16="http://schemas.microsoft.com/office/drawing/2014/main" id="{8106CB06-CA43-47D2-B4B9-0CFA2EDFE31E}"/>
                    </a:ext>
                  </a:extLst>
                </p14:cNvPr>
                <p14:cNvContentPartPr/>
                <p14:nvPr/>
              </p14:nvContentPartPr>
              <p14:xfrm>
                <a:off x="4633345" y="6048874"/>
                <a:ext cx="315360" cy="347040"/>
              </p14:xfrm>
            </p:contentPart>
          </mc:Choice>
          <mc:Fallback>
            <p:pic>
              <p:nvPicPr>
                <p:cNvPr id="15" name="Ink 14">
                  <a:extLst>
                    <a:ext uri="{FF2B5EF4-FFF2-40B4-BE49-F238E27FC236}">
                      <a16:creationId xmlns:a16="http://schemas.microsoft.com/office/drawing/2014/main" id="{8106CB06-CA43-47D2-B4B9-0CFA2EDFE31E}"/>
                    </a:ext>
                  </a:extLst>
                </p:cNvPr>
                <p:cNvPicPr/>
                <p:nvPr/>
              </p:nvPicPr>
              <p:blipFill>
                <a:blip r:embed="rId16"/>
                <a:stretch>
                  <a:fillRect/>
                </a:stretch>
              </p:blipFill>
              <p:spPr>
                <a:xfrm>
                  <a:off x="4615345" y="6030874"/>
                  <a:ext cx="35100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6" name="Ink 15">
                  <a:extLst>
                    <a:ext uri="{FF2B5EF4-FFF2-40B4-BE49-F238E27FC236}">
                      <a16:creationId xmlns:a16="http://schemas.microsoft.com/office/drawing/2014/main" id="{970DDDBF-749B-4F5E-A147-19966969A53F}"/>
                    </a:ext>
                  </a:extLst>
                </p14:cNvPr>
                <p14:cNvContentPartPr/>
                <p14:nvPr/>
              </p14:nvContentPartPr>
              <p14:xfrm>
                <a:off x="4967425" y="6121954"/>
                <a:ext cx="75960" cy="264240"/>
              </p14:xfrm>
            </p:contentPart>
          </mc:Choice>
          <mc:Fallback>
            <p:pic>
              <p:nvPicPr>
                <p:cNvPr id="16" name="Ink 15">
                  <a:extLst>
                    <a:ext uri="{FF2B5EF4-FFF2-40B4-BE49-F238E27FC236}">
                      <a16:creationId xmlns:a16="http://schemas.microsoft.com/office/drawing/2014/main" id="{970DDDBF-749B-4F5E-A147-19966969A53F}"/>
                    </a:ext>
                  </a:extLst>
                </p:cNvPr>
                <p:cNvPicPr/>
                <p:nvPr/>
              </p:nvPicPr>
              <p:blipFill>
                <a:blip r:embed="rId18"/>
                <a:stretch>
                  <a:fillRect/>
                </a:stretch>
              </p:blipFill>
              <p:spPr>
                <a:xfrm>
                  <a:off x="4949425" y="6103954"/>
                  <a:ext cx="11160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Ink 16">
                  <a:extLst>
                    <a:ext uri="{FF2B5EF4-FFF2-40B4-BE49-F238E27FC236}">
                      <a16:creationId xmlns:a16="http://schemas.microsoft.com/office/drawing/2014/main" id="{4701DA4A-D532-488F-A4B1-82A22224861A}"/>
                    </a:ext>
                  </a:extLst>
                </p14:cNvPr>
                <p14:cNvContentPartPr/>
                <p14:nvPr/>
              </p14:nvContentPartPr>
              <p14:xfrm>
                <a:off x="5151025" y="6145354"/>
                <a:ext cx="143640" cy="236880"/>
              </p14:xfrm>
            </p:contentPart>
          </mc:Choice>
          <mc:Fallback>
            <p:pic>
              <p:nvPicPr>
                <p:cNvPr id="17" name="Ink 16">
                  <a:extLst>
                    <a:ext uri="{FF2B5EF4-FFF2-40B4-BE49-F238E27FC236}">
                      <a16:creationId xmlns:a16="http://schemas.microsoft.com/office/drawing/2014/main" id="{4701DA4A-D532-488F-A4B1-82A22224861A}"/>
                    </a:ext>
                  </a:extLst>
                </p:cNvPr>
                <p:cNvPicPr/>
                <p:nvPr/>
              </p:nvPicPr>
              <p:blipFill>
                <a:blip r:embed="rId20"/>
                <a:stretch>
                  <a:fillRect/>
                </a:stretch>
              </p:blipFill>
              <p:spPr>
                <a:xfrm>
                  <a:off x="5133070" y="6127327"/>
                  <a:ext cx="179191" cy="272574"/>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8" name="Ink 17">
                  <a:extLst>
                    <a:ext uri="{FF2B5EF4-FFF2-40B4-BE49-F238E27FC236}">
                      <a16:creationId xmlns:a16="http://schemas.microsoft.com/office/drawing/2014/main" id="{4EEAA031-0903-4EEB-941F-61E395A4D15E}"/>
                    </a:ext>
                  </a:extLst>
                </p14:cNvPr>
                <p14:cNvContentPartPr/>
                <p14:nvPr/>
              </p14:nvContentPartPr>
              <p14:xfrm>
                <a:off x="5426785" y="6080194"/>
                <a:ext cx="69120" cy="307440"/>
              </p14:xfrm>
            </p:contentPart>
          </mc:Choice>
          <mc:Fallback>
            <p:pic>
              <p:nvPicPr>
                <p:cNvPr id="18" name="Ink 17">
                  <a:extLst>
                    <a:ext uri="{FF2B5EF4-FFF2-40B4-BE49-F238E27FC236}">
                      <a16:creationId xmlns:a16="http://schemas.microsoft.com/office/drawing/2014/main" id="{4EEAA031-0903-4EEB-941F-61E395A4D15E}"/>
                    </a:ext>
                  </a:extLst>
                </p:cNvPr>
                <p:cNvPicPr/>
                <p:nvPr/>
              </p:nvPicPr>
              <p:blipFill>
                <a:blip r:embed="rId22"/>
                <a:stretch>
                  <a:fillRect/>
                </a:stretch>
              </p:blipFill>
              <p:spPr>
                <a:xfrm>
                  <a:off x="5408878" y="6062173"/>
                  <a:ext cx="104575" cy="343122"/>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9" name="Ink 18">
                  <a:extLst>
                    <a:ext uri="{FF2B5EF4-FFF2-40B4-BE49-F238E27FC236}">
                      <a16:creationId xmlns:a16="http://schemas.microsoft.com/office/drawing/2014/main" id="{564278BD-E2E9-42EC-AF7E-0C6A027156B1}"/>
                    </a:ext>
                  </a:extLst>
                </p14:cNvPr>
                <p14:cNvContentPartPr/>
                <p14:nvPr/>
              </p14:nvContentPartPr>
              <p14:xfrm>
                <a:off x="5334625" y="6166594"/>
                <a:ext cx="441000" cy="201600"/>
              </p14:xfrm>
            </p:contentPart>
          </mc:Choice>
          <mc:Fallback>
            <p:pic>
              <p:nvPicPr>
                <p:cNvPr id="19" name="Ink 18">
                  <a:extLst>
                    <a:ext uri="{FF2B5EF4-FFF2-40B4-BE49-F238E27FC236}">
                      <a16:creationId xmlns:a16="http://schemas.microsoft.com/office/drawing/2014/main" id="{564278BD-E2E9-42EC-AF7E-0C6A027156B1}"/>
                    </a:ext>
                  </a:extLst>
                </p:cNvPr>
                <p:cNvPicPr/>
                <p:nvPr/>
              </p:nvPicPr>
              <p:blipFill>
                <a:blip r:embed="rId24"/>
                <a:stretch>
                  <a:fillRect/>
                </a:stretch>
              </p:blipFill>
              <p:spPr>
                <a:xfrm>
                  <a:off x="5316640" y="6148594"/>
                  <a:ext cx="476611"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0" name="Ink 19">
                  <a:extLst>
                    <a:ext uri="{FF2B5EF4-FFF2-40B4-BE49-F238E27FC236}">
                      <a16:creationId xmlns:a16="http://schemas.microsoft.com/office/drawing/2014/main" id="{FE43C533-AB81-45BD-B97B-DED6F6BC3007}"/>
                    </a:ext>
                  </a:extLst>
                </p14:cNvPr>
                <p14:cNvContentPartPr/>
                <p14:nvPr/>
              </p14:nvContentPartPr>
              <p14:xfrm>
                <a:off x="5796505" y="6148594"/>
                <a:ext cx="223200" cy="195480"/>
              </p14:xfrm>
            </p:contentPart>
          </mc:Choice>
          <mc:Fallback>
            <p:pic>
              <p:nvPicPr>
                <p:cNvPr id="20" name="Ink 19">
                  <a:extLst>
                    <a:ext uri="{FF2B5EF4-FFF2-40B4-BE49-F238E27FC236}">
                      <a16:creationId xmlns:a16="http://schemas.microsoft.com/office/drawing/2014/main" id="{FE43C533-AB81-45BD-B97B-DED6F6BC3007}"/>
                    </a:ext>
                  </a:extLst>
                </p:cNvPr>
                <p:cNvPicPr/>
                <p:nvPr/>
              </p:nvPicPr>
              <p:blipFill>
                <a:blip r:embed="rId26"/>
                <a:stretch>
                  <a:fillRect/>
                </a:stretch>
              </p:blipFill>
              <p:spPr>
                <a:xfrm>
                  <a:off x="5778505" y="6130561"/>
                  <a:ext cx="258840" cy="231186"/>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5B8D0D87-2AE3-486A-92B2-1FBC89FE5C72}"/>
                    </a:ext>
                  </a:extLst>
                </p14:cNvPr>
                <p14:cNvContentPartPr/>
                <p14:nvPr/>
              </p14:nvContentPartPr>
              <p14:xfrm>
                <a:off x="6080545" y="6167314"/>
                <a:ext cx="350280" cy="470520"/>
              </p14:xfrm>
            </p:contentPart>
          </mc:Choice>
          <mc:Fallback>
            <p:pic>
              <p:nvPicPr>
                <p:cNvPr id="21" name="Ink 20">
                  <a:extLst>
                    <a:ext uri="{FF2B5EF4-FFF2-40B4-BE49-F238E27FC236}">
                      <a16:creationId xmlns:a16="http://schemas.microsoft.com/office/drawing/2014/main" id="{5B8D0D87-2AE3-486A-92B2-1FBC89FE5C72}"/>
                    </a:ext>
                  </a:extLst>
                </p:cNvPr>
                <p:cNvPicPr/>
                <p:nvPr/>
              </p:nvPicPr>
              <p:blipFill>
                <a:blip r:embed="rId28"/>
                <a:stretch>
                  <a:fillRect/>
                </a:stretch>
              </p:blipFill>
              <p:spPr>
                <a:xfrm>
                  <a:off x="6062526" y="6149314"/>
                  <a:ext cx="385957" cy="506160"/>
                </a:xfrm>
                <a:prstGeom prst="rect">
                  <a:avLst/>
                </a:prstGeom>
              </p:spPr>
            </p:pic>
          </mc:Fallback>
        </mc:AlternateContent>
      </p:grpSp>
      <p:grpSp>
        <p:nvGrpSpPr>
          <p:cNvPr id="25" name="Group 24">
            <a:extLst>
              <a:ext uri="{FF2B5EF4-FFF2-40B4-BE49-F238E27FC236}">
                <a16:creationId xmlns:a16="http://schemas.microsoft.com/office/drawing/2014/main" id="{826BF520-568F-4E33-949B-733D2A70DAE8}"/>
              </a:ext>
            </a:extLst>
          </p:cNvPr>
          <p:cNvGrpSpPr/>
          <p:nvPr/>
        </p:nvGrpSpPr>
        <p:grpSpPr>
          <a:xfrm>
            <a:off x="1011745" y="3545074"/>
            <a:ext cx="249120" cy="2227680"/>
            <a:chOff x="1011745" y="3545074"/>
            <a:chExt cx="249120" cy="2227680"/>
          </a:xfrm>
        </p:grpSpPr>
        <mc:AlternateContent xmlns:mc="http://schemas.openxmlformats.org/markup-compatibility/2006">
          <mc:Choice xmlns:p14="http://schemas.microsoft.com/office/powerpoint/2010/main" Requires="p14">
            <p:contentPart p14:bwMode="auto" r:id="rId29">
              <p14:nvContentPartPr>
                <p14:cNvPr id="23" name="Ink 22">
                  <a:extLst>
                    <a:ext uri="{FF2B5EF4-FFF2-40B4-BE49-F238E27FC236}">
                      <a16:creationId xmlns:a16="http://schemas.microsoft.com/office/drawing/2014/main" id="{D7280149-7C39-49DB-BC35-C0979A8039DF}"/>
                    </a:ext>
                  </a:extLst>
                </p14:cNvPr>
                <p14:cNvContentPartPr/>
                <p14:nvPr/>
              </p14:nvContentPartPr>
              <p14:xfrm>
                <a:off x="1149265" y="3545074"/>
                <a:ext cx="44640" cy="2227680"/>
              </p14:xfrm>
            </p:contentPart>
          </mc:Choice>
          <mc:Fallback>
            <p:pic>
              <p:nvPicPr>
                <p:cNvPr id="23" name="Ink 22">
                  <a:extLst>
                    <a:ext uri="{FF2B5EF4-FFF2-40B4-BE49-F238E27FC236}">
                      <a16:creationId xmlns:a16="http://schemas.microsoft.com/office/drawing/2014/main" id="{D7280149-7C39-49DB-BC35-C0979A8039DF}"/>
                    </a:ext>
                  </a:extLst>
                </p:cNvPr>
                <p:cNvPicPr/>
                <p:nvPr/>
              </p:nvPicPr>
              <p:blipFill>
                <a:blip r:embed="rId30"/>
                <a:stretch>
                  <a:fillRect/>
                </a:stretch>
              </p:blipFill>
              <p:spPr>
                <a:xfrm>
                  <a:off x="1131265" y="3527071"/>
                  <a:ext cx="80280" cy="2263326"/>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4" name="Ink 23">
                  <a:extLst>
                    <a:ext uri="{FF2B5EF4-FFF2-40B4-BE49-F238E27FC236}">
                      <a16:creationId xmlns:a16="http://schemas.microsoft.com/office/drawing/2014/main" id="{B480B6B9-14BE-4F0C-BB41-A02B45368A4F}"/>
                    </a:ext>
                  </a:extLst>
                </p14:cNvPr>
                <p14:cNvContentPartPr/>
                <p14:nvPr/>
              </p14:nvContentPartPr>
              <p14:xfrm>
                <a:off x="1011745" y="5398354"/>
                <a:ext cx="249120" cy="319680"/>
              </p14:xfrm>
            </p:contentPart>
          </mc:Choice>
          <mc:Fallback>
            <p:pic>
              <p:nvPicPr>
                <p:cNvPr id="24" name="Ink 23">
                  <a:extLst>
                    <a:ext uri="{FF2B5EF4-FFF2-40B4-BE49-F238E27FC236}">
                      <a16:creationId xmlns:a16="http://schemas.microsoft.com/office/drawing/2014/main" id="{B480B6B9-14BE-4F0C-BB41-A02B45368A4F}"/>
                    </a:ext>
                  </a:extLst>
                </p:cNvPr>
                <p:cNvPicPr/>
                <p:nvPr/>
              </p:nvPicPr>
              <p:blipFill>
                <a:blip r:embed="rId32"/>
                <a:stretch>
                  <a:fillRect/>
                </a:stretch>
              </p:blipFill>
              <p:spPr>
                <a:xfrm>
                  <a:off x="993771" y="5380354"/>
                  <a:ext cx="284709" cy="355320"/>
                </a:xfrm>
                <a:prstGeom prst="rect">
                  <a:avLst/>
                </a:prstGeom>
              </p:spPr>
            </p:pic>
          </mc:Fallback>
        </mc:AlternateContent>
      </p:grpSp>
      <p:grpSp>
        <p:nvGrpSpPr>
          <p:cNvPr id="156" name="Group 155">
            <a:extLst>
              <a:ext uri="{FF2B5EF4-FFF2-40B4-BE49-F238E27FC236}">
                <a16:creationId xmlns:a16="http://schemas.microsoft.com/office/drawing/2014/main" id="{A7B50B47-FA3C-45C3-852F-A721EA9B5256}"/>
              </a:ext>
            </a:extLst>
          </p:cNvPr>
          <p:cNvGrpSpPr/>
          <p:nvPr/>
        </p:nvGrpSpPr>
        <p:grpSpPr>
          <a:xfrm>
            <a:off x="154225" y="2757394"/>
            <a:ext cx="1632960" cy="948600"/>
            <a:chOff x="154225" y="2757394"/>
            <a:chExt cx="1632960" cy="948600"/>
          </a:xfrm>
        </p:grpSpPr>
        <mc:AlternateContent xmlns:mc="http://schemas.openxmlformats.org/markup-compatibility/2006">
          <mc:Choice xmlns:p14="http://schemas.microsoft.com/office/powerpoint/2010/main" Requires="p14">
            <p:contentPart p14:bwMode="auto" r:id="rId33">
              <p14:nvContentPartPr>
                <p14:cNvPr id="77" name="Ink 76">
                  <a:extLst>
                    <a:ext uri="{FF2B5EF4-FFF2-40B4-BE49-F238E27FC236}">
                      <a16:creationId xmlns:a16="http://schemas.microsoft.com/office/drawing/2014/main" id="{55227186-DDB8-4191-A186-7E0CD5BC6B93}"/>
                    </a:ext>
                  </a:extLst>
                </p14:cNvPr>
                <p14:cNvContentPartPr/>
                <p14:nvPr/>
              </p14:nvContentPartPr>
              <p14:xfrm>
                <a:off x="400105" y="3113794"/>
                <a:ext cx="16560" cy="277200"/>
              </p14:xfrm>
            </p:contentPart>
          </mc:Choice>
          <mc:Fallback>
            <p:pic>
              <p:nvPicPr>
                <p:cNvPr id="77" name="Ink 76">
                  <a:extLst>
                    <a:ext uri="{FF2B5EF4-FFF2-40B4-BE49-F238E27FC236}">
                      <a16:creationId xmlns:a16="http://schemas.microsoft.com/office/drawing/2014/main" id="{55227186-DDB8-4191-A186-7E0CD5BC6B93}"/>
                    </a:ext>
                  </a:extLst>
                </p:cNvPr>
                <p:cNvPicPr/>
                <p:nvPr/>
              </p:nvPicPr>
              <p:blipFill>
                <a:blip r:embed="rId34"/>
                <a:stretch>
                  <a:fillRect/>
                </a:stretch>
              </p:blipFill>
              <p:spPr>
                <a:xfrm>
                  <a:off x="382105" y="3095794"/>
                  <a:ext cx="5220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0" name="Ink 99">
                  <a:extLst>
                    <a:ext uri="{FF2B5EF4-FFF2-40B4-BE49-F238E27FC236}">
                      <a16:creationId xmlns:a16="http://schemas.microsoft.com/office/drawing/2014/main" id="{950D515E-A0D2-442C-B852-7052BEF9E266}"/>
                    </a:ext>
                  </a:extLst>
                </p14:cNvPr>
                <p14:cNvContentPartPr/>
                <p14:nvPr/>
              </p14:nvContentPartPr>
              <p14:xfrm>
                <a:off x="304705" y="2988874"/>
                <a:ext cx="222120" cy="223920"/>
              </p14:xfrm>
            </p:contentPart>
          </mc:Choice>
          <mc:Fallback>
            <p:pic>
              <p:nvPicPr>
                <p:cNvPr id="100" name="Ink 99">
                  <a:extLst>
                    <a:ext uri="{FF2B5EF4-FFF2-40B4-BE49-F238E27FC236}">
                      <a16:creationId xmlns:a16="http://schemas.microsoft.com/office/drawing/2014/main" id="{950D515E-A0D2-442C-B852-7052BEF9E266}"/>
                    </a:ext>
                  </a:extLst>
                </p:cNvPr>
                <p:cNvPicPr/>
                <p:nvPr/>
              </p:nvPicPr>
              <p:blipFill>
                <a:blip r:embed="rId36"/>
                <a:stretch>
                  <a:fillRect/>
                </a:stretch>
              </p:blipFill>
              <p:spPr>
                <a:xfrm>
                  <a:off x="286705" y="2970845"/>
                  <a:ext cx="257760" cy="259617"/>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01" name="Ink 100">
                  <a:extLst>
                    <a:ext uri="{FF2B5EF4-FFF2-40B4-BE49-F238E27FC236}">
                      <a16:creationId xmlns:a16="http://schemas.microsoft.com/office/drawing/2014/main" id="{3F38CE3A-CEEE-440B-8844-EE3ACEEC38ED}"/>
                    </a:ext>
                  </a:extLst>
                </p14:cNvPr>
                <p14:cNvContentPartPr/>
                <p14:nvPr/>
              </p14:nvContentPartPr>
              <p14:xfrm>
                <a:off x="553465" y="2984554"/>
                <a:ext cx="270000" cy="180360"/>
              </p14:xfrm>
            </p:contentPart>
          </mc:Choice>
          <mc:Fallback>
            <p:pic>
              <p:nvPicPr>
                <p:cNvPr id="101" name="Ink 100">
                  <a:extLst>
                    <a:ext uri="{FF2B5EF4-FFF2-40B4-BE49-F238E27FC236}">
                      <a16:creationId xmlns:a16="http://schemas.microsoft.com/office/drawing/2014/main" id="{3F38CE3A-CEEE-440B-8844-EE3ACEEC38ED}"/>
                    </a:ext>
                  </a:extLst>
                </p:cNvPr>
                <p:cNvPicPr/>
                <p:nvPr/>
              </p:nvPicPr>
              <p:blipFill>
                <a:blip r:embed="rId38"/>
                <a:stretch>
                  <a:fillRect/>
                </a:stretch>
              </p:blipFill>
              <p:spPr>
                <a:xfrm>
                  <a:off x="535465" y="2966518"/>
                  <a:ext cx="305640" cy="216071"/>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22" name="Ink 121">
                  <a:extLst>
                    <a:ext uri="{FF2B5EF4-FFF2-40B4-BE49-F238E27FC236}">
                      <a16:creationId xmlns:a16="http://schemas.microsoft.com/office/drawing/2014/main" id="{04B9975F-9DE9-4746-B217-4CDCB94C8F84}"/>
                    </a:ext>
                  </a:extLst>
                </p14:cNvPr>
                <p14:cNvContentPartPr/>
                <p14:nvPr/>
              </p14:nvContentPartPr>
              <p14:xfrm>
                <a:off x="844705" y="2892034"/>
                <a:ext cx="163440" cy="344520"/>
              </p14:xfrm>
            </p:contentPart>
          </mc:Choice>
          <mc:Fallback>
            <p:pic>
              <p:nvPicPr>
                <p:cNvPr id="122" name="Ink 121">
                  <a:extLst>
                    <a:ext uri="{FF2B5EF4-FFF2-40B4-BE49-F238E27FC236}">
                      <a16:creationId xmlns:a16="http://schemas.microsoft.com/office/drawing/2014/main" id="{04B9975F-9DE9-4746-B217-4CDCB94C8F84}"/>
                    </a:ext>
                  </a:extLst>
                </p:cNvPr>
                <p:cNvPicPr/>
                <p:nvPr/>
              </p:nvPicPr>
              <p:blipFill>
                <a:blip r:embed="rId40"/>
                <a:stretch>
                  <a:fillRect/>
                </a:stretch>
              </p:blipFill>
              <p:spPr>
                <a:xfrm>
                  <a:off x="826705" y="2874053"/>
                  <a:ext cx="199080" cy="380123"/>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23" name="Ink 122">
                  <a:extLst>
                    <a:ext uri="{FF2B5EF4-FFF2-40B4-BE49-F238E27FC236}">
                      <a16:creationId xmlns:a16="http://schemas.microsoft.com/office/drawing/2014/main" id="{F088BEF8-08A7-4CEB-A562-984F1CD42013}"/>
                    </a:ext>
                  </a:extLst>
                </p14:cNvPr>
                <p14:cNvContentPartPr/>
                <p14:nvPr/>
              </p14:nvContentPartPr>
              <p14:xfrm>
                <a:off x="1056025" y="2855674"/>
                <a:ext cx="323280" cy="218880"/>
              </p14:xfrm>
            </p:contentPart>
          </mc:Choice>
          <mc:Fallback>
            <p:pic>
              <p:nvPicPr>
                <p:cNvPr id="123" name="Ink 122">
                  <a:extLst>
                    <a:ext uri="{FF2B5EF4-FFF2-40B4-BE49-F238E27FC236}">
                      <a16:creationId xmlns:a16="http://schemas.microsoft.com/office/drawing/2014/main" id="{F088BEF8-08A7-4CEB-A562-984F1CD42013}"/>
                    </a:ext>
                  </a:extLst>
                </p:cNvPr>
                <p:cNvPicPr/>
                <p:nvPr/>
              </p:nvPicPr>
              <p:blipFill>
                <a:blip r:embed="rId42"/>
                <a:stretch>
                  <a:fillRect/>
                </a:stretch>
              </p:blipFill>
              <p:spPr>
                <a:xfrm>
                  <a:off x="1038025" y="2837674"/>
                  <a:ext cx="35892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48" name="Ink 147">
                  <a:extLst>
                    <a:ext uri="{FF2B5EF4-FFF2-40B4-BE49-F238E27FC236}">
                      <a16:creationId xmlns:a16="http://schemas.microsoft.com/office/drawing/2014/main" id="{613E1B16-D1FD-4CCC-BA3B-02F22C11A0DB}"/>
                    </a:ext>
                  </a:extLst>
                </p14:cNvPr>
                <p14:cNvContentPartPr/>
                <p14:nvPr/>
              </p14:nvContentPartPr>
              <p14:xfrm>
                <a:off x="1434745" y="2757394"/>
                <a:ext cx="226080" cy="282240"/>
              </p14:xfrm>
            </p:contentPart>
          </mc:Choice>
          <mc:Fallback>
            <p:pic>
              <p:nvPicPr>
                <p:cNvPr id="148" name="Ink 147">
                  <a:extLst>
                    <a:ext uri="{FF2B5EF4-FFF2-40B4-BE49-F238E27FC236}">
                      <a16:creationId xmlns:a16="http://schemas.microsoft.com/office/drawing/2014/main" id="{613E1B16-D1FD-4CCC-BA3B-02F22C11A0DB}"/>
                    </a:ext>
                  </a:extLst>
                </p:cNvPr>
                <p:cNvPicPr/>
                <p:nvPr/>
              </p:nvPicPr>
              <p:blipFill>
                <a:blip r:embed="rId44"/>
                <a:stretch>
                  <a:fillRect/>
                </a:stretch>
              </p:blipFill>
              <p:spPr>
                <a:xfrm>
                  <a:off x="1416745" y="2739394"/>
                  <a:ext cx="26172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50" name="Ink 149">
                  <a:extLst>
                    <a:ext uri="{FF2B5EF4-FFF2-40B4-BE49-F238E27FC236}">
                      <a16:creationId xmlns:a16="http://schemas.microsoft.com/office/drawing/2014/main" id="{1B563900-14E2-4484-822F-90E9F33DD6CE}"/>
                    </a:ext>
                  </a:extLst>
                </p14:cNvPr>
                <p14:cNvContentPartPr/>
                <p14:nvPr/>
              </p14:nvContentPartPr>
              <p14:xfrm>
                <a:off x="154225" y="3450754"/>
                <a:ext cx="213480" cy="255240"/>
              </p14:xfrm>
            </p:contentPart>
          </mc:Choice>
          <mc:Fallback>
            <p:pic>
              <p:nvPicPr>
                <p:cNvPr id="150" name="Ink 149">
                  <a:extLst>
                    <a:ext uri="{FF2B5EF4-FFF2-40B4-BE49-F238E27FC236}">
                      <a16:creationId xmlns:a16="http://schemas.microsoft.com/office/drawing/2014/main" id="{1B563900-14E2-4484-822F-90E9F33DD6CE}"/>
                    </a:ext>
                  </a:extLst>
                </p:cNvPr>
                <p:cNvPicPr/>
                <p:nvPr/>
              </p:nvPicPr>
              <p:blipFill>
                <a:blip r:embed="rId46"/>
                <a:stretch>
                  <a:fillRect/>
                </a:stretch>
              </p:blipFill>
              <p:spPr>
                <a:xfrm>
                  <a:off x="136225" y="3432729"/>
                  <a:ext cx="249120" cy="29093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51" name="Ink 150">
                  <a:extLst>
                    <a:ext uri="{FF2B5EF4-FFF2-40B4-BE49-F238E27FC236}">
                      <a16:creationId xmlns:a16="http://schemas.microsoft.com/office/drawing/2014/main" id="{BC90B89F-7D05-4203-A558-0BC649240D31}"/>
                    </a:ext>
                  </a:extLst>
                </p14:cNvPr>
                <p14:cNvContentPartPr/>
                <p14:nvPr/>
              </p14:nvContentPartPr>
              <p14:xfrm>
                <a:off x="432865" y="3422314"/>
                <a:ext cx="134640" cy="200880"/>
              </p14:xfrm>
            </p:contentPart>
          </mc:Choice>
          <mc:Fallback>
            <p:pic>
              <p:nvPicPr>
                <p:cNvPr id="151" name="Ink 150">
                  <a:extLst>
                    <a:ext uri="{FF2B5EF4-FFF2-40B4-BE49-F238E27FC236}">
                      <a16:creationId xmlns:a16="http://schemas.microsoft.com/office/drawing/2014/main" id="{BC90B89F-7D05-4203-A558-0BC649240D31}"/>
                    </a:ext>
                  </a:extLst>
                </p:cNvPr>
                <p:cNvPicPr/>
                <p:nvPr/>
              </p:nvPicPr>
              <p:blipFill>
                <a:blip r:embed="rId48"/>
                <a:stretch>
                  <a:fillRect/>
                </a:stretch>
              </p:blipFill>
              <p:spPr>
                <a:xfrm>
                  <a:off x="414913" y="3404314"/>
                  <a:ext cx="170185"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52" name="Ink 151">
                  <a:extLst>
                    <a:ext uri="{FF2B5EF4-FFF2-40B4-BE49-F238E27FC236}">
                      <a16:creationId xmlns:a16="http://schemas.microsoft.com/office/drawing/2014/main" id="{B736D29D-BA4C-481D-BD2E-02813F3C9296}"/>
                    </a:ext>
                  </a:extLst>
                </p14:cNvPr>
                <p14:cNvContentPartPr/>
                <p14:nvPr/>
              </p14:nvContentPartPr>
              <p14:xfrm>
                <a:off x="591985" y="3371914"/>
                <a:ext cx="160920" cy="188280"/>
              </p14:xfrm>
            </p:contentPart>
          </mc:Choice>
          <mc:Fallback>
            <p:pic>
              <p:nvPicPr>
                <p:cNvPr id="152" name="Ink 151">
                  <a:extLst>
                    <a:ext uri="{FF2B5EF4-FFF2-40B4-BE49-F238E27FC236}">
                      <a16:creationId xmlns:a16="http://schemas.microsoft.com/office/drawing/2014/main" id="{B736D29D-BA4C-481D-BD2E-02813F3C9296}"/>
                    </a:ext>
                  </a:extLst>
                </p:cNvPr>
                <p:cNvPicPr/>
                <p:nvPr/>
              </p:nvPicPr>
              <p:blipFill>
                <a:blip r:embed="rId50"/>
                <a:stretch>
                  <a:fillRect/>
                </a:stretch>
              </p:blipFill>
              <p:spPr>
                <a:xfrm>
                  <a:off x="573985" y="3353948"/>
                  <a:ext cx="196560" cy="223852"/>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53" name="Ink 152">
                  <a:extLst>
                    <a:ext uri="{FF2B5EF4-FFF2-40B4-BE49-F238E27FC236}">
                      <a16:creationId xmlns:a16="http://schemas.microsoft.com/office/drawing/2014/main" id="{EFAF32DD-ADF8-4DB4-972B-3D9E953515F0}"/>
                    </a:ext>
                  </a:extLst>
                </p14:cNvPr>
                <p14:cNvContentPartPr/>
                <p14:nvPr/>
              </p14:nvContentPartPr>
              <p14:xfrm>
                <a:off x="782785" y="3313954"/>
                <a:ext cx="273240" cy="171720"/>
              </p14:xfrm>
            </p:contentPart>
          </mc:Choice>
          <mc:Fallback>
            <p:pic>
              <p:nvPicPr>
                <p:cNvPr id="153" name="Ink 152">
                  <a:extLst>
                    <a:ext uri="{FF2B5EF4-FFF2-40B4-BE49-F238E27FC236}">
                      <a16:creationId xmlns:a16="http://schemas.microsoft.com/office/drawing/2014/main" id="{EFAF32DD-ADF8-4DB4-972B-3D9E953515F0}"/>
                    </a:ext>
                  </a:extLst>
                </p:cNvPr>
                <p:cNvPicPr/>
                <p:nvPr/>
              </p:nvPicPr>
              <p:blipFill>
                <a:blip r:embed="rId52"/>
                <a:stretch>
                  <a:fillRect/>
                </a:stretch>
              </p:blipFill>
              <p:spPr>
                <a:xfrm>
                  <a:off x="764785" y="3295954"/>
                  <a:ext cx="30888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54" name="Ink 153">
                  <a:extLst>
                    <a:ext uri="{FF2B5EF4-FFF2-40B4-BE49-F238E27FC236}">
                      <a16:creationId xmlns:a16="http://schemas.microsoft.com/office/drawing/2014/main" id="{7072AFA1-3601-4663-B41A-93A9D5C352DE}"/>
                    </a:ext>
                  </a:extLst>
                </p14:cNvPr>
                <p14:cNvContentPartPr/>
                <p14:nvPr/>
              </p14:nvContentPartPr>
              <p14:xfrm>
                <a:off x="1086625" y="3180034"/>
                <a:ext cx="359640" cy="209880"/>
              </p14:xfrm>
            </p:contentPart>
          </mc:Choice>
          <mc:Fallback>
            <p:pic>
              <p:nvPicPr>
                <p:cNvPr id="154" name="Ink 153">
                  <a:extLst>
                    <a:ext uri="{FF2B5EF4-FFF2-40B4-BE49-F238E27FC236}">
                      <a16:creationId xmlns:a16="http://schemas.microsoft.com/office/drawing/2014/main" id="{7072AFA1-3601-4663-B41A-93A9D5C352DE}"/>
                    </a:ext>
                  </a:extLst>
                </p:cNvPr>
                <p:cNvPicPr/>
                <p:nvPr/>
              </p:nvPicPr>
              <p:blipFill>
                <a:blip r:embed="rId54"/>
                <a:stretch>
                  <a:fillRect/>
                </a:stretch>
              </p:blipFill>
              <p:spPr>
                <a:xfrm>
                  <a:off x="1068607" y="3162034"/>
                  <a:ext cx="395316"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55" name="Ink 154">
                  <a:extLst>
                    <a:ext uri="{FF2B5EF4-FFF2-40B4-BE49-F238E27FC236}">
                      <a16:creationId xmlns:a16="http://schemas.microsoft.com/office/drawing/2014/main" id="{8DB55A29-A173-4F85-A1CA-ECFF8E6F4EEE}"/>
                    </a:ext>
                  </a:extLst>
                </p14:cNvPr>
                <p14:cNvContentPartPr/>
                <p14:nvPr/>
              </p14:nvContentPartPr>
              <p14:xfrm>
                <a:off x="1506025" y="2958994"/>
                <a:ext cx="281160" cy="372600"/>
              </p14:xfrm>
            </p:contentPart>
          </mc:Choice>
          <mc:Fallback>
            <p:pic>
              <p:nvPicPr>
                <p:cNvPr id="155" name="Ink 154">
                  <a:extLst>
                    <a:ext uri="{FF2B5EF4-FFF2-40B4-BE49-F238E27FC236}">
                      <a16:creationId xmlns:a16="http://schemas.microsoft.com/office/drawing/2014/main" id="{8DB55A29-A173-4F85-A1CA-ECFF8E6F4EEE}"/>
                    </a:ext>
                  </a:extLst>
                </p:cNvPr>
                <p:cNvPicPr/>
                <p:nvPr/>
              </p:nvPicPr>
              <p:blipFill>
                <a:blip r:embed="rId56"/>
                <a:stretch>
                  <a:fillRect/>
                </a:stretch>
              </p:blipFill>
              <p:spPr>
                <a:xfrm>
                  <a:off x="1488025" y="2940994"/>
                  <a:ext cx="316800" cy="40824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57">
            <p14:nvContentPartPr>
              <p14:cNvPr id="160" name="Ink 159">
                <a:extLst>
                  <a:ext uri="{FF2B5EF4-FFF2-40B4-BE49-F238E27FC236}">
                    <a16:creationId xmlns:a16="http://schemas.microsoft.com/office/drawing/2014/main" id="{0C54D56E-7B06-4CD0-9033-7341DD3829ED}"/>
                  </a:ext>
                </a:extLst>
              </p14:cNvPr>
              <p14:cNvContentPartPr/>
              <p14:nvPr/>
            </p14:nvContentPartPr>
            <p14:xfrm>
              <a:off x="1207945" y="4024234"/>
              <a:ext cx="3398760" cy="1670040"/>
            </p14:xfrm>
          </p:contentPart>
        </mc:Choice>
        <mc:Fallback>
          <p:pic>
            <p:nvPicPr>
              <p:cNvPr id="160" name="Ink 159">
                <a:extLst>
                  <a:ext uri="{FF2B5EF4-FFF2-40B4-BE49-F238E27FC236}">
                    <a16:creationId xmlns:a16="http://schemas.microsoft.com/office/drawing/2014/main" id="{0C54D56E-7B06-4CD0-9033-7341DD3829ED}"/>
                  </a:ext>
                </a:extLst>
              </p:cNvPr>
              <p:cNvPicPr/>
              <p:nvPr/>
            </p:nvPicPr>
            <p:blipFill>
              <a:blip r:embed="rId58"/>
              <a:stretch>
                <a:fillRect/>
              </a:stretch>
            </p:blipFill>
            <p:spPr>
              <a:xfrm>
                <a:off x="1189947" y="4006230"/>
                <a:ext cx="3434396" cy="1705688"/>
              </a:xfrm>
              <a:prstGeom prst="rect">
                <a:avLst/>
              </a:prstGeom>
            </p:spPr>
          </p:pic>
        </mc:Fallback>
      </mc:AlternateContent>
      <p:grpSp>
        <p:nvGrpSpPr>
          <p:cNvPr id="164" name="Group 163">
            <a:extLst>
              <a:ext uri="{FF2B5EF4-FFF2-40B4-BE49-F238E27FC236}">
                <a16:creationId xmlns:a16="http://schemas.microsoft.com/office/drawing/2014/main" id="{76DF5625-32A2-4DB3-A82C-015EA9313A83}"/>
              </a:ext>
            </a:extLst>
          </p:cNvPr>
          <p:cNvGrpSpPr/>
          <p:nvPr/>
        </p:nvGrpSpPr>
        <p:grpSpPr>
          <a:xfrm>
            <a:off x="3020545" y="4037194"/>
            <a:ext cx="3704040" cy="1633320"/>
            <a:chOff x="3020545" y="4037194"/>
            <a:chExt cx="3704040" cy="1633320"/>
          </a:xfrm>
        </p:grpSpPr>
        <mc:AlternateContent xmlns:mc="http://schemas.openxmlformats.org/markup-compatibility/2006">
          <mc:Choice xmlns:p14="http://schemas.microsoft.com/office/powerpoint/2010/main" xmlns:aink="http://schemas.microsoft.com/office/drawing/2016/ink" Requires="p14 aink">
            <p:contentPart p14:bwMode="auto" r:id="rId59">
              <p14:nvContentPartPr>
                <p14:cNvPr id="162" name="Ink 161">
                  <a:extLst>
                    <a:ext uri="{FF2B5EF4-FFF2-40B4-BE49-F238E27FC236}">
                      <a16:creationId xmlns:a16="http://schemas.microsoft.com/office/drawing/2014/main" id="{5A2B5B11-360D-4B7F-997A-C30797782734}"/>
                    </a:ext>
                  </a:extLst>
                </p14:cNvPr>
                <p14:cNvContentPartPr/>
                <p14:nvPr/>
              </p14:nvContentPartPr>
              <p14:xfrm>
                <a:off x="3120985" y="5355874"/>
                <a:ext cx="15120" cy="32760"/>
              </p14:xfrm>
            </p:contentPart>
          </mc:Choice>
          <mc:Fallback>
            <p:pic>
              <p:nvPicPr>
                <p:cNvPr id="162" name="Ink 161">
                  <a:extLst>
                    <a:ext uri="{FF2B5EF4-FFF2-40B4-BE49-F238E27FC236}">
                      <a16:creationId xmlns:a16="http://schemas.microsoft.com/office/drawing/2014/main" id="{5A2B5B11-360D-4B7F-997A-C30797782734}"/>
                    </a:ext>
                  </a:extLst>
                </p:cNvPr>
                <p:cNvPicPr/>
                <p:nvPr/>
              </p:nvPicPr>
              <p:blipFill>
                <a:blip r:embed="rId60"/>
                <a:stretch>
                  <a:fillRect/>
                </a:stretch>
              </p:blipFill>
              <p:spPr>
                <a:xfrm>
                  <a:off x="3102985" y="5337874"/>
                  <a:ext cx="50760" cy="68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1">
              <p14:nvContentPartPr>
                <p14:cNvPr id="163" name="Ink 162">
                  <a:extLst>
                    <a:ext uri="{FF2B5EF4-FFF2-40B4-BE49-F238E27FC236}">
                      <a16:creationId xmlns:a16="http://schemas.microsoft.com/office/drawing/2014/main" id="{993AFD2D-5C17-47F0-B525-903F959822E5}"/>
                    </a:ext>
                  </a:extLst>
                </p14:cNvPr>
                <p14:cNvContentPartPr/>
                <p14:nvPr/>
              </p14:nvContentPartPr>
              <p14:xfrm>
                <a:off x="3020545" y="4037194"/>
                <a:ext cx="3704040" cy="1633320"/>
              </p14:xfrm>
            </p:contentPart>
          </mc:Choice>
          <mc:Fallback>
            <p:pic>
              <p:nvPicPr>
                <p:cNvPr id="163" name="Ink 162">
                  <a:extLst>
                    <a:ext uri="{FF2B5EF4-FFF2-40B4-BE49-F238E27FC236}">
                      <a16:creationId xmlns:a16="http://schemas.microsoft.com/office/drawing/2014/main" id="{993AFD2D-5C17-47F0-B525-903F959822E5}"/>
                    </a:ext>
                  </a:extLst>
                </p:cNvPr>
                <p:cNvPicPr/>
                <p:nvPr/>
              </p:nvPicPr>
              <p:blipFill>
                <a:blip r:embed="rId62"/>
                <a:stretch>
                  <a:fillRect/>
                </a:stretch>
              </p:blipFill>
              <p:spPr>
                <a:xfrm>
                  <a:off x="3002547" y="4019194"/>
                  <a:ext cx="3739677" cy="166896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63">
            <p14:nvContentPartPr>
              <p14:cNvPr id="165" name="Ink 164">
                <a:extLst>
                  <a:ext uri="{FF2B5EF4-FFF2-40B4-BE49-F238E27FC236}">
                    <a16:creationId xmlns:a16="http://schemas.microsoft.com/office/drawing/2014/main" id="{3C4766BE-49DB-4582-B379-2730E2B29045}"/>
                  </a:ext>
                </a:extLst>
              </p14:cNvPr>
              <p14:cNvContentPartPr/>
              <p14:nvPr/>
            </p14:nvContentPartPr>
            <p14:xfrm>
              <a:off x="2219185" y="2854594"/>
              <a:ext cx="569160" cy="2788920"/>
            </p14:xfrm>
          </p:contentPart>
        </mc:Choice>
        <mc:Fallback>
          <p:pic>
            <p:nvPicPr>
              <p:cNvPr id="165" name="Ink 164">
                <a:extLst>
                  <a:ext uri="{FF2B5EF4-FFF2-40B4-BE49-F238E27FC236}">
                    <a16:creationId xmlns:a16="http://schemas.microsoft.com/office/drawing/2014/main" id="{3C4766BE-49DB-4582-B379-2730E2B29045}"/>
                  </a:ext>
                </a:extLst>
              </p:cNvPr>
              <p:cNvPicPr/>
              <p:nvPr/>
            </p:nvPicPr>
            <p:blipFill>
              <a:blip r:embed="rId64"/>
              <a:stretch>
                <a:fillRect/>
              </a:stretch>
            </p:blipFill>
            <p:spPr>
              <a:xfrm>
                <a:off x="2201185" y="2836594"/>
                <a:ext cx="604800" cy="2824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5">
            <p14:nvContentPartPr>
              <p14:cNvPr id="166" name="Ink 165">
                <a:extLst>
                  <a:ext uri="{FF2B5EF4-FFF2-40B4-BE49-F238E27FC236}">
                    <a16:creationId xmlns:a16="http://schemas.microsoft.com/office/drawing/2014/main" id="{C99C91E8-201C-4FD5-A7D3-20446F10FE71}"/>
                  </a:ext>
                </a:extLst>
              </p14:cNvPr>
              <p14:cNvContentPartPr/>
              <p14:nvPr/>
            </p14:nvContentPartPr>
            <p14:xfrm>
              <a:off x="5744665" y="3095794"/>
              <a:ext cx="1431000" cy="2566800"/>
            </p14:xfrm>
          </p:contentPart>
        </mc:Choice>
        <mc:Fallback>
          <p:pic>
            <p:nvPicPr>
              <p:cNvPr id="166" name="Ink 165">
                <a:extLst>
                  <a:ext uri="{FF2B5EF4-FFF2-40B4-BE49-F238E27FC236}">
                    <a16:creationId xmlns:a16="http://schemas.microsoft.com/office/drawing/2014/main" id="{C99C91E8-201C-4FD5-A7D3-20446F10FE71}"/>
                  </a:ext>
                </a:extLst>
              </p:cNvPr>
              <p:cNvPicPr/>
              <p:nvPr/>
            </p:nvPicPr>
            <p:blipFill>
              <a:blip r:embed="rId66"/>
              <a:stretch>
                <a:fillRect/>
              </a:stretch>
            </p:blipFill>
            <p:spPr>
              <a:xfrm>
                <a:off x="5726665" y="3077794"/>
                <a:ext cx="1466640" cy="2602440"/>
              </a:xfrm>
              <a:prstGeom prst="rect">
                <a:avLst/>
              </a:prstGeom>
            </p:spPr>
          </p:pic>
        </mc:Fallback>
      </mc:AlternateContent>
      <p:grpSp>
        <p:nvGrpSpPr>
          <p:cNvPr id="203" name="Group 202">
            <a:extLst>
              <a:ext uri="{FF2B5EF4-FFF2-40B4-BE49-F238E27FC236}">
                <a16:creationId xmlns:a16="http://schemas.microsoft.com/office/drawing/2014/main" id="{4C3689B6-E721-4249-BAC2-92BAE36E3C3F}"/>
              </a:ext>
            </a:extLst>
          </p:cNvPr>
          <p:cNvGrpSpPr/>
          <p:nvPr/>
        </p:nvGrpSpPr>
        <p:grpSpPr>
          <a:xfrm>
            <a:off x="1318105" y="3950434"/>
            <a:ext cx="1077120" cy="1264320"/>
            <a:chOff x="1318105" y="3950434"/>
            <a:chExt cx="1077120" cy="1264320"/>
          </a:xfrm>
        </p:grpSpPr>
        <mc:AlternateContent xmlns:mc="http://schemas.openxmlformats.org/markup-compatibility/2006">
          <mc:Choice xmlns:p14="http://schemas.microsoft.com/office/powerpoint/2010/main" Requires="p14">
            <p:contentPart p14:bwMode="auto" r:id="rId67">
              <p14:nvContentPartPr>
                <p14:cNvPr id="191" name="Ink 190">
                  <a:extLst>
                    <a:ext uri="{FF2B5EF4-FFF2-40B4-BE49-F238E27FC236}">
                      <a16:creationId xmlns:a16="http://schemas.microsoft.com/office/drawing/2014/main" id="{745098A9-82ED-4A67-B029-A32CB205697A}"/>
                    </a:ext>
                  </a:extLst>
                </p14:cNvPr>
                <p14:cNvContentPartPr/>
                <p14:nvPr/>
              </p14:nvContentPartPr>
              <p14:xfrm>
                <a:off x="1369945" y="4186594"/>
                <a:ext cx="43920" cy="298800"/>
              </p14:xfrm>
            </p:contentPart>
          </mc:Choice>
          <mc:Fallback>
            <p:pic>
              <p:nvPicPr>
                <p:cNvPr id="191" name="Ink 190">
                  <a:extLst>
                    <a:ext uri="{FF2B5EF4-FFF2-40B4-BE49-F238E27FC236}">
                      <a16:creationId xmlns:a16="http://schemas.microsoft.com/office/drawing/2014/main" id="{745098A9-82ED-4A67-B029-A32CB205697A}"/>
                    </a:ext>
                  </a:extLst>
                </p:cNvPr>
                <p:cNvPicPr/>
                <p:nvPr/>
              </p:nvPicPr>
              <p:blipFill>
                <a:blip r:embed="rId68"/>
                <a:stretch>
                  <a:fillRect/>
                </a:stretch>
              </p:blipFill>
              <p:spPr>
                <a:xfrm>
                  <a:off x="1360945" y="4177594"/>
                  <a:ext cx="6156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92" name="Ink 191">
                  <a:extLst>
                    <a:ext uri="{FF2B5EF4-FFF2-40B4-BE49-F238E27FC236}">
                      <a16:creationId xmlns:a16="http://schemas.microsoft.com/office/drawing/2014/main" id="{80AC8D78-1D85-4675-B664-44F3BADC30B3}"/>
                    </a:ext>
                  </a:extLst>
                </p14:cNvPr>
                <p14:cNvContentPartPr/>
                <p14:nvPr/>
              </p14:nvContentPartPr>
              <p14:xfrm>
                <a:off x="1524745" y="4179394"/>
                <a:ext cx="242640" cy="219600"/>
              </p14:xfrm>
            </p:contentPart>
          </mc:Choice>
          <mc:Fallback>
            <p:pic>
              <p:nvPicPr>
                <p:cNvPr id="192" name="Ink 191">
                  <a:extLst>
                    <a:ext uri="{FF2B5EF4-FFF2-40B4-BE49-F238E27FC236}">
                      <a16:creationId xmlns:a16="http://schemas.microsoft.com/office/drawing/2014/main" id="{80AC8D78-1D85-4675-B664-44F3BADC30B3}"/>
                    </a:ext>
                  </a:extLst>
                </p:cNvPr>
                <p:cNvPicPr/>
                <p:nvPr/>
              </p:nvPicPr>
              <p:blipFill>
                <a:blip r:embed="rId70"/>
                <a:stretch>
                  <a:fillRect/>
                </a:stretch>
              </p:blipFill>
              <p:spPr>
                <a:xfrm>
                  <a:off x="1515745" y="4170394"/>
                  <a:ext cx="26028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93" name="Ink 192">
                  <a:extLst>
                    <a:ext uri="{FF2B5EF4-FFF2-40B4-BE49-F238E27FC236}">
                      <a16:creationId xmlns:a16="http://schemas.microsoft.com/office/drawing/2014/main" id="{461950C3-CA7F-4370-ABF5-5A9920144C59}"/>
                    </a:ext>
                  </a:extLst>
                </p14:cNvPr>
                <p14:cNvContentPartPr/>
                <p14:nvPr/>
              </p14:nvContentPartPr>
              <p14:xfrm>
                <a:off x="1800145" y="4106314"/>
                <a:ext cx="126360" cy="183240"/>
              </p14:xfrm>
            </p:contentPart>
          </mc:Choice>
          <mc:Fallback>
            <p:pic>
              <p:nvPicPr>
                <p:cNvPr id="193" name="Ink 192">
                  <a:extLst>
                    <a:ext uri="{FF2B5EF4-FFF2-40B4-BE49-F238E27FC236}">
                      <a16:creationId xmlns:a16="http://schemas.microsoft.com/office/drawing/2014/main" id="{461950C3-CA7F-4370-ABF5-5A9920144C59}"/>
                    </a:ext>
                  </a:extLst>
                </p:cNvPr>
                <p:cNvPicPr/>
                <p:nvPr/>
              </p:nvPicPr>
              <p:blipFill>
                <a:blip r:embed="rId72"/>
                <a:stretch>
                  <a:fillRect/>
                </a:stretch>
              </p:blipFill>
              <p:spPr>
                <a:xfrm>
                  <a:off x="1791145" y="4097314"/>
                  <a:ext cx="14400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94" name="Ink 193">
                  <a:extLst>
                    <a:ext uri="{FF2B5EF4-FFF2-40B4-BE49-F238E27FC236}">
                      <a16:creationId xmlns:a16="http://schemas.microsoft.com/office/drawing/2014/main" id="{8FF4B2BA-9D05-419E-8F53-0312C51A1E54}"/>
                    </a:ext>
                  </a:extLst>
                </p14:cNvPr>
                <p14:cNvContentPartPr/>
                <p14:nvPr/>
              </p14:nvContentPartPr>
              <p14:xfrm>
                <a:off x="1967185" y="3981034"/>
                <a:ext cx="49320" cy="243720"/>
              </p14:xfrm>
            </p:contentPart>
          </mc:Choice>
          <mc:Fallback>
            <p:pic>
              <p:nvPicPr>
                <p:cNvPr id="194" name="Ink 193">
                  <a:extLst>
                    <a:ext uri="{FF2B5EF4-FFF2-40B4-BE49-F238E27FC236}">
                      <a16:creationId xmlns:a16="http://schemas.microsoft.com/office/drawing/2014/main" id="{8FF4B2BA-9D05-419E-8F53-0312C51A1E54}"/>
                    </a:ext>
                  </a:extLst>
                </p:cNvPr>
                <p:cNvPicPr/>
                <p:nvPr/>
              </p:nvPicPr>
              <p:blipFill>
                <a:blip r:embed="rId74"/>
                <a:stretch>
                  <a:fillRect/>
                </a:stretch>
              </p:blipFill>
              <p:spPr>
                <a:xfrm>
                  <a:off x="1958185" y="3972021"/>
                  <a:ext cx="66960" cy="261386"/>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95" name="Ink 194">
                  <a:extLst>
                    <a:ext uri="{FF2B5EF4-FFF2-40B4-BE49-F238E27FC236}">
                      <a16:creationId xmlns:a16="http://schemas.microsoft.com/office/drawing/2014/main" id="{27D4808A-2789-42E9-8166-D1058611166A}"/>
                    </a:ext>
                  </a:extLst>
                </p14:cNvPr>
                <p14:cNvContentPartPr/>
                <p14:nvPr/>
              </p14:nvContentPartPr>
              <p14:xfrm>
                <a:off x="1986985" y="3950434"/>
                <a:ext cx="239400" cy="249840"/>
              </p14:xfrm>
            </p:contentPart>
          </mc:Choice>
          <mc:Fallback>
            <p:pic>
              <p:nvPicPr>
                <p:cNvPr id="195" name="Ink 194">
                  <a:extLst>
                    <a:ext uri="{FF2B5EF4-FFF2-40B4-BE49-F238E27FC236}">
                      <a16:creationId xmlns:a16="http://schemas.microsoft.com/office/drawing/2014/main" id="{27D4808A-2789-42E9-8166-D1058611166A}"/>
                    </a:ext>
                  </a:extLst>
                </p:cNvPr>
                <p:cNvPicPr/>
                <p:nvPr/>
              </p:nvPicPr>
              <p:blipFill>
                <a:blip r:embed="rId76"/>
                <a:stretch>
                  <a:fillRect/>
                </a:stretch>
              </p:blipFill>
              <p:spPr>
                <a:xfrm>
                  <a:off x="1977985" y="3941434"/>
                  <a:ext cx="25704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96" name="Ink 195">
                  <a:extLst>
                    <a:ext uri="{FF2B5EF4-FFF2-40B4-BE49-F238E27FC236}">
                      <a16:creationId xmlns:a16="http://schemas.microsoft.com/office/drawing/2014/main" id="{7B4740DA-5B8E-4D24-8C5A-51B1726330B4}"/>
                    </a:ext>
                  </a:extLst>
                </p14:cNvPr>
                <p14:cNvContentPartPr/>
                <p14:nvPr/>
              </p14:nvContentPartPr>
              <p14:xfrm>
                <a:off x="1318105" y="4581154"/>
                <a:ext cx="142560" cy="273960"/>
              </p14:xfrm>
            </p:contentPart>
          </mc:Choice>
          <mc:Fallback>
            <p:pic>
              <p:nvPicPr>
                <p:cNvPr id="196" name="Ink 195">
                  <a:extLst>
                    <a:ext uri="{FF2B5EF4-FFF2-40B4-BE49-F238E27FC236}">
                      <a16:creationId xmlns:a16="http://schemas.microsoft.com/office/drawing/2014/main" id="{7B4740DA-5B8E-4D24-8C5A-51B1726330B4}"/>
                    </a:ext>
                  </a:extLst>
                </p:cNvPr>
                <p:cNvPicPr/>
                <p:nvPr/>
              </p:nvPicPr>
              <p:blipFill>
                <a:blip r:embed="rId78"/>
                <a:stretch>
                  <a:fillRect/>
                </a:stretch>
              </p:blipFill>
              <p:spPr>
                <a:xfrm>
                  <a:off x="1309105" y="4572154"/>
                  <a:ext cx="16020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97" name="Ink 196">
                  <a:extLst>
                    <a:ext uri="{FF2B5EF4-FFF2-40B4-BE49-F238E27FC236}">
                      <a16:creationId xmlns:a16="http://schemas.microsoft.com/office/drawing/2014/main" id="{0C8F7EEC-D69F-4B28-871D-6248B72FEB82}"/>
                    </a:ext>
                  </a:extLst>
                </p14:cNvPr>
                <p14:cNvContentPartPr/>
                <p14:nvPr/>
              </p14:nvContentPartPr>
              <p14:xfrm>
                <a:off x="1481545" y="4556674"/>
                <a:ext cx="178920" cy="230400"/>
              </p14:xfrm>
            </p:contentPart>
          </mc:Choice>
          <mc:Fallback>
            <p:pic>
              <p:nvPicPr>
                <p:cNvPr id="197" name="Ink 196">
                  <a:extLst>
                    <a:ext uri="{FF2B5EF4-FFF2-40B4-BE49-F238E27FC236}">
                      <a16:creationId xmlns:a16="http://schemas.microsoft.com/office/drawing/2014/main" id="{0C8F7EEC-D69F-4B28-871D-6248B72FEB82}"/>
                    </a:ext>
                  </a:extLst>
                </p:cNvPr>
                <p:cNvPicPr/>
                <p:nvPr/>
              </p:nvPicPr>
              <p:blipFill>
                <a:blip r:embed="rId80"/>
                <a:stretch>
                  <a:fillRect/>
                </a:stretch>
              </p:blipFill>
              <p:spPr>
                <a:xfrm>
                  <a:off x="1472545" y="4547674"/>
                  <a:ext cx="19656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98" name="Ink 197">
                  <a:extLst>
                    <a:ext uri="{FF2B5EF4-FFF2-40B4-BE49-F238E27FC236}">
                      <a16:creationId xmlns:a16="http://schemas.microsoft.com/office/drawing/2014/main" id="{7265F0DE-5809-4415-AE28-858CA1246CC0}"/>
                    </a:ext>
                  </a:extLst>
                </p14:cNvPr>
                <p14:cNvContentPartPr/>
                <p14:nvPr/>
              </p14:nvContentPartPr>
              <p14:xfrm>
                <a:off x="1736065" y="4406914"/>
                <a:ext cx="137520" cy="236160"/>
              </p14:xfrm>
            </p:contentPart>
          </mc:Choice>
          <mc:Fallback>
            <p:pic>
              <p:nvPicPr>
                <p:cNvPr id="198" name="Ink 197">
                  <a:extLst>
                    <a:ext uri="{FF2B5EF4-FFF2-40B4-BE49-F238E27FC236}">
                      <a16:creationId xmlns:a16="http://schemas.microsoft.com/office/drawing/2014/main" id="{7265F0DE-5809-4415-AE28-858CA1246CC0}"/>
                    </a:ext>
                  </a:extLst>
                </p:cNvPr>
                <p:cNvPicPr/>
                <p:nvPr/>
              </p:nvPicPr>
              <p:blipFill>
                <a:blip r:embed="rId82"/>
                <a:stretch>
                  <a:fillRect/>
                </a:stretch>
              </p:blipFill>
              <p:spPr>
                <a:xfrm>
                  <a:off x="1727088" y="4397914"/>
                  <a:ext cx="155114"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99" name="Ink 198">
                  <a:extLst>
                    <a:ext uri="{FF2B5EF4-FFF2-40B4-BE49-F238E27FC236}">
                      <a16:creationId xmlns:a16="http://schemas.microsoft.com/office/drawing/2014/main" id="{7384E9C4-C463-48C5-A6CB-F645AA1A91AC}"/>
                    </a:ext>
                  </a:extLst>
                </p14:cNvPr>
                <p14:cNvContentPartPr/>
                <p14:nvPr/>
              </p14:nvContentPartPr>
              <p14:xfrm>
                <a:off x="1740385" y="4568194"/>
                <a:ext cx="254520" cy="109440"/>
              </p14:xfrm>
            </p:contentPart>
          </mc:Choice>
          <mc:Fallback>
            <p:pic>
              <p:nvPicPr>
                <p:cNvPr id="199" name="Ink 198">
                  <a:extLst>
                    <a:ext uri="{FF2B5EF4-FFF2-40B4-BE49-F238E27FC236}">
                      <a16:creationId xmlns:a16="http://schemas.microsoft.com/office/drawing/2014/main" id="{7384E9C4-C463-48C5-A6CB-F645AA1A91AC}"/>
                    </a:ext>
                  </a:extLst>
                </p:cNvPr>
                <p:cNvPicPr/>
                <p:nvPr/>
              </p:nvPicPr>
              <p:blipFill>
                <a:blip r:embed="rId84"/>
                <a:stretch>
                  <a:fillRect/>
                </a:stretch>
              </p:blipFill>
              <p:spPr>
                <a:xfrm>
                  <a:off x="1731398" y="4559194"/>
                  <a:ext cx="272135"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200" name="Ink 199">
                  <a:extLst>
                    <a:ext uri="{FF2B5EF4-FFF2-40B4-BE49-F238E27FC236}">
                      <a16:creationId xmlns:a16="http://schemas.microsoft.com/office/drawing/2014/main" id="{2056061C-C953-4C18-943A-F2506F983869}"/>
                    </a:ext>
                  </a:extLst>
                </p14:cNvPr>
                <p14:cNvContentPartPr/>
                <p14:nvPr/>
              </p14:nvContentPartPr>
              <p14:xfrm>
                <a:off x="1338985" y="4907314"/>
                <a:ext cx="344520" cy="307440"/>
              </p14:xfrm>
            </p:contentPart>
          </mc:Choice>
          <mc:Fallback>
            <p:pic>
              <p:nvPicPr>
                <p:cNvPr id="200" name="Ink 199">
                  <a:extLst>
                    <a:ext uri="{FF2B5EF4-FFF2-40B4-BE49-F238E27FC236}">
                      <a16:creationId xmlns:a16="http://schemas.microsoft.com/office/drawing/2014/main" id="{2056061C-C953-4C18-943A-F2506F983869}"/>
                    </a:ext>
                  </a:extLst>
                </p:cNvPr>
                <p:cNvPicPr/>
                <p:nvPr/>
              </p:nvPicPr>
              <p:blipFill>
                <a:blip r:embed="rId86"/>
                <a:stretch>
                  <a:fillRect/>
                </a:stretch>
              </p:blipFill>
              <p:spPr>
                <a:xfrm>
                  <a:off x="1329985" y="4898325"/>
                  <a:ext cx="362160" cy="325059"/>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201" name="Ink 200">
                  <a:extLst>
                    <a:ext uri="{FF2B5EF4-FFF2-40B4-BE49-F238E27FC236}">
                      <a16:creationId xmlns:a16="http://schemas.microsoft.com/office/drawing/2014/main" id="{543F9D57-D846-424B-972C-96075190D48E}"/>
                    </a:ext>
                  </a:extLst>
                </p14:cNvPr>
                <p14:cNvContentPartPr/>
                <p14:nvPr/>
              </p14:nvContentPartPr>
              <p14:xfrm>
                <a:off x="1700785" y="4541194"/>
                <a:ext cx="569880" cy="502560"/>
              </p14:xfrm>
            </p:contentPart>
          </mc:Choice>
          <mc:Fallback>
            <p:pic>
              <p:nvPicPr>
                <p:cNvPr id="201" name="Ink 200">
                  <a:extLst>
                    <a:ext uri="{FF2B5EF4-FFF2-40B4-BE49-F238E27FC236}">
                      <a16:creationId xmlns:a16="http://schemas.microsoft.com/office/drawing/2014/main" id="{543F9D57-D846-424B-972C-96075190D48E}"/>
                    </a:ext>
                  </a:extLst>
                </p:cNvPr>
                <p:cNvPicPr/>
                <p:nvPr/>
              </p:nvPicPr>
              <p:blipFill>
                <a:blip r:embed="rId88"/>
                <a:stretch>
                  <a:fillRect/>
                </a:stretch>
              </p:blipFill>
              <p:spPr>
                <a:xfrm>
                  <a:off x="1691785" y="4532194"/>
                  <a:ext cx="587520" cy="5202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202" name="Ink 201">
                  <a:extLst>
                    <a:ext uri="{FF2B5EF4-FFF2-40B4-BE49-F238E27FC236}">
                      <a16:creationId xmlns:a16="http://schemas.microsoft.com/office/drawing/2014/main" id="{0C945E7A-BF10-4618-8E2A-D6631B0D4D6A}"/>
                    </a:ext>
                  </a:extLst>
                </p14:cNvPr>
                <p14:cNvContentPartPr/>
                <p14:nvPr/>
              </p14:nvContentPartPr>
              <p14:xfrm>
                <a:off x="2312425" y="4442554"/>
                <a:ext cx="82800" cy="211680"/>
              </p14:xfrm>
            </p:contentPart>
          </mc:Choice>
          <mc:Fallback>
            <p:pic>
              <p:nvPicPr>
                <p:cNvPr id="202" name="Ink 201">
                  <a:extLst>
                    <a:ext uri="{FF2B5EF4-FFF2-40B4-BE49-F238E27FC236}">
                      <a16:creationId xmlns:a16="http://schemas.microsoft.com/office/drawing/2014/main" id="{0C945E7A-BF10-4618-8E2A-D6631B0D4D6A}"/>
                    </a:ext>
                  </a:extLst>
                </p:cNvPr>
                <p:cNvPicPr/>
                <p:nvPr/>
              </p:nvPicPr>
              <p:blipFill>
                <a:blip r:embed="rId90"/>
                <a:stretch>
                  <a:fillRect/>
                </a:stretch>
              </p:blipFill>
              <p:spPr>
                <a:xfrm>
                  <a:off x="2303425" y="4433554"/>
                  <a:ext cx="100440" cy="229320"/>
                </a:xfrm>
                <a:prstGeom prst="rect">
                  <a:avLst/>
                </a:prstGeom>
              </p:spPr>
            </p:pic>
          </mc:Fallback>
        </mc:AlternateContent>
      </p:grpSp>
      <p:grpSp>
        <p:nvGrpSpPr>
          <p:cNvPr id="217" name="Group 216">
            <a:extLst>
              <a:ext uri="{FF2B5EF4-FFF2-40B4-BE49-F238E27FC236}">
                <a16:creationId xmlns:a16="http://schemas.microsoft.com/office/drawing/2014/main" id="{00BF1B9C-E236-44CC-B66B-C5BEA4208CAE}"/>
              </a:ext>
            </a:extLst>
          </p:cNvPr>
          <p:cNvGrpSpPr/>
          <p:nvPr/>
        </p:nvGrpSpPr>
        <p:grpSpPr>
          <a:xfrm>
            <a:off x="2533105" y="2263834"/>
            <a:ext cx="2104920" cy="1222560"/>
            <a:chOff x="2533105" y="2263834"/>
            <a:chExt cx="2104920" cy="1222560"/>
          </a:xfrm>
        </p:grpSpPr>
        <mc:AlternateContent xmlns:mc="http://schemas.openxmlformats.org/markup-compatibility/2006">
          <mc:Choice xmlns:p14="http://schemas.microsoft.com/office/powerpoint/2010/main" Requires="p14">
            <p:contentPart p14:bwMode="auto" r:id="rId91">
              <p14:nvContentPartPr>
                <p14:cNvPr id="174" name="Ink 173">
                  <a:extLst>
                    <a:ext uri="{FF2B5EF4-FFF2-40B4-BE49-F238E27FC236}">
                      <a16:creationId xmlns:a16="http://schemas.microsoft.com/office/drawing/2014/main" id="{149C7200-40D4-4C28-B12D-9B129A79BC0B}"/>
                    </a:ext>
                  </a:extLst>
                </p14:cNvPr>
                <p14:cNvContentPartPr/>
                <p14:nvPr/>
              </p14:nvContentPartPr>
              <p14:xfrm>
                <a:off x="2533105" y="2444194"/>
                <a:ext cx="182160" cy="329040"/>
              </p14:xfrm>
            </p:contentPart>
          </mc:Choice>
          <mc:Fallback>
            <p:pic>
              <p:nvPicPr>
                <p:cNvPr id="174" name="Ink 173">
                  <a:extLst>
                    <a:ext uri="{FF2B5EF4-FFF2-40B4-BE49-F238E27FC236}">
                      <a16:creationId xmlns:a16="http://schemas.microsoft.com/office/drawing/2014/main" id="{149C7200-40D4-4C28-B12D-9B129A79BC0B}"/>
                    </a:ext>
                  </a:extLst>
                </p:cNvPr>
                <p:cNvPicPr/>
                <p:nvPr/>
              </p:nvPicPr>
              <p:blipFill>
                <a:blip r:embed="rId92"/>
                <a:stretch>
                  <a:fillRect/>
                </a:stretch>
              </p:blipFill>
              <p:spPr>
                <a:xfrm>
                  <a:off x="2524105" y="2435194"/>
                  <a:ext cx="19980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75" name="Ink 174">
                  <a:extLst>
                    <a:ext uri="{FF2B5EF4-FFF2-40B4-BE49-F238E27FC236}">
                      <a16:creationId xmlns:a16="http://schemas.microsoft.com/office/drawing/2014/main" id="{CA5831F8-3C1B-41E1-85D3-CCCC1EDBBD32}"/>
                    </a:ext>
                  </a:extLst>
                </p14:cNvPr>
                <p14:cNvContentPartPr/>
                <p14:nvPr/>
              </p14:nvContentPartPr>
              <p14:xfrm>
                <a:off x="2705905" y="2487754"/>
                <a:ext cx="84240" cy="231840"/>
              </p14:xfrm>
            </p:contentPart>
          </mc:Choice>
          <mc:Fallback>
            <p:pic>
              <p:nvPicPr>
                <p:cNvPr id="175" name="Ink 174">
                  <a:extLst>
                    <a:ext uri="{FF2B5EF4-FFF2-40B4-BE49-F238E27FC236}">
                      <a16:creationId xmlns:a16="http://schemas.microsoft.com/office/drawing/2014/main" id="{CA5831F8-3C1B-41E1-85D3-CCCC1EDBBD32}"/>
                    </a:ext>
                  </a:extLst>
                </p:cNvPr>
                <p:cNvPicPr/>
                <p:nvPr/>
              </p:nvPicPr>
              <p:blipFill>
                <a:blip r:embed="rId94"/>
                <a:stretch>
                  <a:fillRect/>
                </a:stretch>
              </p:blipFill>
              <p:spPr>
                <a:xfrm>
                  <a:off x="2696866" y="2478740"/>
                  <a:ext cx="101956" cy="249507"/>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76" name="Ink 175">
                  <a:extLst>
                    <a:ext uri="{FF2B5EF4-FFF2-40B4-BE49-F238E27FC236}">
                      <a16:creationId xmlns:a16="http://schemas.microsoft.com/office/drawing/2014/main" id="{39CF07B1-A0FE-44FE-92EC-1F42EE8C698A}"/>
                    </a:ext>
                  </a:extLst>
                </p14:cNvPr>
                <p14:cNvContentPartPr/>
                <p14:nvPr/>
              </p14:nvContentPartPr>
              <p14:xfrm>
                <a:off x="2668825" y="2552554"/>
                <a:ext cx="334800" cy="167040"/>
              </p14:xfrm>
            </p:contentPart>
          </mc:Choice>
          <mc:Fallback>
            <p:pic>
              <p:nvPicPr>
                <p:cNvPr id="176" name="Ink 175">
                  <a:extLst>
                    <a:ext uri="{FF2B5EF4-FFF2-40B4-BE49-F238E27FC236}">
                      <a16:creationId xmlns:a16="http://schemas.microsoft.com/office/drawing/2014/main" id="{39CF07B1-A0FE-44FE-92EC-1F42EE8C698A}"/>
                    </a:ext>
                  </a:extLst>
                </p:cNvPr>
                <p:cNvPicPr/>
                <p:nvPr/>
              </p:nvPicPr>
              <p:blipFill>
                <a:blip r:embed="rId96"/>
                <a:stretch>
                  <a:fillRect/>
                </a:stretch>
              </p:blipFill>
              <p:spPr>
                <a:xfrm>
                  <a:off x="2659825" y="2543573"/>
                  <a:ext cx="352440" cy="184642"/>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79" name="Ink 178">
                  <a:extLst>
                    <a:ext uri="{FF2B5EF4-FFF2-40B4-BE49-F238E27FC236}">
                      <a16:creationId xmlns:a16="http://schemas.microsoft.com/office/drawing/2014/main" id="{81090D2A-9BD2-47E8-A1FB-DC3027CA01CA}"/>
                    </a:ext>
                  </a:extLst>
                </p14:cNvPr>
                <p14:cNvContentPartPr/>
                <p14:nvPr/>
              </p14:nvContentPartPr>
              <p14:xfrm>
                <a:off x="2996425" y="2396314"/>
                <a:ext cx="562320" cy="299520"/>
              </p14:xfrm>
            </p:contentPart>
          </mc:Choice>
          <mc:Fallback>
            <p:pic>
              <p:nvPicPr>
                <p:cNvPr id="179" name="Ink 178">
                  <a:extLst>
                    <a:ext uri="{FF2B5EF4-FFF2-40B4-BE49-F238E27FC236}">
                      <a16:creationId xmlns:a16="http://schemas.microsoft.com/office/drawing/2014/main" id="{81090D2A-9BD2-47E8-A1FB-DC3027CA01CA}"/>
                    </a:ext>
                  </a:extLst>
                </p:cNvPr>
                <p:cNvPicPr/>
                <p:nvPr/>
              </p:nvPicPr>
              <p:blipFill>
                <a:blip r:embed="rId98"/>
                <a:stretch>
                  <a:fillRect/>
                </a:stretch>
              </p:blipFill>
              <p:spPr>
                <a:xfrm>
                  <a:off x="2987419" y="2387314"/>
                  <a:ext cx="579971"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80" name="Ink 179">
                  <a:extLst>
                    <a:ext uri="{FF2B5EF4-FFF2-40B4-BE49-F238E27FC236}">
                      <a16:creationId xmlns:a16="http://schemas.microsoft.com/office/drawing/2014/main" id="{45157CF7-B4EA-427B-B4B2-FF663EE170A5}"/>
                    </a:ext>
                  </a:extLst>
                </p14:cNvPr>
                <p14:cNvContentPartPr/>
                <p14:nvPr/>
              </p14:nvContentPartPr>
              <p14:xfrm>
                <a:off x="3527425" y="2263834"/>
                <a:ext cx="239400" cy="294120"/>
              </p14:xfrm>
            </p:contentPart>
          </mc:Choice>
          <mc:Fallback>
            <p:pic>
              <p:nvPicPr>
                <p:cNvPr id="180" name="Ink 179">
                  <a:extLst>
                    <a:ext uri="{FF2B5EF4-FFF2-40B4-BE49-F238E27FC236}">
                      <a16:creationId xmlns:a16="http://schemas.microsoft.com/office/drawing/2014/main" id="{45157CF7-B4EA-427B-B4B2-FF663EE170A5}"/>
                    </a:ext>
                  </a:extLst>
                </p:cNvPr>
                <p:cNvPicPr/>
                <p:nvPr/>
              </p:nvPicPr>
              <p:blipFill>
                <a:blip r:embed="rId100"/>
                <a:stretch>
                  <a:fillRect/>
                </a:stretch>
              </p:blipFill>
              <p:spPr>
                <a:xfrm>
                  <a:off x="3518439" y="2254834"/>
                  <a:ext cx="257014"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81" name="Ink 180">
                  <a:extLst>
                    <a:ext uri="{FF2B5EF4-FFF2-40B4-BE49-F238E27FC236}">
                      <a16:creationId xmlns:a16="http://schemas.microsoft.com/office/drawing/2014/main" id="{C3E77033-169B-4600-898A-98C1E35CAE0B}"/>
                    </a:ext>
                  </a:extLst>
                </p14:cNvPr>
                <p14:cNvContentPartPr/>
                <p14:nvPr/>
              </p14:nvContentPartPr>
              <p14:xfrm>
                <a:off x="3020545" y="2798074"/>
                <a:ext cx="245160" cy="285480"/>
              </p14:xfrm>
            </p:contentPart>
          </mc:Choice>
          <mc:Fallback>
            <p:pic>
              <p:nvPicPr>
                <p:cNvPr id="181" name="Ink 180">
                  <a:extLst>
                    <a:ext uri="{FF2B5EF4-FFF2-40B4-BE49-F238E27FC236}">
                      <a16:creationId xmlns:a16="http://schemas.microsoft.com/office/drawing/2014/main" id="{C3E77033-169B-4600-898A-98C1E35CAE0B}"/>
                    </a:ext>
                  </a:extLst>
                </p:cNvPr>
                <p:cNvPicPr/>
                <p:nvPr/>
              </p:nvPicPr>
              <p:blipFill>
                <a:blip r:embed="rId102"/>
                <a:stretch>
                  <a:fillRect/>
                </a:stretch>
              </p:blipFill>
              <p:spPr>
                <a:xfrm>
                  <a:off x="3011545" y="2789074"/>
                  <a:ext cx="26280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204" name="Ink 203">
                  <a:extLst>
                    <a:ext uri="{FF2B5EF4-FFF2-40B4-BE49-F238E27FC236}">
                      <a16:creationId xmlns:a16="http://schemas.microsoft.com/office/drawing/2014/main" id="{2693D734-A0C7-4FDD-92A1-5471DCCE871A}"/>
                    </a:ext>
                  </a:extLst>
                </p14:cNvPr>
                <p14:cNvContentPartPr/>
                <p14:nvPr/>
              </p14:nvContentPartPr>
              <p14:xfrm>
                <a:off x="3439945" y="2790874"/>
                <a:ext cx="187560" cy="155880"/>
              </p14:xfrm>
            </p:contentPart>
          </mc:Choice>
          <mc:Fallback>
            <p:pic>
              <p:nvPicPr>
                <p:cNvPr id="204" name="Ink 203">
                  <a:extLst>
                    <a:ext uri="{FF2B5EF4-FFF2-40B4-BE49-F238E27FC236}">
                      <a16:creationId xmlns:a16="http://schemas.microsoft.com/office/drawing/2014/main" id="{2693D734-A0C7-4FDD-92A1-5471DCCE871A}"/>
                    </a:ext>
                  </a:extLst>
                </p:cNvPr>
                <p:cNvPicPr/>
                <p:nvPr/>
              </p:nvPicPr>
              <p:blipFill>
                <a:blip r:embed="rId104"/>
                <a:stretch>
                  <a:fillRect/>
                </a:stretch>
              </p:blipFill>
              <p:spPr>
                <a:xfrm>
                  <a:off x="3430945" y="2781853"/>
                  <a:ext cx="205200" cy="173561"/>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205" name="Ink 204">
                  <a:extLst>
                    <a:ext uri="{FF2B5EF4-FFF2-40B4-BE49-F238E27FC236}">
                      <a16:creationId xmlns:a16="http://schemas.microsoft.com/office/drawing/2014/main" id="{915FC07C-E6D9-4CAA-AB3B-36F82BD8573E}"/>
                    </a:ext>
                  </a:extLst>
                </p14:cNvPr>
                <p14:cNvContentPartPr/>
                <p14:nvPr/>
              </p14:nvContentPartPr>
              <p14:xfrm>
                <a:off x="3668185" y="2714914"/>
                <a:ext cx="100080" cy="284040"/>
              </p14:xfrm>
            </p:contentPart>
          </mc:Choice>
          <mc:Fallback>
            <p:pic>
              <p:nvPicPr>
                <p:cNvPr id="205" name="Ink 204">
                  <a:extLst>
                    <a:ext uri="{FF2B5EF4-FFF2-40B4-BE49-F238E27FC236}">
                      <a16:creationId xmlns:a16="http://schemas.microsoft.com/office/drawing/2014/main" id="{915FC07C-E6D9-4CAA-AB3B-36F82BD8573E}"/>
                    </a:ext>
                  </a:extLst>
                </p:cNvPr>
                <p:cNvPicPr/>
                <p:nvPr/>
              </p:nvPicPr>
              <p:blipFill>
                <a:blip r:embed="rId106"/>
                <a:stretch>
                  <a:fillRect/>
                </a:stretch>
              </p:blipFill>
              <p:spPr>
                <a:xfrm>
                  <a:off x="3659153" y="2705903"/>
                  <a:ext cx="117784" cy="301702"/>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206" name="Ink 205">
                  <a:extLst>
                    <a:ext uri="{FF2B5EF4-FFF2-40B4-BE49-F238E27FC236}">
                      <a16:creationId xmlns:a16="http://schemas.microsoft.com/office/drawing/2014/main" id="{8885AD4C-9F8C-4CA6-AF15-A404FCB0D0C0}"/>
                    </a:ext>
                  </a:extLst>
                </p14:cNvPr>
                <p14:cNvContentPartPr/>
                <p14:nvPr/>
              </p14:nvContentPartPr>
              <p14:xfrm>
                <a:off x="3832705" y="2548954"/>
                <a:ext cx="153360" cy="279720"/>
              </p14:xfrm>
            </p:contentPart>
          </mc:Choice>
          <mc:Fallback>
            <p:pic>
              <p:nvPicPr>
                <p:cNvPr id="206" name="Ink 205">
                  <a:extLst>
                    <a:ext uri="{FF2B5EF4-FFF2-40B4-BE49-F238E27FC236}">
                      <a16:creationId xmlns:a16="http://schemas.microsoft.com/office/drawing/2014/main" id="{8885AD4C-9F8C-4CA6-AF15-A404FCB0D0C0}"/>
                    </a:ext>
                  </a:extLst>
                </p:cNvPr>
                <p:cNvPicPr/>
                <p:nvPr/>
              </p:nvPicPr>
              <p:blipFill>
                <a:blip r:embed="rId108"/>
                <a:stretch>
                  <a:fillRect/>
                </a:stretch>
              </p:blipFill>
              <p:spPr>
                <a:xfrm>
                  <a:off x="3823705" y="2539954"/>
                  <a:ext cx="17100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207" name="Ink 206">
                  <a:extLst>
                    <a:ext uri="{FF2B5EF4-FFF2-40B4-BE49-F238E27FC236}">
                      <a16:creationId xmlns:a16="http://schemas.microsoft.com/office/drawing/2014/main" id="{78DE497A-7918-4DA4-8971-630624006D9B}"/>
                    </a:ext>
                  </a:extLst>
                </p14:cNvPr>
                <p14:cNvContentPartPr/>
                <p14:nvPr/>
              </p14:nvContentPartPr>
              <p14:xfrm>
                <a:off x="4003345" y="2611234"/>
                <a:ext cx="181440" cy="158040"/>
              </p14:xfrm>
            </p:contentPart>
          </mc:Choice>
          <mc:Fallback>
            <p:pic>
              <p:nvPicPr>
                <p:cNvPr id="207" name="Ink 206">
                  <a:extLst>
                    <a:ext uri="{FF2B5EF4-FFF2-40B4-BE49-F238E27FC236}">
                      <a16:creationId xmlns:a16="http://schemas.microsoft.com/office/drawing/2014/main" id="{78DE497A-7918-4DA4-8971-630624006D9B}"/>
                    </a:ext>
                  </a:extLst>
                </p:cNvPr>
                <p:cNvPicPr/>
                <p:nvPr/>
              </p:nvPicPr>
              <p:blipFill>
                <a:blip r:embed="rId110"/>
                <a:stretch>
                  <a:fillRect/>
                </a:stretch>
              </p:blipFill>
              <p:spPr>
                <a:xfrm>
                  <a:off x="3994345" y="2602234"/>
                  <a:ext cx="19908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208" name="Ink 207">
                  <a:extLst>
                    <a:ext uri="{FF2B5EF4-FFF2-40B4-BE49-F238E27FC236}">
                      <a16:creationId xmlns:a16="http://schemas.microsoft.com/office/drawing/2014/main" id="{E6E8472B-DA4C-49A3-A8FC-B14DC81354EB}"/>
                    </a:ext>
                  </a:extLst>
                </p14:cNvPr>
                <p14:cNvContentPartPr/>
                <p14:nvPr/>
              </p14:nvContentPartPr>
              <p14:xfrm>
                <a:off x="4191265" y="2498194"/>
                <a:ext cx="47520" cy="202680"/>
              </p14:xfrm>
            </p:contentPart>
          </mc:Choice>
          <mc:Fallback>
            <p:pic>
              <p:nvPicPr>
                <p:cNvPr id="208" name="Ink 207">
                  <a:extLst>
                    <a:ext uri="{FF2B5EF4-FFF2-40B4-BE49-F238E27FC236}">
                      <a16:creationId xmlns:a16="http://schemas.microsoft.com/office/drawing/2014/main" id="{E6E8472B-DA4C-49A3-A8FC-B14DC81354EB}"/>
                    </a:ext>
                  </a:extLst>
                </p:cNvPr>
                <p:cNvPicPr/>
                <p:nvPr/>
              </p:nvPicPr>
              <p:blipFill>
                <a:blip r:embed="rId112"/>
                <a:stretch>
                  <a:fillRect/>
                </a:stretch>
              </p:blipFill>
              <p:spPr>
                <a:xfrm>
                  <a:off x="4182265" y="2489194"/>
                  <a:ext cx="6516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209" name="Ink 208">
                  <a:extLst>
                    <a:ext uri="{FF2B5EF4-FFF2-40B4-BE49-F238E27FC236}">
                      <a16:creationId xmlns:a16="http://schemas.microsoft.com/office/drawing/2014/main" id="{0C441406-F7E4-4D5A-9949-74B8AB035A23}"/>
                    </a:ext>
                  </a:extLst>
                </p14:cNvPr>
                <p14:cNvContentPartPr/>
                <p14:nvPr/>
              </p14:nvContentPartPr>
              <p14:xfrm>
                <a:off x="4169305" y="2511514"/>
                <a:ext cx="292320" cy="166680"/>
              </p14:xfrm>
            </p:contentPart>
          </mc:Choice>
          <mc:Fallback>
            <p:pic>
              <p:nvPicPr>
                <p:cNvPr id="209" name="Ink 208">
                  <a:extLst>
                    <a:ext uri="{FF2B5EF4-FFF2-40B4-BE49-F238E27FC236}">
                      <a16:creationId xmlns:a16="http://schemas.microsoft.com/office/drawing/2014/main" id="{0C441406-F7E4-4D5A-9949-74B8AB035A23}"/>
                    </a:ext>
                  </a:extLst>
                </p:cNvPr>
                <p:cNvPicPr/>
                <p:nvPr/>
              </p:nvPicPr>
              <p:blipFill>
                <a:blip r:embed="rId114"/>
                <a:stretch>
                  <a:fillRect/>
                </a:stretch>
              </p:blipFill>
              <p:spPr>
                <a:xfrm>
                  <a:off x="4160305" y="2502533"/>
                  <a:ext cx="309960" cy="184282"/>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210" name="Ink 209">
                  <a:extLst>
                    <a:ext uri="{FF2B5EF4-FFF2-40B4-BE49-F238E27FC236}">
                      <a16:creationId xmlns:a16="http://schemas.microsoft.com/office/drawing/2014/main" id="{E48CF9CC-60B0-4181-807F-DC849AFA3E3A}"/>
                    </a:ext>
                  </a:extLst>
                </p14:cNvPr>
                <p14:cNvContentPartPr/>
                <p14:nvPr/>
              </p14:nvContentPartPr>
              <p14:xfrm>
                <a:off x="4466665" y="2466874"/>
                <a:ext cx="171360" cy="189360"/>
              </p14:xfrm>
            </p:contentPart>
          </mc:Choice>
          <mc:Fallback>
            <p:pic>
              <p:nvPicPr>
                <p:cNvPr id="210" name="Ink 209">
                  <a:extLst>
                    <a:ext uri="{FF2B5EF4-FFF2-40B4-BE49-F238E27FC236}">
                      <a16:creationId xmlns:a16="http://schemas.microsoft.com/office/drawing/2014/main" id="{E48CF9CC-60B0-4181-807F-DC849AFA3E3A}"/>
                    </a:ext>
                  </a:extLst>
                </p:cNvPr>
                <p:cNvPicPr/>
                <p:nvPr/>
              </p:nvPicPr>
              <p:blipFill>
                <a:blip r:embed="rId116"/>
                <a:stretch>
                  <a:fillRect/>
                </a:stretch>
              </p:blipFill>
              <p:spPr>
                <a:xfrm>
                  <a:off x="4457684" y="2457874"/>
                  <a:ext cx="188963"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212" name="Ink 211">
                  <a:extLst>
                    <a:ext uri="{FF2B5EF4-FFF2-40B4-BE49-F238E27FC236}">
                      <a16:creationId xmlns:a16="http://schemas.microsoft.com/office/drawing/2014/main" id="{4425770D-C7B2-45BF-8B01-1A8B431208F1}"/>
                    </a:ext>
                  </a:extLst>
                </p14:cNvPr>
                <p14:cNvContentPartPr/>
                <p14:nvPr/>
              </p14:nvContentPartPr>
              <p14:xfrm>
                <a:off x="2981305" y="3210994"/>
                <a:ext cx="139680" cy="232560"/>
              </p14:xfrm>
            </p:contentPart>
          </mc:Choice>
          <mc:Fallback>
            <p:pic>
              <p:nvPicPr>
                <p:cNvPr id="212" name="Ink 211">
                  <a:extLst>
                    <a:ext uri="{FF2B5EF4-FFF2-40B4-BE49-F238E27FC236}">
                      <a16:creationId xmlns:a16="http://schemas.microsoft.com/office/drawing/2014/main" id="{4425770D-C7B2-45BF-8B01-1A8B431208F1}"/>
                    </a:ext>
                  </a:extLst>
                </p:cNvPr>
                <p:cNvPicPr/>
                <p:nvPr/>
              </p:nvPicPr>
              <p:blipFill>
                <a:blip r:embed="rId118"/>
                <a:stretch>
                  <a:fillRect/>
                </a:stretch>
              </p:blipFill>
              <p:spPr>
                <a:xfrm>
                  <a:off x="2972328" y="3202008"/>
                  <a:ext cx="157275" cy="250173"/>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213" name="Ink 212">
                  <a:extLst>
                    <a:ext uri="{FF2B5EF4-FFF2-40B4-BE49-F238E27FC236}">
                      <a16:creationId xmlns:a16="http://schemas.microsoft.com/office/drawing/2014/main" id="{C7DB9F24-23F2-46C2-9B79-D1A960F6CE33}"/>
                    </a:ext>
                  </a:extLst>
                </p14:cNvPr>
                <p14:cNvContentPartPr/>
                <p14:nvPr/>
              </p14:nvContentPartPr>
              <p14:xfrm>
                <a:off x="3165265" y="3194794"/>
                <a:ext cx="119880" cy="291600"/>
              </p14:xfrm>
            </p:contentPart>
          </mc:Choice>
          <mc:Fallback>
            <p:pic>
              <p:nvPicPr>
                <p:cNvPr id="213" name="Ink 212">
                  <a:extLst>
                    <a:ext uri="{FF2B5EF4-FFF2-40B4-BE49-F238E27FC236}">
                      <a16:creationId xmlns:a16="http://schemas.microsoft.com/office/drawing/2014/main" id="{C7DB9F24-23F2-46C2-9B79-D1A960F6CE33}"/>
                    </a:ext>
                  </a:extLst>
                </p:cNvPr>
                <p:cNvPicPr/>
                <p:nvPr/>
              </p:nvPicPr>
              <p:blipFill>
                <a:blip r:embed="rId120"/>
                <a:stretch>
                  <a:fillRect/>
                </a:stretch>
              </p:blipFill>
              <p:spPr>
                <a:xfrm>
                  <a:off x="3156265" y="3185794"/>
                  <a:ext cx="13752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214" name="Ink 213">
                  <a:extLst>
                    <a:ext uri="{FF2B5EF4-FFF2-40B4-BE49-F238E27FC236}">
                      <a16:creationId xmlns:a16="http://schemas.microsoft.com/office/drawing/2014/main" id="{BA8B24EE-D0A6-4417-A5FF-A7F4D0805B82}"/>
                    </a:ext>
                  </a:extLst>
                </p14:cNvPr>
                <p14:cNvContentPartPr/>
                <p14:nvPr/>
              </p14:nvContentPartPr>
              <p14:xfrm>
                <a:off x="3272905" y="3153034"/>
                <a:ext cx="250920" cy="176040"/>
              </p14:xfrm>
            </p:contentPart>
          </mc:Choice>
          <mc:Fallback>
            <p:pic>
              <p:nvPicPr>
                <p:cNvPr id="214" name="Ink 213">
                  <a:extLst>
                    <a:ext uri="{FF2B5EF4-FFF2-40B4-BE49-F238E27FC236}">
                      <a16:creationId xmlns:a16="http://schemas.microsoft.com/office/drawing/2014/main" id="{BA8B24EE-D0A6-4417-A5FF-A7F4D0805B82}"/>
                    </a:ext>
                  </a:extLst>
                </p:cNvPr>
                <p:cNvPicPr/>
                <p:nvPr/>
              </p:nvPicPr>
              <p:blipFill>
                <a:blip r:embed="rId122"/>
                <a:stretch>
                  <a:fillRect/>
                </a:stretch>
              </p:blipFill>
              <p:spPr>
                <a:xfrm>
                  <a:off x="3263905" y="3144052"/>
                  <a:ext cx="268560" cy="193644"/>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215" name="Ink 214">
                  <a:extLst>
                    <a:ext uri="{FF2B5EF4-FFF2-40B4-BE49-F238E27FC236}">
                      <a16:creationId xmlns:a16="http://schemas.microsoft.com/office/drawing/2014/main" id="{D2124BD2-09FD-414E-9921-DE56CE42C399}"/>
                    </a:ext>
                  </a:extLst>
                </p14:cNvPr>
                <p14:cNvContentPartPr/>
                <p14:nvPr/>
              </p14:nvContentPartPr>
              <p14:xfrm>
                <a:off x="3545065" y="2986354"/>
                <a:ext cx="228240" cy="278280"/>
              </p14:xfrm>
            </p:contentPart>
          </mc:Choice>
          <mc:Fallback>
            <p:pic>
              <p:nvPicPr>
                <p:cNvPr id="215" name="Ink 214">
                  <a:extLst>
                    <a:ext uri="{FF2B5EF4-FFF2-40B4-BE49-F238E27FC236}">
                      <a16:creationId xmlns:a16="http://schemas.microsoft.com/office/drawing/2014/main" id="{D2124BD2-09FD-414E-9921-DE56CE42C399}"/>
                    </a:ext>
                  </a:extLst>
                </p:cNvPr>
                <p:cNvPicPr/>
                <p:nvPr/>
              </p:nvPicPr>
              <p:blipFill>
                <a:blip r:embed="rId124"/>
                <a:stretch>
                  <a:fillRect/>
                </a:stretch>
              </p:blipFill>
              <p:spPr>
                <a:xfrm>
                  <a:off x="3536065" y="2977354"/>
                  <a:ext cx="24588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216" name="Ink 215">
                  <a:extLst>
                    <a:ext uri="{FF2B5EF4-FFF2-40B4-BE49-F238E27FC236}">
                      <a16:creationId xmlns:a16="http://schemas.microsoft.com/office/drawing/2014/main" id="{445180D0-44CA-4ADD-A82E-24CFAA5B2AE8}"/>
                    </a:ext>
                  </a:extLst>
                </p14:cNvPr>
                <p14:cNvContentPartPr/>
                <p14:nvPr/>
              </p14:nvContentPartPr>
              <p14:xfrm>
                <a:off x="3802465" y="2920474"/>
                <a:ext cx="446400" cy="361440"/>
              </p14:xfrm>
            </p:contentPart>
          </mc:Choice>
          <mc:Fallback>
            <p:pic>
              <p:nvPicPr>
                <p:cNvPr id="216" name="Ink 215">
                  <a:extLst>
                    <a:ext uri="{FF2B5EF4-FFF2-40B4-BE49-F238E27FC236}">
                      <a16:creationId xmlns:a16="http://schemas.microsoft.com/office/drawing/2014/main" id="{445180D0-44CA-4ADD-A82E-24CFAA5B2AE8}"/>
                    </a:ext>
                  </a:extLst>
                </p:cNvPr>
                <p:cNvPicPr/>
                <p:nvPr/>
              </p:nvPicPr>
              <p:blipFill>
                <a:blip r:embed="rId126"/>
                <a:stretch>
                  <a:fillRect/>
                </a:stretch>
              </p:blipFill>
              <p:spPr>
                <a:xfrm>
                  <a:off x="3793465" y="2911483"/>
                  <a:ext cx="464040" cy="379062"/>
                </a:xfrm>
                <a:prstGeom prst="rect">
                  <a:avLst/>
                </a:prstGeom>
              </p:spPr>
            </p:pic>
          </mc:Fallback>
        </mc:AlternateContent>
      </p:grpSp>
      <p:grpSp>
        <p:nvGrpSpPr>
          <p:cNvPr id="236" name="Group 235">
            <a:extLst>
              <a:ext uri="{FF2B5EF4-FFF2-40B4-BE49-F238E27FC236}">
                <a16:creationId xmlns:a16="http://schemas.microsoft.com/office/drawing/2014/main" id="{7631092A-C519-4755-B6D5-FEB8D6D22443}"/>
              </a:ext>
            </a:extLst>
          </p:cNvPr>
          <p:cNvGrpSpPr/>
          <p:nvPr/>
        </p:nvGrpSpPr>
        <p:grpSpPr>
          <a:xfrm>
            <a:off x="4146265" y="3488914"/>
            <a:ext cx="1650600" cy="1560600"/>
            <a:chOff x="4146265" y="3488914"/>
            <a:chExt cx="1650600" cy="1560600"/>
          </a:xfrm>
        </p:grpSpPr>
        <mc:AlternateContent xmlns:mc="http://schemas.openxmlformats.org/markup-compatibility/2006">
          <mc:Choice xmlns:p14="http://schemas.microsoft.com/office/powerpoint/2010/main" Requires="p14">
            <p:contentPart p14:bwMode="auto" r:id="rId127">
              <p14:nvContentPartPr>
                <p14:cNvPr id="218" name="Ink 217">
                  <a:extLst>
                    <a:ext uri="{FF2B5EF4-FFF2-40B4-BE49-F238E27FC236}">
                      <a16:creationId xmlns:a16="http://schemas.microsoft.com/office/drawing/2014/main" id="{6BD216F0-2B9E-457F-B18D-09FC7C561A36}"/>
                    </a:ext>
                  </a:extLst>
                </p14:cNvPr>
                <p14:cNvContentPartPr/>
                <p14:nvPr/>
              </p14:nvContentPartPr>
              <p14:xfrm>
                <a:off x="4146265" y="3884914"/>
                <a:ext cx="153360" cy="255960"/>
              </p14:xfrm>
            </p:contentPart>
          </mc:Choice>
          <mc:Fallback>
            <p:pic>
              <p:nvPicPr>
                <p:cNvPr id="218" name="Ink 217">
                  <a:extLst>
                    <a:ext uri="{FF2B5EF4-FFF2-40B4-BE49-F238E27FC236}">
                      <a16:creationId xmlns:a16="http://schemas.microsoft.com/office/drawing/2014/main" id="{6BD216F0-2B9E-457F-B18D-09FC7C561A36}"/>
                    </a:ext>
                  </a:extLst>
                </p:cNvPr>
                <p:cNvPicPr/>
                <p:nvPr/>
              </p:nvPicPr>
              <p:blipFill>
                <a:blip r:embed="rId128"/>
                <a:stretch>
                  <a:fillRect/>
                </a:stretch>
              </p:blipFill>
              <p:spPr>
                <a:xfrm>
                  <a:off x="4137244" y="3875927"/>
                  <a:ext cx="171042" cy="273575"/>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219" name="Ink 218">
                  <a:extLst>
                    <a:ext uri="{FF2B5EF4-FFF2-40B4-BE49-F238E27FC236}">
                      <a16:creationId xmlns:a16="http://schemas.microsoft.com/office/drawing/2014/main" id="{97BB040A-4A89-4A80-8CCD-68582D192A8C}"/>
                    </a:ext>
                  </a:extLst>
                </p14:cNvPr>
                <p14:cNvContentPartPr/>
                <p14:nvPr/>
              </p14:nvContentPartPr>
              <p14:xfrm>
                <a:off x="4330585" y="3845674"/>
                <a:ext cx="75600" cy="227520"/>
              </p14:xfrm>
            </p:contentPart>
          </mc:Choice>
          <mc:Fallback>
            <p:pic>
              <p:nvPicPr>
                <p:cNvPr id="219" name="Ink 218">
                  <a:extLst>
                    <a:ext uri="{FF2B5EF4-FFF2-40B4-BE49-F238E27FC236}">
                      <a16:creationId xmlns:a16="http://schemas.microsoft.com/office/drawing/2014/main" id="{97BB040A-4A89-4A80-8CCD-68582D192A8C}"/>
                    </a:ext>
                  </a:extLst>
                </p:cNvPr>
                <p:cNvPicPr/>
                <p:nvPr/>
              </p:nvPicPr>
              <p:blipFill>
                <a:blip r:embed="rId130"/>
                <a:stretch>
                  <a:fillRect/>
                </a:stretch>
              </p:blipFill>
              <p:spPr>
                <a:xfrm>
                  <a:off x="4321585" y="3836674"/>
                  <a:ext cx="9324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220" name="Ink 219">
                  <a:extLst>
                    <a:ext uri="{FF2B5EF4-FFF2-40B4-BE49-F238E27FC236}">
                      <a16:creationId xmlns:a16="http://schemas.microsoft.com/office/drawing/2014/main" id="{280F2088-F093-4E06-AAB1-C1F86FAA7AE5}"/>
                    </a:ext>
                  </a:extLst>
                </p14:cNvPr>
                <p14:cNvContentPartPr/>
                <p14:nvPr/>
              </p14:nvContentPartPr>
              <p14:xfrm>
                <a:off x="4295305" y="3847114"/>
                <a:ext cx="326880" cy="153360"/>
              </p14:xfrm>
            </p:contentPart>
          </mc:Choice>
          <mc:Fallback>
            <p:pic>
              <p:nvPicPr>
                <p:cNvPr id="220" name="Ink 219">
                  <a:extLst>
                    <a:ext uri="{FF2B5EF4-FFF2-40B4-BE49-F238E27FC236}">
                      <a16:creationId xmlns:a16="http://schemas.microsoft.com/office/drawing/2014/main" id="{280F2088-F093-4E06-AAB1-C1F86FAA7AE5}"/>
                    </a:ext>
                  </a:extLst>
                </p:cNvPr>
                <p:cNvPicPr/>
                <p:nvPr/>
              </p:nvPicPr>
              <p:blipFill>
                <a:blip r:embed="rId132"/>
                <a:stretch>
                  <a:fillRect/>
                </a:stretch>
              </p:blipFill>
              <p:spPr>
                <a:xfrm>
                  <a:off x="4286295" y="3838114"/>
                  <a:ext cx="344539"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221" name="Ink 220">
                  <a:extLst>
                    <a:ext uri="{FF2B5EF4-FFF2-40B4-BE49-F238E27FC236}">
                      <a16:creationId xmlns:a16="http://schemas.microsoft.com/office/drawing/2014/main" id="{7F916492-0813-4784-9037-FA2583AD4C74}"/>
                    </a:ext>
                  </a:extLst>
                </p14:cNvPr>
                <p14:cNvContentPartPr/>
                <p14:nvPr/>
              </p14:nvContentPartPr>
              <p14:xfrm>
                <a:off x="4599505" y="3637594"/>
                <a:ext cx="468360" cy="289800"/>
              </p14:xfrm>
            </p:contentPart>
          </mc:Choice>
          <mc:Fallback>
            <p:pic>
              <p:nvPicPr>
                <p:cNvPr id="221" name="Ink 220">
                  <a:extLst>
                    <a:ext uri="{FF2B5EF4-FFF2-40B4-BE49-F238E27FC236}">
                      <a16:creationId xmlns:a16="http://schemas.microsoft.com/office/drawing/2014/main" id="{7F916492-0813-4784-9037-FA2583AD4C74}"/>
                    </a:ext>
                  </a:extLst>
                </p:cNvPr>
                <p:cNvPicPr/>
                <p:nvPr/>
              </p:nvPicPr>
              <p:blipFill>
                <a:blip r:embed="rId134"/>
                <a:stretch>
                  <a:fillRect/>
                </a:stretch>
              </p:blipFill>
              <p:spPr>
                <a:xfrm>
                  <a:off x="4590505" y="3628594"/>
                  <a:ext cx="48600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222" name="Ink 221">
                  <a:extLst>
                    <a:ext uri="{FF2B5EF4-FFF2-40B4-BE49-F238E27FC236}">
                      <a16:creationId xmlns:a16="http://schemas.microsoft.com/office/drawing/2014/main" id="{ACA06131-80C1-453C-90FF-79978753DC9D}"/>
                    </a:ext>
                  </a:extLst>
                </p14:cNvPr>
                <p14:cNvContentPartPr/>
                <p14:nvPr/>
              </p14:nvContentPartPr>
              <p14:xfrm>
                <a:off x="5076145" y="3552274"/>
                <a:ext cx="175320" cy="207360"/>
              </p14:xfrm>
            </p:contentPart>
          </mc:Choice>
          <mc:Fallback>
            <p:pic>
              <p:nvPicPr>
                <p:cNvPr id="222" name="Ink 221">
                  <a:extLst>
                    <a:ext uri="{FF2B5EF4-FFF2-40B4-BE49-F238E27FC236}">
                      <a16:creationId xmlns:a16="http://schemas.microsoft.com/office/drawing/2014/main" id="{ACA06131-80C1-453C-90FF-79978753DC9D}"/>
                    </a:ext>
                  </a:extLst>
                </p:cNvPr>
                <p:cNvPicPr/>
                <p:nvPr/>
              </p:nvPicPr>
              <p:blipFill>
                <a:blip r:embed="rId136"/>
                <a:stretch>
                  <a:fillRect/>
                </a:stretch>
              </p:blipFill>
              <p:spPr>
                <a:xfrm>
                  <a:off x="5067145" y="3543274"/>
                  <a:ext cx="19296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223" name="Ink 222">
                  <a:extLst>
                    <a:ext uri="{FF2B5EF4-FFF2-40B4-BE49-F238E27FC236}">
                      <a16:creationId xmlns:a16="http://schemas.microsoft.com/office/drawing/2014/main" id="{65D8A404-B252-4435-B92C-15068EC93CA8}"/>
                    </a:ext>
                  </a:extLst>
                </p14:cNvPr>
                <p14:cNvContentPartPr/>
                <p14:nvPr/>
              </p14:nvContentPartPr>
              <p14:xfrm>
                <a:off x="5325265" y="3488914"/>
                <a:ext cx="199080" cy="268920"/>
              </p14:xfrm>
            </p:contentPart>
          </mc:Choice>
          <mc:Fallback>
            <p:pic>
              <p:nvPicPr>
                <p:cNvPr id="223" name="Ink 222">
                  <a:extLst>
                    <a:ext uri="{FF2B5EF4-FFF2-40B4-BE49-F238E27FC236}">
                      <a16:creationId xmlns:a16="http://schemas.microsoft.com/office/drawing/2014/main" id="{65D8A404-B252-4435-B92C-15068EC93CA8}"/>
                    </a:ext>
                  </a:extLst>
                </p:cNvPr>
                <p:cNvPicPr/>
                <p:nvPr/>
              </p:nvPicPr>
              <p:blipFill>
                <a:blip r:embed="rId138"/>
                <a:stretch>
                  <a:fillRect/>
                </a:stretch>
              </p:blipFill>
              <p:spPr>
                <a:xfrm>
                  <a:off x="5316281" y="3479914"/>
                  <a:ext cx="216688"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225" name="Ink 224">
                  <a:extLst>
                    <a:ext uri="{FF2B5EF4-FFF2-40B4-BE49-F238E27FC236}">
                      <a16:creationId xmlns:a16="http://schemas.microsoft.com/office/drawing/2014/main" id="{D5E6D7D5-D55C-411D-931D-1FCC5A9C9FDD}"/>
                    </a:ext>
                  </a:extLst>
                </p14:cNvPr>
                <p14:cNvContentPartPr/>
                <p14:nvPr/>
              </p14:nvContentPartPr>
              <p14:xfrm>
                <a:off x="4176145" y="4350754"/>
                <a:ext cx="257760" cy="192600"/>
              </p14:xfrm>
            </p:contentPart>
          </mc:Choice>
          <mc:Fallback>
            <p:pic>
              <p:nvPicPr>
                <p:cNvPr id="225" name="Ink 224">
                  <a:extLst>
                    <a:ext uri="{FF2B5EF4-FFF2-40B4-BE49-F238E27FC236}">
                      <a16:creationId xmlns:a16="http://schemas.microsoft.com/office/drawing/2014/main" id="{D5E6D7D5-D55C-411D-931D-1FCC5A9C9FDD}"/>
                    </a:ext>
                  </a:extLst>
                </p:cNvPr>
                <p:cNvPicPr/>
                <p:nvPr/>
              </p:nvPicPr>
              <p:blipFill>
                <a:blip r:embed="rId140"/>
                <a:stretch>
                  <a:fillRect/>
                </a:stretch>
              </p:blipFill>
              <p:spPr>
                <a:xfrm>
                  <a:off x="4167145" y="4341754"/>
                  <a:ext cx="27540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226" name="Ink 225">
                  <a:extLst>
                    <a:ext uri="{FF2B5EF4-FFF2-40B4-BE49-F238E27FC236}">
                      <a16:creationId xmlns:a16="http://schemas.microsoft.com/office/drawing/2014/main" id="{39A9560C-9A82-4F82-895C-64ED40DBBE1B}"/>
                    </a:ext>
                  </a:extLst>
                </p14:cNvPr>
                <p14:cNvContentPartPr/>
                <p14:nvPr/>
              </p14:nvContentPartPr>
              <p14:xfrm>
                <a:off x="4442185" y="4255354"/>
                <a:ext cx="177120" cy="178200"/>
              </p14:xfrm>
            </p:contentPart>
          </mc:Choice>
          <mc:Fallback>
            <p:pic>
              <p:nvPicPr>
                <p:cNvPr id="226" name="Ink 225">
                  <a:extLst>
                    <a:ext uri="{FF2B5EF4-FFF2-40B4-BE49-F238E27FC236}">
                      <a16:creationId xmlns:a16="http://schemas.microsoft.com/office/drawing/2014/main" id="{39A9560C-9A82-4F82-895C-64ED40DBBE1B}"/>
                    </a:ext>
                  </a:extLst>
                </p:cNvPr>
                <p:cNvPicPr/>
                <p:nvPr/>
              </p:nvPicPr>
              <p:blipFill>
                <a:blip r:embed="rId142"/>
                <a:stretch>
                  <a:fillRect/>
                </a:stretch>
              </p:blipFill>
              <p:spPr>
                <a:xfrm>
                  <a:off x="4433185" y="4246336"/>
                  <a:ext cx="194760" cy="195876"/>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227" name="Ink 226">
                  <a:extLst>
                    <a:ext uri="{FF2B5EF4-FFF2-40B4-BE49-F238E27FC236}">
                      <a16:creationId xmlns:a16="http://schemas.microsoft.com/office/drawing/2014/main" id="{19709711-C291-4A93-9257-97C6F424338E}"/>
                    </a:ext>
                  </a:extLst>
                </p14:cNvPr>
                <p14:cNvContentPartPr/>
                <p14:nvPr/>
              </p14:nvContentPartPr>
              <p14:xfrm>
                <a:off x="4639825" y="4132594"/>
                <a:ext cx="79200" cy="228600"/>
              </p14:xfrm>
            </p:contentPart>
          </mc:Choice>
          <mc:Fallback>
            <p:pic>
              <p:nvPicPr>
                <p:cNvPr id="227" name="Ink 226">
                  <a:extLst>
                    <a:ext uri="{FF2B5EF4-FFF2-40B4-BE49-F238E27FC236}">
                      <a16:creationId xmlns:a16="http://schemas.microsoft.com/office/drawing/2014/main" id="{19709711-C291-4A93-9257-97C6F424338E}"/>
                    </a:ext>
                  </a:extLst>
                </p:cNvPr>
                <p:cNvPicPr/>
                <p:nvPr/>
              </p:nvPicPr>
              <p:blipFill>
                <a:blip r:embed="rId144"/>
                <a:stretch>
                  <a:fillRect/>
                </a:stretch>
              </p:blipFill>
              <p:spPr>
                <a:xfrm>
                  <a:off x="4630825" y="4123608"/>
                  <a:ext cx="96840" cy="246212"/>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228" name="Ink 227">
                  <a:extLst>
                    <a:ext uri="{FF2B5EF4-FFF2-40B4-BE49-F238E27FC236}">
                      <a16:creationId xmlns:a16="http://schemas.microsoft.com/office/drawing/2014/main" id="{7BE223CD-729E-449E-90F4-C16BF9C1794B}"/>
                    </a:ext>
                  </a:extLst>
                </p14:cNvPr>
                <p14:cNvContentPartPr/>
                <p14:nvPr/>
              </p14:nvContentPartPr>
              <p14:xfrm>
                <a:off x="4686985" y="4132594"/>
                <a:ext cx="248400" cy="210960"/>
              </p14:xfrm>
            </p:contentPart>
          </mc:Choice>
          <mc:Fallback>
            <p:pic>
              <p:nvPicPr>
                <p:cNvPr id="228" name="Ink 227">
                  <a:extLst>
                    <a:ext uri="{FF2B5EF4-FFF2-40B4-BE49-F238E27FC236}">
                      <a16:creationId xmlns:a16="http://schemas.microsoft.com/office/drawing/2014/main" id="{7BE223CD-729E-449E-90F4-C16BF9C1794B}"/>
                    </a:ext>
                  </a:extLst>
                </p:cNvPr>
                <p:cNvPicPr/>
                <p:nvPr/>
              </p:nvPicPr>
              <p:blipFill>
                <a:blip r:embed="rId146"/>
                <a:stretch>
                  <a:fillRect/>
                </a:stretch>
              </p:blipFill>
              <p:spPr>
                <a:xfrm>
                  <a:off x="4677972" y="4123594"/>
                  <a:ext cx="266066"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229" name="Ink 228">
                  <a:extLst>
                    <a:ext uri="{FF2B5EF4-FFF2-40B4-BE49-F238E27FC236}">
                      <a16:creationId xmlns:a16="http://schemas.microsoft.com/office/drawing/2014/main" id="{D1CF0FF8-00A8-46DD-B7DC-E82C1624682B}"/>
                    </a:ext>
                  </a:extLst>
                </p14:cNvPr>
                <p14:cNvContentPartPr/>
                <p14:nvPr/>
              </p14:nvContentPartPr>
              <p14:xfrm>
                <a:off x="4983625" y="4105954"/>
                <a:ext cx="122040" cy="204480"/>
              </p14:xfrm>
            </p:contentPart>
          </mc:Choice>
          <mc:Fallback>
            <p:pic>
              <p:nvPicPr>
                <p:cNvPr id="229" name="Ink 228">
                  <a:extLst>
                    <a:ext uri="{FF2B5EF4-FFF2-40B4-BE49-F238E27FC236}">
                      <a16:creationId xmlns:a16="http://schemas.microsoft.com/office/drawing/2014/main" id="{D1CF0FF8-00A8-46DD-B7DC-E82C1624682B}"/>
                    </a:ext>
                  </a:extLst>
                </p:cNvPr>
                <p:cNvPicPr/>
                <p:nvPr/>
              </p:nvPicPr>
              <p:blipFill>
                <a:blip r:embed="rId148"/>
                <a:stretch>
                  <a:fillRect/>
                </a:stretch>
              </p:blipFill>
              <p:spPr>
                <a:xfrm>
                  <a:off x="4974625" y="4096954"/>
                  <a:ext cx="1396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230" name="Ink 229">
                  <a:extLst>
                    <a:ext uri="{FF2B5EF4-FFF2-40B4-BE49-F238E27FC236}">
                      <a16:creationId xmlns:a16="http://schemas.microsoft.com/office/drawing/2014/main" id="{6F8B8D31-16E4-4B8A-A0F7-15A8D2DFC343}"/>
                    </a:ext>
                  </a:extLst>
                </p14:cNvPr>
                <p14:cNvContentPartPr/>
                <p14:nvPr/>
              </p14:nvContentPartPr>
              <p14:xfrm>
                <a:off x="4447945" y="4525714"/>
                <a:ext cx="197280" cy="239040"/>
              </p14:xfrm>
            </p:contentPart>
          </mc:Choice>
          <mc:Fallback>
            <p:pic>
              <p:nvPicPr>
                <p:cNvPr id="230" name="Ink 229">
                  <a:extLst>
                    <a:ext uri="{FF2B5EF4-FFF2-40B4-BE49-F238E27FC236}">
                      <a16:creationId xmlns:a16="http://schemas.microsoft.com/office/drawing/2014/main" id="{6F8B8D31-16E4-4B8A-A0F7-15A8D2DFC343}"/>
                    </a:ext>
                  </a:extLst>
                </p:cNvPr>
                <p:cNvPicPr/>
                <p:nvPr/>
              </p:nvPicPr>
              <p:blipFill>
                <a:blip r:embed="rId150"/>
                <a:stretch>
                  <a:fillRect/>
                </a:stretch>
              </p:blipFill>
              <p:spPr>
                <a:xfrm>
                  <a:off x="4438929" y="4516714"/>
                  <a:ext cx="214952"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231" name="Ink 230">
                  <a:extLst>
                    <a:ext uri="{FF2B5EF4-FFF2-40B4-BE49-F238E27FC236}">
                      <a16:creationId xmlns:a16="http://schemas.microsoft.com/office/drawing/2014/main" id="{8EA9D02C-122E-4F39-B800-71B94BB7B4BE}"/>
                    </a:ext>
                  </a:extLst>
                </p14:cNvPr>
                <p14:cNvContentPartPr/>
                <p14:nvPr/>
              </p14:nvContentPartPr>
              <p14:xfrm>
                <a:off x="4631545" y="4492234"/>
                <a:ext cx="213480" cy="191520"/>
              </p14:xfrm>
            </p:contentPart>
          </mc:Choice>
          <mc:Fallback>
            <p:pic>
              <p:nvPicPr>
                <p:cNvPr id="231" name="Ink 230">
                  <a:extLst>
                    <a:ext uri="{FF2B5EF4-FFF2-40B4-BE49-F238E27FC236}">
                      <a16:creationId xmlns:a16="http://schemas.microsoft.com/office/drawing/2014/main" id="{8EA9D02C-122E-4F39-B800-71B94BB7B4BE}"/>
                    </a:ext>
                  </a:extLst>
                </p:cNvPr>
                <p:cNvPicPr/>
                <p:nvPr/>
              </p:nvPicPr>
              <p:blipFill>
                <a:blip r:embed="rId152"/>
                <a:stretch>
                  <a:fillRect/>
                </a:stretch>
              </p:blipFill>
              <p:spPr>
                <a:xfrm>
                  <a:off x="4622545" y="4483234"/>
                  <a:ext cx="23112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232" name="Ink 231">
                  <a:extLst>
                    <a:ext uri="{FF2B5EF4-FFF2-40B4-BE49-F238E27FC236}">
                      <a16:creationId xmlns:a16="http://schemas.microsoft.com/office/drawing/2014/main" id="{F2614780-22E5-4769-86D9-5E7AC33F10ED}"/>
                    </a:ext>
                  </a:extLst>
                </p14:cNvPr>
                <p14:cNvContentPartPr/>
                <p14:nvPr/>
              </p14:nvContentPartPr>
              <p14:xfrm>
                <a:off x="4968865" y="4405474"/>
                <a:ext cx="181440" cy="210600"/>
              </p14:xfrm>
            </p:contentPart>
          </mc:Choice>
          <mc:Fallback>
            <p:pic>
              <p:nvPicPr>
                <p:cNvPr id="232" name="Ink 231">
                  <a:extLst>
                    <a:ext uri="{FF2B5EF4-FFF2-40B4-BE49-F238E27FC236}">
                      <a16:creationId xmlns:a16="http://schemas.microsoft.com/office/drawing/2014/main" id="{F2614780-22E5-4769-86D9-5E7AC33F10ED}"/>
                    </a:ext>
                  </a:extLst>
                </p:cNvPr>
                <p:cNvPicPr/>
                <p:nvPr/>
              </p:nvPicPr>
              <p:blipFill>
                <a:blip r:embed="rId154"/>
                <a:stretch>
                  <a:fillRect/>
                </a:stretch>
              </p:blipFill>
              <p:spPr>
                <a:xfrm>
                  <a:off x="4959865" y="4396474"/>
                  <a:ext cx="19908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233" name="Ink 232">
                  <a:extLst>
                    <a:ext uri="{FF2B5EF4-FFF2-40B4-BE49-F238E27FC236}">
                      <a16:creationId xmlns:a16="http://schemas.microsoft.com/office/drawing/2014/main" id="{44C2FAEF-8471-49D7-AE74-7F1C6659AC4F}"/>
                    </a:ext>
                  </a:extLst>
                </p14:cNvPr>
                <p14:cNvContentPartPr/>
                <p14:nvPr/>
              </p14:nvContentPartPr>
              <p14:xfrm>
                <a:off x="4578265" y="4780594"/>
                <a:ext cx="430920" cy="268920"/>
              </p14:xfrm>
            </p:contentPart>
          </mc:Choice>
          <mc:Fallback>
            <p:pic>
              <p:nvPicPr>
                <p:cNvPr id="233" name="Ink 232">
                  <a:extLst>
                    <a:ext uri="{FF2B5EF4-FFF2-40B4-BE49-F238E27FC236}">
                      <a16:creationId xmlns:a16="http://schemas.microsoft.com/office/drawing/2014/main" id="{44C2FAEF-8471-49D7-AE74-7F1C6659AC4F}"/>
                    </a:ext>
                  </a:extLst>
                </p:cNvPr>
                <p:cNvPicPr/>
                <p:nvPr/>
              </p:nvPicPr>
              <p:blipFill>
                <a:blip r:embed="rId156"/>
                <a:stretch>
                  <a:fillRect/>
                </a:stretch>
              </p:blipFill>
              <p:spPr>
                <a:xfrm>
                  <a:off x="4569265" y="4771594"/>
                  <a:ext cx="44856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234" name="Ink 233">
                  <a:extLst>
                    <a:ext uri="{FF2B5EF4-FFF2-40B4-BE49-F238E27FC236}">
                      <a16:creationId xmlns:a16="http://schemas.microsoft.com/office/drawing/2014/main" id="{AB44B2C9-46CF-45E5-811D-E4C7AA176BE4}"/>
                    </a:ext>
                  </a:extLst>
                </p14:cNvPr>
                <p14:cNvContentPartPr/>
                <p14:nvPr/>
              </p14:nvContentPartPr>
              <p14:xfrm>
                <a:off x="5028625" y="4491874"/>
                <a:ext cx="676800" cy="399960"/>
              </p14:xfrm>
            </p:contentPart>
          </mc:Choice>
          <mc:Fallback>
            <p:pic>
              <p:nvPicPr>
                <p:cNvPr id="234" name="Ink 233">
                  <a:extLst>
                    <a:ext uri="{FF2B5EF4-FFF2-40B4-BE49-F238E27FC236}">
                      <a16:creationId xmlns:a16="http://schemas.microsoft.com/office/drawing/2014/main" id="{AB44B2C9-46CF-45E5-811D-E4C7AA176BE4}"/>
                    </a:ext>
                  </a:extLst>
                </p:cNvPr>
                <p:cNvPicPr/>
                <p:nvPr/>
              </p:nvPicPr>
              <p:blipFill>
                <a:blip r:embed="rId158"/>
                <a:stretch>
                  <a:fillRect/>
                </a:stretch>
              </p:blipFill>
              <p:spPr>
                <a:xfrm>
                  <a:off x="5019625" y="4482874"/>
                  <a:ext cx="69444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235" name="Ink 234">
                  <a:extLst>
                    <a:ext uri="{FF2B5EF4-FFF2-40B4-BE49-F238E27FC236}">
                      <a16:creationId xmlns:a16="http://schemas.microsoft.com/office/drawing/2014/main" id="{FC3ABA58-9413-41D8-875E-CFDB2D7263FB}"/>
                    </a:ext>
                  </a:extLst>
                </p14:cNvPr>
                <p14:cNvContentPartPr/>
                <p14:nvPr/>
              </p14:nvContentPartPr>
              <p14:xfrm>
                <a:off x="5745385" y="4391794"/>
                <a:ext cx="51480" cy="213120"/>
              </p14:xfrm>
            </p:contentPart>
          </mc:Choice>
          <mc:Fallback>
            <p:pic>
              <p:nvPicPr>
                <p:cNvPr id="235" name="Ink 234">
                  <a:extLst>
                    <a:ext uri="{FF2B5EF4-FFF2-40B4-BE49-F238E27FC236}">
                      <a16:creationId xmlns:a16="http://schemas.microsoft.com/office/drawing/2014/main" id="{FC3ABA58-9413-41D8-875E-CFDB2D7263FB}"/>
                    </a:ext>
                  </a:extLst>
                </p:cNvPr>
                <p:cNvPicPr/>
                <p:nvPr/>
              </p:nvPicPr>
              <p:blipFill>
                <a:blip r:embed="rId160"/>
                <a:stretch>
                  <a:fillRect/>
                </a:stretch>
              </p:blipFill>
              <p:spPr>
                <a:xfrm>
                  <a:off x="5736447" y="4382809"/>
                  <a:ext cx="68998" cy="230730"/>
                </a:xfrm>
                <a:prstGeom prst="rect">
                  <a:avLst/>
                </a:prstGeom>
              </p:spPr>
            </p:pic>
          </mc:Fallback>
        </mc:AlternateContent>
      </p:grpSp>
      <p:grpSp>
        <p:nvGrpSpPr>
          <p:cNvPr id="249" name="Group 248">
            <a:extLst>
              <a:ext uri="{FF2B5EF4-FFF2-40B4-BE49-F238E27FC236}">
                <a16:creationId xmlns:a16="http://schemas.microsoft.com/office/drawing/2014/main" id="{82536AD2-0215-4A42-804D-157C1A7544FA}"/>
              </a:ext>
            </a:extLst>
          </p:cNvPr>
          <p:cNvGrpSpPr/>
          <p:nvPr/>
        </p:nvGrpSpPr>
        <p:grpSpPr>
          <a:xfrm>
            <a:off x="5970385" y="2301274"/>
            <a:ext cx="2323440" cy="1282320"/>
            <a:chOff x="5970385" y="2301274"/>
            <a:chExt cx="2323440" cy="1282320"/>
          </a:xfrm>
        </p:grpSpPr>
        <mc:AlternateContent xmlns:mc="http://schemas.openxmlformats.org/markup-compatibility/2006">
          <mc:Choice xmlns:p14="http://schemas.microsoft.com/office/powerpoint/2010/main" Requires="p14">
            <p:contentPart p14:bwMode="auto" r:id="rId161">
              <p14:nvContentPartPr>
                <p14:cNvPr id="183" name="Ink 182">
                  <a:extLst>
                    <a:ext uri="{FF2B5EF4-FFF2-40B4-BE49-F238E27FC236}">
                      <a16:creationId xmlns:a16="http://schemas.microsoft.com/office/drawing/2014/main" id="{A83959A4-DA09-4E18-BB2B-F06EA0B48C44}"/>
                    </a:ext>
                  </a:extLst>
                </p14:cNvPr>
                <p14:cNvContentPartPr/>
                <p14:nvPr/>
              </p14:nvContentPartPr>
              <p14:xfrm>
                <a:off x="5970385" y="2670634"/>
                <a:ext cx="183960" cy="263880"/>
              </p14:xfrm>
            </p:contentPart>
          </mc:Choice>
          <mc:Fallback>
            <p:pic>
              <p:nvPicPr>
                <p:cNvPr id="183" name="Ink 182">
                  <a:extLst>
                    <a:ext uri="{FF2B5EF4-FFF2-40B4-BE49-F238E27FC236}">
                      <a16:creationId xmlns:a16="http://schemas.microsoft.com/office/drawing/2014/main" id="{A83959A4-DA09-4E18-BB2B-F06EA0B48C44}"/>
                    </a:ext>
                  </a:extLst>
                </p:cNvPr>
                <p:cNvPicPr/>
                <p:nvPr/>
              </p:nvPicPr>
              <p:blipFill>
                <a:blip r:embed="rId162"/>
                <a:stretch>
                  <a:fillRect/>
                </a:stretch>
              </p:blipFill>
              <p:spPr>
                <a:xfrm>
                  <a:off x="5961385" y="2661634"/>
                  <a:ext cx="20160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84" name="Ink 183">
                  <a:extLst>
                    <a:ext uri="{FF2B5EF4-FFF2-40B4-BE49-F238E27FC236}">
                      <a16:creationId xmlns:a16="http://schemas.microsoft.com/office/drawing/2014/main" id="{19BAA9AE-FAB1-45AD-82BE-32DFBD14D28E}"/>
                    </a:ext>
                  </a:extLst>
                </p14:cNvPr>
                <p14:cNvContentPartPr/>
                <p14:nvPr/>
              </p14:nvContentPartPr>
              <p14:xfrm>
                <a:off x="6159385" y="2606914"/>
                <a:ext cx="70560" cy="259560"/>
              </p14:xfrm>
            </p:contentPart>
          </mc:Choice>
          <mc:Fallback>
            <p:pic>
              <p:nvPicPr>
                <p:cNvPr id="184" name="Ink 183">
                  <a:extLst>
                    <a:ext uri="{FF2B5EF4-FFF2-40B4-BE49-F238E27FC236}">
                      <a16:creationId xmlns:a16="http://schemas.microsoft.com/office/drawing/2014/main" id="{19BAA9AE-FAB1-45AD-82BE-32DFBD14D28E}"/>
                    </a:ext>
                  </a:extLst>
                </p:cNvPr>
                <p:cNvPicPr/>
                <p:nvPr/>
              </p:nvPicPr>
              <p:blipFill>
                <a:blip r:embed="rId164"/>
                <a:stretch>
                  <a:fillRect/>
                </a:stretch>
              </p:blipFill>
              <p:spPr>
                <a:xfrm>
                  <a:off x="6150385" y="2597926"/>
                  <a:ext cx="88200" cy="277176"/>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85" name="Ink 184">
                  <a:extLst>
                    <a:ext uri="{FF2B5EF4-FFF2-40B4-BE49-F238E27FC236}">
                      <a16:creationId xmlns:a16="http://schemas.microsoft.com/office/drawing/2014/main" id="{B33EA664-B4AF-4E37-B78C-4012E731BECB}"/>
                    </a:ext>
                  </a:extLst>
                </p14:cNvPr>
                <p14:cNvContentPartPr/>
                <p14:nvPr/>
              </p14:nvContentPartPr>
              <p14:xfrm>
                <a:off x="6132745" y="2658034"/>
                <a:ext cx="405360" cy="175680"/>
              </p14:xfrm>
            </p:contentPart>
          </mc:Choice>
          <mc:Fallback>
            <p:pic>
              <p:nvPicPr>
                <p:cNvPr id="185" name="Ink 184">
                  <a:extLst>
                    <a:ext uri="{FF2B5EF4-FFF2-40B4-BE49-F238E27FC236}">
                      <a16:creationId xmlns:a16="http://schemas.microsoft.com/office/drawing/2014/main" id="{B33EA664-B4AF-4E37-B78C-4012E731BECB}"/>
                    </a:ext>
                  </a:extLst>
                </p:cNvPr>
                <p:cNvPicPr/>
                <p:nvPr/>
              </p:nvPicPr>
              <p:blipFill>
                <a:blip r:embed="rId166"/>
                <a:stretch>
                  <a:fillRect/>
                </a:stretch>
              </p:blipFill>
              <p:spPr>
                <a:xfrm>
                  <a:off x="6123745" y="2649034"/>
                  <a:ext cx="42300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86" name="Ink 185">
                  <a:extLst>
                    <a:ext uri="{FF2B5EF4-FFF2-40B4-BE49-F238E27FC236}">
                      <a16:creationId xmlns:a16="http://schemas.microsoft.com/office/drawing/2014/main" id="{A53C1099-8420-43C4-BD2A-76C7FB5F9782}"/>
                    </a:ext>
                  </a:extLst>
                </p14:cNvPr>
                <p14:cNvContentPartPr/>
                <p14:nvPr/>
              </p14:nvContentPartPr>
              <p14:xfrm>
                <a:off x="6502465" y="2476954"/>
                <a:ext cx="610560" cy="287280"/>
              </p14:xfrm>
            </p:contentPart>
          </mc:Choice>
          <mc:Fallback>
            <p:pic>
              <p:nvPicPr>
                <p:cNvPr id="186" name="Ink 185">
                  <a:extLst>
                    <a:ext uri="{FF2B5EF4-FFF2-40B4-BE49-F238E27FC236}">
                      <a16:creationId xmlns:a16="http://schemas.microsoft.com/office/drawing/2014/main" id="{A53C1099-8420-43C4-BD2A-76C7FB5F9782}"/>
                    </a:ext>
                  </a:extLst>
                </p:cNvPr>
                <p:cNvPicPr/>
                <p:nvPr/>
              </p:nvPicPr>
              <p:blipFill>
                <a:blip r:embed="rId168"/>
                <a:stretch>
                  <a:fillRect/>
                </a:stretch>
              </p:blipFill>
              <p:spPr>
                <a:xfrm>
                  <a:off x="6493465" y="2467954"/>
                  <a:ext cx="62820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87" name="Ink 186">
                  <a:extLst>
                    <a:ext uri="{FF2B5EF4-FFF2-40B4-BE49-F238E27FC236}">
                      <a16:creationId xmlns:a16="http://schemas.microsoft.com/office/drawing/2014/main" id="{8782CE8D-CF21-47D6-9FA0-84BA530F28B9}"/>
                    </a:ext>
                  </a:extLst>
                </p14:cNvPr>
                <p14:cNvContentPartPr/>
                <p14:nvPr/>
              </p14:nvContentPartPr>
              <p14:xfrm>
                <a:off x="7162345" y="2301274"/>
                <a:ext cx="106920" cy="286560"/>
              </p14:xfrm>
            </p:contentPart>
          </mc:Choice>
          <mc:Fallback>
            <p:pic>
              <p:nvPicPr>
                <p:cNvPr id="187" name="Ink 186">
                  <a:extLst>
                    <a:ext uri="{FF2B5EF4-FFF2-40B4-BE49-F238E27FC236}">
                      <a16:creationId xmlns:a16="http://schemas.microsoft.com/office/drawing/2014/main" id="{8782CE8D-CF21-47D6-9FA0-84BA530F28B9}"/>
                    </a:ext>
                  </a:extLst>
                </p:cNvPr>
                <p:cNvPicPr/>
                <p:nvPr/>
              </p:nvPicPr>
              <p:blipFill>
                <a:blip r:embed="rId170"/>
                <a:stretch>
                  <a:fillRect/>
                </a:stretch>
              </p:blipFill>
              <p:spPr>
                <a:xfrm>
                  <a:off x="7153375" y="2292285"/>
                  <a:ext cx="124501" cy="304178"/>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88" name="Ink 187">
                  <a:extLst>
                    <a:ext uri="{FF2B5EF4-FFF2-40B4-BE49-F238E27FC236}">
                      <a16:creationId xmlns:a16="http://schemas.microsoft.com/office/drawing/2014/main" id="{6E080C44-906E-4FF9-BF21-C67A614F243C}"/>
                    </a:ext>
                  </a:extLst>
                </p14:cNvPr>
                <p14:cNvContentPartPr/>
                <p14:nvPr/>
              </p14:nvContentPartPr>
              <p14:xfrm>
                <a:off x="7136065" y="2410714"/>
                <a:ext cx="161280" cy="47160"/>
              </p14:xfrm>
            </p:contentPart>
          </mc:Choice>
          <mc:Fallback>
            <p:pic>
              <p:nvPicPr>
                <p:cNvPr id="188" name="Ink 187">
                  <a:extLst>
                    <a:ext uri="{FF2B5EF4-FFF2-40B4-BE49-F238E27FC236}">
                      <a16:creationId xmlns:a16="http://schemas.microsoft.com/office/drawing/2014/main" id="{6E080C44-906E-4FF9-BF21-C67A614F243C}"/>
                    </a:ext>
                  </a:extLst>
                </p:cNvPr>
                <p:cNvPicPr/>
                <p:nvPr/>
              </p:nvPicPr>
              <p:blipFill>
                <a:blip r:embed="rId172"/>
                <a:stretch>
                  <a:fillRect/>
                </a:stretch>
              </p:blipFill>
              <p:spPr>
                <a:xfrm>
                  <a:off x="7127065" y="2401645"/>
                  <a:ext cx="178920" cy="64936"/>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89" name="Ink 188">
                  <a:extLst>
                    <a:ext uri="{FF2B5EF4-FFF2-40B4-BE49-F238E27FC236}">
                      <a16:creationId xmlns:a16="http://schemas.microsoft.com/office/drawing/2014/main" id="{8F88CF50-87D8-4C6A-9646-976B039D3618}"/>
                    </a:ext>
                  </a:extLst>
                </p14:cNvPr>
                <p14:cNvContentPartPr/>
                <p14:nvPr/>
              </p14:nvContentPartPr>
              <p14:xfrm>
                <a:off x="6417505" y="2940994"/>
                <a:ext cx="349560" cy="209880"/>
              </p14:xfrm>
            </p:contentPart>
          </mc:Choice>
          <mc:Fallback>
            <p:pic>
              <p:nvPicPr>
                <p:cNvPr id="189" name="Ink 188">
                  <a:extLst>
                    <a:ext uri="{FF2B5EF4-FFF2-40B4-BE49-F238E27FC236}">
                      <a16:creationId xmlns:a16="http://schemas.microsoft.com/office/drawing/2014/main" id="{8F88CF50-87D8-4C6A-9646-976B039D3618}"/>
                    </a:ext>
                  </a:extLst>
                </p:cNvPr>
                <p:cNvPicPr/>
                <p:nvPr/>
              </p:nvPicPr>
              <p:blipFill>
                <a:blip r:embed="rId174"/>
                <a:stretch>
                  <a:fillRect/>
                </a:stretch>
              </p:blipFill>
              <p:spPr>
                <a:xfrm>
                  <a:off x="6408505" y="2931994"/>
                  <a:ext cx="36720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237" name="Ink 236">
                  <a:extLst>
                    <a:ext uri="{FF2B5EF4-FFF2-40B4-BE49-F238E27FC236}">
                      <a16:creationId xmlns:a16="http://schemas.microsoft.com/office/drawing/2014/main" id="{C461CB57-A203-4F38-880E-68FC6D852D38}"/>
                    </a:ext>
                  </a:extLst>
                </p14:cNvPr>
                <p14:cNvContentPartPr/>
                <p14:nvPr/>
              </p14:nvContentPartPr>
              <p14:xfrm>
                <a:off x="7001785" y="2703754"/>
                <a:ext cx="405720" cy="320400"/>
              </p14:xfrm>
            </p:contentPart>
          </mc:Choice>
          <mc:Fallback>
            <p:pic>
              <p:nvPicPr>
                <p:cNvPr id="237" name="Ink 236">
                  <a:extLst>
                    <a:ext uri="{FF2B5EF4-FFF2-40B4-BE49-F238E27FC236}">
                      <a16:creationId xmlns:a16="http://schemas.microsoft.com/office/drawing/2014/main" id="{C461CB57-A203-4F38-880E-68FC6D852D38}"/>
                    </a:ext>
                  </a:extLst>
                </p:cNvPr>
                <p:cNvPicPr/>
                <p:nvPr/>
              </p:nvPicPr>
              <p:blipFill>
                <a:blip r:embed="rId176"/>
                <a:stretch>
                  <a:fillRect/>
                </a:stretch>
              </p:blipFill>
              <p:spPr>
                <a:xfrm>
                  <a:off x="6992785" y="2694754"/>
                  <a:ext cx="42336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238" name="Ink 237">
                  <a:extLst>
                    <a:ext uri="{FF2B5EF4-FFF2-40B4-BE49-F238E27FC236}">
                      <a16:creationId xmlns:a16="http://schemas.microsoft.com/office/drawing/2014/main" id="{71BC2933-59D4-4D18-84CB-2B6ACC9B129F}"/>
                    </a:ext>
                  </a:extLst>
                </p14:cNvPr>
                <p14:cNvContentPartPr/>
                <p14:nvPr/>
              </p14:nvContentPartPr>
              <p14:xfrm>
                <a:off x="7472305" y="2573794"/>
                <a:ext cx="196920" cy="263160"/>
              </p14:xfrm>
            </p:contentPart>
          </mc:Choice>
          <mc:Fallback>
            <p:pic>
              <p:nvPicPr>
                <p:cNvPr id="238" name="Ink 237">
                  <a:extLst>
                    <a:ext uri="{FF2B5EF4-FFF2-40B4-BE49-F238E27FC236}">
                      <a16:creationId xmlns:a16="http://schemas.microsoft.com/office/drawing/2014/main" id="{71BC2933-59D4-4D18-84CB-2B6ACC9B129F}"/>
                    </a:ext>
                  </a:extLst>
                </p:cNvPr>
                <p:cNvPicPr/>
                <p:nvPr/>
              </p:nvPicPr>
              <p:blipFill>
                <a:blip r:embed="rId178"/>
                <a:stretch>
                  <a:fillRect/>
                </a:stretch>
              </p:blipFill>
              <p:spPr>
                <a:xfrm>
                  <a:off x="7463305" y="2564794"/>
                  <a:ext cx="21456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239" name="Ink 238">
                  <a:extLst>
                    <a:ext uri="{FF2B5EF4-FFF2-40B4-BE49-F238E27FC236}">
                      <a16:creationId xmlns:a16="http://schemas.microsoft.com/office/drawing/2014/main" id="{E6F2FEA8-E6C3-4031-8D29-9DC78801FD50}"/>
                    </a:ext>
                  </a:extLst>
                </p14:cNvPr>
                <p14:cNvContentPartPr/>
                <p14:nvPr/>
              </p14:nvContentPartPr>
              <p14:xfrm>
                <a:off x="7674625" y="2597194"/>
                <a:ext cx="205560" cy="160920"/>
              </p14:xfrm>
            </p:contentPart>
          </mc:Choice>
          <mc:Fallback>
            <p:pic>
              <p:nvPicPr>
                <p:cNvPr id="239" name="Ink 238">
                  <a:extLst>
                    <a:ext uri="{FF2B5EF4-FFF2-40B4-BE49-F238E27FC236}">
                      <a16:creationId xmlns:a16="http://schemas.microsoft.com/office/drawing/2014/main" id="{E6F2FEA8-E6C3-4031-8D29-9DC78801FD50}"/>
                    </a:ext>
                  </a:extLst>
                </p:cNvPr>
                <p:cNvPicPr/>
                <p:nvPr/>
              </p:nvPicPr>
              <p:blipFill>
                <a:blip r:embed="rId180"/>
                <a:stretch>
                  <a:fillRect/>
                </a:stretch>
              </p:blipFill>
              <p:spPr>
                <a:xfrm>
                  <a:off x="7665625" y="2588214"/>
                  <a:ext cx="223200" cy="178521"/>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240" name="Ink 239">
                  <a:extLst>
                    <a:ext uri="{FF2B5EF4-FFF2-40B4-BE49-F238E27FC236}">
                      <a16:creationId xmlns:a16="http://schemas.microsoft.com/office/drawing/2014/main" id="{7FF3153E-E014-4F12-A61B-E8CDAEEF2B46}"/>
                    </a:ext>
                  </a:extLst>
                </p14:cNvPr>
                <p14:cNvContentPartPr/>
                <p14:nvPr/>
              </p14:nvContentPartPr>
              <p14:xfrm>
                <a:off x="7865425" y="2496394"/>
                <a:ext cx="85320" cy="194040"/>
              </p14:xfrm>
            </p:contentPart>
          </mc:Choice>
          <mc:Fallback>
            <p:pic>
              <p:nvPicPr>
                <p:cNvPr id="240" name="Ink 239">
                  <a:extLst>
                    <a:ext uri="{FF2B5EF4-FFF2-40B4-BE49-F238E27FC236}">
                      <a16:creationId xmlns:a16="http://schemas.microsoft.com/office/drawing/2014/main" id="{7FF3153E-E014-4F12-A61B-E8CDAEEF2B46}"/>
                    </a:ext>
                  </a:extLst>
                </p:cNvPr>
                <p:cNvPicPr/>
                <p:nvPr/>
              </p:nvPicPr>
              <p:blipFill>
                <a:blip r:embed="rId182"/>
                <a:stretch>
                  <a:fillRect/>
                </a:stretch>
              </p:blipFill>
              <p:spPr>
                <a:xfrm>
                  <a:off x="7856387" y="2487394"/>
                  <a:ext cx="103035"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241" name="Ink 240">
                  <a:extLst>
                    <a:ext uri="{FF2B5EF4-FFF2-40B4-BE49-F238E27FC236}">
                      <a16:creationId xmlns:a16="http://schemas.microsoft.com/office/drawing/2014/main" id="{5A2150D1-CF23-48C7-9DD7-7E1FCCC8BBD9}"/>
                    </a:ext>
                  </a:extLst>
                </p14:cNvPr>
                <p14:cNvContentPartPr/>
                <p14:nvPr/>
              </p14:nvContentPartPr>
              <p14:xfrm>
                <a:off x="7891345" y="2408914"/>
                <a:ext cx="402480" cy="236160"/>
              </p14:xfrm>
            </p:contentPart>
          </mc:Choice>
          <mc:Fallback>
            <p:pic>
              <p:nvPicPr>
                <p:cNvPr id="241" name="Ink 240">
                  <a:extLst>
                    <a:ext uri="{FF2B5EF4-FFF2-40B4-BE49-F238E27FC236}">
                      <a16:creationId xmlns:a16="http://schemas.microsoft.com/office/drawing/2014/main" id="{5A2150D1-CF23-48C7-9DD7-7E1FCCC8BBD9}"/>
                    </a:ext>
                  </a:extLst>
                </p:cNvPr>
                <p:cNvPicPr/>
                <p:nvPr/>
              </p:nvPicPr>
              <p:blipFill>
                <a:blip r:embed="rId184"/>
                <a:stretch>
                  <a:fillRect/>
                </a:stretch>
              </p:blipFill>
              <p:spPr>
                <a:xfrm>
                  <a:off x="7882345" y="2399914"/>
                  <a:ext cx="42012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242" name="Ink 241">
                  <a:extLst>
                    <a:ext uri="{FF2B5EF4-FFF2-40B4-BE49-F238E27FC236}">
                      <a16:creationId xmlns:a16="http://schemas.microsoft.com/office/drawing/2014/main" id="{C2D9F3D0-EEE8-4D2A-BE92-871F7B0B14E6}"/>
                    </a:ext>
                  </a:extLst>
                </p14:cNvPr>
                <p14:cNvContentPartPr/>
                <p14:nvPr/>
              </p14:nvContentPartPr>
              <p14:xfrm>
                <a:off x="6504265" y="3304954"/>
                <a:ext cx="264240" cy="278640"/>
              </p14:xfrm>
            </p:contentPart>
          </mc:Choice>
          <mc:Fallback>
            <p:pic>
              <p:nvPicPr>
                <p:cNvPr id="242" name="Ink 241">
                  <a:extLst>
                    <a:ext uri="{FF2B5EF4-FFF2-40B4-BE49-F238E27FC236}">
                      <a16:creationId xmlns:a16="http://schemas.microsoft.com/office/drawing/2014/main" id="{C2D9F3D0-EEE8-4D2A-BE92-871F7B0B14E6}"/>
                    </a:ext>
                  </a:extLst>
                </p:cNvPr>
                <p:cNvPicPr/>
                <p:nvPr/>
              </p:nvPicPr>
              <p:blipFill>
                <a:blip r:embed="rId186"/>
                <a:stretch>
                  <a:fillRect/>
                </a:stretch>
              </p:blipFill>
              <p:spPr>
                <a:xfrm>
                  <a:off x="6495265" y="3295966"/>
                  <a:ext cx="281880" cy="296257"/>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243" name="Ink 242">
                  <a:extLst>
                    <a:ext uri="{FF2B5EF4-FFF2-40B4-BE49-F238E27FC236}">
                      <a16:creationId xmlns:a16="http://schemas.microsoft.com/office/drawing/2014/main" id="{4A42A42F-A4E9-4A98-B60C-B50EA160F134}"/>
                    </a:ext>
                  </a:extLst>
                </p14:cNvPr>
                <p14:cNvContentPartPr/>
                <p14:nvPr/>
              </p14:nvContentPartPr>
              <p14:xfrm>
                <a:off x="6812785" y="3248434"/>
                <a:ext cx="123480" cy="256680"/>
              </p14:xfrm>
            </p:contentPart>
          </mc:Choice>
          <mc:Fallback>
            <p:pic>
              <p:nvPicPr>
                <p:cNvPr id="243" name="Ink 242">
                  <a:extLst>
                    <a:ext uri="{FF2B5EF4-FFF2-40B4-BE49-F238E27FC236}">
                      <a16:creationId xmlns:a16="http://schemas.microsoft.com/office/drawing/2014/main" id="{4A42A42F-A4E9-4A98-B60C-B50EA160F134}"/>
                    </a:ext>
                  </a:extLst>
                </p:cNvPr>
                <p:cNvPicPr/>
                <p:nvPr/>
              </p:nvPicPr>
              <p:blipFill>
                <a:blip r:embed="rId188"/>
                <a:stretch>
                  <a:fillRect/>
                </a:stretch>
              </p:blipFill>
              <p:spPr>
                <a:xfrm>
                  <a:off x="6803759" y="3239434"/>
                  <a:ext cx="141172"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244" name="Ink 243">
                  <a:extLst>
                    <a:ext uri="{FF2B5EF4-FFF2-40B4-BE49-F238E27FC236}">
                      <a16:creationId xmlns:a16="http://schemas.microsoft.com/office/drawing/2014/main" id="{A32529A8-DFAC-4D6D-8327-F1E1CF14FC39}"/>
                    </a:ext>
                  </a:extLst>
                </p14:cNvPr>
                <p14:cNvContentPartPr/>
                <p14:nvPr/>
              </p14:nvContentPartPr>
              <p14:xfrm>
                <a:off x="6810625" y="3267154"/>
                <a:ext cx="463320" cy="182160"/>
              </p14:xfrm>
            </p:contentPart>
          </mc:Choice>
          <mc:Fallback>
            <p:pic>
              <p:nvPicPr>
                <p:cNvPr id="244" name="Ink 243">
                  <a:extLst>
                    <a:ext uri="{FF2B5EF4-FFF2-40B4-BE49-F238E27FC236}">
                      <a16:creationId xmlns:a16="http://schemas.microsoft.com/office/drawing/2014/main" id="{A32529A8-DFAC-4D6D-8327-F1E1CF14FC39}"/>
                    </a:ext>
                  </a:extLst>
                </p:cNvPr>
                <p:cNvPicPr/>
                <p:nvPr/>
              </p:nvPicPr>
              <p:blipFill>
                <a:blip r:embed="rId190"/>
                <a:stretch>
                  <a:fillRect/>
                </a:stretch>
              </p:blipFill>
              <p:spPr>
                <a:xfrm>
                  <a:off x="6801625" y="3258136"/>
                  <a:ext cx="480960" cy="199835"/>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245" name="Ink 244">
                  <a:extLst>
                    <a:ext uri="{FF2B5EF4-FFF2-40B4-BE49-F238E27FC236}">
                      <a16:creationId xmlns:a16="http://schemas.microsoft.com/office/drawing/2014/main" id="{B28879A3-40E5-4E26-A471-397A8630E18E}"/>
                    </a:ext>
                  </a:extLst>
                </p14:cNvPr>
                <p14:cNvContentPartPr/>
                <p14:nvPr/>
              </p14:nvContentPartPr>
              <p14:xfrm>
                <a:off x="7290145" y="3112714"/>
                <a:ext cx="111600" cy="256680"/>
              </p14:xfrm>
            </p:contentPart>
          </mc:Choice>
          <mc:Fallback>
            <p:pic>
              <p:nvPicPr>
                <p:cNvPr id="245" name="Ink 244">
                  <a:extLst>
                    <a:ext uri="{FF2B5EF4-FFF2-40B4-BE49-F238E27FC236}">
                      <a16:creationId xmlns:a16="http://schemas.microsoft.com/office/drawing/2014/main" id="{B28879A3-40E5-4E26-A471-397A8630E18E}"/>
                    </a:ext>
                  </a:extLst>
                </p:cNvPr>
                <p:cNvPicPr/>
                <p:nvPr/>
              </p:nvPicPr>
              <p:blipFill>
                <a:blip r:embed="rId192"/>
                <a:stretch>
                  <a:fillRect/>
                </a:stretch>
              </p:blipFill>
              <p:spPr>
                <a:xfrm>
                  <a:off x="7281145" y="3103701"/>
                  <a:ext cx="129240" cy="274345"/>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246" name="Ink 245">
                  <a:extLst>
                    <a:ext uri="{FF2B5EF4-FFF2-40B4-BE49-F238E27FC236}">
                      <a16:creationId xmlns:a16="http://schemas.microsoft.com/office/drawing/2014/main" id="{440D0260-3256-4D4B-9F84-C641E4CB9C87}"/>
                    </a:ext>
                  </a:extLst>
                </p14:cNvPr>
                <p14:cNvContentPartPr/>
                <p14:nvPr/>
              </p14:nvContentPartPr>
              <p14:xfrm>
                <a:off x="7269985" y="3062674"/>
                <a:ext cx="320040" cy="250920"/>
              </p14:xfrm>
            </p:contentPart>
          </mc:Choice>
          <mc:Fallback>
            <p:pic>
              <p:nvPicPr>
                <p:cNvPr id="246" name="Ink 245">
                  <a:extLst>
                    <a:ext uri="{FF2B5EF4-FFF2-40B4-BE49-F238E27FC236}">
                      <a16:creationId xmlns:a16="http://schemas.microsoft.com/office/drawing/2014/main" id="{440D0260-3256-4D4B-9F84-C641E4CB9C87}"/>
                    </a:ext>
                  </a:extLst>
                </p:cNvPr>
                <p:cNvPicPr/>
                <p:nvPr/>
              </p:nvPicPr>
              <p:blipFill>
                <a:blip r:embed="rId194"/>
                <a:stretch>
                  <a:fillRect/>
                </a:stretch>
              </p:blipFill>
              <p:spPr>
                <a:xfrm>
                  <a:off x="7260985" y="3053687"/>
                  <a:ext cx="337680" cy="268535"/>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247" name="Ink 246">
                  <a:extLst>
                    <a:ext uri="{FF2B5EF4-FFF2-40B4-BE49-F238E27FC236}">
                      <a16:creationId xmlns:a16="http://schemas.microsoft.com/office/drawing/2014/main" id="{832EB11B-79E0-458D-815C-5F40EF920DC1}"/>
                    </a:ext>
                  </a:extLst>
                </p14:cNvPr>
                <p14:cNvContentPartPr/>
                <p14:nvPr/>
              </p14:nvContentPartPr>
              <p14:xfrm>
                <a:off x="7668145" y="3044314"/>
                <a:ext cx="123480" cy="207000"/>
              </p14:xfrm>
            </p:contentPart>
          </mc:Choice>
          <mc:Fallback>
            <p:pic>
              <p:nvPicPr>
                <p:cNvPr id="247" name="Ink 246">
                  <a:extLst>
                    <a:ext uri="{FF2B5EF4-FFF2-40B4-BE49-F238E27FC236}">
                      <a16:creationId xmlns:a16="http://schemas.microsoft.com/office/drawing/2014/main" id="{832EB11B-79E0-458D-815C-5F40EF920DC1}"/>
                    </a:ext>
                  </a:extLst>
                </p:cNvPr>
                <p:cNvPicPr/>
                <p:nvPr/>
              </p:nvPicPr>
              <p:blipFill>
                <a:blip r:embed="rId196"/>
                <a:stretch>
                  <a:fillRect/>
                </a:stretch>
              </p:blipFill>
              <p:spPr>
                <a:xfrm>
                  <a:off x="7659171" y="3035330"/>
                  <a:ext cx="141069" cy="224609"/>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248" name="Ink 247">
                  <a:extLst>
                    <a:ext uri="{FF2B5EF4-FFF2-40B4-BE49-F238E27FC236}">
                      <a16:creationId xmlns:a16="http://schemas.microsoft.com/office/drawing/2014/main" id="{5A80515D-9C00-4B92-B707-FF33B6DDE042}"/>
                    </a:ext>
                  </a:extLst>
                </p14:cNvPr>
                <p14:cNvContentPartPr/>
                <p14:nvPr/>
              </p14:nvContentPartPr>
              <p14:xfrm>
                <a:off x="7858945" y="2862154"/>
                <a:ext cx="410040" cy="316080"/>
              </p14:xfrm>
            </p:contentPart>
          </mc:Choice>
          <mc:Fallback>
            <p:pic>
              <p:nvPicPr>
                <p:cNvPr id="248" name="Ink 247">
                  <a:extLst>
                    <a:ext uri="{FF2B5EF4-FFF2-40B4-BE49-F238E27FC236}">
                      <a16:creationId xmlns:a16="http://schemas.microsoft.com/office/drawing/2014/main" id="{5A80515D-9C00-4B92-B707-FF33B6DDE042}"/>
                    </a:ext>
                  </a:extLst>
                </p:cNvPr>
                <p:cNvPicPr/>
                <p:nvPr/>
              </p:nvPicPr>
              <p:blipFill>
                <a:blip r:embed="rId198"/>
                <a:stretch>
                  <a:fillRect/>
                </a:stretch>
              </p:blipFill>
              <p:spPr>
                <a:xfrm>
                  <a:off x="7849945" y="2853154"/>
                  <a:ext cx="427680" cy="333720"/>
                </a:xfrm>
                <a:prstGeom prst="rect">
                  <a:avLst/>
                </a:prstGeom>
              </p:spPr>
            </p:pic>
          </mc:Fallback>
        </mc:AlternateContent>
      </p:grpSp>
      <p:grpSp>
        <p:nvGrpSpPr>
          <p:cNvPr id="337" name="Group 336">
            <a:extLst>
              <a:ext uri="{FF2B5EF4-FFF2-40B4-BE49-F238E27FC236}">
                <a16:creationId xmlns:a16="http://schemas.microsoft.com/office/drawing/2014/main" id="{05FAB6D3-6E34-4484-9F86-0AA54D97D012}"/>
              </a:ext>
            </a:extLst>
          </p:cNvPr>
          <p:cNvGrpSpPr/>
          <p:nvPr/>
        </p:nvGrpSpPr>
        <p:grpSpPr>
          <a:xfrm>
            <a:off x="8235865" y="1133794"/>
            <a:ext cx="3615480" cy="2716200"/>
            <a:chOff x="8235865" y="1133794"/>
            <a:chExt cx="3615480" cy="2716200"/>
          </a:xfrm>
        </p:grpSpPr>
        <mc:AlternateContent xmlns:mc="http://schemas.openxmlformats.org/markup-compatibility/2006">
          <mc:Choice xmlns:p14="http://schemas.microsoft.com/office/powerpoint/2010/main" Requires="p14">
            <p:contentPart p14:bwMode="auto" r:id="rId199">
              <p14:nvContentPartPr>
                <p14:cNvPr id="282" name="Ink 281">
                  <a:extLst>
                    <a:ext uri="{FF2B5EF4-FFF2-40B4-BE49-F238E27FC236}">
                      <a16:creationId xmlns:a16="http://schemas.microsoft.com/office/drawing/2014/main" id="{DC178CA4-16C5-4EDC-AEC9-2E803C43B044}"/>
                    </a:ext>
                  </a:extLst>
                </p14:cNvPr>
                <p14:cNvContentPartPr/>
                <p14:nvPr/>
              </p14:nvContentPartPr>
              <p14:xfrm>
                <a:off x="8448265" y="1133794"/>
                <a:ext cx="298800" cy="569880"/>
              </p14:xfrm>
            </p:contentPart>
          </mc:Choice>
          <mc:Fallback>
            <p:pic>
              <p:nvPicPr>
                <p:cNvPr id="282" name="Ink 281">
                  <a:extLst>
                    <a:ext uri="{FF2B5EF4-FFF2-40B4-BE49-F238E27FC236}">
                      <a16:creationId xmlns:a16="http://schemas.microsoft.com/office/drawing/2014/main" id="{DC178CA4-16C5-4EDC-AEC9-2E803C43B044}"/>
                    </a:ext>
                  </a:extLst>
                </p:cNvPr>
                <p:cNvPicPr/>
                <p:nvPr/>
              </p:nvPicPr>
              <p:blipFill>
                <a:blip r:embed="rId200"/>
                <a:stretch>
                  <a:fillRect/>
                </a:stretch>
              </p:blipFill>
              <p:spPr>
                <a:xfrm>
                  <a:off x="8430265" y="1115794"/>
                  <a:ext cx="334440" cy="6055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283" name="Ink 282">
                  <a:extLst>
                    <a:ext uri="{FF2B5EF4-FFF2-40B4-BE49-F238E27FC236}">
                      <a16:creationId xmlns:a16="http://schemas.microsoft.com/office/drawing/2014/main" id="{36CE4A58-0D86-40C6-BF7D-91F14D7EF5B3}"/>
                    </a:ext>
                  </a:extLst>
                </p14:cNvPr>
                <p14:cNvContentPartPr/>
                <p14:nvPr/>
              </p14:nvContentPartPr>
              <p14:xfrm>
                <a:off x="8869825" y="1340794"/>
                <a:ext cx="293760" cy="328320"/>
              </p14:xfrm>
            </p:contentPart>
          </mc:Choice>
          <mc:Fallback>
            <p:pic>
              <p:nvPicPr>
                <p:cNvPr id="283" name="Ink 282">
                  <a:extLst>
                    <a:ext uri="{FF2B5EF4-FFF2-40B4-BE49-F238E27FC236}">
                      <a16:creationId xmlns:a16="http://schemas.microsoft.com/office/drawing/2014/main" id="{36CE4A58-0D86-40C6-BF7D-91F14D7EF5B3}"/>
                    </a:ext>
                  </a:extLst>
                </p:cNvPr>
                <p:cNvPicPr/>
                <p:nvPr/>
              </p:nvPicPr>
              <p:blipFill>
                <a:blip r:embed="rId202"/>
                <a:stretch>
                  <a:fillRect/>
                </a:stretch>
              </p:blipFill>
              <p:spPr>
                <a:xfrm>
                  <a:off x="8851825" y="1322794"/>
                  <a:ext cx="32940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284" name="Ink 283">
                  <a:extLst>
                    <a:ext uri="{FF2B5EF4-FFF2-40B4-BE49-F238E27FC236}">
                      <a16:creationId xmlns:a16="http://schemas.microsoft.com/office/drawing/2014/main" id="{F0BE32DD-83F1-41A3-B880-B3FEACFB1916}"/>
                    </a:ext>
                  </a:extLst>
                </p14:cNvPr>
                <p14:cNvContentPartPr/>
                <p14:nvPr/>
              </p14:nvContentPartPr>
              <p14:xfrm>
                <a:off x="9254665" y="1319554"/>
                <a:ext cx="244440" cy="344520"/>
              </p14:xfrm>
            </p:contentPart>
          </mc:Choice>
          <mc:Fallback>
            <p:pic>
              <p:nvPicPr>
                <p:cNvPr id="284" name="Ink 283">
                  <a:extLst>
                    <a:ext uri="{FF2B5EF4-FFF2-40B4-BE49-F238E27FC236}">
                      <a16:creationId xmlns:a16="http://schemas.microsoft.com/office/drawing/2014/main" id="{F0BE32DD-83F1-41A3-B880-B3FEACFB1916}"/>
                    </a:ext>
                  </a:extLst>
                </p:cNvPr>
                <p:cNvPicPr/>
                <p:nvPr/>
              </p:nvPicPr>
              <p:blipFill>
                <a:blip r:embed="rId204"/>
                <a:stretch>
                  <a:fillRect/>
                </a:stretch>
              </p:blipFill>
              <p:spPr>
                <a:xfrm>
                  <a:off x="9236665" y="1301554"/>
                  <a:ext cx="28008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285" name="Ink 284">
                  <a:extLst>
                    <a:ext uri="{FF2B5EF4-FFF2-40B4-BE49-F238E27FC236}">
                      <a16:creationId xmlns:a16="http://schemas.microsoft.com/office/drawing/2014/main" id="{99D01F61-F030-4274-B962-049F975A7990}"/>
                    </a:ext>
                  </a:extLst>
                </p14:cNvPr>
                <p14:cNvContentPartPr/>
                <p14:nvPr/>
              </p14:nvContentPartPr>
              <p14:xfrm>
                <a:off x="10064665" y="1299394"/>
                <a:ext cx="348480" cy="344160"/>
              </p14:xfrm>
            </p:contentPart>
          </mc:Choice>
          <mc:Fallback>
            <p:pic>
              <p:nvPicPr>
                <p:cNvPr id="285" name="Ink 284">
                  <a:extLst>
                    <a:ext uri="{FF2B5EF4-FFF2-40B4-BE49-F238E27FC236}">
                      <a16:creationId xmlns:a16="http://schemas.microsoft.com/office/drawing/2014/main" id="{99D01F61-F030-4274-B962-049F975A7990}"/>
                    </a:ext>
                  </a:extLst>
                </p:cNvPr>
                <p:cNvPicPr/>
                <p:nvPr/>
              </p:nvPicPr>
              <p:blipFill>
                <a:blip r:embed="rId206"/>
                <a:stretch>
                  <a:fillRect/>
                </a:stretch>
              </p:blipFill>
              <p:spPr>
                <a:xfrm>
                  <a:off x="10046665" y="1281394"/>
                  <a:ext cx="38412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286" name="Ink 285">
                  <a:extLst>
                    <a:ext uri="{FF2B5EF4-FFF2-40B4-BE49-F238E27FC236}">
                      <a16:creationId xmlns:a16="http://schemas.microsoft.com/office/drawing/2014/main" id="{37E69CBC-FF8B-4662-BACC-BE1BC8071B68}"/>
                    </a:ext>
                  </a:extLst>
                </p14:cNvPr>
                <p14:cNvContentPartPr/>
                <p14:nvPr/>
              </p14:nvContentPartPr>
              <p14:xfrm>
                <a:off x="10515025" y="1309474"/>
                <a:ext cx="246240" cy="344160"/>
              </p14:xfrm>
            </p:contentPart>
          </mc:Choice>
          <mc:Fallback>
            <p:pic>
              <p:nvPicPr>
                <p:cNvPr id="286" name="Ink 285">
                  <a:extLst>
                    <a:ext uri="{FF2B5EF4-FFF2-40B4-BE49-F238E27FC236}">
                      <a16:creationId xmlns:a16="http://schemas.microsoft.com/office/drawing/2014/main" id="{37E69CBC-FF8B-4662-BACC-BE1BC8071B68}"/>
                    </a:ext>
                  </a:extLst>
                </p:cNvPr>
                <p:cNvPicPr/>
                <p:nvPr/>
              </p:nvPicPr>
              <p:blipFill>
                <a:blip r:embed="rId208"/>
                <a:stretch>
                  <a:fillRect/>
                </a:stretch>
              </p:blipFill>
              <p:spPr>
                <a:xfrm>
                  <a:off x="10497025" y="1291493"/>
                  <a:ext cx="281880" cy="379763"/>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287" name="Ink 286">
                  <a:extLst>
                    <a:ext uri="{FF2B5EF4-FFF2-40B4-BE49-F238E27FC236}">
                      <a16:creationId xmlns:a16="http://schemas.microsoft.com/office/drawing/2014/main" id="{353BC8E8-0220-4972-8F36-76BD6FD76526}"/>
                    </a:ext>
                  </a:extLst>
                </p14:cNvPr>
                <p14:cNvContentPartPr/>
                <p14:nvPr/>
              </p14:nvContentPartPr>
              <p14:xfrm>
                <a:off x="8483185" y="1905274"/>
                <a:ext cx="218880" cy="449640"/>
              </p14:xfrm>
            </p:contentPart>
          </mc:Choice>
          <mc:Fallback>
            <p:pic>
              <p:nvPicPr>
                <p:cNvPr id="287" name="Ink 286">
                  <a:extLst>
                    <a:ext uri="{FF2B5EF4-FFF2-40B4-BE49-F238E27FC236}">
                      <a16:creationId xmlns:a16="http://schemas.microsoft.com/office/drawing/2014/main" id="{353BC8E8-0220-4972-8F36-76BD6FD76526}"/>
                    </a:ext>
                  </a:extLst>
                </p:cNvPr>
                <p:cNvPicPr/>
                <p:nvPr/>
              </p:nvPicPr>
              <p:blipFill>
                <a:blip r:embed="rId210"/>
                <a:stretch>
                  <a:fillRect/>
                </a:stretch>
              </p:blipFill>
              <p:spPr>
                <a:xfrm>
                  <a:off x="8465185" y="1887274"/>
                  <a:ext cx="254520" cy="48528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288" name="Ink 287">
                  <a:extLst>
                    <a:ext uri="{FF2B5EF4-FFF2-40B4-BE49-F238E27FC236}">
                      <a16:creationId xmlns:a16="http://schemas.microsoft.com/office/drawing/2014/main" id="{5A3A2F6E-2008-4D58-BE1F-169694EB99A7}"/>
                    </a:ext>
                  </a:extLst>
                </p14:cNvPr>
                <p14:cNvContentPartPr/>
                <p14:nvPr/>
              </p14:nvContentPartPr>
              <p14:xfrm>
                <a:off x="8825545" y="2023354"/>
                <a:ext cx="264240" cy="313200"/>
              </p14:xfrm>
            </p:contentPart>
          </mc:Choice>
          <mc:Fallback>
            <p:pic>
              <p:nvPicPr>
                <p:cNvPr id="288" name="Ink 287">
                  <a:extLst>
                    <a:ext uri="{FF2B5EF4-FFF2-40B4-BE49-F238E27FC236}">
                      <a16:creationId xmlns:a16="http://schemas.microsoft.com/office/drawing/2014/main" id="{5A3A2F6E-2008-4D58-BE1F-169694EB99A7}"/>
                    </a:ext>
                  </a:extLst>
                </p:cNvPr>
                <p:cNvPicPr/>
                <p:nvPr/>
              </p:nvPicPr>
              <p:blipFill>
                <a:blip r:embed="rId212"/>
                <a:stretch>
                  <a:fillRect/>
                </a:stretch>
              </p:blipFill>
              <p:spPr>
                <a:xfrm>
                  <a:off x="8807545" y="2005354"/>
                  <a:ext cx="29988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289" name="Ink 288">
                  <a:extLst>
                    <a:ext uri="{FF2B5EF4-FFF2-40B4-BE49-F238E27FC236}">
                      <a16:creationId xmlns:a16="http://schemas.microsoft.com/office/drawing/2014/main" id="{CFF0EC4F-EA2F-4857-A651-69C1B78612C2}"/>
                    </a:ext>
                  </a:extLst>
                </p14:cNvPr>
                <p14:cNvContentPartPr/>
                <p14:nvPr/>
              </p14:nvContentPartPr>
              <p14:xfrm>
                <a:off x="9143425" y="2011834"/>
                <a:ext cx="310320" cy="342360"/>
              </p14:xfrm>
            </p:contentPart>
          </mc:Choice>
          <mc:Fallback>
            <p:pic>
              <p:nvPicPr>
                <p:cNvPr id="289" name="Ink 288">
                  <a:extLst>
                    <a:ext uri="{FF2B5EF4-FFF2-40B4-BE49-F238E27FC236}">
                      <a16:creationId xmlns:a16="http://schemas.microsoft.com/office/drawing/2014/main" id="{CFF0EC4F-EA2F-4857-A651-69C1B78612C2}"/>
                    </a:ext>
                  </a:extLst>
                </p:cNvPr>
                <p:cNvPicPr/>
                <p:nvPr/>
              </p:nvPicPr>
              <p:blipFill>
                <a:blip r:embed="rId214"/>
                <a:stretch>
                  <a:fillRect/>
                </a:stretch>
              </p:blipFill>
              <p:spPr>
                <a:xfrm>
                  <a:off x="9125446" y="1993815"/>
                  <a:ext cx="345919" cy="378038"/>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290" name="Ink 289">
                  <a:extLst>
                    <a:ext uri="{FF2B5EF4-FFF2-40B4-BE49-F238E27FC236}">
                      <a16:creationId xmlns:a16="http://schemas.microsoft.com/office/drawing/2014/main" id="{0505DCB6-CB37-48D3-907F-C9946C31DA0C}"/>
                    </a:ext>
                  </a:extLst>
                </p14:cNvPr>
                <p14:cNvContentPartPr/>
                <p14:nvPr/>
              </p14:nvContentPartPr>
              <p14:xfrm>
                <a:off x="9488305" y="1950994"/>
                <a:ext cx="468000" cy="325800"/>
              </p14:xfrm>
            </p:contentPart>
          </mc:Choice>
          <mc:Fallback>
            <p:pic>
              <p:nvPicPr>
                <p:cNvPr id="290" name="Ink 289">
                  <a:extLst>
                    <a:ext uri="{FF2B5EF4-FFF2-40B4-BE49-F238E27FC236}">
                      <a16:creationId xmlns:a16="http://schemas.microsoft.com/office/drawing/2014/main" id="{0505DCB6-CB37-48D3-907F-C9946C31DA0C}"/>
                    </a:ext>
                  </a:extLst>
                </p:cNvPr>
                <p:cNvPicPr/>
                <p:nvPr/>
              </p:nvPicPr>
              <p:blipFill>
                <a:blip r:embed="rId216"/>
                <a:stretch>
                  <a:fillRect/>
                </a:stretch>
              </p:blipFill>
              <p:spPr>
                <a:xfrm>
                  <a:off x="9470319" y="1932994"/>
                  <a:ext cx="503613"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291" name="Ink 290">
                  <a:extLst>
                    <a:ext uri="{FF2B5EF4-FFF2-40B4-BE49-F238E27FC236}">
                      <a16:creationId xmlns:a16="http://schemas.microsoft.com/office/drawing/2014/main" id="{F69624F2-04B3-4F56-A03E-D40EC756C40C}"/>
                    </a:ext>
                  </a:extLst>
                </p14:cNvPr>
                <p14:cNvContentPartPr/>
                <p14:nvPr/>
              </p14:nvContentPartPr>
              <p14:xfrm>
                <a:off x="10121905" y="1830754"/>
                <a:ext cx="29520" cy="414000"/>
              </p14:xfrm>
            </p:contentPart>
          </mc:Choice>
          <mc:Fallback>
            <p:pic>
              <p:nvPicPr>
                <p:cNvPr id="291" name="Ink 290">
                  <a:extLst>
                    <a:ext uri="{FF2B5EF4-FFF2-40B4-BE49-F238E27FC236}">
                      <a16:creationId xmlns:a16="http://schemas.microsoft.com/office/drawing/2014/main" id="{F69624F2-04B3-4F56-A03E-D40EC756C40C}"/>
                    </a:ext>
                  </a:extLst>
                </p:cNvPr>
                <p:cNvPicPr/>
                <p:nvPr/>
              </p:nvPicPr>
              <p:blipFill>
                <a:blip r:embed="rId218"/>
                <a:stretch>
                  <a:fillRect/>
                </a:stretch>
              </p:blipFill>
              <p:spPr>
                <a:xfrm>
                  <a:off x="10103905" y="1812754"/>
                  <a:ext cx="65160" cy="44964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292" name="Ink 291">
                  <a:extLst>
                    <a:ext uri="{FF2B5EF4-FFF2-40B4-BE49-F238E27FC236}">
                      <a16:creationId xmlns:a16="http://schemas.microsoft.com/office/drawing/2014/main" id="{5DDEBA25-FE9C-4DDA-B01A-2E8CA7BA9FE2}"/>
                    </a:ext>
                  </a:extLst>
                </p14:cNvPr>
                <p14:cNvContentPartPr/>
                <p14:nvPr/>
              </p14:nvContentPartPr>
              <p14:xfrm>
                <a:off x="10251505" y="1952074"/>
                <a:ext cx="224280" cy="283680"/>
              </p14:xfrm>
            </p:contentPart>
          </mc:Choice>
          <mc:Fallback>
            <p:pic>
              <p:nvPicPr>
                <p:cNvPr id="292" name="Ink 291">
                  <a:extLst>
                    <a:ext uri="{FF2B5EF4-FFF2-40B4-BE49-F238E27FC236}">
                      <a16:creationId xmlns:a16="http://schemas.microsoft.com/office/drawing/2014/main" id="{5DDEBA25-FE9C-4DDA-B01A-2E8CA7BA9FE2}"/>
                    </a:ext>
                  </a:extLst>
                </p:cNvPr>
                <p:cNvPicPr/>
                <p:nvPr/>
              </p:nvPicPr>
              <p:blipFill>
                <a:blip r:embed="rId220"/>
                <a:stretch>
                  <a:fillRect/>
                </a:stretch>
              </p:blipFill>
              <p:spPr>
                <a:xfrm>
                  <a:off x="10233505" y="1934074"/>
                  <a:ext cx="25992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293" name="Ink 292">
                  <a:extLst>
                    <a:ext uri="{FF2B5EF4-FFF2-40B4-BE49-F238E27FC236}">
                      <a16:creationId xmlns:a16="http://schemas.microsoft.com/office/drawing/2014/main" id="{407C0C11-CE25-4256-9FF1-0122E239C322}"/>
                    </a:ext>
                  </a:extLst>
                </p14:cNvPr>
                <p14:cNvContentPartPr/>
                <p14:nvPr/>
              </p14:nvContentPartPr>
              <p14:xfrm>
                <a:off x="10597825" y="1857394"/>
                <a:ext cx="199800" cy="378720"/>
              </p14:xfrm>
            </p:contentPart>
          </mc:Choice>
          <mc:Fallback>
            <p:pic>
              <p:nvPicPr>
                <p:cNvPr id="293" name="Ink 292">
                  <a:extLst>
                    <a:ext uri="{FF2B5EF4-FFF2-40B4-BE49-F238E27FC236}">
                      <a16:creationId xmlns:a16="http://schemas.microsoft.com/office/drawing/2014/main" id="{407C0C11-CE25-4256-9FF1-0122E239C322}"/>
                    </a:ext>
                  </a:extLst>
                </p:cNvPr>
                <p:cNvPicPr/>
                <p:nvPr/>
              </p:nvPicPr>
              <p:blipFill>
                <a:blip r:embed="rId222"/>
                <a:stretch>
                  <a:fillRect/>
                </a:stretch>
              </p:blipFill>
              <p:spPr>
                <a:xfrm>
                  <a:off x="10579857" y="1839394"/>
                  <a:ext cx="235376"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294" name="Ink 293">
                  <a:extLst>
                    <a:ext uri="{FF2B5EF4-FFF2-40B4-BE49-F238E27FC236}">
                      <a16:creationId xmlns:a16="http://schemas.microsoft.com/office/drawing/2014/main" id="{8EADDE9F-64FC-4C17-A7D1-DF75ED12CEC3}"/>
                    </a:ext>
                  </a:extLst>
                </p14:cNvPr>
                <p14:cNvContentPartPr/>
                <p14:nvPr/>
              </p14:nvContentPartPr>
              <p14:xfrm>
                <a:off x="10866745" y="1721674"/>
                <a:ext cx="346680" cy="537480"/>
              </p14:xfrm>
            </p:contentPart>
          </mc:Choice>
          <mc:Fallback>
            <p:pic>
              <p:nvPicPr>
                <p:cNvPr id="294" name="Ink 293">
                  <a:extLst>
                    <a:ext uri="{FF2B5EF4-FFF2-40B4-BE49-F238E27FC236}">
                      <a16:creationId xmlns:a16="http://schemas.microsoft.com/office/drawing/2014/main" id="{8EADDE9F-64FC-4C17-A7D1-DF75ED12CEC3}"/>
                    </a:ext>
                  </a:extLst>
                </p:cNvPr>
                <p:cNvPicPr/>
                <p:nvPr/>
              </p:nvPicPr>
              <p:blipFill>
                <a:blip r:embed="rId224"/>
                <a:stretch>
                  <a:fillRect/>
                </a:stretch>
              </p:blipFill>
              <p:spPr>
                <a:xfrm>
                  <a:off x="10848745" y="1703674"/>
                  <a:ext cx="382320" cy="57312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295" name="Ink 294">
                  <a:extLst>
                    <a:ext uri="{FF2B5EF4-FFF2-40B4-BE49-F238E27FC236}">
                      <a16:creationId xmlns:a16="http://schemas.microsoft.com/office/drawing/2014/main" id="{C815E32E-5C07-4C8A-A39A-D5F73EE1A050}"/>
                    </a:ext>
                  </a:extLst>
                </p14:cNvPr>
                <p14:cNvContentPartPr/>
                <p14:nvPr/>
              </p14:nvContentPartPr>
              <p14:xfrm>
                <a:off x="11321785" y="1931554"/>
                <a:ext cx="267120" cy="717840"/>
              </p14:xfrm>
            </p:contentPart>
          </mc:Choice>
          <mc:Fallback>
            <p:pic>
              <p:nvPicPr>
                <p:cNvPr id="295" name="Ink 294">
                  <a:extLst>
                    <a:ext uri="{FF2B5EF4-FFF2-40B4-BE49-F238E27FC236}">
                      <a16:creationId xmlns:a16="http://schemas.microsoft.com/office/drawing/2014/main" id="{C815E32E-5C07-4C8A-A39A-D5F73EE1A050}"/>
                    </a:ext>
                  </a:extLst>
                </p:cNvPr>
                <p:cNvPicPr/>
                <p:nvPr/>
              </p:nvPicPr>
              <p:blipFill>
                <a:blip r:embed="rId226"/>
                <a:stretch>
                  <a:fillRect/>
                </a:stretch>
              </p:blipFill>
              <p:spPr>
                <a:xfrm>
                  <a:off x="11303785" y="1913554"/>
                  <a:ext cx="302760" cy="75348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296" name="Ink 295">
                  <a:extLst>
                    <a:ext uri="{FF2B5EF4-FFF2-40B4-BE49-F238E27FC236}">
                      <a16:creationId xmlns:a16="http://schemas.microsoft.com/office/drawing/2014/main" id="{DC46DEE1-810B-4417-9DDD-6C72E31AC209}"/>
                    </a:ext>
                  </a:extLst>
                </p14:cNvPr>
                <p14:cNvContentPartPr/>
                <p14:nvPr/>
              </p14:nvContentPartPr>
              <p14:xfrm>
                <a:off x="8677585" y="2790514"/>
                <a:ext cx="318960" cy="356040"/>
              </p14:xfrm>
            </p:contentPart>
          </mc:Choice>
          <mc:Fallback>
            <p:pic>
              <p:nvPicPr>
                <p:cNvPr id="296" name="Ink 295">
                  <a:extLst>
                    <a:ext uri="{FF2B5EF4-FFF2-40B4-BE49-F238E27FC236}">
                      <a16:creationId xmlns:a16="http://schemas.microsoft.com/office/drawing/2014/main" id="{DC46DEE1-810B-4417-9DDD-6C72E31AC209}"/>
                    </a:ext>
                  </a:extLst>
                </p:cNvPr>
                <p:cNvPicPr/>
                <p:nvPr/>
              </p:nvPicPr>
              <p:blipFill>
                <a:blip r:embed="rId228"/>
                <a:stretch>
                  <a:fillRect/>
                </a:stretch>
              </p:blipFill>
              <p:spPr>
                <a:xfrm>
                  <a:off x="8659565" y="2772514"/>
                  <a:ext cx="35464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297" name="Ink 296">
                  <a:extLst>
                    <a:ext uri="{FF2B5EF4-FFF2-40B4-BE49-F238E27FC236}">
                      <a16:creationId xmlns:a16="http://schemas.microsoft.com/office/drawing/2014/main" id="{E319EB1B-DF83-4DA4-8AD0-EEA5509778DC}"/>
                    </a:ext>
                  </a:extLst>
                </p14:cNvPr>
                <p14:cNvContentPartPr/>
                <p14:nvPr/>
              </p14:nvContentPartPr>
              <p14:xfrm>
                <a:off x="9071425" y="2675674"/>
                <a:ext cx="142560" cy="423720"/>
              </p14:xfrm>
            </p:contentPart>
          </mc:Choice>
          <mc:Fallback>
            <p:pic>
              <p:nvPicPr>
                <p:cNvPr id="297" name="Ink 296">
                  <a:extLst>
                    <a:ext uri="{FF2B5EF4-FFF2-40B4-BE49-F238E27FC236}">
                      <a16:creationId xmlns:a16="http://schemas.microsoft.com/office/drawing/2014/main" id="{E319EB1B-DF83-4DA4-8AD0-EEA5509778DC}"/>
                    </a:ext>
                  </a:extLst>
                </p:cNvPr>
                <p:cNvPicPr/>
                <p:nvPr/>
              </p:nvPicPr>
              <p:blipFill>
                <a:blip r:embed="rId230"/>
                <a:stretch>
                  <a:fillRect/>
                </a:stretch>
              </p:blipFill>
              <p:spPr>
                <a:xfrm>
                  <a:off x="9053425" y="2657674"/>
                  <a:ext cx="178200" cy="45936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298" name="Ink 297">
                  <a:extLst>
                    <a:ext uri="{FF2B5EF4-FFF2-40B4-BE49-F238E27FC236}">
                      <a16:creationId xmlns:a16="http://schemas.microsoft.com/office/drawing/2014/main" id="{6B3F2898-4C53-4800-AED4-1B47F84E1A15}"/>
                    </a:ext>
                  </a:extLst>
                </p14:cNvPr>
                <p14:cNvContentPartPr/>
                <p14:nvPr/>
              </p14:nvContentPartPr>
              <p14:xfrm>
                <a:off x="9248185" y="2587114"/>
                <a:ext cx="133560" cy="608760"/>
              </p14:xfrm>
            </p:contentPart>
          </mc:Choice>
          <mc:Fallback>
            <p:pic>
              <p:nvPicPr>
                <p:cNvPr id="298" name="Ink 297">
                  <a:extLst>
                    <a:ext uri="{FF2B5EF4-FFF2-40B4-BE49-F238E27FC236}">
                      <a16:creationId xmlns:a16="http://schemas.microsoft.com/office/drawing/2014/main" id="{6B3F2898-4C53-4800-AED4-1B47F84E1A15}"/>
                    </a:ext>
                  </a:extLst>
                </p:cNvPr>
                <p:cNvPicPr/>
                <p:nvPr/>
              </p:nvPicPr>
              <p:blipFill>
                <a:blip r:embed="rId232"/>
                <a:stretch>
                  <a:fillRect/>
                </a:stretch>
              </p:blipFill>
              <p:spPr>
                <a:xfrm>
                  <a:off x="9230185" y="2569125"/>
                  <a:ext cx="169200" cy="644379"/>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299" name="Ink 298">
                  <a:extLst>
                    <a:ext uri="{FF2B5EF4-FFF2-40B4-BE49-F238E27FC236}">
                      <a16:creationId xmlns:a16="http://schemas.microsoft.com/office/drawing/2014/main" id="{081CE234-A189-41FF-8BF0-C8DFCA580239}"/>
                    </a:ext>
                  </a:extLst>
                </p14:cNvPr>
                <p14:cNvContentPartPr/>
                <p14:nvPr/>
              </p14:nvContentPartPr>
              <p14:xfrm>
                <a:off x="9710425" y="2767834"/>
                <a:ext cx="358920" cy="355680"/>
              </p14:xfrm>
            </p:contentPart>
          </mc:Choice>
          <mc:Fallback>
            <p:pic>
              <p:nvPicPr>
                <p:cNvPr id="299" name="Ink 298">
                  <a:extLst>
                    <a:ext uri="{FF2B5EF4-FFF2-40B4-BE49-F238E27FC236}">
                      <a16:creationId xmlns:a16="http://schemas.microsoft.com/office/drawing/2014/main" id="{081CE234-A189-41FF-8BF0-C8DFCA580239}"/>
                    </a:ext>
                  </a:extLst>
                </p:cNvPr>
                <p:cNvPicPr/>
                <p:nvPr/>
              </p:nvPicPr>
              <p:blipFill>
                <a:blip r:embed="rId234"/>
                <a:stretch>
                  <a:fillRect/>
                </a:stretch>
              </p:blipFill>
              <p:spPr>
                <a:xfrm>
                  <a:off x="9692425" y="2749834"/>
                  <a:ext cx="39456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300" name="Ink 299">
                  <a:extLst>
                    <a:ext uri="{FF2B5EF4-FFF2-40B4-BE49-F238E27FC236}">
                      <a16:creationId xmlns:a16="http://schemas.microsoft.com/office/drawing/2014/main" id="{1386C247-A8A5-4DF1-9673-A4A7A8C430AB}"/>
                    </a:ext>
                  </a:extLst>
                </p14:cNvPr>
                <p14:cNvContentPartPr/>
                <p14:nvPr/>
              </p14:nvContentPartPr>
              <p14:xfrm>
                <a:off x="10167985" y="2774674"/>
                <a:ext cx="202680" cy="335160"/>
              </p14:xfrm>
            </p:contentPart>
          </mc:Choice>
          <mc:Fallback>
            <p:pic>
              <p:nvPicPr>
                <p:cNvPr id="300" name="Ink 299">
                  <a:extLst>
                    <a:ext uri="{FF2B5EF4-FFF2-40B4-BE49-F238E27FC236}">
                      <a16:creationId xmlns:a16="http://schemas.microsoft.com/office/drawing/2014/main" id="{1386C247-A8A5-4DF1-9673-A4A7A8C430AB}"/>
                    </a:ext>
                  </a:extLst>
                </p:cNvPr>
                <p:cNvPicPr/>
                <p:nvPr/>
              </p:nvPicPr>
              <p:blipFill>
                <a:blip r:embed="rId236"/>
                <a:stretch>
                  <a:fillRect/>
                </a:stretch>
              </p:blipFill>
              <p:spPr>
                <a:xfrm>
                  <a:off x="10149985" y="2756674"/>
                  <a:ext cx="23832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301" name="Ink 300">
                  <a:extLst>
                    <a:ext uri="{FF2B5EF4-FFF2-40B4-BE49-F238E27FC236}">
                      <a16:creationId xmlns:a16="http://schemas.microsoft.com/office/drawing/2014/main" id="{5897FFE4-F8D5-4681-949D-6DDB570DE17B}"/>
                    </a:ext>
                  </a:extLst>
                </p14:cNvPr>
                <p14:cNvContentPartPr/>
                <p14:nvPr/>
              </p14:nvContentPartPr>
              <p14:xfrm>
                <a:off x="10451305" y="2802034"/>
                <a:ext cx="218520" cy="319680"/>
              </p14:xfrm>
            </p:contentPart>
          </mc:Choice>
          <mc:Fallback>
            <p:pic>
              <p:nvPicPr>
                <p:cNvPr id="301" name="Ink 300">
                  <a:extLst>
                    <a:ext uri="{FF2B5EF4-FFF2-40B4-BE49-F238E27FC236}">
                      <a16:creationId xmlns:a16="http://schemas.microsoft.com/office/drawing/2014/main" id="{5897FFE4-F8D5-4681-949D-6DDB570DE17B}"/>
                    </a:ext>
                  </a:extLst>
                </p:cNvPr>
                <p:cNvPicPr/>
                <p:nvPr/>
              </p:nvPicPr>
              <p:blipFill>
                <a:blip r:embed="rId238"/>
                <a:stretch>
                  <a:fillRect/>
                </a:stretch>
              </p:blipFill>
              <p:spPr>
                <a:xfrm>
                  <a:off x="10433305" y="2784034"/>
                  <a:ext cx="25416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302" name="Ink 301">
                  <a:extLst>
                    <a:ext uri="{FF2B5EF4-FFF2-40B4-BE49-F238E27FC236}">
                      <a16:creationId xmlns:a16="http://schemas.microsoft.com/office/drawing/2014/main" id="{1E333E13-DD7F-4000-BF46-EA049244C8A9}"/>
                    </a:ext>
                  </a:extLst>
                </p14:cNvPr>
                <p14:cNvContentPartPr/>
                <p14:nvPr/>
              </p14:nvContentPartPr>
              <p14:xfrm>
                <a:off x="10776745" y="2738314"/>
                <a:ext cx="81360" cy="340920"/>
              </p14:xfrm>
            </p:contentPart>
          </mc:Choice>
          <mc:Fallback>
            <p:pic>
              <p:nvPicPr>
                <p:cNvPr id="302" name="Ink 301">
                  <a:extLst>
                    <a:ext uri="{FF2B5EF4-FFF2-40B4-BE49-F238E27FC236}">
                      <a16:creationId xmlns:a16="http://schemas.microsoft.com/office/drawing/2014/main" id="{1E333E13-DD7F-4000-BF46-EA049244C8A9}"/>
                    </a:ext>
                  </a:extLst>
                </p:cNvPr>
                <p:cNvPicPr/>
                <p:nvPr/>
              </p:nvPicPr>
              <p:blipFill>
                <a:blip r:embed="rId240"/>
                <a:stretch>
                  <a:fillRect/>
                </a:stretch>
              </p:blipFill>
              <p:spPr>
                <a:xfrm>
                  <a:off x="10758824" y="2720314"/>
                  <a:ext cx="116843"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303" name="Ink 302">
                  <a:extLst>
                    <a:ext uri="{FF2B5EF4-FFF2-40B4-BE49-F238E27FC236}">
                      <a16:creationId xmlns:a16="http://schemas.microsoft.com/office/drawing/2014/main" id="{7552BE61-58A5-4EB6-9605-452985740BA1}"/>
                    </a:ext>
                  </a:extLst>
                </p14:cNvPr>
                <p14:cNvContentPartPr/>
                <p14:nvPr/>
              </p14:nvContentPartPr>
              <p14:xfrm>
                <a:off x="10853065" y="2721034"/>
                <a:ext cx="286560" cy="309960"/>
              </p14:xfrm>
            </p:contentPart>
          </mc:Choice>
          <mc:Fallback>
            <p:pic>
              <p:nvPicPr>
                <p:cNvPr id="303" name="Ink 302">
                  <a:extLst>
                    <a:ext uri="{FF2B5EF4-FFF2-40B4-BE49-F238E27FC236}">
                      <a16:creationId xmlns:a16="http://schemas.microsoft.com/office/drawing/2014/main" id="{7552BE61-58A5-4EB6-9605-452985740BA1}"/>
                    </a:ext>
                  </a:extLst>
                </p:cNvPr>
                <p:cNvPicPr/>
                <p:nvPr/>
              </p:nvPicPr>
              <p:blipFill>
                <a:blip r:embed="rId242"/>
                <a:stretch>
                  <a:fillRect/>
                </a:stretch>
              </p:blipFill>
              <p:spPr>
                <a:xfrm>
                  <a:off x="10835065" y="2703034"/>
                  <a:ext cx="32220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304" name="Ink 303">
                  <a:extLst>
                    <a:ext uri="{FF2B5EF4-FFF2-40B4-BE49-F238E27FC236}">
                      <a16:creationId xmlns:a16="http://schemas.microsoft.com/office/drawing/2014/main" id="{474DE9D9-05A9-49A4-A2EB-F0DE06BC895F}"/>
                    </a:ext>
                  </a:extLst>
                </p14:cNvPr>
                <p14:cNvContentPartPr/>
                <p14:nvPr/>
              </p14:nvContentPartPr>
              <p14:xfrm>
                <a:off x="8235865" y="3531394"/>
                <a:ext cx="219960" cy="318600"/>
              </p14:xfrm>
            </p:contentPart>
          </mc:Choice>
          <mc:Fallback>
            <p:pic>
              <p:nvPicPr>
                <p:cNvPr id="304" name="Ink 303">
                  <a:extLst>
                    <a:ext uri="{FF2B5EF4-FFF2-40B4-BE49-F238E27FC236}">
                      <a16:creationId xmlns:a16="http://schemas.microsoft.com/office/drawing/2014/main" id="{474DE9D9-05A9-49A4-A2EB-F0DE06BC895F}"/>
                    </a:ext>
                  </a:extLst>
                </p:cNvPr>
                <p:cNvPicPr/>
                <p:nvPr/>
              </p:nvPicPr>
              <p:blipFill>
                <a:blip r:embed="rId244"/>
                <a:stretch>
                  <a:fillRect/>
                </a:stretch>
              </p:blipFill>
              <p:spPr>
                <a:xfrm>
                  <a:off x="8217894" y="3513394"/>
                  <a:ext cx="255542"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305" name="Ink 304">
                  <a:extLst>
                    <a:ext uri="{FF2B5EF4-FFF2-40B4-BE49-F238E27FC236}">
                      <a16:creationId xmlns:a16="http://schemas.microsoft.com/office/drawing/2014/main" id="{81691ABD-9291-4058-B1B9-432C4C4B4B7A}"/>
                    </a:ext>
                  </a:extLst>
                </p14:cNvPr>
                <p14:cNvContentPartPr/>
                <p14:nvPr/>
              </p14:nvContentPartPr>
              <p14:xfrm>
                <a:off x="8545465" y="3486394"/>
                <a:ext cx="403200" cy="324360"/>
              </p14:xfrm>
            </p:contentPart>
          </mc:Choice>
          <mc:Fallback>
            <p:pic>
              <p:nvPicPr>
                <p:cNvPr id="305" name="Ink 304">
                  <a:extLst>
                    <a:ext uri="{FF2B5EF4-FFF2-40B4-BE49-F238E27FC236}">
                      <a16:creationId xmlns:a16="http://schemas.microsoft.com/office/drawing/2014/main" id="{81691ABD-9291-4058-B1B9-432C4C4B4B7A}"/>
                    </a:ext>
                  </a:extLst>
                </p:cNvPr>
                <p:cNvPicPr/>
                <p:nvPr/>
              </p:nvPicPr>
              <p:blipFill>
                <a:blip r:embed="rId246"/>
                <a:stretch>
                  <a:fillRect/>
                </a:stretch>
              </p:blipFill>
              <p:spPr>
                <a:xfrm>
                  <a:off x="8527465" y="3468394"/>
                  <a:ext cx="43884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306" name="Ink 305">
                  <a:extLst>
                    <a:ext uri="{FF2B5EF4-FFF2-40B4-BE49-F238E27FC236}">
                      <a16:creationId xmlns:a16="http://schemas.microsoft.com/office/drawing/2014/main" id="{8FB0BF6D-CB76-454C-9B00-0DA27DB9F6C9}"/>
                    </a:ext>
                  </a:extLst>
                </p14:cNvPr>
                <p14:cNvContentPartPr/>
                <p14:nvPr/>
              </p14:nvContentPartPr>
              <p14:xfrm>
                <a:off x="9343585" y="3405394"/>
                <a:ext cx="61200" cy="353160"/>
              </p14:xfrm>
            </p:contentPart>
          </mc:Choice>
          <mc:Fallback>
            <p:pic>
              <p:nvPicPr>
                <p:cNvPr id="306" name="Ink 305">
                  <a:extLst>
                    <a:ext uri="{FF2B5EF4-FFF2-40B4-BE49-F238E27FC236}">
                      <a16:creationId xmlns:a16="http://schemas.microsoft.com/office/drawing/2014/main" id="{8FB0BF6D-CB76-454C-9B00-0DA27DB9F6C9}"/>
                    </a:ext>
                  </a:extLst>
                </p:cNvPr>
                <p:cNvPicPr/>
                <p:nvPr/>
              </p:nvPicPr>
              <p:blipFill>
                <a:blip r:embed="rId248"/>
                <a:stretch>
                  <a:fillRect/>
                </a:stretch>
              </p:blipFill>
              <p:spPr>
                <a:xfrm>
                  <a:off x="9325478" y="3387412"/>
                  <a:ext cx="97051" cy="388764"/>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307" name="Ink 306">
                  <a:extLst>
                    <a:ext uri="{FF2B5EF4-FFF2-40B4-BE49-F238E27FC236}">
                      <a16:creationId xmlns:a16="http://schemas.microsoft.com/office/drawing/2014/main" id="{029A02F0-4769-4FB2-8D0B-67DB065011AE}"/>
                    </a:ext>
                  </a:extLst>
                </p14:cNvPr>
                <p14:cNvContentPartPr/>
                <p14:nvPr/>
              </p14:nvContentPartPr>
              <p14:xfrm>
                <a:off x="9187705" y="3379114"/>
                <a:ext cx="724680" cy="342720"/>
              </p14:xfrm>
            </p:contentPart>
          </mc:Choice>
          <mc:Fallback>
            <p:pic>
              <p:nvPicPr>
                <p:cNvPr id="307" name="Ink 306">
                  <a:extLst>
                    <a:ext uri="{FF2B5EF4-FFF2-40B4-BE49-F238E27FC236}">
                      <a16:creationId xmlns:a16="http://schemas.microsoft.com/office/drawing/2014/main" id="{029A02F0-4769-4FB2-8D0B-67DB065011AE}"/>
                    </a:ext>
                  </a:extLst>
                </p:cNvPr>
                <p:cNvPicPr/>
                <p:nvPr/>
              </p:nvPicPr>
              <p:blipFill>
                <a:blip r:embed="rId250"/>
                <a:stretch>
                  <a:fillRect/>
                </a:stretch>
              </p:blipFill>
              <p:spPr>
                <a:xfrm>
                  <a:off x="9169705" y="3361095"/>
                  <a:ext cx="760320" cy="378397"/>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308" name="Ink 307">
                  <a:extLst>
                    <a:ext uri="{FF2B5EF4-FFF2-40B4-BE49-F238E27FC236}">
                      <a16:creationId xmlns:a16="http://schemas.microsoft.com/office/drawing/2014/main" id="{9EB62FF4-6286-48F5-9AA7-4A05692D055E}"/>
                    </a:ext>
                  </a:extLst>
                </p14:cNvPr>
                <p14:cNvContentPartPr/>
                <p14:nvPr/>
              </p14:nvContentPartPr>
              <p14:xfrm>
                <a:off x="10045225" y="3433114"/>
                <a:ext cx="209880" cy="303120"/>
              </p14:xfrm>
            </p:contentPart>
          </mc:Choice>
          <mc:Fallback>
            <p:pic>
              <p:nvPicPr>
                <p:cNvPr id="308" name="Ink 307">
                  <a:extLst>
                    <a:ext uri="{FF2B5EF4-FFF2-40B4-BE49-F238E27FC236}">
                      <a16:creationId xmlns:a16="http://schemas.microsoft.com/office/drawing/2014/main" id="{9EB62FF4-6286-48F5-9AA7-4A05692D055E}"/>
                    </a:ext>
                  </a:extLst>
                </p:cNvPr>
                <p:cNvPicPr/>
                <p:nvPr/>
              </p:nvPicPr>
              <p:blipFill>
                <a:blip r:embed="rId252"/>
                <a:stretch>
                  <a:fillRect/>
                </a:stretch>
              </p:blipFill>
              <p:spPr>
                <a:xfrm>
                  <a:off x="10027225" y="3415114"/>
                  <a:ext cx="24552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309" name="Ink 308">
                  <a:extLst>
                    <a:ext uri="{FF2B5EF4-FFF2-40B4-BE49-F238E27FC236}">
                      <a16:creationId xmlns:a16="http://schemas.microsoft.com/office/drawing/2014/main" id="{07D39AE4-D0BA-4FCB-8ADF-29A568EF2641}"/>
                    </a:ext>
                  </a:extLst>
                </p14:cNvPr>
                <p14:cNvContentPartPr/>
                <p14:nvPr/>
              </p14:nvContentPartPr>
              <p14:xfrm>
                <a:off x="10654345" y="3380914"/>
                <a:ext cx="205560" cy="397800"/>
              </p14:xfrm>
            </p:contentPart>
          </mc:Choice>
          <mc:Fallback>
            <p:pic>
              <p:nvPicPr>
                <p:cNvPr id="309" name="Ink 308">
                  <a:extLst>
                    <a:ext uri="{FF2B5EF4-FFF2-40B4-BE49-F238E27FC236}">
                      <a16:creationId xmlns:a16="http://schemas.microsoft.com/office/drawing/2014/main" id="{07D39AE4-D0BA-4FCB-8ADF-29A568EF2641}"/>
                    </a:ext>
                  </a:extLst>
                </p:cNvPr>
                <p:cNvPicPr/>
                <p:nvPr/>
              </p:nvPicPr>
              <p:blipFill>
                <a:blip r:embed="rId254"/>
                <a:stretch>
                  <a:fillRect/>
                </a:stretch>
              </p:blipFill>
              <p:spPr>
                <a:xfrm>
                  <a:off x="10636345" y="3362914"/>
                  <a:ext cx="241200" cy="43344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310" name="Ink 309">
                  <a:extLst>
                    <a:ext uri="{FF2B5EF4-FFF2-40B4-BE49-F238E27FC236}">
                      <a16:creationId xmlns:a16="http://schemas.microsoft.com/office/drawing/2014/main" id="{4F85F07A-1D87-422E-BABB-D3D50E5B6F29}"/>
                    </a:ext>
                  </a:extLst>
                </p14:cNvPr>
                <p14:cNvContentPartPr/>
                <p14:nvPr/>
              </p14:nvContentPartPr>
              <p14:xfrm>
                <a:off x="10909945" y="3406114"/>
                <a:ext cx="248040" cy="342000"/>
              </p14:xfrm>
            </p:contentPart>
          </mc:Choice>
          <mc:Fallback>
            <p:pic>
              <p:nvPicPr>
                <p:cNvPr id="310" name="Ink 309">
                  <a:extLst>
                    <a:ext uri="{FF2B5EF4-FFF2-40B4-BE49-F238E27FC236}">
                      <a16:creationId xmlns:a16="http://schemas.microsoft.com/office/drawing/2014/main" id="{4F85F07A-1D87-422E-BABB-D3D50E5B6F29}"/>
                    </a:ext>
                  </a:extLst>
                </p:cNvPr>
                <p:cNvPicPr/>
                <p:nvPr/>
              </p:nvPicPr>
              <p:blipFill>
                <a:blip r:embed="rId256"/>
                <a:stretch>
                  <a:fillRect/>
                </a:stretch>
              </p:blipFill>
              <p:spPr>
                <a:xfrm>
                  <a:off x="10891945" y="3388114"/>
                  <a:ext cx="28368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311" name="Ink 310">
                  <a:extLst>
                    <a:ext uri="{FF2B5EF4-FFF2-40B4-BE49-F238E27FC236}">
                      <a16:creationId xmlns:a16="http://schemas.microsoft.com/office/drawing/2014/main" id="{B95BD9DC-3755-4E8C-95C8-B32D96251F32}"/>
                    </a:ext>
                  </a:extLst>
                </p14:cNvPr>
                <p14:cNvContentPartPr/>
                <p14:nvPr/>
              </p14:nvContentPartPr>
              <p14:xfrm>
                <a:off x="11216305" y="3383434"/>
                <a:ext cx="635040" cy="382320"/>
              </p14:xfrm>
            </p:contentPart>
          </mc:Choice>
          <mc:Fallback>
            <p:pic>
              <p:nvPicPr>
                <p:cNvPr id="311" name="Ink 310">
                  <a:extLst>
                    <a:ext uri="{FF2B5EF4-FFF2-40B4-BE49-F238E27FC236}">
                      <a16:creationId xmlns:a16="http://schemas.microsoft.com/office/drawing/2014/main" id="{B95BD9DC-3755-4E8C-95C8-B32D96251F32}"/>
                    </a:ext>
                  </a:extLst>
                </p:cNvPr>
                <p:cNvPicPr/>
                <p:nvPr/>
              </p:nvPicPr>
              <p:blipFill>
                <a:blip r:embed="rId258"/>
                <a:stretch>
                  <a:fillRect/>
                </a:stretch>
              </p:blipFill>
              <p:spPr>
                <a:xfrm>
                  <a:off x="11198305" y="3365434"/>
                  <a:ext cx="670680" cy="417960"/>
                </a:xfrm>
                <a:prstGeom prst="rect">
                  <a:avLst/>
                </a:prstGeom>
              </p:spPr>
            </p:pic>
          </mc:Fallback>
        </mc:AlternateContent>
      </p:grpSp>
      <p:grpSp>
        <p:nvGrpSpPr>
          <p:cNvPr id="335" name="Group 334">
            <a:extLst>
              <a:ext uri="{FF2B5EF4-FFF2-40B4-BE49-F238E27FC236}">
                <a16:creationId xmlns:a16="http://schemas.microsoft.com/office/drawing/2014/main" id="{868E1F5F-91AA-4B1C-BCCB-311F9796D15B}"/>
              </a:ext>
            </a:extLst>
          </p:cNvPr>
          <p:cNvGrpSpPr/>
          <p:nvPr/>
        </p:nvGrpSpPr>
        <p:grpSpPr>
          <a:xfrm>
            <a:off x="8025985" y="4043674"/>
            <a:ext cx="1155960" cy="539280"/>
            <a:chOff x="8025985" y="4043674"/>
            <a:chExt cx="1155960" cy="539280"/>
          </a:xfrm>
        </p:grpSpPr>
        <mc:AlternateContent xmlns:mc="http://schemas.openxmlformats.org/markup-compatibility/2006">
          <mc:Choice xmlns:p14="http://schemas.microsoft.com/office/powerpoint/2010/main" Requires="p14">
            <p:contentPart p14:bwMode="auto" r:id="rId259">
              <p14:nvContentPartPr>
                <p14:cNvPr id="312" name="Ink 311">
                  <a:extLst>
                    <a:ext uri="{FF2B5EF4-FFF2-40B4-BE49-F238E27FC236}">
                      <a16:creationId xmlns:a16="http://schemas.microsoft.com/office/drawing/2014/main" id="{CF40A672-50B5-41EB-8528-124C7BBA55AF}"/>
                    </a:ext>
                  </a:extLst>
                </p14:cNvPr>
                <p14:cNvContentPartPr/>
                <p14:nvPr/>
              </p14:nvContentPartPr>
              <p14:xfrm>
                <a:off x="8095105" y="4059514"/>
                <a:ext cx="152280" cy="523440"/>
              </p14:xfrm>
            </p:contentPart>
          </mc:Choice>
          <mc:Fallback>
            <p:pic>
              <p:nvPicPr>
                <p:cNvPr id="312" name="Ink 311">
                  <a:extLst>
                    <a:ext uri="{FF2B5EF4-FFF2-40B4-BE49-F238E27FC236}">
                      <a16:creationId xmlns:a16="http://schemas.microsoft.com/office/drawing/2014/main" id="{CF40A672-50B5-41EB-8528-124C7BBA55AF}"/>
                    </a:ext>
                  </a:extLst>
                </p:cNvPr>
                <p:cNvPicPr/>
                <p:nvPr/>
              </p:nvPicPr>
              <p:blipFill>
                <a:blip r:embed="rId260"/>
                <a:stretch>
                  <a:fillRect/>
                </a:stretch>
              </p:blipFill>
              <p:spPr>
                <a:xfrm>
                  <a:off x="8077105" y="4041514"/>
                  <a:ext cx="187920" cy="55908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313" name="Ink 312">
                  <a:extLst>
                    <a:ext uri="{FF2B5EF4-FFF2-40B4-BE49-F238E27FC236}">
                      <a16:creationId xmlns:a16="http://schemas.microsoft.com/office/drawing/2014/main" id="{EE83BCB2-0DE0-4451-B7A0-327131119690}"/>
                    </a:ext>
                  </a:extLst>
                </p14:cNvPr>
                <p14:cNvContentPartPr/>
                <p14:nvPr/>
              </p14:nvContentPartPr>
              <p14:xfrm>
                <a:off x="8025985" y="4240234"/>
                <a:ext cx="506520" cy="304200"/>
              </p14:xfrm>
            </p:contentPart>
          </mc:Choice>
          <mc:Fallback>
            <p:pic>
              <p:nvPicPr>
                <p:cNvPr id="313" name="Ink 312">
                  <a:extLst>
                    <a:ext uri="{FF2B5EF4-FFF2-40B4-BE49-F238E27FC236}">
                      <a16:creationId xmlns:a16="http://schemas.microsoft.com/office/drawing/2014/main" id="{EE83BCB2-0DE0-4451-B7A0-327131119690}"/>
                    </a:ext>
                  </a:extLst>
                </p:cNvPr>
                <p:cNvPicPr/>
                <p:nvPr/>
              </p:nvPicPr>
              <p:blipFill>
                <a:blip r:embed="rId262"/>
                <a:stretch>
                  <a:fillRect/>
                </a:stretch>
              </p:blipFill>
              <p:spPr>
                <a:xfrm>
                  <a:off x="8007985" y="4222234"/>
                  <a:ext cx="54216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314" name="Ink 313">
                  <a:extLst>
                    <a:ext uri="{FF2B5EF4-FFF2-40B4-BE49-F238E27FC236}">
                      <a16:creationId xmlns:a16="http://schemas.microsoft.com/office/drawing/2014/main" id="{3A738581-34C4-4062-AD69-AC72D5743F8F}"/>
                    </a:ext>
                  </a:extLst>
                </p14:cNvPr>
                <p14:cNvContentPartPr/>
                <p14:nvPr/>
              </p14:nvContentPartPr>
              <p14:xfrm>
                <a:off x="8437825" y="4043674"/>
                <a:ext cx="362160" cy="520560"/>
              </p14:xfrm>
            </p:contentPart>
          </mc:Choice>
          <mc:Fallback>
            <p:pic>
              <p:nvPicPr>
                <p:cNvPr id="314" name="Ink 313">
                  <a:extLst>
                    <a:ext uri="{FF2B5EF4-FFF2-40B4-BE49-F238E27FC236}">
                      <a16:creationId xmlns:a16="http://schemas.microsoft.com/office/drawing/2014/main" id="{3A738581-34C4-4062-AD69-AC72D5743F8F}"/>
                    </a:ext>
                  </a:extLst>
                </p:cNvPr>
                <p:cNvPicPr/>
                <p:nvPr/>
              </p:nvPicPr>
              <p:blipFill>
                <a:blip r:embed="rId264"/>
                <a:stretch>
                  <a:fillRect/>
                </a:stretch>
              </p:blipFill>
              <p:spPr>
                <a:xfrm>
                  <a:off x="8419825" y="4025674"/>
                  <a:ext cx="397800" cy="55620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315" name="Ink 314">
                  <a:extLst>
                    <a:ext uri="{FF2B5EF4-FFF2-40B4-BE49-F238E27FC236}">
                      <a16:creationId xmlns:a16="http://schemas.microsoft.com/office/drawing/2014/main" id="{67CB92EC-0E9B-4767-85DF-EDB65111ADA6}"/>
                    </a:ext>
                  </a:extLst>
                </p14:cNvPr>
                <p14:cNvContentPartPr/>
                <p14:nvPr/>
              </p14:nvContentPartPr>
              <p14:xfrm>
                <a:off x="8940745" y="4255354"/>
                <a:ext cx="241200" cy="324720"/>
              </p14:xfrm>
            </p:contentPart>
          </mc:Choice>
          <mc:Fallback>
            <p:pic>
              <p:nvPicPr>
                <p:cNvPr id="315" name="Ink 314">
                  <a:extLst>
                    <a:ext uri="{FF2B5EF4-FFF2-40B4-BE49-F238E27FC236}">
                      <a16:creationId xmlns:a16="http://schemas.microsoft.com/office/drawing/2014/main" id="{67CB92EC-0E9B-4767-85DF-EDB65111ADA6}"/>
                    </a:ext>
                  </a:extLst>
                </p:cNvPr>
                <p:cNvPicPr/>
                <p:nvPr/>
              </p:nvPicPr>
              <p:blipFill>
                <a:blip r:embed="rId266"/>
                <a:stretch>
                  <a:fillRect/>
                </a:stretch>
              </p:blipFill>
              <p:spPr>
                <a:xfrm>
                  <a:off x="8922745" y="4237334"/>
                  <a:ext cx="276840" cy="360400"/>
                </a:xfrm>
                <a:prstGeom prst="rect">
                  <a:avLst/>
                </a:prstGeom>
              </p:spPr>
            </p:pic>
          </mc:Fallback>
        </mc:AlternateContent>
      </p:grpSp>
      <p:grpSp>
        <p:nvGrpSpPr>
          <p:cNvPr id="334" name="Group 333">
            <a:extLst>
              <a:ext uri="{FF2B5EF4-FFF2-40B4-BE49-F238E27FC236}">
                <a16:creationId xmlns:a16="http://schemas.microsoft.com/office/drawing/2014/main" id="{86AE5084-E06F-41BD-8904-2C03E21F4D49}"/>
              </a:ext>
            </a:extLst>
          </p:cNvPr>
          <p:cNvGrpSpPr/>
          <p:nvPr/>
        </p:nvGrpSpPr>
        <p:grpSpPr>
          <a:xfrm>
            <a:off x="7664905" y="4851154"/>
            <a:ext cx="1694880" cy="539640"/>
            <a:chOff x="7664905" y="4851154"/>
            <a:chExt cx="1694880" cy="539640"/>
          </a:xfrm>
        </p:grpSpPr>
        <mc:AlternateContent xmlns:mc="http://schemas.openxmlformats.org/markup-compatibility/2006">
          <mc:Choice xmlns:p14="http://schemas.microsoft.com/office/powerpoint/2010/main" Requires="p14">
            <p:contentPart p14:bwMode="auto" r:id="rId267">
              <p14:nvContentPartPr>
                <p14:cNvPr id="322" name="Ink 321">
                  <a:extLst>
                    <a:ext uri="{FF2B5EF4-FFF2-40B4-BE49-F238E27FC236}">
                      <a16:creationId xmlns:a16="http://schemas.microsoft.com/office/drawing/2014/main" id="{9BEEB86F-FF8E-482E-90A9-664B0FB94B5C}"/>
                    </a:ext>
                  </a:extLst>
                </p14:cNvPr>
                <p14:cNvContentPartPr/>
                <p14:nvPr/>
              </p14:nvContentPartPr>
              <p14:xfrm>
                <a:off x="7664905" y="4851154"/>
                <a:ext cx="260280" cy="539640"/>
              </p14:xfrm>
            </p:contentPart>
          </mc:Choice>
          <mc:Fallback>
            <p:pic>
              <p:nvPicPr>
                <p:cNvPr id="322" name="Ink 321">
                  <a:extLst>
                    <a:ext uri="{FF2B5EF4-FFF2-40B4-BE49-F238E27FC236}">
                      <a16:creationId xmlns:a16="http://schemas.microsoft.com/office/drawing/2014/main" id="{9BEEB86F-FF8E-482E-90A9-664B0FB94B5C}"/>
                    </a:ext>
                  </a:extLst>
                </p:cNvPr>
                <p:cNvPicPr/>
                <p:nvPr/>
              </p:nvPicPr>
              <p:blipFill>
                <a:blip r:embed="rId268"/>
                <a:stretch>
                  <a:fillRect/>
                </a:stretch>
              </p:blipFill>
              <p:spPr>
                <a:xfrm>
                  <a:off x="7646905" y="4833142"/>
                  <a:ext cx="295920" cy="575304"/>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323" name="Ink 322">
                  <a:extLst>
                    <a:ext uri="{FF2B5EF4-FFF2-40B4-BE49-F238E27FC236}">
                      <a16:creationId xmlns:a16="http://schemas.microsoft.com/office/drawing/2014/main" id="{FE7C16BD-E37A-4B7E-9FD7-0A75AC6F3478}"/>
                    </a:ext>
                  </a:extLst>
                </p14:cNvPr>
                <p14:cNvContentPartPr/>
                <p14:nvPr/>
              </p14:nvContentPartPr>
              <p14:xfrm>
                <a:off x="8020585" y="4984714"/>
                <a:ext cx="352800" cy="383040"/>
              </p14:xfrm>
            </p:contentPart>
          </mc:Choice>
          <mc:Fallback>
            <p:pic>
              <p:nvPicPr>
                <p:cNvPr id="323" name="Ink 322">
                  <a:extLst>
                    <a:ext uri="{FF2B5EF4-FFF2-40B4-BE49-F238E27FC236}">
                      <a16:creationId xmlns:a16="http://schemas.microsoft.com/office/drawing/2014/main" id="{FE7C16BD-E37A-4B7E-9FD7-0A75AC6F3478}"/>
                    </a:ext>
                  </a:extLst>
                </p:cNvPr>
                <p:cNvPicPr/>
                <p:nvPr/>
              </p:nvPicPr>
              <p:blipFill>
                <a:blip r:embed="rId270"/>
                <a:stretch>
                  <a:fillRect/>
                </a:stretch>
              </p:blipFill>
              <p:spPr>
                <a:xfrm>
                  <a:off x="8002585" y="4966714"/>
                  <a:ext cx="388440" cy="41868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324" name="Ink 323">
                  <a:extLst>
                    <a:ext uri="{FF2B5EF4-FFF2-40B4-BE49-F238E27FC236}">
                      <a16:creationId xmlns:a16="http://schemas.microsoft.com/office/drawing/2014/main" id="{693383D0-2B67-425C-94F5-96A92DC4351E}"/>
                    </a:ext>
                  </a:extLst>
                </p14:cNvPr>
                <p14:cNvContentPartPr/>
                <p14:nvPr/>
              </p14:nvContentPartPr>
              <p14:xfrm>
                <a:off x="8463385" y="4938994"/>
                <a:ext cx="503640" cy="380880"/>
              </p14:xfrm>
            </p:contentPart>
          </mc:Choice>
          <mc:Fallback>
            <p:pic>
              <p:nvPicPr>
                <p:cNvPr id="324" name="Ink 323">
                  <a:extLst>
                    <a:ext uri="{FF2B5EF4-FFF2-40B4-BE49-F238E27FC236}">
                      <a16:creationId xmlns:a16="http://schemas.microsoft.com/office/drawing/2014/main" id="{693383D0-2B67-425C-94F5-96A92DC4351E}"/>
                    </a:ext>
                  </a:extLst>
                </p:cNvPr>
                <p:cNvPicPr/>
                <p:nvPr/>
              </p:nvPicPr>
              <p:blipFill>
                <a:blip r:embed="rId272"/>
                <a:stretch>
                  <a:fillRect/>
                </a:stretch>
              </p:blipFill>
              <p:spPr>
                <a:xfrm>
                  <a:off x="8445385" y="4920977"/>
                  <a:ext cx="539280" cy="416554"/>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325" name="Ink 324">
                  <a:extLst>
                    <a:ext uri="{FF2B5EF4-FFF2-40B4-BE49-F238E27FC236}">
                      <a16:creationId xmlns:a16="http://schemas.microsoft.com/office/drawing/2014/main" id="{F0893EDA-FFD2-457E-A745-CA64C5A306F6}"/>
                    </a:ext>
                  </a:extLst>
                </p14:cNvPr>
                <p14:cNvContentPartPr/>
                <p14:nvPr/>
              </p14:nvContentPartPr>
              <p14:xfrm>
                <a:off x="9086185" y="4936114"/>
                <a:ext cx="273600" cy="405720"/>
              </p14:xfrm>
            </p:contentPart>
          </mc:Choice>
          <mc:Fallback>
            <p:pic>
              <p:nvPicPr>
                <p:cNvPr id="325" name="Ink 324">
                  <a:extLst>
                    <a:ext uri="{FF2B5EF4-FFF2-40B4-BE49-F238E27FC236}">
                      <a16:creationId xmlns:a16="http://schemas.microsoft.com/office/drawing/2014/main" id="{F0893EDA-FFD2-457E-A745-CA64C5A306F6}"/>
                    </a:ext>
                  </a:extLst>
                </p:cNvPr>
                <p:cNvPicPr/>
                <p:nvPr/>
              </p:nvPicPr>
              <p:blipFill>
                <a:blip r:embed="rId274"/>
                <a:stretch>
                  <a:fillRect/>
                </a:stretch>
              </p:blipFill>
              <p:spPr>
                <a:xfrm>
                  <a:off x="9068209" y="4918114"/>
                  <a:ext cx="309193" cy="441360"/>
                </a:xfrm>
                <a:prstGeom prst="rect">
                  <a:avLst/>
                </a:prstGeom>
              </p:spPr>
            </p:pic>
          </mc:Fallback>
        </mc:AlternateContent>
      </p:grpSp>
      <p:grpSp>
        <p:nvGrpSpPr>
          <p:cNvPr id="333" name="Group 332">
            <a:extLst>
              <a:ext uri="{FF2B5EF4-FFF2-40B4-BE49-F238E27FC236}">
                <a16:creationId xmlns:a16="http://schemas.microsoft.com/office/drawing/2014/main" id="{D1A26DF3-838C-4647-927D-391961A98A26}"/>
              </a:ext>
            </a:extLst>
          </p:cNvPr>
          <p:cNvGrpSpPr/>
          <p:nvPr/>
        </p:nvGrpSpPr>
        <p:grpSpPr>
          <a:xfrm>
            <a:off x="9738145" y="4056994"/>
            <a:ext cx="1958040" cy="1431360"/>
            <a:chOff x="9738145" y="4056994"/>
            <a:chExt cx="1958040" cy="1431360"/>
          </a:xfrm>
        </p:grpSpPr>
        <mc:AlternateContent xmlns:mc="http://schemas.openxmlformats.org/markup-compatibility/2006">
          <mc:Choice xmlns:p14="http://schemas.microsoft.com/office/powerpoint/2010/main" Requires="p14">
            <p:contentPart p14:bwMode="auto" r:id="rId275">
              <p14:nvContentPartPr>
                <p14:cNvPr id="316" name="Ink 315">
                  <a:extLst>
                    <a:ext uri="{FF2B5EF4-FFF2-40B4-BE49-F238E27FC236}">
                      <a16:creationId xmlns:a16="http://schemas.microsoft.com/office/drawing/2014/main" id="{AB5E0BE3-9AAF-48E9-A283-82D0EF42B80B}"/>
                    </a:ext>
                  </a:extLst>
                </p14:cNvPr>
                <p14:cNvContentPartPr/>
                <p14:nvPr/>
              </p14:nvContentPartPr>
              <p14:xfrm>
                <a:off x="9738145" y="4241314"/>
                <a:ext cx="289440" cy="364680"/>
              </p14:xfrm>
            </p:contentPart>
          </mc:Choice>
          <mc:Fallback>
            <p:pic>
              <p:nvPicPr>
                <p:cNvPr id="316" name="Ink 315">
                  <a:extLst>
                    <a:ext uri="{FF2B5EF4-FFF2-40B4-BE49-F238E27FC236}">
                      <a16:creationId xmlns:a16="http://schemas.microsoft.com/office/drawing/2014/main" id="{AB5E0BE3-9AAF-48E9-A283-82D0EF42B80B}"/>
                    </a:ext>
                  </a:extLst>
                </p:cNvPr>
                <p:cNvPicPr/>
                <p:nvPr/>
              </p:nvPicPr>
              <p:blipFill>
                <a:blip r:embed="rId276"/>
                <a:stretch>
                  <a:fillRect/>
                </a:stretch>
              </p:blipFill>
              <p:spPr>
                <a:xfrm>
                  <a:off x="9720145" y="4223296"/>
                  <a:ext cx="325080" cy="400355"/>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317" name="Ink 316">
                  <a:extLst>
                    <a:ext uri="{FF2B5EF4-FFF2-40B4-BE49-F238E27FC236}">
                      <a16:creationId xmlns:a16="http://schemas.microsoft.com/office/drawing/2014/main" id="{50833FE6-E900-4D8F-855D-9F385DC1BA46}"/>
                    </a:ext>
                  </a:extLst>
                </p14:cNvPr>
                <p14:cNvContentPartPr/>
                <p14:nvPr/>
              </p14:nvContentPartPr>
              <p14:xfrm>
                <a:off x="10233145" y="4056994"/>
                <a:ext cx="21960" cy="527400"/>
              </p14:xfrm>
            </p:contentPart>
          </mc:Choice>
          <mc:Fallback>
            <p:pic>
              <p:nvPicPr>
                <p:cNvPr id="317" name="Ink 316">
                  <a:extLst>
                    <a:ext uri="{FF2B5EF4-FFF2-40B4-BE49-F238E27FC236}">
                      <a16:creationId xmlns:a16="http://schemas.microsoft.com/office/drawing/2014/main" id="{50833FE6-E900-4D8F-855D-9F385DC1BA46}"/>
                    </a:ext>
                  </a:extLst>
                </p:cNvPr>
                <p:cNvPicPr/>
                <p:nvPr/>
              </p:nvPicPr>
              <p:blipFill>
                <a:blip r:embed="rId278"/>
                <a:stretch>
                  <a:fillRect/>
                </a:stretch>
              </p:blipFill>
              <p:spPr>
                <a:xfrm>
                  <a:off x="10215145" y="4038994"/>
                  <a:ext cx="57600" cy="56304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318" name="Ink 317">
                  <a:extLst>
                    <a:ext uri="{FF2B5EF4-FFF2-40B4-BE49-F238E27FC236}">
                      <a16:creationId xmlns:a16="http://schemas.microsoft.com/office/drawing/2014/main" id="{63D9BFE7-1E3E-47DA-A2FA-AF00B9AD002F}"/>
                    </a:ext>
                  </a:extLst>
                </p14:cNvPr>
                <p14:cNvContentPartPr/>
                <p14:nvPr/>
              </p14:nvContentPartPr>
              <p14:xfrm>
                <a:off x="10103905" y="4289554"/>
                <a:ext cx="249120" cy="7560"/>
              </p14:xfrm>
            </p:contentPart>
          </mc:Choice>
          <mc:Fallback>
            <p:pic>
              <p:nvPicPr>
                <p:cNvPr id="318" name="Ink 317">
                  <a:extLst>
                    <a:ext uri="{FF2B5EF4-FFF2-40B4-BE49-F238E27FC236}">
                      <a16:creationId xmlns:a16="http://schemas.microsoft.com/office/drawing/2014/main" id="{63D9BFE7-1E3E-47DA-A2FA-AF00B9AD002F}"/>
                    </a:ext>
                  </a:extLst>
                </p:cNvPr>
                <p:cNvPicPr/>
                <p:nvPr/>
              </p:nvPicPr>
              <p:blipFill>
                <a:blip r:embed="rId280"/>
                <a:stretch>
                  <a:fillRect/>
                </a:stretch>
              </p:blipFill>
              <p:spPr>
                <a:xfrm>
                  <a:off x="10085931" y="4272372"/>
                  <a:ext cx="284709" cy="4158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319" name="Ink 318">
                  <a:extLst>
                    <a:ext uri="{FF2B5EF4-FFF2-40B4-BE49-F238E27FC236}">
                      <a16:creationId xmlns:a16="http://schemas.microsoft.com/office/drawing/2014/main" id="{ED9F26D6-6FA3-4A69-BCD4-3D65B61FF9F6}"/>
                    </a:ext>
                  </a:extLst>
                </p14:cNvPr>
                <p14:cNvContentPartPr/>
                <p14:nvPr/>
              </p14:nvContentPartPr>
              <p14:xfrm>
                <a:off x="10839745" y="4082914"/>
                <a:ext cx="39600" cy="491400"/>
              </p14:xfrm>
            </p:contentPart>
          </mc:Choice>
          <mc:Fallback>
            <p:pic>
              <p:nvPicPr>
                <p:cNvPr id="319" name="Ink 318">
                  <a:extLst>
                    <a:ext uri="{FF2B5EF4-FFF2-40B4-BE49-F238E27FC236}">
                      <a16:creationId xmlns:a16="http://schemas.microsoft.com/office/drawing/2014/main" id="{ED9F26D6-6FA3-4A69-BCD4-3D65B61FF9F6}"/>
                    </a:ext>
                  </a:extLst>
                </p:cNvPr>
                <p:cNvPicPr/>
                <p:nvPr/>
              </p:nvPicPr>
              <p:blipFill>
                <a:blip r:embed="rId282"/>
                <a:stretch>
                  <a:fillRect/>
                </a:stretch>
              </p:blipFill>
              <p:spPr>
                <a:xfrm>
                  <a:off x="10821907" y="4064914"/>
                  <a:ext cx="74919" cy="52704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320" name="Ink 319">
                  <a:extLst>
                    <a:ext uri="{FF2B5EF4-FFF2-40B4-BE49-F238E27FC236}">
                      <a16:creationId xmlns:a16="http://schemas.microsoft.com/office/drawing/2014/main" id="{3E11733E-0471-46D4-882C-D79F3463B00A}"/>
                    </a:ext>
                  </a:extLst>
                </p14:cNvPr>
                <p14:cNvContentPartPr/>
                <p14:nvPr/>
              </p14:nvContentPartPr>
              <p14:xfrm>
                <a:off x="10686385" y="4104154"/>
                <a:ext cx="607680" cy="421200"/>
              </p14:xfrm>
            </p:contentPart>
          </mc:Choice>
          <mc:Fallback>
            <p:pic>
              <p:nvPicPr>
                <p:cNvPr id="320" name="Ink 319">
                  <a:extLst>
                    <a:ext uri="{FF2B5EF4-FFF2-40B4-BE49-F238E27FC236}">
                      <a16:creationId xmlns:a16="http://schemas.microsoft.com/office/drawing/2014/main" id="{3E11733E-0471-46D4-882C-D79F3463B00A}"/>
                    </a:ext>
                  </a:extLst>
                </p:cNvPr>
                <p:cNvPicPr/>
                <p:nvPr/>
              </p:nvPicPr>
              <p:blipFill>
                <a:blip r:embed="rId284"/>
                <a:stretch>
                  <a:fillRect/>
                </a:stretch>
              </p:blipFill>
              <p:spPr>
                <a:xfrm>
                  <a:off x="10668385" y="4086154"/>
                  <a:ext cx="643320" cy="45684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321" name="Ink 320">
                  <a:extLst>
                    <a:ext uri="{FF2B5EF4-FFF2-40B4-BE49-F238E27FC236}">
                      <a16:creationId xmlns:a16="http://schemas.microsoft.com/office/drawing/2014/main" id="{B6AD9135-73C7-4239-AD59-6F641486106C}"/>
                    </a:ext>
                  </a:extLst>
                </p14:cNvPr>
                <p14:cNvContentPartPr/>
                <p14:nvPr/>
              </p14:nvContentPartPr>
              <p14:xfrm>
                <a:off x="11355625" y="4131874"/>
                <a:ext cx="305640" cy="365760"/>
              </p14:xfrm>
            </p:contentPart>
          </mc:Choice>
          <mc:Fallback>
            <p:pic>
              <p:nvPicPr>
                <p:cNvPr id="321" name="Ink 320">
                  <a:extLst>
                    <a:ext uri="{FF2B5EF4-FFF2-40B4-BE49-F238E27FC236}">
                      <a16:creationId xmlns:a16="http://schemas.microsoft.com/office/drawing/2014/main" id="{B6AD9135-73C7-4239-AD59-6F641486106C}"/>
                    </a:ext>
                  </a:extLst>
                </p:cNvPr>
                <p:cNvPicPr/>
                <p:nvPr/>
              </p:nvPicPr>
              <p:blipFill>
                <a:blip r:embed="rId286"/>
                <a:stretch>
                  <a:fillRect/>
                </a:stretch>
              </p:blipFill>
              <p:spPr>
                <a:xfrm>
                  <a:off x="11337604" y="4113874"/>
                  <a:ext cx="341322"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326" name="Ink 325">
                  <a:extLst>
                    <a:ext uri="{FF2B5EF4-FFF2-40B4-BE49-F238E27FC236}">
                      <a16:creationId xmlns:a16="http://schemas.microsoft.com/office/drawing/2014/main" id="{760C6F9E-4026-4AF6-A58F-BA5FEA866D3A}"/>
                    </a:ext>
                  </a:extLst>
                </p14:cNvPr>
                <p14:cNvContentPartPr/>
                <p14:nvPr/>
              </p14:nvContentPartPr>
              <p14:xfrm>
                <a:off x="9972505" y="4811554"/>
                <a:ext cx="38520" cy="464760"/>
              </p14:xfrm>
            </p:contentPart>
          </mc:Choice>
          <mc:Fallback>
            <p:pic>
              <p:nvPicPr>
                <p:cNvPr id="326" name="Ink 325">
                  <a:extLst>
                    <a:ext uri="{FF2B5EF4-FFF2-40B4-BE49-F238E27FC236}">
                      <a16:creationId xmlns:a16="http://schemas.microsoft.com/office/drawing/2014/main" id="{760C6F9E-4026-4AF6-A58F-BA5FEA866D3A}"/>
                    </a:ext>
                  </a:extLst>
                </p:cNvPr>
                <p:cNvPicPr/>
                <p:nvPr/>
              </p:nvPicPr>
              <p:blipFill>
                <a:blip r:embed="rId288"/>
                <a:stretch>
                  <a:fillRect/>
                </a:stretch>
              </p:blipFill>
              <p:spPr>
                <a:xfrm>
                  <a:off x="9954505" y="4793568"/>
                  <a:ext cx="74160" cy="500372"/>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327" name="Ink 326">
                  <a:extLst>
                    <a:ext uri="{FF2B5EF4-FFF2-40B4-BE49-F238E27FC236}">
                      <a16:creationId xmlns:a16="http://schemas.microsoft.com/office/drawing/2014/main" id="{6F88501F-BFBF-4C25-9D8E-DC79DECCB546}"/>
                    </a:ext>
                  </a:extLst>
                </p14:cNvPr>
                <p14:cNvContentPartPr/>
                <p14:nvPr/>
              </p14:nvContentPartPr>
              <p14:xfrm>
                <a:off x="9763705" y="4930714"/>
                <a:ext cx="453960" cy="355680"/>
              </p14:xfrm>
            </p:contentPart>
          </mc:Choice>
          <mc:Fallback>
            <p:pic>
              <p:nvPicPr>
                <p:cNvPr id="327" name="Ink 326">
                  <a:extLst>
                    <a:ext uri="{FF2B5EF4-FFF2-40B4-BE49-F238E27FC236}">
                      <a16:creationId xmlns:a16="http://schemas.microsoft.com/office/drawing/2014/main" id="{6F88501F-BFBF-4C25-9D8E-DC79DECCB546}"/>
                    </a:ext>
                  </a:extLst>
                </p:cNvPr>
                <p:cNvPicPr/>
                <p:nvPr/>
              </p:nvPicPr>
              <p:blipFill>
                <a:blip r:embed="rId290"/>
                <a:stretch>
                  <a:fillRect/>
                </a:stretch>
              </p:blipFill>
              <p:spPr>
                <a:xfrm>
                  <a:off x="9745705" y="4912714"/>
                  <a:ext cx="48960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328" name="Ink 327">
                  <a:extLst>
                    <a:ext uri="{FF2B5EF4-FFF2-40B4-BE49-F238E27FC236}">
                      <a16:creationId xmlns:a16="http://schemas.microsoft.com/office/drawing/2014/main" id="{157E6A5A-1B72-4F4C-A183-94EAF2001865}"/>
                    </a:ext>
                  </a:extLst>
                </p14:cNvPr>
                <p14:cNvContentPartPr/>
                <p14:nvPr/>
              </p14:nvContentPartPr>
              <p14:xfrm>
                <a:off x="10180585" y="4789594"/>
                <a:ext cx="13680" cy="36720"/>
              </p14:xfrm>
            </p:contentPart>
          </mc:Choice>
          <mc:Fallback>
            <p:pic>
              <p:nvPicPr>
                <p:cNvPr id="328" name="Ink 327">
                  <a:extLst>
                    <a:ext uri="{FF2B5EF4-FFF2-40B4-BE49-F238E27FC236}">
                      <a16:creationId xmlns:a16="http://schemas.microsoft.com/office/drawing/2014/main" id="{157E6A5A-1B72-4F4C-A183-94EAF2001865}"/>
                    </a:ext>
                  </a:extLst>
                </p:cNvPr>
                <p:cNvPicPr/>
                <p:nvPr/>
              </p:nvPicPr>
              <p:blipFill>
                <a:blip r:embed="rId292"/>
                <a:stretch>
                  <a:fillRect/>
                </a:stretch>
              </p:blipFill>
              <p:spPr>
                <a:xfrm>
                  <a:off x="10162585" y="4771594"/>
                  <a:ext cx="4932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329" name="Ink 328">
                  <a:extLst>
                    <a:ext uri="{FF2B5EF4-FFF2-40B4-BE49-F238E27FC236}">
                      <a16:creationId xmlns:a16="http://schemas.microsoft.com/office/drawing/2014/main" id="{B7CF86F3-8ACE-48AF-AB68-7A65E8A08D84}"/>
                    </a:ext>
                  </a:extLst>
                </p14:cNvPr>
                <p14:cNvContentPartPr/>
                <p14:nvPr/>
              </p14:nvContentPartPr>
              <p14:xfrm>
                <a:off x="10317025" y="4889674"/>
                <a:ext cx="452880" cy="349200"/>
              </p14:xfrm>
            </p:contentPart>
          </mc:Choice>
          <mc:Fallback>
            <p:pic>
              <p:nvPicPr>
                <p:cNvPr id="329" name="Ink 328">
                  <a:extLst>
                    <a:ext uri="{FF2B5EF4-FFF2-40B4-BE49-F238E27FC236}">
                      <a16:creationId xmlns:a16="http://schemas.microsoft.com/office/drawing/2014/main" id="{B7CF86F3-8ACE-48AF-AB68-7A65E8A08D84}"/>
                    </a:ext>
                  </a:extLst>
                </p:cNvPr>
                <p:cNvPicPr/>
                <p:nvPr/>
              </p:nvPicPr>
              <p:blipFill>
                <a:blip r:embed="rId294"/>
                <a:stretch>
                  <a:fillRect/>
                </a:stretch>
              </p:blipFill>
              <p:spPr>
                <a:xfrm>
                  <a:off x="10299025" y="4871674"/>
                  <a:ext cx="48852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330" name="Ink 329">
                  <a:extLst>
                    <a:ext uri="{FF2B5EF4-FFF2-40B4-BE49-F238E27FC236}">
                      <a16:creationId xmlns:a16="http://schemas.microsoft.com/office/drawing/2014/main" id="{27A94757-9E38-4EE6-9D5E-1259A203D968}"/>
                    </a:ext>
                  </a:extLst>
                </p14:cNvPr>
                <p14:cNvContentPartPr/>
                <p14:nvPr/>
              </p14:nvContentPartPr>
              <p14:xfrm>
                <a:off x="10876465" y="4884994"/>
                <a:ext cx="248760" cy="379440"/>
              </p14:xfrm>
            </p:contentPart>
          </mc:Choice>
          <mc:Fallback>
            <p:pic>
              <p:nvPicPr>
                <p:cNvPr id="330" name="Ink 329">
                  <a:extLst>
                    <a:ext uri="{FF2B5EF4-FFF2-40B4-BE49-F238E27FC236}">
                      <a16:creationId xmlns:a16="http://schemas.microsoft.com/office/drawing/2014/main" id="{27A94757-9E38-4EE6-9D5E-1259A203D968}"/>
                    </a:ext>
                  </a:extLst>
                </p:cNvPr>
                <p:cNvPicPr/>
                <p:nvPr/>
              </p:nvPicPr>
              <p:blipFill>
                <a:blip r:embed="rId296"/>
                <a:stretch>
                  <a:fillRect/>
                </a:stretch>
              </p:blipFill>
              <p:spPr>
                <a:xfrm>
                  <a:off x="10858465" y="4867011"/>
                  <a:ext cx="284400" cy="415046"/>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331" name="Ink 330">
                  <a:extLst>
                    <a:ext uri="{FF2B5EF4-FFF2-40B4-BE49-F238E27FC236}">
                      <a16:creationId xmlns:a16="http://schemas.microsoft.com/office/drawing/2014/main" id="{8EBD6FFE-7F59-47D1-B1AB-AFE28C6F6016}"/>
                    </a:ext>
                  </a:extLst>
                </p14:cNvPr>
                <p14:cNvContentPartPr/>
                <p14:nvPr/>
              </p14:nvContentPartPr>
              <p14:xfrm>
                <a:off x="11352745" y="4747114"/>
                <a:ext cx="343440" cy="496800"/>
              </p14:xfrm>
            </p:contentPart>
          </mc:Choice>
          <mc:Fallback>
            <p:pic>
              <p:nvPicPr>
                <p:cNvPr id="331" name="Ink 330">
                  <a:extLst>
                    <a:ext uri="{FF2B5EF4-FFF2-40B4-BE49-F238E27FC236}">
                      <a16:creationId xmlns:a16="http://schemas.microsoft.com/office/drawing/2014/main" id="{8EBD6FFE-7F59-47D1-B1AB-AFE28C6F6016}"/>
                    </a:ext>
                  </a:extLst>
                </p:cNvPr>
                <p:cNvPicPr/>
                <p:nvPr/>
              </p:nvPicPr>
              <p:blipFill>
                <a:blip r:embed="rId298"/>
                <a:stretch>
                  <a:fillRect/>
                </a:stretch>
              </p:blipFill>
              <p:spPr>
                <a:xfrm>
                  <a:off x="11334745" y="4729114"/>
                  <a:ext cx="379080" cy="53244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332" name="Ink 331">
                  <a:extLst>
                    <a:ext uri="{FF2B5EF4-FFF2-40B4-BE49-F238E27FC236}">
                      <a16:creationId xmlns:a16="http://schemas.microsoft.com/office/drawing/2014/main" id="{BC752A39-71D2-4E59-A823-50757CF51C7B}"/>
                    </a:ext>
                  </a:extLst>
                </p14:cNvPr>
                <p14:cNvContentPartPr/>
                <p14:nvPr/>
              </p14:nvContentPartPr>
              <p14:xfrm>
                <a:off x="11535985" y="5480074"/>
                <a:ext cx="3960" cy="8280"/>
              </p14:xfrm>
            </p:contentPart>
          </mc:Choice>
          <mc:Fallback>
            <p:pic>
              <p:nvPicPr>
                <p:cNvPr id="332" name="Ink 331">
                  <a:extLst>
                    <a:ext uri="{FF2B5EF4-FFF2-40B4-BE49-F238E27FC236}">
                      <a16:creationId xmlns:a16="http://schemas.microsoft.com/office/drawing/2014/main" id="{BC752A39-71D2-4E59-A823-50757CF51C7B}"/>
                    </a:ext>
                  </a:extLst>
                </p:cNvPr>
                <p:cNvPicPr/>
                <p:nvPr/>
              </p:nvPicPr>
              <p:blipFill>
                <a:blip r:embed="rId300"/>
                <a:stretch>
                  <a:fillRect/>
                </a:stretch>
              </p:blipFill>
              <p:spPr>
                <a:xfrm>
                  <a:off x="11517985" y="5462824"/>
                  <a:ext cx="39600" cy="42435"/>
                </a:xfrm>
                <a:prstGeom prst="rect">
                  <a:avLst/>
                </a:prstGeom>
              </p:spPr>
            </p:pic>
          </mc:Fallback>
        </mc:AlternateContent>
      </p:grpSp>
    </p:spTree>
    <p:extLst>
      <p:ext uri="{BB962C8B-B14F-4D97-AF65-F5344CB8AC3E}">
        <p14:creationId xmlns:p14="http://schemas.microsoft.com/office/powerpoint/2010/main" val="2552904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6800"/>
          </a:xfrm>
        </p:spPr>
        <p:txBody>
          <a:bodyPr/>
          <a:lstStyle/>
          <a:p>
            <a:r>
              <a:rPr lang="en-US"/>
              <a:t>Version Control Perks</a:t>
            </a:r>
          </a:p>
        </p:txBody>
      </p:sp>
      <p:grpSp>
        <p:nvGrpSpPr>
          <p:cNvPr id="95" name="Group 94">
            <a:extLst>
              <a:ext uri="{FF2B5EF4-FFF2-40B4-BE49-F238E27FC236}">
                <a16:creationId xmlns:a16="http://schemas.microsoft.com/office/drawing/2014/main" id="{606BE5D1-D958-453F-85C5-7CDD3113527D}"/>
              </a:ext>
            </a:extLst>
          </p:cNvPr>
          <p:cNvGrpSpPr/>
          <p:nvPr/>
        </p:nvGrpSpPr>
        <p:grpSpPr>
          <a:xfrm>
            <a:off x="621505" y="2010034"/>
            <a:ext cx="7101360" cy="4377600"/>
            <a:chOff x="621505" y="2010034"/>
            <a:chExt cx="7101360" cy="4377600"/>
          </a:xfrm>
        </p:grpSpPr>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6D711D9-42CC-43AD-B5C9-81AC4F05F9D7}"/>
                    </a:ext>
                  </a:extLst>
                </p14:cNvPr>
                <p14:cNvContentPartPr/>
                <p14:nvPr/>
              </p14:nvContentPartPr>
              <p14:xfrm>
                <a:off x="1018945" y="3137914"/>
                <a:ext cx="164880" cy="351000"/>
              </p14:xfrm>
            </p:contentPart>
          </mc:Choice>
          <mc:Fallback>
            <p:pic>
              <p:nvPicPr>
                <p:cNvPr id="3" name="Ink 2">
                  <a:extLst>
                    <a:ext uri="{FF2B5EF4-FFF2-40B4-BE49-F238E27FC236}">
                      <a16:creationId xmlns:a16="http://schemas.microsoft.com/office/drawing/2014/main" id="{B6D711D9-42CC-43AD-B5C9-81AC4F05F9D7}"/>
                    </a:ext>
                  </a:extLst>
                </p:cNvPr>
                <p:cNvPicPr/>
                <p:nvPr/>
              </p:nvPicPr>
              <p:blipFill>
                <a:blip r:embed="rId4"/>
                <a:stretch>
                  <a:fillRect/>
                </a:stretch>
              </p:blipFill>
              <p:spPr>
                <a:xfrm>
                  <a:off x="1009945" y="3128914"/>
                  <a:ext cx="182520" cy="368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D7F91562-E71E-43D7-817F-F084E230EA7E}"/>
                    </a:ext>
                  </a:extLst>
                </p14:cNvPr>
                <p14:cNvContentPartPr/>
                <p14:nvPr/>
              </p14:nvContentPartPr>
              <p14:xfrm>
                <a:off x="1219825" y="3235114"/>
                <a:ext cx="153360" cy="231120"/>
              </p14:xfrm>
            </p:contentPart>
          </mc:Choice>
          <mc:Fallback>
            <p:pic>
              <p:nvPicPr>
                <p:cNvPr id="4" name="Ink 3">
                  <a:extLst>
                    <a:ext uri="{FF2B5EF4-FFF2-40B4-BE49-F238E27FC236}">
                      <a16:creationId xmlns:a16="http://schemas.microsoft.com/office/drawing/2014/main" id="{D7F91562-E71E-43D7-817F-F084E230EA7E}"/>
                    </a:ext>
                  </a:extLst>
                </p:cNvPr>
                <p:cNvPicPr/>
                <p:nvPr/>
              </p:nvPicPr>
              <p:blipFill>
                <a:blip r:embed="rId6"/>
                <a:stretch>
                  <a:fillRect/>
                </a:stretch>
              </p:blipFill>
              <p:spPr>
                <a:xfrm>
                  <a:off x="1210846" y="3226128"/>
                  <a:ext cx="170959" cy="248733"/>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D14D93D1-3F97-4226-8EC1-3336F584415B}"/>
                    </a:ext>
                  </a:extLst>
                </p14:cNvPr>
                <p14:cNvContentPartPr/>
                <p14:nvPr/>
              </p14:nvContentPartPr>
              <p14:xfrm>
                <a:off x="1418545" y="3110554"/>
                <a:ext cx="196560" cy="331200"/>
              </p14:xfrm>
            </p:contentPart>
          </mc:Choice>
          <mc:Fallback>
            <p:pic>
              <p:nvPicPr>
                <p:cNvPr id="6" name="Ink 5">
                  <a:extLst>
                    <a:ext uri="{FF2B5EF4-FFF2-40B4-BE49-F238E27FC236}">
                      <a16:creationId xmlns:a16="http://schemas.microsoft.com/office/drawing/2014/main" id="{D14D93D1-3F97-4226-8EC1-3336F584415B}"/>
                    </a:ext>
                  </a:extLst>
                </p:cNvPr>
                <p:cNvPicPr/>
                <p:nvPr/>
              </p:nvPicPr>
              <p:blipFill>
                <a:blip r:embed="rId8"/>
                <a:stretch>
                  <a:fillRect/>
                </a:stretch>
              </p:blipFill>
              <p:spPr>
                <a:xfrm>
                  <a:off x="1409545" y="3101554"/>
                  <a:ext cx="21420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D7203CDF-7419-434D-85E4-1FD9BBC57C92}"/>
                    </a:ext>
                  </a:extLst>
                </p14:cNvPr>
                <p14:cNvContentPartPr/>
                <p14:nvPr/>
              </p14:nvContentPartPr>
              <p14:xfrm>
                <a:off x="1673785" y="3209194"/>
                <a:ext cx="200160" cy="260280"/>
              </p14:xfrm>
            </p:contentPart>
          </mc:Choice>
          <mc:Fallback>
            <p:pic>
              <p:nvPicPr>
                <p:cNvPr id="7" name="Ink 6">
                  <a:extLst>
                    <a:ext uri="{FF2B5EF4-FFF2-40B4-BE49-F238E27FC236}">
                      <a16:creationId xmlns:a16="http://schemas.microsoft.com/office/drawing/2014/main" id="{D7203CDF-7419-434D-85E4-1FD9BBC57C92}"/>
                    </a:ext>
                  </a:extLst>
                </p:cNvPr>
                <p:cNvPicPr/>
                <p:nvPr/>
              </p:nvPicPr>
              <p:blipFill>
                <a:blip r:embed="rId10"/>
                <a:stretch>
                  <a:fillRect/>
                </a:stretch>
              </p:blipFill>
              <p:spPr>
                <a:xfrm>
                  <a:off x="1664785" y="3200206"/>
                  <a:ext cx="217800" cy="277896"/>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6E560AD8-CD79-4467-A75B-8A7B8C0A26C0}"/>
                    </a:ext>
                  </a:extLst>
                </p14:cNvPr>
                <p14:cNvContentPartPr/>
                <p14:nvPr/>
              </p14:nvContentPartPr>
              <p14:xfrm>
                <a:off x="2202985" y="3103714"/>
                <a:ext cx="62640" cy="318960"/>
              </p14:xfrm>
            </p:contentPart>
          </mc:Choice>
          <mc:Fallback>
            <p:pic>
              <p:nvPicPr>
                <p:cNvPr id="8" name="Ink 7">
                  <a:extLst>
                    <a:ext uri="{FF2B5EF4-FFF2-40B4-BE49-F238E27FC236}">
                      <a16:creationId xmlns:a16="http://schemas.microsoft.com/office/drawing/2014/main" id="{6E560AD8-CD79-4467-A75B-8A7B8C0A26C0}"/>
                    </a:ext>
                  </a:extLst>
                </p:cNvPr>
                <p:cNvPicPr/>
                <p:nvPr/>
              </p:nvPicPr>
              <p:blipFill>
                <a:blip r:embed="rId12"/>
                <a:stretch>
                  <a:fillRect/>
                </a:stretch>
              </p:blipFill>
              <p:spPr>
                <a:xfrm>
                  <a:off x="2194036" y="3094714"/>
                  <a:ext cx="80179"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6" name="Ink 25">
                  <a:extLst>
                    <a:ext uri="{FF2B5EF4-FFF2-40B4-BE49-F238E27FC236}">
                      <a16:creationId xmlns:a16="http://schemas.microsoft.com/office/drawing/2014/main" id="{71F953B3-68D0-40FF-AB2D-15183CD0F01B}"/>
                    </a:ext>
                  </a:extLst>
                </p14:cNvPr>
                <p14:cNvContentPartPr/>
                <p14:nvPr/>
              </p14:nvContentPartPr>
              <p14:xfrm>
                <a:off x="928225" y="3708514"/>
                <a:ext cx="24480" cy="302040"/>
              </p14:xfrm>
            </p:contentPart>
          </mc:Choice>
          <mc:Fallback>
            <p:pic>
              <p:nvPicPr>
                <p:cNvPr id="26" name="Ink 25">
                  <a:extLst>
                    <a:ext uri="{FF2B5EF4-FFF2-40B4-BE49-F238E27FC236}">
                      <a16:creationId xmlns:a16="http://schemas.microsoft.com/office/drawing/2014/main" id="{71F953B3-68D0-40FF-AB2D-15183CD0F01B}"/>
                    </a:ext>
                  </a:extLst>
                </p:cNvPr>
                <p:cNvPicPr/>
                <p:nvPr/>
              </p:nvPicPr>
              <p:blipFill>
                <a:blip r:embed="rId14"/>
                <a:stretch>
                  <a:fillRect/>
                </a:stretch>
              </p:blipFill>
              <p:spPr>
                <a:xfrm>
                  <a:off x="919225" y="3699514"/>
                  <a:ext cx="4212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7" name="Ink 26">
                  <a:extLst>
                    <a:ext uri="{FF2B5EF4-FFF2-40B4-BE49-F238E27FC236}">
                      <a16:creationId xmlns:a16="http://schemas.microsoft.com/office/drawing/2014/main" id="{869A17D0-DE9D-4739-8409-E5A5CA56EA37}"/>
                    </a:ext>
                  </a:extLst>
                </p14:cNvPr>
                <p14:cNvContentPartPr/>
                <p14:nvPr/>
              </p14:nvContentPartPr>
              <p14:xfrm>
                <a:off x="902665" y="3744874"/>
                <a:ext cx="199800" cy="243000"/>
              </p14:xfrm>
            </p:contentPart>
          </mc:Choice>
          <mc:Fallback>
            <p:pic>
              <p:nvPicPr>
                <p:cNvPr id="27" name="Ink 26">
                  <a:extLst>
                    <a:ext uri="{FF2B5EF4-FFF2-40B4-BE49-F238E27FC236}">
                      <a16:creationId xmlns:a16="http://schemas.microsoft.com/office/drawing/2014/main" id="{869A17D0-DE9D-4739-8409-E5A5CA56EA37}"/>
                    </a:ext>
                  </a:extLst>
                </p:cNvPr>
                <p:cNvPicPr/>
                <p:nvPr/>
              </p:nvPicPr>
              <p:blipFill>
                <a:blip r:embed="rId16"/>
                <a:stretch>
                  <a:fillRect/>
                </a:stretch>
              </p:blipFill>
              <p:spPr>
                <a:xfrm>
                  <a:off x="893665" y="3735861"/>
                  <a:ext cx="217440" cy="260666"/>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8" name="Ink 27">
                  <a:extLst>
                    <a:ext uri="{FF2B5EF4-FFF2-40B4-BE49-F238E27FC236}">
                      <a16:creationId xmlns:a16="http://schemas.microsoft.com/office/drawing/2014/main" id="{CC18A336-D8B6-4219-B439-738B0F5B49D6}"/>
                    </a:ext>
                  </a:extLst>
                </p14:cNvPr>
                <p14:cNvContentPartPr/>
                <p14:nvPr/>
              </p14:nvContentPartPr>
              <p14:xfrm>
                <a:off x="1128025" y="3745234"/>
                <a:ext cx="200160" cy="228600"/>
              </p14:xfrm>
            </p:contentPart>
          </mc:Choice>
          <mc:Fallback>
            <p:pic>
              <p:nvPicPr>
                <p:cNvPr id="28" name="Ink 27">
                  <a:extLst>
                    <a:ext uri="{FF2B5EF4-FFF2-40B4-BE49-F238E27FC236}">
                      <a16:creationId xmlns:a16="http://schemas.microsoft.com/office/drawing/2014/main" id="{CC18A336-D8B6-4219-B439-738B0F5B49D6}"/>
                    </a:ext>
                  </a:extLst>
                </p:cNvPr>
                <p:cNvPicPr/>
                <p:nvPr/>
              </p:nvPicPr>
              <p:blipFill>
                <a:blip r:embed="rId18"/>
                <a:stretch>
                  <a:fillRect/>
                </a:stretch>
              </p:blipFill>
              <p:spPr>
                <a:xfrm>
                  <a:off x="1119025" y="3736248"/>
                  <a:ext cx="217800" cy="246212"/>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9" name="Ink 28">
                  <a:extLst>
                    <a:ext uri="{FF2B5EF4-FFF2-40B4-BE49-F238E27FC236}">
                      <a16:creationId xmlns:a16="http://schemas.microsoft.com/office/drawing/2014/main" id="{E7909EA7-EA45-4023-A209-AECF785C25D4}"/>
                    </a:ext>
                  </a:extLst>
                </p14:cNvPr>
                <p14:cNvContentPartPr/>
                <p14:nvPr/>
              </p14:nvContentPartPr>
              <p14:xfrm>
                <a:off x="1388665" y="3729754"/>
                <a:ext cx="157320" cy="181800"/>
              </p14:xfrm>
            </p:contentPart>
          </mc:Choice>
          <mc:Fallback>
            <p:pic>
              <p:nvPicPr>
                <p:cNvPr id="29" name="Ink 28">
                  <a:extLst>
                    <a:ext uri="{FF2B5EF4-FFF2-40B4-BE49-F238E27FC236}">
                      <a16:creationId xmlns:a16="http://schemas.microsoft.com/office/drawing/2014/main" id="{E7909EA7-EA45-4023-A209-AECF785C25D4}"/>
                    </a:ext>
                  </a:extLst>
                </p:cNvPr>
                <p:cNvPicPr/>
                <p:nvPr/>
              </p:nvPicPr>
              <p:blipFill>
                <a:blip r:embed="rId20"/>
                <a:stretch>
                  <a:fillRect/>
                </a:stretch>
              </p:blipFill>
              <p:spPr>
                <a:xfrm>
                  <a:off x="1379686" y="3720772"/>
                  <a:ext cx="174920" cy="199405"/>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0" name="Ink 29">
                  <a:extLst>
                    <a:ext uri="{FF2B5EF4-FFF2-40B4-BE49-F238E27FC236}">
                      <a16:creationId xmlns:a16="http://schemas.microsoft.com/office/drawing/2014/main" id="{90C52CCC-8BA4-4356-96E1-2E932D326AB2}"/>
                    </a:ext>
                  </a:extLst>
                </p14:cNvPr>
                <p14:cNvContentPartPr/>
                <p14:nvPr/>
              </p14:nvContentPartPr>
              <p14:xfrm>
                <a:off x="1654345" y="3714274"/>
                <a:ext cx="326880" cy="192240"/>
              </p14:xfrm>
            </p:contentPart>
          </mc:Choice>
          <mc:Fallback>
            <p:pic>
              <p:nvPicPr>
                <p:cNvPr id="30" name="Ink 29">
                  <a:extLst>
                    <a:ext uri="{FF2B5EF4-FFF2-40B4-BE49-F238E27FC236}">
                      <a16:creationId xmlns:a16="http://schemas.microsoft.com/office/drawing/2014/main" id="{90C52CCC-8BA4-4356-96E1-2E932D326AB2}"/>
                    </a:ext>
                  </a:extLst>
                </p:cNvPr>
                <p:cNvPicPr/>
                <p:nvPr/>
              </p:nvPicPr>
              <p:blipFill>
                <a:blip r:embed="rId22"/>
                <a:stretch>
                  <a:fillRect/>
                </a:stretch>
              </p:blipFill>
              <p:spPr>
                <a:xfrm>
                  <a:off x="1645335" y="3705274"/>
                  <a:ext cx="344539"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1" name="Ink 30">
                  <a:extLst>
                    <a:ext uri="{FF2B5EF4-FFF2-40B4-BE49-F238E27FC236}">
                      <a16:creationId xmlns:a16="http://schemas.microsoft.com/office/drawing/2014/main" id="{30E08153-D6EF-446D-A628-949B1D2003FC}"/>
                    </a:ext>
                  </a:extLst>
                </p14:cNvPr>
                <p14:cNvContentPartPr/>
                <p14:nvPr/>
              </p14:nvContentPartPr>
              <p14:xfrm>
                <a:off x="1147105" y="4240954"/>
                <a:ext cx="312840" cy="253080"/>
              </p14:xfrm>
            </p:contentPart>
          </mc:Choice>
          <mc:Fallback>
            <p:pic>
              <p:nvPicPr>
                <p:cNvPr id="31" name="Ink 30">
                  <a:extLst>
                    <a:ext uri="{FF2B5EF4-FFF2-40B4-BE49-F238E27FC236}">
                      <a16:creationId xmlns:a16="http://schemas.microsoft.com/office/drawing/2014/main" id="{30E08153-D6EF-446D-A628-949B1D2003FC}"/>
                    </a:ext>
                  </a:extLst>
                </p:cNvPr>
                <p:cNvPicPr/>
                <p:nvPr/>
              </p:nvPicPr>
              <p:blipFill>
                <a:blip r:embed="rId24"/>
                <a:stretch>
                  <a:fillRect/>
                </a:stretch>
              </p:blipFill>
              <p:spPr>
                <a:xfrm>
                  <a:off x="1138105" y="4231954"/>
                  <a:ext cx="33048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2" name="Ink 31">
                  <a:extLst>
                    <a:ext uri="{FF2B5EF4-FFF2-40B4-BE49-F238E27FC236}">
                      <a16:creationId xmlns:a16="http://schemas.microsoft.com/office/drawing/2014/main" id="{A286FD67-175F-45BE-A417-E8930BD40A43}"/>
                    </a:ext>
                  </a:extLst>
                </p14:cNvPr>
                <p14:cNvContentPartPr/>
                <p14:nvPr/>
              </p14:nvContentPartPr>
              <p14:xfrm>
                <a:off x="1518265" y="4219354"/>
                <a:ext cx="176760" cy="228240"/>
              </p14:xfrm>
            </p:contentPart>
          </mc:Choice>
          <mc:Fallback>
            <p:pic>
              <p:nvPicPr>
                <p:cNvPr id="32" name="Ink 31">
                  <a:extLst>
                    <a:ext uri="{FF2B5EF4-FFF2-40B4-BE49-F238E27FC236}">
                      <a16:creationId xmlns:a16="http://schemas.microsoft.com/office/drawing/2014/main" id="{A286FD67-175F-45BE-A417-E8930BD40A43}"/>
                    </a:ext>
                  </a:extLst>
                </p:cNvPr>
                <p:cNvPicPr/>
                <p:nvPr/>
              </p:nvPicPr>
              <p:blipFill>
                <a:blip r:embed="rId26"/>
                <a:stretch>
                  <a:fillRect/>
                </a:stretch>
              </p:blipFill>
              <p:spPr>
                <a:xfrm>
                  <a:off x="1509265" y="4210368"/>
                  <a:ext cx="194400" cy="245852"/>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3" name="Ink 32">
                  <a:extLst>
                    <a:ext uri="{FF2B5EF4-FFF2-40B4-BE49-F238E27FC236}">
                      <a16:creationId xmlns:a16="http://schemas.microsoft.com/office/drawing/2014/main" id="{D4B17498-E7FE-487E-ABAC-5F65B5086686}"/>
                    </a:ext>
                  </a:extLst>
                </p14:cNvPr>
                <p14:cNvContentPartPr/>
                <p14:nvPr/>
              </p14:nvContentPartPr>
              <p14:xfrm>
                <a:off x="1765585" y="4213594"/>
                <a:ext cx="167400" cy="230400"/>
              </p14:xfrm>
            </p:contentPart>
          </mc:Choice>
          <mc:Fallback>
            <p:pic>
              <p:nvPicPr>
                <p:cNvPr id="33" name="Ink 32">
                  <a:extLst>
                    <a:ext uri="{FF2B5EF4-FFF2-40B4-BE49-F238E27FC236}">
                      <a16:creationId xmlns:a16="http://schemas.microsoft.com/office/drawing/2014/main" id="{D4B17498-E7FE-487E-ABAC-5F65B5086686}"/>
                    </a:ext>
                  </a:extLst>
                </p:cNvPr>
                <p:cNvPicPr/>
                <p:nvPr/>
              </p:nvPicPr>
              <p:blipFill>
                <a:blip r:embed="rId28"/>
                <a:stretch>
                  <a:fillRect/>
                </a:stretch>
              </p:blipFill>
              <p:spPr>
                <a:xfrm>
                  <a:off x="1756585" y="4204580"/>
                  <a:ext cx="185040" cy="248068"/>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4" name="Ink 33">
                  <a:extLst>
                    <a:ext uri="{FF2B5EF4-FFF2-40B4-BE49-F238E27FC236}">
                      <a16:creationId xmlns:a16="http://schemas.microsoft.com/office/drawing/2014/main" id="{4308591C-7401-41EB-9AAA-FCC2FBB1DE75}"/>
                    </a:ext>
                  </a:extLst>
                </p14:cNvPr>
                <p14:cNvContentPartPr/>
                <p14:nvPr/>
              </p14:nvContentPartPr>
              <p14:xfrm>
                <a:off x="1999945" y="4139794"/>
                <a:ext cx="67320" cy="336600"/>
              </p14:xfrm>
            </p:contentPart>
          </mc:Choice>
          <mc:Fallback>
            <p:pic>
              <p:nvPicPr>
                <p:cNvPr id="34" name="Ink 33">
                  <a:extLst>
                    <a:ext uri="{FF2B5EF4-FFF2-40B4-BE49-F238E27FC236}">
                      <a16:creationId xmlns:a16="http://schemas.microsoft.com/office/drawing/2014/main" id="{4308591C-7401-41EB-9AAA-FCC2FBB1DE75}"/>
                    </a:ext>
                  </a:extLst>
                </p:cNvPr>
                <p:cNvPicPr/>
                <p:nvPr/>
              </p:nvPicPr>
              <p:blipFill>
                <a:blip r:embed="rId30"/>
                <a:stretch>
                  <a:fillRect/>
                </a:stretch>
              </p:blipFill>
              <p:spPr>
                <a:xfrm>
                  <a:off x="1990945" y="4130794"/>
                  <a:ext cx="8496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5" name="Ink 34">
                  <a:extLst>
                    <a:ext uri="{FF2B5EF4-FFF2-40B4-BE49-F238E27FC236}">
                      <a16:creationId xmlns:a16="http://schemas.microsoft.com/office/drawing/2014/main" id="{6156D03B-98C6-4EE7-9CD9-A0D3EDECBEA5}"/>
                    </a:ext>
                  </a:extLst>
                </p14:cNvPr>
                <p14:cNvContentPartPr/>
                <p14:nvPr/>
              </p14:nvContentPartPr>
              <p14:xfrm>
                <a:off x="2009665" y="4180474"/>
                <a:ext cx="267480" cy="235800"/>
              </p14:xfrm>
            </p:contentPart>
          </mc:Choice>
          <mc:Fallback>
            <p:pic>
              <p:nvPicPr>
                <p:cNvPr id="35" name="Ink 34">
                  <a:extLst>
                    <a:ext uri="{FF2B5EF4-FFF2-40B4-BE49-F238E27FC236}">
                      <a16:creationId xmlns:a16="http://schemas.microsoft.com/office/drawing/2014/main" id="{6156D03B-98C6-4EE7-9CD9-A0D3EDECBEA5}"/>
                    </a:ext>
                  </a:extLst>
                </p:cNvPr>
                <p:cNvPicPr/>
                <p:nvPr/>
              </p:nvPicPr>
              <p:blipFill>
                <a:blip r:embed="rId32"/>
                <a:stretch>
                  <a:fillRect/>
                </a:stretch>
              </p:blipFill>
              <p:spPr>
                <a:xfrm>
                  <a:off x="2000665" y="4171488"/>
                  <a:ext cx="285120" cy="253413"/>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6" name="Ink 35">
                  <a:extLst>
                    <a:ext uri="{FF2B5EF4-FFF2-40B4-BE49-F238E27FC236}">
                      <a16:creationId xmlns:a16="http://schemas.microsoft.com/office/drawing/2014/main" id="{14442A0B-0479-4E5E-A034-B85DA1CE2188}"/>
                    </a:ext>
                  </a:extLst>
                </p14:cNvPr>
                <p14:cNvContentPartPr/>
                <p14:nvPr/>
              </p14:nvContentPartPr>
              <p14:xfrm>
                <a:off x="2263465" y="4180474"/>
                <a:ext cx="207360" cy="299520"/>
              </p14:xfrm>
            </p:contentPart>
          </mc:Choice>
          <mc:Fallback>
            <p:pic>
              <p:nvPicPr>
                <p:cNvPr id="36" name="Ink 35">
                  <a:extLst>
                    <a:ext uri="{FF2B5EF4-FFF2-40B4-BE49-F238E27FC236}">
                      <a16:creationId xmlns:a16="http://schemas.microsoft.com/office/drawing/2014/main" id="{14442A0B-0479-4E5E-A034-B85DA1CE2188}"/>
                    </a:ext>
                  </a:extLst>
                </p:cNvPr>
                <p:cNvPicPr/>
                <p:nvPr/>
              </p:nvPicPr>
              <p:blipFill>
                <a:blip r:embed="rId34"/>
                <a:stretch>
                  <a:fillRect/>
                </a:stretch>
              </p:blipFill>
              <p:spPr>
                <a:xfrm>
                  <a:off x="2254465" y="4171485"/>
                  <a:ext cx="225000" cy="317139"/>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7" name="Ink 36">
                  <a:extLst>
                    <a:ext uri="{FF2B5EF4-FFF2-40B4-BE49-F238E27FC236}">
                      <a16:creationId xmlns:a16="http://schemas.microsoft.com/office/drawing/2014/main" id="{08D4BCBB-005C-4C59-A7E7-3C0996ACB1D4}"/>
                    </a:ext>
                  </a:extLst>
                </p14:cNvPr>
                <p14:cNvContentPartPr/>
                <p14:nvPr/>
              </p14:nvContentPartPr>
              <p14:xfrm>
                <a:off x="672625" y="2966914"/>
                <a:ext cx="33840" cy="1924560"/>
              </p14:xfrm>
            </p:contentPart>
          </mc:Choice>
          <mc:Fallback>
            <p:pic>
              <p:nvPicPr>
                <p:cNvPr id="37" name="Ink 36">
                  <a:extLst>
                    <a:ext uri="{FF2B5EF4-FFF2-40B4-BE49-F238E27FC236}">
                      <a16:creationId xmlns:a16="http://schemas.microsoft.com/office/drawing/2014/main" id="{08D4BCBB-005C-4C59-A7E7-3C0996ACB1D4}"/>
                    </a:ext>
                  </a:extLst>
                </p:cNvPr>
                <p:cNvPicPr/>
                <p:nvPr/>
              </p:nvPicPr>
              <p:blipFill>
                <a:blip r:embed="rId36"/>
                <a:stretch>
                  <a:fillRect/>
                </a:stretch>
              </p:blipFill>
              <p:spPr>
                <a:xfrm>
                  <a:off x="663625" y="2957914"/>
                  <a:ext cx="51480" cy="19422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8" name="Ink 37">
                  <a:extLst>
                    <a:ext uri="{FF2B5EF4-FFF2-40B4-BE49-F238E27FC236}">
                      <a16:creationId xmlns:a16="http://schemas.microsoft.com/office/drawing/2014/main" id="{D77ECF00-A4D3-4D1D-A4FB-0C4FCE3CEA24}"/>
                    </a:ext>
                  </a:extLst>
                </p14:cNvPr>
                <p14:cNvContentPartPr/>
                <p14:nvPr/>
              </p14:nvContentPartPr>
              <p14:xfrm>
                <a:off x="663985" y="2742634"/>
                <a:ext cx="2212560" cy="2093400"/>
              </p14:xfrm>
            </p:contentPart>
          </mc:Choice>
          <mc:Fallback>
            <p:pic>
              <p:nvPicPr>
                <p:cNvPr id="38" name="Ink 37">
                  <a:extLst>
                    <a:ext uri="{FF2B5EF4-FFF2-40B4-BE49-F238E27FC236}">
                      <a16:creationId xmlns:a16="http://schemas.microsoft.com/office/drawing/2014/main" id="{D77ECF00-A4D3-4D1D-A4FB-0C4FCE3CEA24}"/>
                    </a:ext>
                  </a:extLst>
                </p:cNvPr>
                <p:cNvPicPr/>
                <p:nvPr/>
              </p:nvPicPr>
              <p:blipFill>
                <a:blip r:embed="rId38"/>
                <a:stretch>
                  <a:fillRect/>
                </a:stretch>
              </p:blipFill>
              <p:spPr>
                <a:xfrm>
                  <a:off x="654985" y="2733634"/>
                  <a:ext cx="2230200" cy="21110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9" name="Ink 38">
                  <a:extLst>
                    <a:ext uri="{FF2B5EF4-FFF2-40B4-BE49-F238E27FC236}">
                      <a16:creationId xmlns:a16="http://schemas.microsoft.com/office/drawing/2014/main" id="{BB3D22CA-58E8-4C25-AAB6-28580945ED76}"/>
                    </a:ext>
                  </a:extLst>
                </p14:cNvPr>
                <p14:cNvContentPartPr/>
                <p14:nvPr/>
              </p14:nvContentPartPr>
              <p14:xfrm>
                <a:off x="621505" y="4866634"/>
                <a:ext cx="2219760" cy="103680"/>
              </p14:xfrm>
            </p:contentPart>
          </mc:Choice>
          <mc:Fallback>
            <p:pic>
              <p:nvPicPr>
                <p:cNvPr id="39" name="Ink 38">
                  <a:extLst>
                    <a:ext uri="{FF2B5EF4-FFF2-40B4-BE49-F238E27FC236}">
                      <a16:creationId xmlns:a16="http://schemas.microsoft.com/office/drawing/2014/main" id="{BB3D22CA-58E8-4C25-AAB6-28580945ED76}"/>
                    </a:ext>
                  </a:extLst>
                </p:cNvPr>
                <p:cNvPicPr/>
                <p:nvPr/>
              </p:nvPicPr>
              <p:blipFill>
                <a:blip r:embed="rId40"/>
                <a:stretch>
                  <a:fillRect/>
                </a:stretch>
              </p:blipFill>
              <p:spPr>
                <a:xfrm>
                  <a:off x="612505" y="4857634"/>
                  <a:ext cx="223740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1" name="Ink 40">
                  <a:extLst>
                    <a:ext uri="{FF2B5EF4-FFF2-40B4-BE49-F238E27FC236}">
                      <a16:creationId xmlns:a16="http://schemas.microsoft.com/office/drawing/2014/main" id="{C84DC48E-DA43-4A94-A10F-1EE0F3408A61}"/>
                    </a:ext>
                  </a:extLst>
                </p14:cNvPr>
                <p14:cNvContentPartPr/>
                <p14:nvPr/>
              </p14:nvContentPartPr>
              <p14:xfrm>
                <a:off x="2832265" y="2839114"/>
                <a:ext cx="1441080" cy="928440"/>
              </p14:xfrm>
            </p:contentPart>
          </mc:Choice>
          <mc:Fallback>
            <p:pic>
              <p:nvPicPr>
                <p:cNvPr id="41" name="Ink 40">
                  <a:extLst>
                    <a:ext uri="{FF2B5EF4-FFF2-40B4-BE49-F238E27FC236}">
                      <a16:creationId xmlns:a16="http://schemas.microsoft.com/office/drawing/2014/main" id="{C84DC48E-DA43-4A94-A10F-1EE0F3408A61}"/>
                    </a:ext>
                  </a:extLst>
                </p:cNvPr>
                <p:cNvPicPr/>
                <p:nvPr/>
              </p:nvPicPr>
              <p:blipFill>
                <a:blip r:embed="rId42"/>
                <a:stretch>
                  <a:fillRect/>
                </a:stretch>
              </p:blipFill>
              <p:spPr>
                <a:xfrm>
                  <a:off x="2823265" y="2830114"/>
                  <a:ext cx="1458720" cy="9460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2" name="Ink 41">
                  <a:extLst>
                    <a:ext uri="{FF2B5EF4-FFF2-40B4-BE49-F238E27FC236}">
                      <a16:creationId xmlns:a16="http://schemas.microsoft.com/office/drawing/2014/main" id="{BAD5A29B-A696-44B2-8748-C9231FB8FA4F}"/>
                    </a:ext>
                  </a:extLst>
                </p14:cNvPr>
                <p14:cNvContentPartPr/>
                <p14:nvPr/>
              </p14:nvContentPartPr>
              <p14:xfrm>
                <a:off x="4685905" y="2376514"/>
                <a:ext cx="249120" cy="317160"/>
              </p14:xfrm>
            </p:contentPart>
          </mc:Choice>
          <mc:Fallback>
            <p:pic>
              <p:nvPicPr>
                <p:cNvPr id="42" name="Ink 41">
                  <a:extLst>
                    <a:ext uri="{FF2B5EF4-FFF2-40B4-BE49-F238E27FC236}">
                      <a16:creationId xmlns:a16="http://schemas.microsoft.com/office/drawing/2014/main" id="{BAD5A29B-A696-44B2-8748-C9231FB8FA4F}"/>
                    </a:ext>
                  </a:extLst>
                </p:cNvPr>
                <p:cNvPicPr/>
                <p:nvPr/>
              </p:nvPicPr>
              <p:blipFill>
                <a:blip r:embed="rId44"/>
                <a:stretch>
                  <a:fillRect/>
                </a:stretch>
              </p:blipFill>
              <p:spPr>
                <a:xfrm>
                  <a:off x="4676905" y="2367524"/>
                  <a:ext cx="266760" cy="3347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3" name="Ink 42">
                  <a:extLst>
                    <a:ext uri="{FF2B5EF4-FFF2-40B4-BE49-F238E27FC236}">
                      <a16:creationId xmlns:a16="http://schemas.microsoft.com/office/drawing/2014/main" id="{9B9E0331-8340-4580-80B0-380CF5D205BA}"/>
                    </a:ext>
                  </a:extLst>
                </p14:cNvPr>
                <p14:cNvContentPartPr/>
                <p14:nvPr/>
              </p14:nvContentPartPr>
              <p14:xfrm>
                <a:off x="5012425" y="2395594"/>
                <a:ext cx="550800" cy="320040"/>
              </p14:xfrm>
            </p:contentPart>
          </mc:Choice>
          <mc:Fallback>
            <p:pic>
              <p:nvPicPr>
                <p:cNvPr id="43" name="Ink 42">
                  <a:extLst>
                    <a:ext uri="{FF2B5EF4-FFF2-40B4-BE49-F238E27FC236}">
                      <a16:creationId xmlns:a16="http://schemas.microsoft.com/office/drawing/2014/main" id="{9B9E0331-8340-4580-80B0-380CF5D205BA}"/>
                    </a:ext>
                  </a:extLst>
                </p:cNvPr>
                <p:cNvPicPr/>
                <p:nvPr/>
              </p:nvPicPr>
              <p:blipFill>
                <a:blip r:embed="rId46"/>
                <a:stretch>
                  <a:fillRect/>
                </a:stretch>
              </p:blipFill>
              <p:spPr>
                <a:xfrm>
                  <a:off x="5003425" y="2386594"/>
                  <a:ext cx="56844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4" name="Ink 43">
                  <a:extLst>
                    <a:ext uri="{FF2B5EF4-FFF2-40B4-BE49-F238E27FC236}">
                      <a16:creationId xmlns:a16="http://schemas.microsoft.com/office/drawing/2014/main" id="{28170474-0D01-43A6-8787-78EF8C388153}"/>
                    </a:ext>
                  </a:extLst>
                </p14:cNvPr>
                <p14:cNvContentPartPr/>
                <p14:nvPr/>
              </p14:nvContentPartPr>
              <p14:xfrm>
                <a:off x="5934745" y="2357074"/>
                <a:ext cx="506520" cy="264240"/>
              </p14:xfrm>
            </p:contentPart>
          </mc:Choice>
          <mc:Fallback>
            <p:pic>
              <p:nvPicPr>
                <p:cNvPr id="44" name="Ink 43">
                  <a:extLst>
                    <a:ext uri="{FF2B5EF4-FFF2-40B4-BE49-F238E27FC236}">
                      <a16:creationId xmlns:a16="http://schemas.microsoft.com/office/drawing/2014/main" id="{28170474-0D01-43A6-8787-78EF8C388153}"/>
                    </a:ext>
                  </a:extLst>
                </p:cNvPr>
                <p:cNvPicPr/>
                <p:nvPr/>
              </p:nvPicPr>
              <p:blipFill>
                <a:blip r:embed="rId48"/>
                <a:stretch>
                  <a:fillRect/>
                </a:stretch>
              </p:blipFill>
              <p:spPr>
                <a:xfrm>
                  <a:off x="5925745" y="2348074"/>
                  <a:ext cx="52416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5" name="Ink 44">
                  <a:extLst>
                    <a:ext uri="{FF2B5EF4-FFF2-40B4-BE49-F238E27FC236}">
                      <a16:creationId xmlns:a16="http://schemas.microsoft.com/office/drawing/2014/main" id="{B11F8D80-DF98-4AA3-82AB-218A9D0C5624}"/>
                    </a:ext>
                  </a:extLst>
                </p14:cNvPr>
                <p14:cNvContentPartPr/>
                <p14:nvPr/>
              </p14:nvContentPartPr>
              <p14:xfrm>
                <a:off x="6421465" y="2365354"/>
                <a:ext cx="285480" cy="238320"/>
              </p14:xfrm>
            </p:contentPart>
          </mc:Choice>
          <mc:Fallback>
            <p:pic>
              <p:nvPicPr>
                <p:cNvPr id="45" name="Ink 44">
                  <a:extLst>
                    <a:ext uri="{FF2B5EF4-FFF2-40B4-BE49-F238E27FC236}">
                      <a16:creationId xmlns:a16="http://schemas.microsoft.com/office/drawing/2014/main" id="{B11F8D80-DF98-4AA3-82AB-218A9D0C5624}"/>
                    </a:ext>
                  </a:extLst>
                </p:cNvPr>
                <p:cNvPicPr/>
                <p:nvPr/>
              </p:nvPicPr>
              <p:blipFill>
                <a:blip r:embed="rId50"/>
                <a:stretch>
                  <a:fillRect/>
                </a:stretch>
              </p:blipFill>
              <p:spPr>
                <a:xfrm>
                  <a:off x="6412465" y="2356354"/>
                  <a:ext cx="3031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6" name="Ink 45">
                  <a:extLst>
                    <a:ext uri="{FF2B5EF4-FFF2-40B4-BE49-F238E27FC236}">
                      <a16:creationId xmlns:a16="http://schemas.microsoft.com/office/drawing/2014/main" id="{08F5C5E7-BD63-444E-8708-1CE2EC096523}"/>
                    </a:ext>
                  </a:extLst>
                </p14:cNvPr>
                <p14:cNvContentPartPr/>
                <p14:nvPr/>
              </p14:nvContentPartPr>
              <p14:xfrm>
                <a:off x="6747985" y="2320354"/>
                <a:ext cx="265680" cy="267120"/>
              </p14:xfrm>
            </p:contentPart>
          </mc:Choice>
          <mc:Fallback>
            <p:pic>
              <p:nvPicPr>
                <p:cNvPr id="46" name="Ink 45">
                  <a:extLst>
                    <a:ext uri="{FF2B5EF4-FFF2-40B4-BE49-F238E27FC236}">
                      <a16:creationId xmlns:a16="http://schemas.microsoft.com/office/drawing/2014/main" id="{08F5C5E7-BD63-444E-8708-1CE2EC096523}"/>
                    </a:ext>
                  </a:extLst>
                </p:cNvPr>
                <p:cNvPicPr/>
                <p:nvPr/>
              </p:nvPicPr>
              <p:blipFill>
                <a:blip r:embed="rId52"/>
                <a:stretch>
                  <a:fillRect/>
                </a:stretch>
              </p:blipFill>
              <p:spPr>
                <a:xfrm>
                  <a:off x="6738985" y="2311342"/>
                  <a:ext cx="283320" cy="284784"/>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7" name="Ink 46">
                  <a:extLst>
                    <a:ext uri="{FF2B5EF4-FFF2-40B4-BE49-F238E27FC236}">
                      <a16:creationId xmlns:a16="http://schemas.microsoft.com/office/drawing/2014/main" id="{B58A0597-28FF-4B57-B0A4-0AB3A6238608}"/>
                    </a:ext>
                  </a:extLst>
                </p14:cNvPr>
                <p14:cNvContentPartPr/>
                <p14:nvPr/>
              </p14:nvContentPartPr>
              <p14:xfrm>
                <a:off x="6813505" y="2317834"/>
                <a:ext cx="495720" cy="454320"/>
              </p14:xfrm>
            </p:contentPart>
          </mc:Choice>
          <mc:Fallback>
            <p:pic>
              <p:nvPicPr>
                <p:cNvPr id="47" name="Ink 46">
                  <a:extLst>
                    <a:ext uri="{FF2B5EF4-FFF2-40B4-BE49-F238E27FC236}">
                      <a16:creationId xmlns:a16="http://schemas.microsoft.com/office/drawing/2014/main" id="{B58A0597-28FF-4B57-B0A4-0AB3A6238608}"/>
                    </a:ext>
                  </a:extLst>
                </p:cNvPr>
                <p:cNvPicPr/>
                <p:nvPr/>
              </p:nvPicPr>
              <p:blipFill>
                <a:blip r:embed="rId54"/>
                <a:stretch>
                  <a:fillRect/>
                </a:stretch>
              </p:blipFill>
              <p:spPr>
                <a:xfrm>
                  <a:off x="6804512" y="2308834"/>
                  <a:ext cx="513347" cy="4719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8" name="Ink 47">
                  <a:extLst>
                    <a:ext uri="{FF2B5EF4-FFF2-40B4-BE49-F238E27FC236}">
                      <a16:creationId xmlns:a16="http://schemas.microsoft.com/office/drawing/2014/main" id="{29C41F01-3D67-499C-9111-161B07DFD662}"/>
                    </a:ext>
                  </a:extLst>
                </p14:cNvPr>
                <p14:cNvContentPartPr/>
                <p14:nvPr/>
              </p14:nvContentPartPr>
              <p14:xfrm>
                <a:off x="4704265" y="2866474"/>
                <a:ext cx="221400" cy="324000"/>
              </p14:xfrm>
            </p:contentPart>
          </mc:Choice>
          <mc:Fallback>
            <p:pic>
              <p:nvPicPr>
                <p:cNvPr id="48" name="Ink 47">
                  <a:extLst>
                    <a:ext uri="{FF2B5EF4-FFF2-40B4-BE49-F238E27FC236}">
                      <a16:creationId xmlns:a16="http://schemas.microsoft.com/office/drawing/2014/main" id="{29C41F01-3D67-499C-9111-161B07DFD662}"/>
                    </a:ext>
                  </a:extLst>
                </p:cNvPr>
                <p:cNvPicPr/>
                <p:nvPr/>
              </p:nvPicPr>
              <p:blipFill>
                <a:blip r:embed="rId56"/>
                <a:stretch>
                  <a:fillRect/>
                </a:stretch>
              </p:blipFill>
              <p:spPr>
                <a:xfrm>
                  <a:off x="4695265" y="2857464"/>
                  <a:ext cx="239040" cy="3416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9" name="Ink 48">
                  <a:extLst>
                    <a:ext uri="{FF2B5EF4-FFF2-40B4-BE49-F238E27FC236}">
                      <a16:creationId xmlns:a16="http://schemas.microsoft.com/office/drawing/2014/main" id="{E30BF13C-88BB-478F-83B2-41D4BDD9DAA7}"/>
                    </a:ext>
                  </a:extLst>
                </p14:cNvPr>
                <p14:cNvContentPartPr/>
                <p14:nvPr/>
              </p14:nvContentPartPr>
              <p14:xfrm>
                <a:off x="4941505" y="2929834"/>
                <a:ext cx="185040" cy="378360"/>
              </p14:xfrm>
            </p:contentPart>
          </mc:Choice>
          <mc:Fallback>
            <p:pic>
              <p:nvPicPr>
                <p:cNvPr id="49" name="Ink 48">
                  <a:extLst>
                    <a:ext uri="{FF2B5EF4-FFF2-40B4-BE49-F238E27FC236}">
                      <a16:creationId xmlns:a16="http://schemas.microsoft.com/office/drawing/2014/main" id="{E30BF13C-88BB-478F-83B2-41D4BDD9DAA7}"/>
                    </a:ext>
                  </a:extLst>
                </p:cNvPr>
                <p:cNvPicPr/>
                <p:nvPr/>
              </p:nvPicPr>
              <p:blipFill>
                <a:blip r:embed="rId58"/>
                <a:stretch>
                  <a:fillRect/>
                </a:stretch>
              </p:blipFill>
              <p:spPr>
                <a:xfrm>
                  <a:off x="4932505" y="2920834"/>
                  <a:ext cx="20268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50" name="Ink 49">
                  <a:extLst>
                    <a:ext uri="{FF2B5EF4-FFF2-40B4-BE49-F238E27FC236}">
                      <a16:creationId xmlns:a16="http://schemas.microsoft.com/office/drawing/2014/main" id="{340A17C3-F01F-4732-B9DE-3D963B60235E}"/>
                    </a:ext>
                  </a:extLst>
                </p14:cNvPr>
                <p14:cNvContentPartPr/>
                <p14:nvPr/>
              </p14:nvContentPartPr>
              <p14:xfrm>
                <a:off x="5217265" y="2933434"/>
                <a:ext cx="198360" cy="230400"/>
              </p14:xfrm>
            </p:contentPart>
          </mc:Choice>
          <mc:Fallback>
            <p:pic>
              <p:nvPicPr>
                <p:cNvPr id="50" name="Ink 49">
                  <a:extLst>
                    <a:ext uri="{FF2B5EF4-FFF2-40B4-BE49-F238E27FC236}">
                      <a16:creationId xmlns:a16="http://schemas.microsoft.com/office/drawing/2014/main" id="{340A17C3-F01F-4732-B9DE-3D963B60235E}"/>
                    </a:ext>
                  </a:extLst>
                </p:cNvPr>
                <p:cNvPicPr/>
                <p:nvPr/>
              </p:nvPicPr>
              <p:blipFill>
                <a:blip r:embed="rId60"/>
                <a:stretch>
                  <a:fillRect/>
                </a:stretch>
              </p:blipFill>
              <p:spPr>
                <a:xfrm>
                  <a:off x="5208265" y="2924434"/>
                  <a:ext cx="21600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51" name="Ink 50">
                  <a:extLst>
                    <a:ext uri="{FF2B5EF4-FFF2-40B4-BE49-F238E27FC236}">
                      <a16:creationId xmlns:a16="http://schemas.microsoft.com/office/drawing/2014/main" id="{8FF42F84-73C2-4F4D-A46A-1DC05F800CDB}"/>
                    </a:ext>
                  </a:extLst>
                </p14:cNvPr>
                <p14:cNvContentPartPr/>
                <p14:nvPr/>
              </p14:nvContentPartPr>
              <p14:xfrm>
                <a:off x="5433265" y="2929114"/>
                <a:ext cx="231120" cy="235080"/>
              </p14:xfrm>
            </p:contentPart>
          </mc:Choice>
          <mc:Fallback>
            <p:pic>
              <p:nvPicPr>
                <p:cNvPr id="51" name="Ink 50">
                  <a:extLst>
                    <a:ext uri="{FF2B5EF4-FFF2-40B4-BE49-F238E27FC236}">
                      <a16:creationId xmlns:a16="http://schemas.microsoft.com/office/drawing/2014/main" id="{8FF42F84-73C2-4F4D-A46A-1DC05F800CDB}"/>
                    </a:ext>
                  </a:extLst>
                </p:cNvPr>
                <p:cNvPicPr/>
                <p:nvPr/>
              </p:nvPicPr>
              <p:blipFill>
                <a:blip r:embed="rId62"/>
                <a:stretch>
                  <a:fillRect/>
                </a:stretch>
              </p:blipFill>
              <p:spPr>
                <a:xfrm>
                  <a:off x="5424265" y="2920114"/>
                  <a:ext cx="24876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52" name="Ink 51">
                  <a:extLst>
                    <a:ext uri="{FF2B5EF4-FFF2-40B4-BE49-F238E27FC236}">
                      <a16:creationId xmlns:a16="http://schemas.microsoft.com/office/drawing/2014/main" id="{00097270-A89E-45B4-A44B-BA02302E3E48}"/>
                    </a:ext>
                  </a:extLst>
                </p14:cNvPr>
                <p14:cNvContentPartPr/>
                <p14:nvPr/>
              </p14:nvContentPartPr>
              <p14:xfrm>
                <a:off x="5693905" y="2800594"/>
                <a:ext cx="303840" cy="361080"/>
              </p14:xfrm>
            </p:contentPart>
          </mc:Choice>
          <mc:Fallback>
            <p:pic>
              <p:nvPicPr>
                <p:cNvPr id="52" name="Ink 51">
                  <a:extLst>
                    <a:ext uri="{FF2B5EF4-FFF2-40B4-BE49-F238E27FC236}">
                      <a16:creationId xmlns:a16="http://schemas.microsoft.com/office/drawing/2014/main" id="{00097270-A89E-45B4-A44B-BA02302E3E48}"/>
                    </a:ext>
                  </a:extLst>
                </p:cNvPr>
                <p:cNvPicPr/>
                <p:nvPr/>
              </p:nvPicPr>
              <p:blipFill>
                <a:blip r:embed="rId64"/>
                <a:stretch>
                  <a:fillRect/>
                </a:stretch>
              </p:blipFill>
              <p:spPr>
                <a:xfrm>
                  <a:off x="5684905" y="2791594"/>
                  <a:ext cx="32148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3" name="Ink 52">
                  <a:extLst>
                    <a:ext uri="{FF2B5EF4-FFF2-40B4-BE49-F238E27FC236}">
                      <a16:creationId xmlns:a16="http://schemas.microsoft.com/office/drawing/2014/main" id="{BCD2BB85-1D84-4AEF-B8C6-8A3ADB7D9D8A}"/>
                    </a:ext>
                  </a:extLst>
                </p14:cNvPr>
                <p14:cNvContentPartPr/>
                <p14:nvPr/>
              </p14:nvContentPartPr>
              <p14:xfrm>
                <a:off x="6285745" y="2919034"/>
                <a:ext cx="262440" cy="221760"/>
              </p14:xfrm>
            </p:contentPart>
          </mc:Choice>
          <mc:Fallback>
            <p:pic>
              <p:nvPicPr>
                <p:cNvPr id="53" name="Ink 52">
                  <a:extLst>
                    <a:ext uri="{FF2B5EF4-FFF2-40B4-BE49-F238E27FC236}">
                      <a16:creationId xmlns:a16="http://schemas.microsoft.com/office/drawing/2014/main" id="{BCD2BB85-1D84-4AEF-B8C6-8A3ADB7D9D8A}"/>
                    </a:ext>
                  </a:extLst>
                </p:cNvPr>
                <p:cNvPicPr/>
                <p:nvPr/>
              </p:nvPicPr>
              <p:blipFill>
                <a:blip r:embed="rId66"/>
                <a:stretch>
                  <a:fillRect/>
                </a:stretch>
              </p:blipFill>
              <p:spPr>
                <a:xfrm>
                  <a:off x="6276745" y="2910034"/>
                  <a:ext cx="28008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4" name="Ink 53">
                  <a:extLst>
                    <a:ext uri="{FF2B5EF4-FFF2-40B4-BE49-F238E27FC236}">
                      <a16:creationId xmlns:a16="http://schemas.microsoft.com/office/drawing/2014/main" id="{4DE6B807-1DA6-4E2C-A5EF-FAFCDBB42103}"/>
                    </a:ext>
                  </a:extLst>
                </p14:cNvPr>
                <p14:cNvContentPartPr/>
                <p14:nvPr/>
              </p14:nvContentPartPr>
              <p14:xfrm>
                <a:off x="6589945" y="2805634"/>
                <a:ext cx="207360" cy="440280"/>
              </p14:xfrm>
            </p:contentPart>
          </mc:Choice>
          <mc:Fallback>
            <p:pic>
              <p:nvPicPr>
                <p:cNvPr id="54" name="Ink 53">
                  <a:extLst>
                    <a:ext uri="{FF2B5EF4-FFF2-40B4-BE49-F238E27FC236}">
                      <a16:creationId xmlns:a16="http://schemas.microsoft.com/office/drawing/2014/main" id="{4DE6B807-1DA6-4E2C-A5EF-FAFCDBB42103}"/>
                    </a:ext>
                  </a:extLst>
                </p:cNvPr>
                <p:cNvPicPr/>
                <p:nvPr/>
              </p:nvPicPr>
              <p:blipFill>
                <a:blip r:embed="rId68"/>
                <a:stretch>
                  <a:fillRect/>
                </a:stretch>
              </p:blipFill>
              <p:spPr>
                <a:xfrm>
                  <a:off x="6580945" y="2796634"/>
                  <a:ext cx="225000" cy="4579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56" name="Ink 55">
                  <a:extLst>
                    <a:ext uri="{FF2B5EF4-FFF2-40B4-BE49-F238E27FC236}">
                      <a16:creationId xmlns:a16="http://schemas.microsoft.com/office/drawing/2014/main" id="{96D5E66E-E732-478D-8AA8-E2DA831B8774}"/>
                    </a:ext>
                  </a:extLst>
                </p14:cNvPr>
                <p14:cNvContentPartPr/>
                <p14:nvPr/>
              </p14:nvContentPartPr>
              <p14:xfrm>
                <a:off x="5023225" y="3331234"/>
                <a:ext cx="18360" cy="392040"/>
              </p14:xfrm>
            </p:contentPart>
          </mc:Choice>
          <mc:Fallback>
            <p:pic>
              <p:nvPicPr>
                <p:cNvPr id="56" name="Ink 55">
                  <a:extLst>
                    <a:ext uri="{FF2B5EF4-FFF2-40B4-BE49-F238E27FC236}">
                      <a16:creationId xmlns:a16="http://schemas.microsoft.com/office/drawing/2014/main" id="{96D5E66E-E732-478D-8AA8-E2DA831B8774}"/>
                    </a:ext>
                  </a:extLst>
                </p:cNvPr>
                <p:cNvPicPr/>
                <p:nvPr/>
              </p:nvPicPr>
              <p:blipFill>
                <a:blip r:embed="rId70"/>
                <a:stretch>
                  <a:fillRect/>
                </a:stretch>
              </p:blipFill>
              <p:spPr>
                <a:xfrm>
                  <a:off x="5014225" y="3322234"/>
                  <a:ext cx="36000"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7" name="Ink 56">
                  <a:extLst>
                    <a:ext uri="{FF2B5EF4-FFF2-40B4-BE49-F238E27FC236}">
                      <a16:creationId xmlns:a16="http://schemas.microsoft.com/office/drawing/2014/main" id="{C7C9F151-3081-422B-A859-EE8C9F3220FD}"/>
                    </a:ext>
                  </a:extLst>
                </p14:cNvPr>
                <p14:cNvContentPartPr/>
                <p14:nvPr/>
              </p14:nvContentPartPr>
              <p14:xfrm>
                <a:off x="4879225" y="3408994"/>
                <a:ext cx="508320" cy="259200"/>
              </p14:xfrm>
            </p:contentPart>
          </mc:Choice>
          <mc:Fallback>
            <p:pic>
              <p:nvPicPr>
                <p:cNvPr id="57" name="Ink 56">
                  <a:extLst>
                    <a:ext uri="{FF2B5EF4-FFF2-40B4-BE49-F238E27FC236}">
                      <a16:creationId xmlns:a16="http://schemas.microsoft.com/office/drawing/2014/main" id="{C7C9F151-3081-422B-A859-EE8C9F3220FD}"/>
                    </a:ext>
                  </a:extLst>
                </p:cNvPr>
                <p:cNvPicPr/>
                <p:nvPr/>
              </p:nvPicPr>
              <p:blipFill>
                <a:blip r:embed="rId72"/>
                <a:stretch>
                  <a:fillRect/>
                </a:stretch>
              </p:blipFill>
              <p:spPr>
                <a:xfrm>
                  <a:off x="4870231" y="3399994"/>
                  <a:ext cx="525948"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8" name="Ink 57">
                  <a:extLst>
                    <a:ext uri="{FF2B5EF4-FFF2-40B4-BE49-F238E27FC236}">
                      <a16:creationId xmlns:a16="http://schemas.microsoft.com/office/drawing/2014/main" id="{0A7E28B1-2B6E-401A-A938-E7FAF2F44A12}"/>
                    </a:ext>
                  </a:extLst>
                </p14:cNvPr>
                <p14:cNvContentPartPr/>
                <p14:nvPr/>
              </p14:nvContentPartPr>
              <p14:xfrm>
                <a:off x="5434705" y="3389194"/>
                <a:ext cx="275760" cy="271080"/>
              </p14:xfrm>
            </p:contentPart>
          </mc:Choice>
          <mc:Fallback>
            <p:pic>
              <p:nvPicPr>
                <p:cNvPr id="58" name="Ink 57">
                  <a:extLst>
                    <a:ext uri="{FF2B5EF4-FFF2-40B4-BE49-F238E27FC236}">
                      <a16:creationId xmlns:a16="http://schemas.microsoft.com/office/drawing/2014/main" id="{0A7E28B1-2B6E-401A-A938-E7FAF2F44A12}"/>
                    </a:ext>
                  </a:extLst>
                </p:cNvPr>
                <p:cNvPicPr/>
                <p:nvPr/>
              </p:nvPicPr>
              <p:blipFill>
                <a:blip r:embed="rId74"/>
                <a:stretch>
                  <a:fillRect/>
                </a:stretch>
              </p:blipFill>
              <p:spPr>
                <a:xfrm>
                  <a:off x="5425705" y="3380194"/>
                  <a:ext cx="29340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9" name="Ink 58">
                  <a:extLst>
                    <a:ext uri="{FF2B5EF4-FFF2-40B4-BE49-F238E27FC236}">
                      <a16:creationId xmlns:a16="http://schemas.microsoft.com/office/drawing/2014/main" id="{15B680DA-0266-4542-A1CE-CBBCE3728D8F}"/>
                    </a:ext>
                  </a:extLst>
                </p14:cNvPr>
                <p14:cNvContentPartPr/>
                <p14:nvPr/>
              </p14:nvContentPartPr>
              <p14:xfrm>
                <a:off x="5742865" y="3267154"/>
                <a:ext cx="295200" cy="392040"/>
              </p14:xfrm>
            </p:contentPart>
          </mc:Choice>
          <mc:Fallback>
            <p:pic>
              <p:nvPicPr>
                <p:cNvPr id="59" name="Ink 58">
                  <a:extLst>
                    <a:ext uri="{FF2B5EF4-FFF2-40B4-BE49-F238E27FC236}">
                      <a16:creationId xmlns:a16="http://schemas.microsoft.com/office/drawing/2014/main" id="{15B680DA-0266-4542-A1CE-CBBCE3728D8F}"/>
                    </a:ext>
                  </a:extLst>
                </p:cNvPr>
                <p:cNvPicPr/>
                <p:nvPr/>
              </p:nvPicPr>
              <p:blipFill>
                <a:blip r:embed="rId76"/>
                <a:stretch>
                  <a:fillRect/>
                </a:stretch>
              </p:blipFill>
              <p:spPr>
                <a:xfrm>
                  <a:off x="5733876" y="3258154"/>
                  <a:ext cx="312819"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60" name="Ink 59">
                  <a:extLst>
                    <a:ext uri="{FF2B5EF4-FFF2-40B4-BE49-F238E27FC236}">
                      <a16:creationId xmlns:a16="http://schemas.microsoft.com/office/drawing/2014/main" id="{7CDDD085-8A12-4294-84FE-8BAF86190AA4}"/>
                    </a:ext>
                  </a:extLst>
                </p14:cNvPr>
                <p14:cNvContentPartPr/>
                <p14:nvPr/>
              </p14:nvContentPartPr>
              <p14:xfrm>
                <a:off x="4321225" y="2083834"/>
                <a:ext cx="97920" cy="1694520"/>
              </p14:xfrm>
            </p:contentPart>
          </mc:Choice>
          <mc:Fallback>
            <p:pic>
              <p:nvPicPr>
                <p:cNvPr id="60" name="Ink 59">
                  <a:extLst>
                    <a:ext uri="{FF2B5EF4-FFF2-40B4-BE49-F238E27FC236}">
                      <a16:creationId xmlns:a16="http://schemas.microsoft.com/office/drawing/2014/main" id="{7CDDD085-8A12-4294-84FE-8BAF86190AA4}"/>
                    </a:ext>
                  </a:extLst>
                </p:cNvPr>
                <p:cNvPicPr/>
                <p:nvPr/>
              </p:nvPicPr>
              <p:blipFill>
                <a:blip r:embed="rId78"/>
                <a:stretch>
                  <a:fillRect/>
                </a:stretch>
              </p:blipFill>
              <p:spPr>
                <a:xfrm>
                  <a:off x="4312258" y="2074834"/>
                  <a:ext cx="115495" cy="17121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61" name="Ink 60">
                  <a:extLst>
                    <a:ext uri="{FF2B5EF4-FFF2-40B4-BE49-F238E27FC236}">
                      <a16:creationId xmlns:a16="http://schemas.microsoft.com/office/drawing/2014/main" id="{5B834B50-C833-4D36-B24E-C016197DB14B}"/>
                    </a:ext>
                  </a:extLst>
                </p14:cNvPr>
                <p14:cNvContentPartPr/>
                <p14:nvPr/>
              </p14:nvContentPartPr>
              <p14:xfrm>
                <a:off x="4351825" y="2010034"/>
                <a:ext cx="3201120" cy="1932120"/>
              </p14:xfrm>
            </p:contentPart>
          </mc:Choice>
          <mc:Fallback>
            <p:pic>
              <p:nvPicPr>
                <p:cNvPr id="61" name="Ink 60">
                  <a:extLst>
                    <a:ext uri="{FF2B5EF4-FFF2-40B4-BE49-F238E27FC236}">
                      <a16:creationId xmlns:a16="http://schemas.microsoft.com/office/drawing/2014/main" id="{5B834B50-C833-4D36-B24E-C016197DB14B}"/>
                    </a:ext>
                  </a:extLst>
                </p:cNvPr>
                <p:cNvPicPr/>
                <p:nvPr/>
              </p:nvPicPr>
              <p:blipFill>
                <a:blip r:embed="rId80"/>
                <a:stretch>
                  <a:fillRect/>
                </a:stretch>
              </p:blipFill>
              <p:spPr>
                <a:xfrm>
                  <a:off x="4342825" y="2001034"/>
                  <a:ext cx="3218760" cy="19497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63" name="Ink 62">
                  <a:extLst>
                    <a:ext uri="{FF2B5EF4-FFF2-40B4-BE49-F238E27FC236}">
                      <a16:creationId xmlns:a16="http://schemas.microsoft.com/office/drawing/2014/main" id="{BDB1FE4B-CBD0-4895-9E8E-4A08C08FED69}"/>
                    </a:ext>
                  </a:extLst>
                </p14:cNvPr>
                <p14:cNvContentPartPr/>
                <p14:nvPr/>
              </p14:nvContentPartPr>
              <p14:xfrm>
                <a:off x="4365865" y="4585474"/>
                <a:ext cx="48960" cy="1298160"/>
              </p14:xfrm>
            </p:contentPart>
          </mc:Choice>
          <mc:Fallback>
            <p:pic>
              <p:nvPicPr>
                <p:cNvPr id="63" name="Ink 62">
                  <a:extLst>
                    <a:ext uri="{FF2B5EF4-FFF2-40B4-BE49-F238E27FC236}">
                      <a16:creationId xmlns:a16="http://schemas.microsoft.com/office/drawing/2014/main" id="{BDB1FE4B-CBD0-4895-9E8E-4A08C08FED69}"/>
                    </a:ext>
                  </a:extLst>
                </p:cNvPr>
                <p:cNvPicPr/>
                <p:nvPr/>
              </p:nvPicPr>
              <p:blipFill>
                <a:blip r:embed="rId82"/>
                <a:stretch>
                  <a:fillRect/>
                </a:stretch>
              </p:blipFill>
              <p:spPr>
                <a:xfrm>
                  <a:off x="4356865" y="4576474"/>
                  <a:ext cx="66600" cy="13158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64" name="Ink 63">
                  <a:extLst>
                    <a:ext uri="{FF2B5EF4-FFF2-40B4-BE49-F238E27FC236}">
                      <a16:creationId xmlns:a16="http://schemas.microsoft.com/office/drawing/2014/main" id="{C41BC330-AA3F-4E6A-B4DA-09A0E7F154DE}"/>
                    </a:ext>
                  </a:extLst>
                </p14:cNvPr>
                <p14:cNvContentPartPr/>
                <p14:nvPr/>
              </p14:nvContentPartPr>
              <p14:xfrm>
                <a:off x="4361905" y="4420954"/>
                <a:ext cx="3360960" cy="1966680"/>
              </p14:xfrm>
            </p:contentPart>
          </mc:Choice>
          <mc:Fallback>
            <p:pic>
              <p:nvPicPr>
                <p:cNvPr id="64" name="Ink 63">
                  <a:extLst>
                    <a:ext uri="{FF2B5EF4-FFF2-40B4-BE49-F238E27FC236}">
                      <a16:creationId xmlns:a16="http://schemas.microsoft.com/office/drawing/2014/main" id="{C41BC330-AA3F-4E6A-B4DA-09A0E7F154DE}"/>
                    </a:ext>
                  </a:extLst>
                </p:cNvPr>
                <p:cNvPicPr/>
                <p:nvPr/>
              </p:nvPicPr>
              <p:blipFill>
                <a:blip r:embed="rId84"/>
                <a:stretch>
                  <a:fillRect/>
                </a:stretch>
              </p:blipFill>
              <p:spPr>
                <a:xfrm>
                  <a:off x="4352906" y="4411954"/>
                  <a:ext cx="3378598" cy="19843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66" name="Ink 65">
                  <a:extLst>
                    <a:ext uri="{FF2B5EF4-FFF2-40B4-BE49-F238E27FC236}">
                      <a16:creationId xmlns:a16="http://schemas.microsoft.com/office/drawing/2014/main" id="{EE76154F-06B8-4847-BB54-0214280BE429}"/>
                    </a:ext>
                  </a:extLst>
                </p14:cNvPr>
                <p14:cNvContentPartPr/>
                <p14:nvPr/>
              </p14:nvContentPartPr>
              <p14:xfrm>
                <a:off x="4564225" y="4586554"/>
                <a:ext cx="215280" cy="366120"/>
              </p14:xfrm>
            </p:contentPart>
          </mc:Choice>
          <mc:Fallback>
            <p:pic>
              <p:nvPicPr>
                <p:cNvPr id="66" name="Ink 65">
                  <a:extLst>
                    <a:ext uri="{FF2B5EF4-FFF2-40B4-BE49-F238E27FC236}">
                      <a16:creationId xmlns:a16="http://schemas.microsoft.com/office/drawing/2014/main" id="{EE76154F-06B8-4847-BB54-0214280BE429}"/>
                    </a:ext>
                  </a:extLst>
                </p:cNvPr>
                <p:cNvPicPr/>
                <p:nvPr/>
              </p:nvPicPr>
              <p:blipFill>
                <a:blip r:embed="rId86"/>
                <a:stretch>
                  <a:fillRect/>
                </a:stretch>
              </p:blipFill>
              <p:spPr>
                <a:xfrm>
                  <a:off x="4555210" y="4577554"/>
                  <a:ext cx="23295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67" name="Ink 66">
                  <a:extLst>
                    <a:ext uri="{FF2B5EF4-FFF2-40B4-BE49-F238E27FC236}">
                      <a16:creationId xmlns:a16="http://schemas.microsoft.com/office/drawing/2014/main" id="{D97C575F-4725-4F22-BEC3-E8F8C4F6112B}"/>
                    </a:ext>
                  </a:extLst>
                </p14:cNvPr>
                <p14:cNvContentPartPr/>
                <p14:nvPr/>
              </p14:nvContentPartPr>
              <p14:xfrm>
                <a:off x="4567825" y="4764754"/>
                <a:ext cx="186840" cy="37800"/>
              </p14:xfrm>
            </p:contentPart>
          </mc:Choice>
          <mc:Fallback>
            <p:pic>
              <p:nvPicPr>
                <p:cNvPr id="67" name="Ink 66">
                  <a:extLst>
                    <a:ext uri="{FF2B5EF4-FFF2-40B4-BE49-F238E27FC236}">
                      <a16:creationId xmlns:a16="http://schemas.microsoft.com/office/drawing/2014/main" id="{D97C575F-4725-4F22-BEC3-E8F8C4F6112B}"/>
                    </a:ext>
                  </a:extLst>
                </p:cNvPr>
                <p:cNvPicPr/>
                <p:nvPr/>
              </p:nvPicPr>
              <p:blipFill>
                <a:blip r:embed="rId88"/>
                <a:stretch>
                  <a:fillRect/>
                </a:stretch>
              </p:blipFill>
              <p:spPr>
                <a:xfrm>
                  <a:off x="4558825" y="4755754"/>
                  <a:ext cx="20448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8" name="Ink 67">
                  <a:extLst>
                    <a:ext uri="{FF2B5EF4-FFF2-40B4-BE49-F238E27FC236}">
                      <a16:creationId xmlns:a16="http://schemas.microsoft.com/office/drawing/2014/main" id="{2468EE5E-5049-4A59-B7C6-40362CC95084}"/>
                    </a:ext>
                  </a:extLst>
                </p14:cNvPr>
                <p14:cNvContentPartPr/>
                <p14:nvPr/>
              </p14:nvContentPartPr>
              <p14:xfrm>
                <a:off x="4828465" y="4655314"/>
                <a:ext cx="43200" cy="241920"/>
              </p14:xfrm>
            </p:contentPart>
          </mc:Choice>
          <mc:Fallback>
            <p:pic>
              <p:nvPicPr>
                <p:cNvPr id="68" name="Ink 67">
                  <a:extLst>
                    <a:ext uri="{FF2B5EF4-FFF2-40B4-BE49-F238E27FC236}">
                      <a16:creationId xmlns:a16="http://schemas.microsoft.com/office/drawing/2014/main" id="{2468EE5E-5049-4A59-B7C6-40362CC95084}"/>
                    </a:ext>
                  </a:extLst>
                </p:cNvPr>
                <p:cNvPicPr/>
                <p:nvPr/>
              </p:nvPicPr>
              <p:blipFill>
                <a:blip r:embed="rId90"/>
                <a:stretch>
                  <a:fillRect/>
                </a:stretch>
              </p:blipFill>
              <p:spPr>
                <a:xfrm>
                  <a:off x="4819465" y="4646314"/>
                  <a:ext cx="608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9" name="Ink 68">
                  <a:extLst>
                    <a:ext uri="{FF2B5EF4-FFF2-40B4-BE49-F238E27FC236}">
                      <a16:creationId xmlns:a16="http://schemas.microsoft.com/office/drawing/2014/main" id="{67105DF2-DEE3-4E24-9316-D5D1CDCDC4AC}"/>
                    </a:ext>
                  </a:extLst>
                </p14:cNvPr>
                <p14:cNvContentPartPr/>
                <p14:nvPr/>
              </p14:nvContentPartPr>
              <p14:xfrm>
                <a:off x="4769425" y="4661074"/>
                <a:ext cx="281880" cy="244080"/>
              </p14:xfrm>
            </p:contentPart>
          </mc:Choice>
          <mc:Fallback>
            <p:pic>
              <p:nvPicPr>
                <p:cNvPr id="69" name="Ink 68">
                  <a:extLst>
                    <a:ext uri="{FF2B5EF4-FFF2-40B4-BE49-F238E27FC236}">
                      <a16:creationId xmlns:a16="http://schemas.microsoft.com/office/drawing/2014/main" id="{67105DF2-DEE3-4E24-9316-D5D1CDCDC4AC}"/>
                    </a:ext>
                  </a:extLst>
                </p:cNvPr>
                <p:cNvPicPr/>
                <p:nvPr/>
              </p:nvPicPr>
              <p:blipFill>
                <a:blip r:embed="rId92"/>
                <a:stretch>
                  <a:fillRect/>
                </a:stretch>
              </p:blipFill>
              <p:spPr>
                <a:xfrm>
                  <a:off x="4760425" y="4652074"/>
                  <a:ext cx="29952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70" name="Ink 69">
                  <a:extLst>
                    <a:ext uri="{FF2B5EF4-FFF2-40B4-BE49-F238E27FC236}">
                      <a16:creationId xmlns:a16="http://schemas.microsoft.com/office/drawing/2014/main" id="{4A400C9D-DC83-4D90-86AF-F7219F22C525}"/>
                    </a:ext>
                  </a:extLst>
                </p14:cNvPr>
                <p14:cNvContentPartPr/>
                <p14:nvPr/>
              </p14:nvContentPartPr>
              <p14:xfrm>
                <a:off x="4941505" y="4692034"/>
                <a:ext cx="701640" cy="217440"/>
              </p14:xfrm>
            </p:contentPart>
          </mc:Choice>
          <mc:Fallback>
            <p:pic>
              <p:nvPicPr>
                <p:cNvPr id="70" name="Ink 69">
                  <a:extLst>
                    <a:ext uri="{FF2B5EF4-FFF2-40B4-BE49-F238E27FC236}">
                      <a16:creationId xmlns:a16="http://schemas.microsoft.com/office/drawing/2014/main" id="{4A400C9D-DC83-4D90-86AF-F7219F22C525}"/>
                    </a:ext>
                  </a:extLst>
                </p:cNvPr>
                <p:cNvPicPr/>
                <p:nvPr/>
              </p:nvPicPr>
              <p:blipFill>
                <a:blip r:embed="rId94"/>
                <a:stretch>
                  <a:fillRect/>
                </a:stretch>
              </p:blipFill>
              <p:spPr>
                <a:xfrm>
                  <a:off x="4932505" y="4683034"/>
                  <a:ext cx="71928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71" name="Ink 70">
                  <a:extLst>
                    <a:ext uri="{FF2B5EF4-FFF2-40B4-BE49-F238E27FC236}">
                      <a16:creationId xmlns:a16="http://schemas.microsoft.com/office/drawing/2014/main" id="{D08919EA-9589-47B2-BA19-69BCCDD87565}"/>
                    </a:ext>
                  </a:extLst>
                </p14:cNvPr>
                <p14:cNvContentPartPr/>
                <p14:nvPr/>
              </p14:nvContentPartPr>
              <p14:xfrm>
                <a:off x="5705065" y="4654954"/>
                <a:ext cx="158400" cy="333000"/>
              </p14:xfrm>
            </p:contentPart>
          </mc:Choice>
          <mc:Fallback>
            <p:pic>
              <p:nvPicPr>
                <p:cNvPr id="71" name="Ink 70">
                  <a:extLst>
                    <a:ext uri="{FF2B5EF4-FFF2-40B4-BE49-F238E27FC236}">
                      <a16:creationId xmlns:a16="http://schemas.microsoft.com/office/drawing/2014/main" id="{D08919EA-9589-47B2-BA19-69BCCDD87565}"/>
                    </a:ext>
                  </a:extLst>
                </p:cNvPr>
                <p:cNvPicPr/>
                <p:nvPr/>
              </p:nvPicPr>
              <p:blipFill>
                <a:blip r:embed="rId96"/>
                <a:stretch>
                  <a:fillRect/>
                </a:stretch>
              </p:blipFill>
              <p:spPr>
                <a:xfrm>
                  <a:off x="5696065" y="4645954"/>
                  <a:ext cx="17604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72" name="Ink 71">
                  <a:extLst>
                    <a:ext uri="{FF2B5EF4-FFF2-40B4-BE49-F238E27FC236}">
                      <a16:creationId xmlns:a16="http://schemas.microsoft.com/office/drawing/2014/main" id="{BF636CE0-1FAA-4505-A974-07C5EBD4FCA8}"/>
                    </a:ext>
                  </a:extLst>
                </p14:cNvPr>
                <p14:cNvContentPartPr/>
                <p14:nvPr/>
              </p14:nvContentPartPr>
              <p14:xfrm>
                <a:off x="6000265" y="4576474"/>
                <a:ext cx="34920" cy="265680"/>
              </p14:xfrm>
            </p:contentPart>
          </mc:Choice>
          <mc:Fallback>
            <p:pic>
              <p:nvPicPr>
                <p:cNvPr id="72" name="Ink 71">
                  <a:extLst>
                    <a:ext uri="{FF2B5EF4-FFF2-40B4-BE49-F238E27FC236}">
                      <a16:creationId xmlns:a16="http://schemas.microsoft.com/office/drawing/2014/main" id="{BF636CE0-1FAA-4505-A974-07C5EBD4FCA8}"/>
                    </a:ext>
                  </a:extLst>
                </p:cNvPr>
                <p:cNvPicPr/>
                <p:nvPr/>
              </p:nvPicPr>
              <p:blipFill>
                <a:blip r:embed="rId98"/>
                <a:stretch>
                  <a:fillRect/>
                </a:stretch>
              </p:blipFill>
              <p:spPr>
                <a:xfrm>
                  <a:off x="5991265" y="4567462"/>
                  <a:ext cx="52560" cy="283344"/>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73" name="Ink 72">
                  <a:extLst>
                    <a:ext uri="{FF2B5EF4-FFF2-40B4-BE49-F238E27FC236}">
                      <a16:creationId xmlns:a16="http://schemas.microsoft.com/office/drawing/2014/main" id="{450B350C-90FD-48D1-9084-D6476956C8C2}"/>
                    </a:ext>
                  </a:extLst>
                </p14:cNvPr>
                <p14:cNvContentPartPr/>
                <p14:nvPr/>
              </p14:nvContentPartPr>
              <p14:xfrm>
                <a:off x="5919625" y="4685554"/>
                <a:ext cx="199080" cy="34560"/>
              </p14:xfrm>
            </p:contentPart>
          </mc:Choice>
          <mc:Fallback>
            <p:pic>
              <p:nvPicPr>
                <p:cNvPr id="73" name="Ink 72">
                  <a:extLst>
                    <a:ext uri="{FF2B5EF4-FFF2-40B4-BE49-F238E27FC236}">
                      <a16:creationId xmlns:a16="http://schemas.microsoft.com/office/drawing/2014/main" id="{450B350C-90FD-48D1-9084-D6476956C8C2}"/>
                    </a:ext>
                  </a:extLst>
                </p:cNvPr>
                <p:cNvPicPr/>
                <p:nvPr/>
              </p:nvPicPr>
              <p:blipFill>
                <a:blip r:embed="rId100"/>
                <a:stretch>
                  <a:fillRect/>
                </a:stretch>
              </p:blipFill>
              <p:spPr>
                <a:xfrm>
                  <a:off x="5910625" y="4676554"/>
                  <a:ext cx="21672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74" name="Ink 73">
                  <a:extLst>
                    <a:ext uri="{FF2B5EF4-FFF2-40B4-BE49-F238E27FC236}">
                      <a16:creationId xmlns:a16="http://schemas.microsoft.com/office/drawing/2014/main" id="{B0871EC2-7E51-456E-8BF9-C74E2055EE5D}"/>
                    </a:ext>
                  </a:extLst>
                </p14:cNvPr>
                <p14:cNvContentPartPr/>
                <p14:nvPr/>
              </p14:nvContentPartPr>
              <p14:xfrm>
                <a:off x="6387985" y="4651354"/>
                <a:ext cx="213840" cy="223560"/>
              </p14:xfrm>
            </p:contentPart>
          </mc:Choice>
          <mc:Fallback>
            <p:pic>
              <p:nvPicPr>
                <p:cNvPr id="74" name="Ink 73">
                  <a:extLst>
                    <a:ext uri="{FF2B5EF4-FFF2-40B4-BE49-F238E27FC236}">
                      <a16:creationId xmlns:a16="http://schemas.microsoft.com/office/drawing/2014/main" id="{B0871EC2-7E51-456E-8BF9-C74E2055EE5D}"/>
                    </a:ext>
                  </a:extLst>
                </p:cNvPr>
                <p:cNvPicPr/>
                <p:nvPr/>
              </p:nvPicPr>
              <p:blipFill>
                <a:blip r:embed="rId102"/>
                <a:stretch>
                  <a:fillRect/>
                </a:stretch>
              </p:blipFill>
              <p:spPr>
                <a:xfrm>
                  <a:off x="6378985" y="4642354"/>
                  <a:ext cx="2314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75" name="Ink 74">
                  <a:extLst>
                    <a:ext uri="{FF2B5EF4-FFF2-40B4-BE49-F238E27FC236}">
                      <a16:creationId xmlns:a16="http://schemas.microsoft.com/office/drawing/2014/main" id="{FB768D0F-0F60-40C2-BFF3-C73452543383}"/>
                    </a:ext>
                  </a:extLst>
                </p14:cNvPr>
                <p14:cNvContentPartPr/>
                <p14:nvPr/>
              </p14:nvContentPartPr>
              <p14:xfrm>
                <a:off x="6636025" y="4585474"/>
                <a:ext cx="223200" cy="263880"/>
              </p14:xfrm>
            </p:contentPart>
          </mc:Choice>
          <mc:Fallback>
            <p:pic>
              <p:nvPicPr>
                <p:cNvPr id="75" name="Ink 74">
                  <a:extLst>
                    <a:ext uri="{FF2B5EF4-FFF2-40B4-BE49-F238E27FC236}">
                      <a16:creationId xmlns:a16="http://schemas.microsoft.com/office/drawing/2014/main" id="{FB768D0F-0F60-40C2-BFF3-C73452543383}"/>
                    </a:ext>
                  </a:extLst>
                </p:cNvPr>
                <p:cNvPicPr/>
                <p:nvPr/>
              </p:nvPicPr>
              <p:blipFill>
                <a:blip r:embed="rId104"/>
                <a:stretch>
                  <a:fillRect/>
                </a:stretch>
              </p:blipFill>
              <p:spPr>
                <a:xfrm>
                  <a:off x="6627025" y="4576474"/>
                  <a:ext cx="24084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6" name="Ink 75">
                  <a:extLst>
                    <a:ext uri="{FF2B5EF4-FFF2-40B4-BE49-F238E27FC236}">
                      <a16:creationId xmlns:a16="http://schemas.microsoft.com/office/drawing/2014/main" id="{2AB4048E-0D6E-4BA0-A7A9-3FD6A6DCE26A}"/>
                    </a:ext>
                  </a:extLst>
                </p14:cNvPr>
                <p14:cNvContentPartPr/>
                <p14:nvPr/>
              </p14:nvContentPartPr>
              <p14:xfrm>
                <a:off x="4633345" y="5107114"/>
                <a:ext cx="153000" cy="299160"/>
              </p14:xfrm>
            </p:contentPart>
          </mc:Choice>
          <mc:Fallback>
            <p:pic>
              <p:nvPicPr>
                <p:cNvPr id="76" name="Ink 75">
                  <a:extLst>
                    <a:ext uri="{FF2B5EF4-FFF2-40B4-BE49-F238E27FC236}">
                      <a16:creationId xmlns:a16="http://schemas.microsoft.com/office/drawing/2014/main" id="{2AB4048E-0D6E-4BA0-A7A9-3FD6A6DCE26A}"/>
                    </a:ext>
                  </a:extLst>
                </p:cNvPr>
                <p:cNvPicPr/>
                <p:nvPr/>
              </p:nvPicPr>
              <p:blipFill>
                <a:blip r:embed="rId106"/>
                <a:stretch>
                  <a:fillRect/>
                </a:stretch>
              </p:blipFill>
              <p:spPr>
                <a:xfrm>
                  <a:off x="4624345" y="5098125"/>
                  <a:ext cx="170640" cy="316779"/>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8" name="Ink 77">
                  <a:extLst>
                    <a:ext uri="{FF2B5EF4-FFF2-40B4-BE49-F238E27FC236}">
                      <a16:creationId xmlns:a16="http://schemas.microsoft.com/office/drawing/2014/main" id="{F07B2F76-19A0-4853-A772-5989EBFD9040}"/>
                    </a:ext>
                  </a:extLst>
                </p14:cNvPr>
                <p14:cNvContentPartPr/>
                <p14:nvPr/>
              </p14:nvContentPartPr>
              <p14:xfrm>
                <a:off x="4818385" y="5140954"/>
                <a:ext cx="163080" cy="259560"/>
              </p14:xfrm>
            </p:contentPart>
          </mc:Choice>
          <mc:Fallback>
            <p:pic>
              <p:nvPicPr>
                <p:cNvPr id="78" name="Ink 77">
                  <a:extLst>
                    <a:ext uri="{FF2B5EF4-FFF2-40B4-BE49-F238E27FC236}">
                      <a16:creationId xmlns:a16="http://schemas.microsoft.com/office/drawing/2014/main" id="{F07B2F76-19A0-4853-A772-5989EBFD9040}"/>
                    </a:ext>
                  </a:extLst>
                </p:cNvPr>
                <p:cNvPicPr/>
                <p:nvPr/>
              </p:nvPicPr>
              <p:blipFill>
                <a:blip r:embed="rId108"/>
                <a:stretch>
                  <a:fillRect/>
                </a:stretch>
              </p:blipFill>
              <p:spPr>
                <a:xfrm>
                  <a:off x="4809385" y="5131941"/>
                  <a:ext cx="180720" cy="277225"/>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9" name="Ink 78">
                  <a:extLst>
                    <a:ext uri="{FF2B5EF4-FFF2-40B4-BE49-F238E27FC236}">
                      <a16:creationId xmlns:a16="http://schemas.microsoft.com/office/drawing/2014/main" id="{756102AF-C63E-4C08-BEFC-871B1B356AFF}"/>
                    </a:ext>
                  </a:extLst>
                </p14:cNvPr>
                <p14:cNvContentPartPr/>
                <p14:nvPr/>
              </p14:nvContentPartPr>
              <p14:xfrm>
                <a:off x="5018905" y="5133034"/>
                <a:ext cx="136080" cy="264600"/>
              </p14:xfrm>
            </p:contentPart>
          </mc:Choice>
          <mc:Fallback>
            <p:pic>
              <p:nvPicPr>
                <p:cNvPr id="79" name="Ink 78">
                  <a:extLst>
                    <a:ext uri="{FF2B5EF4-FFF2-40B4-BE49-F238E27FC236}">
                      <a16:creationId xmlns:a16="http://schemas.microsoft.com/office/drawing/2014/main" id="{756102AF-C63E-4C08-BEFC-871B1B356AFF}"/>
                    </a:ext>
                  </a:extLst>
                </p:cNvPr>
                <p:cNvPicPr/>
                <p:nvPr/>
              </p:nvPicPr>
              <p:blipFill>
                <a:blip r:embed="rId110"/>
                <a:stretch>
                  <a:fillRect/>
                </a:stretch>
              </p:blipFill>
              <p:spPr>
                <a:xfrm>
                  <a:off x="5009929" y="5124034"/>
                  <a:ext cx="153673"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80" name="Ink 79">
                  <a:extLst>
                    <a:ext uri="{FF2B5EF4-FFF2-40B4-BE49-F238E27FC236}">
                      <a16:creationId xmlns:a16="http://schemas.microsoft.com/office/drawing/2014/main" id="{3B2F3329-A008-437E-AF9C-E6F382589969}"/>
                    </a:ext>
                  </a:extLst>
                </p14:cNvPr>
                <p14:cNvContentPartPr/>
                <p14:nvPr/>
              </p14:nvContentPartPr>
              <p14:xfrm>
                <a:off x="5239585" y="5071834"/>
                <a:ext cx="63360" cy="302040"/>
              </p14:xfrm>
            </p:contentPart>
          </mc:Choice>
          <mc:Fallback>
            <p:pic>
              <p:nvPicPr>
                <p:cNvPr id="80" name="Ink 79">
                  <a:extLst>
                    <a:ext uri="{FF2B5EF4-FFF2-40B4-BE49-F238E27FC236}">
                      <a16:creationId xmlns:a16="http://schemas.microsoft.com/office/drawing/2014/main" id="{3B2F3329-A008-437E-AF9C-E6F382589969}"/>
                    </a:ext>
                  </a:extLst>
                </p:cNvPr>
                <p:cNvPicPr/>
                <p:nvPr/>
              </p:nvPicPr>
              <p:blipFill>
                <a:blip r:embed="rId112"/>
                <a:stretch>
                  <a:fillRect/>
                </a:stretch>
              </p:blipFill>
              <p:spPr>
                <a:xfrm>
                  <a:off x="5230585" y="5062834"/>
                  <a:ext cx="8100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81" name="Ink 80">
                  <a:extLst>
                    <a:ext uri="{FF2B5EF4-FFF2-40B4-BE49-F238E27FC236}">
                      <a16:creationId xmlns:a16="http://schemas.microsoft.com/office/drawing/2014/main" id="{27323B84-65CD-4490-BDD4-2DA31AFA91AB}"/>
                    </a:ext>
                  </a:extLst>
                </p14:cNvPr>
                <p14:cNvContentPartPr/>
                <p14:nvPr/>
              </p14:nvContentPartPr>
              <p14:xfrm>
                <a:off x="5223025" y="5149234"/>
                <a:ext cx="343080" cy="231480"/>
              </p14:xfrm>
            </p:contentPart>
          </mc:Choice>
          <mc:Fallback>
            <p:pic>
              <p:nvPicPr>
                <p:cNvPr id="81" name="Ink 80">
                  <a:extLst>
                    <a:ext uri="{FF2B5EF4-FFF2-40B4-BE49-F238E27FC236}">
                      <a16:creationId xmlns:a16="http://schemas.microsoft.com/office/drawing/2014/main" id="{27323B84-65CD-4490-BDD4-2DA31AFA91AB}"/>
                    </a:ext>
                  </a:extLst>
                </p:cNvPr>
                <p:cNvPicPr/>
                <p:nvPr/>
              </p:nvPicPr>
              <p:blipFill>
                <a:blip r:embed="rId114"/>
                <a:stretch>
                  <a:fillRect/>
                </a:stretch>
              </p:blipFill>
              <p:spPr>
                <a:xfrm>
                  <a:off x="5214025" y="5140234"/>
                  <a:ext cx="36072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82" name="Ink 81">
                  <a:extLst>
                    <a:ext uri="{FF2B5EF4-FFF2-40B4-BE49-F238E27FC236}">
                      <a16:creationId xmlns:a16="http://schemas.microsoft.com/office/drawing/2014/main" id="{08897A1C-431F-4C35-A7D0-1818FCC12BB4}"/>
                    </a:ext>
                  </a:extLst>
                </p14:cNvPr>
                <p14:cNvContentPartPr/>
                <p14:nvPr/>
              </p14:nvContentPartPr>
              <p14:xfrm>
                <a:off x="5588785" y="5131954"/>
                <a:ext cx="321480" cy="248040"/>
              </p14:xfrm>
            </p:contentPart>
          </mc:Choice>
          <mc:Fallback>
            <p:pic>
              <p:nvPicPr>
                <p:cNvPr id="82" name="Ink 81">
                  <a:extLst>
                    <a:ext uri="{FF2B5EF4-FFF2-40B4-BE49-F238E27FC236}">
                      <a16:creationId xmlns:a16="http://schemas.microsoft.com/office/drawing/2014/main" id="{08897A1C-431F-4C35-A7D0-1818FCC12BB4}"/>
                    </a:ext>
                  </a:extLst>
                </p:cNvPr>
                <p:cNvPicPr/>
                <p:nvPr/>
              </p:nvPicPr>
              <p:blipFill>
                <a:blip r:embed="rId116"/>
                <a:stretch>
                  <a:fillRect/>
                </a:stretch>
              </p:blipFill>
              <p:spPr>
                <a:xfrm>
                  <a:off x="5579785" y="5122954"/>
                  <a:ext cx="33912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83" name="Ink 82">
                  <a:extLst>
                    <a:ext uri="{FF2B5EF4-FFF2-40B4-BE49-F238E27FC236}">
                      <a16:creationId xmlns:a16="http://schemas.microsoft.com/office/drawing/2014/main" id="{C067E32D-733D-4D60-A1FC-6D41B9477CB0}"/>
                    </a:ext>
                  </a:extLst>
                </p14:cNvPr>
                <p14:cNvContentPartPr/>
                <p14:nvPr/>
              </p14:nvContentPartPr>
              <p14:xfrm>
                <a:off x="5867425" y="5075074"/>
                <a:ext cx="10080" cy="1440"/>
              </p14:xfrm>
            </p:contentPart>
          </mc:Choice>
          <mc:Fallback>
            <p:pic>
              <p:nvPicPr>
                <p:cNvPr id="83" name="Ink 82">
                  <a:extLst>
                    <a:ext uri="{FF2B5EF4-FFF2-40B4-BE49-F238E27FC236}">
                      <a16:creationId xmlns:a16="http://schemas.microsoft.com/office/drawing/2014/main" id="{C067E32D-733D-4D60-A1FC-6D41B9477CB0}"/>
                    </a:ext>
                  </a:extLst>
                </p:cNvPr>
                <p:cNvPicPr/>
                <p:nvPr/>
              </p:nvPicPr>
              <p:blipFill>
                <a:blip r:embed="rId118"/>
                <a:stretch>
                  <a:fillRect/>
                </a:stretch>
              </p:blipFill>
              <p:spPr>
                <a:xfrm>
                  <a:off x="5858425" y="5066074"/>
                  <a:ext cx="2772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4" name="Ink 83">
                  <a:extLst>
                    <a:ext uri="{FF2B5EF4-FFF2-40B4-BE49-F238E27FC236}">
                      <a16:creationId xmlns:a16="http://schemas.microsoft.com/office/drawing/2014/main" id="{6B32D29B-EDDA-483F-B7B3-16E7D9D9A94F}"/>
                    </a:ext>
                  </a:extLst>
                </p14:cNvPr>
                <p14:cNvContentPartPr/>
                <p14:nvPr/>
              </p14:nvContentPartPr>
              <p14:xfrm>
                <a:off x="6023305" y="5116114"/>
                <a:ext cx="211680" cy="285480"/>
              </p14:xfrm>
            </p:contentPart>
          </mc:Choice>
          <mc:Fallback>
            <p:pic>
              <p:nvPicPr>
                <p:cNvPr id="84" name="Ink 83">
                  <a:extLst>
                    <a:ext uri="{FF2B5EF4-FFF2-40B4-BE49-F238E27FC236}">
                      <a16:creationId xmlns:a16="http://schemas.microsoft.com/office/drawing/2014/main" id="{6B32D29B-EDDA-483F-B7B3-16E7D9D9A94F}"/>
                    </a:ext>
                  </a:extLst>
                </p:cNvPr>
                <p:cNvPicPr/>
                <p:nvPr/>
              </p:nvPicPr>
              <p:blipFill>
                <a:blip r:embed="rId120"/>
                <a:stretch>
                  <a:fillRect/>
                </a:stretch>
              </p:blipFill>
              <p:spPr>
                <a:xfrm>
                  <a:off x="6014305" y="5107114"/>
                  <a:ext cx="22932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5" name="Ink 84">
                  <a:extLst>
                    <a:ext uri="{FF2B5EF4-FFF2-40B4-BE49-F238E27FC236}">
                      <a16:creationId xmlns:a16="http://schemas.microsoft.com/office/drawing/2014/main" id="{48B6CFAB-71ED-4C2C-91FB-C773D33568B3}"/>
                    </a:ext>
                  </a:extLst>
                </p14:cNvPr>
                <p14:cNvContentPartPr/>
                <p14:nvPr/>
              </p14:nvContentPartPr>
              <p14:xfrm>
                <a:off x="6344065" y="5048794"/>
                <a:ext cx="54720" cy="306360"/>
              </p14:xfrm>
            </p:contentPart>
          </mc:Choice>
          <mc:Fallback>
            <p:pic>
              <p:nvPicPr>
                <p:cNvPr id="85" name="Ink 84">
                  <a:extLst>
                    <a:ext uri="{FF2B5EF4-FFF2-40B4-BE49-F238E27FC236}">
                      <a16:creationId xmlns:a16="http://schemas.microsoft.com/office/drawing/2014/main" id="{48B6CFAB-71ED-4C2C-91FB-C773D33568B3}"/>
                    </a:ext>
                  </a:extLst>
                </p:cNvPr>
                <p:cNvPicPr/>
                <p:nvPr/>
              </p:nvPicPr>
              <p:blipFill>
                <a:blip r:embed="rId122"/>
                <a:stretch>
                  <a:fillRect/>
                </a:stretch>
              </p:blipFill>
              <p:spPr>
                <a:xfrm>
                  <a:off x="6335065" y="5039783"/>
                  <a:ext cx="72360" cy="324021"/>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6" name="Ink 85">
                  <a:extLst>
                    <a:ext uri="{FF2B5EF4-FFF2-40B4-BE49-F238E27FC236}">
                      <a16:creationId xmlns:a16="http://schemas.microsoft.com/office/drawing/2014/main" id="{BAE40237-2340-4889-B278-C249E47F2E1D}"/>
                    </a:ext>
                  </a:extLst>
                </p14:cNvPr>
                <p14:cNvContentPartPr/>
                <p14:nvPr/>
              </p14:nvContentPartPr>
              <p14:xfrm>
                <a:off x="6494905" y="5112154"/>
                <a:ext cx="297000" cy="226440"/>
              </p14:xfrm>
            </p:contentPart>
          </mc:Choice>
          <mc:Fallback>
            <p:pic>
              <p:nvPicPr>
                <p:cNvPr id="86" name="Ink 85">
                  <a:extLst>
                    <a:ext uri="{FF2B5EF4-FFF2-40B4-BE49-F238E27FC236}">
                      <a16:creationId xmlns:a16="http://schemas.microsoft.com/office/drawing/2014/main" id="{BAE40237-2340-4889-B278-C249E47F2E1D}"/>
                    </a:ext>
                  </a:extLst>
                </p:cNvPr>
                <p:cNvPicPr/>
                <p:nvPr/>
              </p:nvPicPr>
              <p:blipFill>
                <a:blip r:embed="rId124"/>
                <a:stretch>
                  <a:fillRect/>
                </a:stretch>
              </p:blipFill>
              <p:spPr>
                <a:xfrm>
                  <a:off x="6485905" y="5103154"/>
                  <a:ext cx="31464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7" name="Ink 86">
                  <a:extLst>
                    <a:ext uri="{FF2B5EF4-FFF2-40B4-BE49-F238E27FC236}">
                      <a16:creationId xmlns:a16="http://schemas.microsoft.com/office/drawing/2014/main" id="{84339459-12B4-4D86-8A41-E0B5F5D3C9A3}"/>
                    </a:ext>
                  </a:extLst>
                </p14:cNvPr>
                <p14:cNvContentPartPr/>
                <p14:nvPr/>
              </p14:nvContentPartPr>
              <p14:xfrm>
                <a:off x="6800185" y="5070394"/>
                <a:ext cx="200520" cy="543960"/>
              </p14:xfrm>
            </p:contentPart>
          </mc:Choice>
          <mc:Fallback>
            <p:pic>
              <p:nvPicPr>
                <p:cNvPr id="87" name="Ink 86">
                  <a:extLst>
                    <a:ext uri="{FF2B5EF4-FFF2-40B4-BE49-F238E27FC236}">
                      <a16:creationId xmlns:a16="http://schemas.microsoft.com/office/drawing/2014/main" id="{84339459-12B4-4D86-8A41-E0B5F5D3C9A3}"/>
                    </a:ext>
                  </a:extLst>
                </p:cNvPr>
                <p:cNvPicPr/>
                <p:nvPr/>
              </p:nvPicPr>
              <p:blipFill>
                <a:blip r:embed="rId126"/>
                <a:stretch>
                  <a:fillRect/>
                </a:stretch>
              </p:blipFill>
              <p:spPr>
                <a:xfrm>
                  <a:off x="6791169" y="5061394"/>
                  <a:ext cx="218192" cy="5616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88" name="Ink 87">
                  <a:extLst>
                    <a:ext uri="{FF2B5EF4-FFF2-40B4-BE49-F238E27FC236}">
                      <a16:creationId xmlns:a16="http://schemas.microsoft.com/office/drawing/2014/main" id="{DA40CE2E-E974-4F4D-839F-51713C910A93}"/>
                    </a:ext>
                  </a:extLst>
                </p14:cNvPr>
                <p14:cNvContentPartPr/>
                <p14:nvPr/>
              </p14:nvContentPartPr>
              <p14:xfrm>
                <a:off x="4760785" y="5613994"/>
                <a:ext cx="311760" cy="249120"/>
              </p14:xfrm>
            </p:contentPart>
          </mc:Choice>
          <mc:Fallback>
            <p:pic>
              <p:nvPicPr>
                <p:cNvPr id="88" name="Ink 87">
                  <a:extLst>
                    <a:ext uri="{FF2B5EF4-FFF2-40B4-BE49-F238E27FC236}">
                      <a16:creationId xmlns:a16="http://schemas.microsoft.com/office/drawing/2014/main" id="{DA40CE2E-E974-4F4D-839F-51713C910A93}"/>
                    </a:ext>
                  </a:extLst>
                </p:cNvPr>
                <p:cNvPicPr/>
                <p:nvPr/>
              </p:nvPicPr>
              <p:blipFill>
                <a:blip r:embed="rId128"/>
                <a:stretch>
                  <a:fillRect/>
                </a:stretch>
              </p:blipFill>
              <p:spPr>
                <a:xfrm>
                  <a:off x="4751785" y="5604994"/>
                  <a:ext cx="32940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9" name="Ink 88">
                  <a:extLst>
                    <a:ext uri="{FF2B5EF4-FFF2-40B4-BE49-F238E27FC236}">
                      <a16:creationId xmlns:a16="http://schemas.microsoft.com/office/drawing/2014/main" id="{DE4ADFD5-7AD1-4411-ACD9-B2A33F766841}"/>
                    </a:ext>
                  </a:extLst>
                </p14:cNvPr>
                <p14:cNvContentPartPr/>
                <p14:nvPr/>
              </p14:nvContentPartPr>
              <p14:xfrm>
                <a:off x="5136625" y="5639914"/>
                <a:ext cx="159840" cy="400680"/>
              </p14:xfrm>
            </p:contentPart>
          </mc:Choice>
          <mc:Fallback>
            <p:pic>
              <p:nvPicPr>
                <p:cNvPr id="89" name="Ink 88">
                  <a:extLst>
                    <a:ext uri="{FF2B5EF4-FFF2-40B4-BE49-F238E27FC236}">
                      <a16:creationId xmlns:a16="http://schemas.microsoft.com/office/drawing/2014/main" id="{DE4ADFD5-7AD1-4411-ACD9-B2A33F766841}"/>
                    </a:ext>
                  </a:extLst>
                </p:cNvPr>
                <p:cNvPicPr/>
                <p:nvPr/>
              </p:nvPicPr>
              <p:blipFill>
                <a:blip r:embed="rId130"/>
                <a:stretch>
                  <a:fillRect/>
                </a:stretch>
              </p:blipFill>
              <p:spPr>
                <a:xfrm>
                  <a:off x="5127645" y="5630914"/>
                  <a:ext cx="177440" cy="4183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90" name="Ink 89">
                  <a:extLst>
                    <a:ext uri="{FF2B5EF4-FFF2-40B4-BE49-F238E27FC236}">
                      <a16:creationId xmlns:a16="http://schemas.microsoft.com/office/drawing/2014/main" id="{EC4A7D96-6AB7-4A6F-BCDC-51BE968CD073}"/>
                    </a:ext>
                  </a:extLst>
                </p14:cNvPr>
                <p14:cNvContentPartPr/>
                <p14:nvPr/>
              </p14:nvContentPartPr>
              <p14:xfrm>
                <a:off x="5788945" y="5595274"/>
                <a:ext cx="132840" cy="287640"/>
              </p14:xfrm>
            </p:contentPart>
          </mc:Choice>
          <mc:Fallback>
            <p:pic>
              <p:nvPicPr>
                <p:cNvPr id="90" name="Ink 89">
                  <a:extLst>
                    <a:ext uri="{FF2B5EF4-FFF2-40B4-BE49-F238E27FC236}">
                      <a16:creationId xmlns:a16="http://schemas.microsoft.com/office/drawing/2014/main" id="{EC4A7D96-6AB7-4A6F-BCDC-51BE968CD073}"/>
                    </a:ext>
                  </a:extLst>
                </p:cNvPr>
                <p:cNvPicPr/>
                <p:nvPr/>
              </p:nvPicPr>
              <p:blipFill>
                <a:blip r:embed="rId132"/>
                <a:stretch>
                  <a:fillRect/>
                </a:stretch>
              </p:blipFill>
              <p:spPr>
                <a:xfrm>
                  <a:off x="5779969" y="5586274"/>
                  <a:ext cx="150432"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91" name="Ink 90">
                  <a:extLst>
                    <a:ext uri="{FF2B5EF4-FFF2-40B4-BE49-F238E27FC236}">
                      <a16:creationId xmlns:a16="http://schemas.microsoft.com/office/drawing/2014/main" id="{7A912717-3276-4544-94D3-A4902DCE4E1A}"/>
                    </a:ext>
                  </a:extLst>
                </p14:cNvPr>
                <p14:cNvContentPartPr/>
                <p14:nvPr/>
              </p14:nvContentPartPr>
              <p14:xfrm>
                <a:off x="5943385" y="5587714"/>
                <a:ext cx="154440" cy="225360"/>
              </p14:xfrm>
            </p:contentPart>
          </mc:Choice>
          <mc:Fallback>
            <p:pic>
              <p:nvPicPr>
                <p:cNvPr id="91" name="Ink 90">
                  <a:extLst>
                    <a:ext uri="{FF2B5EF4-FFF2-40B4-BE49-F238E27FC236}">
                      <a16:creationId xmlns:a16="http://schemas.microsoft.com/office/drawing/2014/main" id="{7A912717-3276-4544-94D3-A4902DCE4E1A}"/>
                    </a:ext>
                  </a:extLst>
                </p:cNvPr>
                <p:cNvPicPr/>
                <p:nvPr/>
              </p:nvPicPr>
              <p:blipFill>
                <a:blip r:embed="rId134"/>
                <a:stretch>
                  <a:fillRect/>
                </a:stretch>
              </p:blipFill>
              <p:spPr>
                <a:xfrm>
                  <a:off x="5934385" y="5578714"/>
                  <a:ext cx="1720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92" name="Ink 91">
                  <a:extLst>
                    <a:ext uri="{FF2B5EF4-FFF2-40B4-BE49-F238E27FC236}">
                      <a16:creationId xmlns:a16="http://schemas.microsoft.com/office/drawing/2014/main" id="{6631CD62-4938-44BC-9107-472A4AD3EC28}"/>
                    </a:ext>
                  </a:extLst>
                </p14:cNvPr>
                <p14:cNvContentPartPr/>
                <p14:nvPr/>
              </p14:nvContentPartPr>
              <p14:xfrm>
                <a:off x="6169825" y="5500594"/>
                <a:ext cx="216000" cy="333720"/>
              </p14:xfrm>
            </p:contentPart>
          </mc:Choice>
          <mc:Fallback>
            <p:pic>
              <p:nvPicPr>
                <p:cNvPr id="92" name="Ink 91">
                  <a:extLst>
                    <a:ext uri="{FF2B5EF4-FFF2-40B4-BE49-F238E27FC236}">
                      <a16:creationId xmlns:a16="http://schemas.microsoft.com/office/drawing/2014/main" id="{6631CD62-4938-44BC-9107-472A4AD3EC28}"/>
                    </a:ext>
                  </a:extLst>
                </p:cNvPr>
                <p:cNvPicPr/>
                <p:nvPr/>
              </p:nvPicPr>
              <p:blipFill>
                <a:blip r:embed="rId136"/>
                <a:stretch>
                  <a:fillRect/>
                </a:stretch>
              </p:blipFill>
              <p:spPr>
                <a:xfrm>
                  <a:off x="6160825" y="5491594"/>
                  <a:ext cx="23364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93" name="Ink 92">
                  <a:extLst>
                    <a:ext uri="{FF2B5EF4-FFF2-40B4-BE49-F238E27FC236}">
                      <a16:creationId xmlns:a16="http://schemas.microsoft.com/office/drawing/2014/main" id="{EE32AF9C-DBF7-4B68-A873-95B0CDF78ED8}"/>
                    </a:ext>
                  </a:extLst>
                </p14:cNvPr>
                <p14:cNvContentPartPr/>
                <p14:nvPr/>
              </p14:nvContentPartPr>
              <p14:xfrm>
                <a:off x="6476545" y="5574754"/>
                <a:ext cx="245160" cy="241920"/>
              </p14:xfrm>
            </p:contentPart>
          </mc:Choice>
          <mc:Fallback>
            <p:pic>
              <p:nvPicPr>
                <p:cNvPr id="93" name="Ink 92">
                  <a:extLst>
                    <a:ext uri="{FF2B5EF4-FFF2-40B4-BE49-F238E27FC236}">
                      <a16:creationId xmlns:a16="http://schemas.microsoft.com/office/drawing/2014/main" id="{EE32AF9C-DBF7-4B68-A873-95B0CDF78ED8}"/>
                    </a:ext>
                  </a:extLst>
                </p:cNvPr>
                <p:cNvPicPr/>
                <p:nvPr/>
              </p:nvPicPr>
              <p:blipFill>
                <a:blip r:embed="rId138"/>
                <a:stretch>
                  <a:fillRect/>
                </a:stretch>
              </p:blipFill>
              <p:spPr>
                <a:xfrm>
                  <a:off x="6467545" y="5565754"/>
                  <a:ext cx="26280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94" name="Ink 93">
                  <a:extLst>
                    <a:ext uri="{FF2B5EF4-FFF2-40B4-BE49-F238E27FC236}">
                      <a16:creationId xmlns:a16="http://schemas.microsoft.com/office/drawing/2014/main" id="{3C5684D2-92D6-4967-9BFD-D7B49D0D598C}"/>
                    </a:ext>
                  </a:extLst>
                </p14:cNvPr>
                <p14:cNvContentPartPr/>
                <p14:nvPr/>
              </p14:nvContentPartPr>
              <p14:xfrm>
                <a:off x="2869705" y="4146994"/>
                <a:ext cx="1563120" cy="1353240"/>
              </p14:xfrm>
            </p:contentPart>
          </mc:Choice>
          <mc:Fallback>
            <p:pic>
              <p:nvPicPr>
                <p:cNvPr id="94" name="Ink 93">
                  <a:extLst>
                    <a:ext uri="{FF2B5EF4-FFF2-40B4-BE49-F238E27FC236}">
                      <a16:creationId xmlns:a16="http://schemas.microsoft.com/office/drawing/2014/main" id="{3C5684D2-92D6-4967-9BFD-D7B49D0D598C}"/>
                    </a:ext>
                  </a:extLst>
                </p:cNvPr>
                <p:cNvPicPr/>
                <p:nvPr/>
              </p:nvPicPr>
              <p:blipFill>
                <a:blip r:embed="rId140"/>
                <a:stretch>
                  <a:fillRect/>
                </a:stretch>
              </p:blipFill>
              <p:spPr>
                <a:xfrm>
                  <a:off x="2860705" y="4137994"/>
                  <a:ext cx="1580760" cy="1370880"/>
                </a:xfrm>
                <a:prstGeom prst="rect">
                  <a:avLst/>
                </a:prstGeom>
              </p:spPr>
            </p:pic>
          </mc:Fallback>
        </mc:AlternateContent>
      </p:grpSp>
      <p:grpSp>
        <p:nvGrpSpPr>
          <p:cNvPr id="121" name="Group 120">
            <a:extLst>
              <a:ext uri="{FF2B5EF4-FFF2-40B4-BE49-F238E27FC236}">
                <a16:creationId xmlns:a16="http://schemas.microsoft.com/office/drawing/2014/main" id="{ED8EDAF2-22F9-4BC9-8DE7-AC6D4CD1B72B}"/>
              </a:ext>
            </a:extLst>
          </p:cNvPr>
          <p:cNvGrpSpPr/>
          <p:nvPr/>
        </p:nvGrpSpPr>
        <p:grpSpPr>
          <a:xfrm>
            <a:off x="7677145" y="2445274"/>
            <a:ext cx="4110120" cy="3019320"/>
            <a:chOff x="7677145" y="2445274"/>
            <a:chExt cx="4110120" cy="3019320"/>
          </a:xfrm>
        </p:grpSpPr>
        <mc:AlternateContent xmlns:mc="http://schemas.openxmlformats.org/markup-compatibility/2006">
          <mc:Choice xmlns:p14="http://schemas.microsoft.com/office/powerpoint/2010/main" Requires="p14">
            <p:contentPart p14:bwMode="auto" r:id="rId141">
              <p14:nvContentPartPr>
                <p14:cNvPr id="96" name="Ink 95">
                  <a:extLst>
                    <a:ext uri="{FF2B5EF4-FFF2-40B4-BE49-F238E27FC236}">
                      <a16:creationId xmlns:a16="http://schemas.microsoft.com/office/drawing/2014/main" id="{62217F05-5144-483F-81C4-E91E1D3F8CBE}"/>
                    </a:ext>
                  </a:extLst>
                </p14:cNvPr>
                <p14:cNvContentPartPr/>
                <p14:nvPr/>
              </p14:nvContentPartPr>
              <p14:xfrm>
                <a:off x="7677145" y="3907954"/>
                <a:ext cx="1104480" cy="1556640"/>
              </p14:xfrm>
            </p:contentPart>
          </mc:Choice>
          <mc:Fallback>
            <p:pic>
              <p:nvPicPr>
                <p:cNvPr id="96" name="Ink 95">
                  <a:extLst>
                    <a:ext uri="{FF2B5EF4-FFF2-40B4-BE49-F238E27FC236}">
                      <a16:creationId xmlns:a16="http://schemas.microsoft.com/office/drawing/2014/main" id="{62217F05-5144-483F-81C4-E91E1D3F8CBE}"/>
                    </a:ext>
                  </a:extLst>
                </p:cNvPr>
                <p:cNvPicPr/>
                <p:nvPr/>
              </p:nvPicPr>
              <p:blipFill>
                <a:blip r:embed="rId142"/>
                <a:stretch>
                  <a:fillRect/>
                </a:stretch>
              </p:blipFill>
              <p:spPr>
                <a:xfrm>
                  <a:off x="7668145" y="3898956"/>
                  <a:ext cx="1122120" cy="1574276"/>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97" name="Ink 96">
                  <a:extLst>
                    <a:ext uri="{FF2B5EF4-FFF2-40B4-BE49-F238E27FC236}">
                      <a16:creationId xmlns:a16="http://schemas.microsoft.com/office/drawing/2014/main" id="{006E8D8A-693E-4EC9-B59D-D9E944A4E459}"/>
                    </a:ext>
                  </a:extLst>
                </p14:cNvPr>
                <p14:cNvContentPartPr/>
                <p14:nvPr/>
              </p14:nvContentPartPr>
              <p14:xfrm>
                <a:off x="8777665" y="2560834"/>
                <a:ext cx="113760" cy="2152800"/>
              </p14:xfrm>
            </p:contentPart>
          </mc:Choice>
          <mc:Fallback>
            <p:pic>
              <p:nvPicPr>
                <p:cNvPr id="97" name="Ink 96">
                  <a:extLst>
                    <a:ext uri="{FF2B5EF4-FFF2-40B4-BE49-F238E27FC236}">
                      <a16:creationId xmlns:a16="http://schemas.microsoft.com/office/drawing/2014/main" id="{006E8D8A-693E-4EC9-B59D-D9E944A4E459}"/>
                    </a:ext>
                  </a:extLst>
                </p:cNvPr>
                <p:cNvPicPr/>
                <p:nvPr/>
              </p:nvPicPr>
              <p:blipFill>
                <a:blip r:embed="rId144"/>
                <a:stretch>
                  <a:fillRect/>
                </a:stretch>
              </p:blipFill>
              <p:spPr>
                <a:xfrm>
                  <a:off x="8768665" y="2551834"/>
                  <a:ext cx="131400" cy="21704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98" name="Ink 97">
                  <a:extLst>
                    <a:ext uri="{FF2B5EF4-FFF2-40B4-BE49-F238E27FC236}">
                      <a16:creationId xmlns:a16="http://schemas.microsoft.com/office/drawing/2014/main" id="{7AB9F6A6-866D-4F46-A51B-C763BFD61D95}"/>
                    </a:ext>
                  </a:extLst>
                </p14:cNvPr>
                <p14:cNvContentPartPr/>
                <p14:nvPr/>
              </p14:nvContentPartPr>
              <p14:xfrm>
                <a:off x="8675425" y="2445274"/>
                <a:ext cx="3111840" cy="2314080"/>
              </p14:xfrm>
            </p:contentPart>
          </mc:Choice>
          <mc:Fallback>
            <p:pic>
              <p:nvPicPr>
                <p:cNvPr id="98" name="Ink 97">
                  <a:extLst>
                    <a:ext uri="{FF2B5EF4-FFF2-40B4-BE49-F238E27FC236}">
                      <a16:creationId xmlns:a16="http://schemas.microsoft.com/office/drawing/2014/main" id="{7AB9F6A6-866D-4F46-A51B-C763BFD61D95}"/>
                    </a:ext>
                  </a:extLst>
                </p:cNvPr>
                <p:cNvPicPr/>
                <p:nvPr/>
              </p:nvPicPr>
              <p:blipFill>
                <a:blip r:embed="rId146"/>
                <a:stretch>
                  <a:fillRect/>
                </a:stretch>
              </p:blipFill>
              <p:spPr>
                <a:xfrm>
                  <a:off x="8666425" y="2436274"/>
                  <a:ext cx="3129480" cy="233172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2" name="Ink 101">
                  <a:extLst>
                    <a:ext uri="{FF2B5EF4-FFF2-40B4-BE49-F238E27FC236}">
                      <a16:creationId xmlns:a16="http://schemas.microsoft.com/office/drawing/2014/main" id="{6D6819BD-46C2-4905-BB57-FEC58F594B56}"/>
                    </a:ext>
                  </a:extLst>
                </p14:cNvPr>
                <p14:cNvContentPartPr/>
                <p14:nvPr/>
              </p14:nvContentPartPr>
              <p14:xfrm>
                <a:off x="8977825" y="2812474"/>
                <a:ext cx="185760" cy="398880"/>
              </p14:xfrm>
            </p:contentPart>
          </mc:Choice>
          <mc:Fallback>
            <p:pic>
              <p:nvPicPr>
                <p:cNvPr id="102" name="Ink 101">
                  <a:extLst>
                    <a:ext uri="{FF2B5EF4-FFF2-40B4-BE49-F238E27FC236}">
                      <a16:creationId xmlns:a16="http://schemas.microsoft.com/office/drawing/2014/main" id="{6D6819BD-46C2-4905-BB57-FEC58F594B56}"/>
                    </a:ext>
                  </a:extLst>
                </p:cNvPr>
                <p:cNvPicPr/>
                <p:nvPr/>
              </p:nvPicPr>
              <p:blipFill>
                <a:blip r:embed="rId148"/>
                <a:stretch>
                  <a:fillRect/>
                </a:stretch>
              </p:blipFill>
              <p:spPr>
                <a:xfrm>
                  <a:off x="8968842" y="2803474"/>
                  <a:ext cx="203366"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03" name="Ink 102">
                  <a:extLst>
                    <a:ext uri="{FF2B5EF4-FFF2-40B4-BE49-F238E27FC236}">
                      <a16:creationId xmlns:a16="http://schemas.microsoft.com/office/drawing/2014/main" id="{DEF029BA-CB32-4144-9D53-EC01E7C07E2E}"/>
                    </a:ext>
                  </a:extLst>
                </p14:cNvPr>
                <p14:cNvContentPartPr/>
                <p14:nvPr/>
              </p14:nvContentPartPr>
              <p14:xfrm>
                <a:off x="9206785" y="2940634"/>
                <a:ext cx="150480" cy="237600"/>
              </p14:xfrm>
            </p:contentPart>
          </mc:Choice>
          <mc:Fallback>
            <p:pic>
              <p:nvPicPr>
                <p:cNvPr id="103" name="Ink 102">
                  <a:extLst>
                    <a:ext uri="{FF2B5EF4-FFF2-40B4-BE49-F238E27FC236}">
                      <a16:creationId xmlns:a16="http://schemas.microsoft.com/office/drawing/2014/main" id="{DEF029BA-CB32-4144-9D53-EC01E7C07E2E}"/>
                    </a:ext>
                  </a:extLst>
                </p:cNvPr>
                <p:cNvPicPr/>
                <p:nvPr/>
              </p:nvPicPr>
              <p:blipFill>
                <a:blip r:embed="rId150"/>
                <a:stretch>
                  <a:fillRect/>
                </a:stretch>
              </p:blipFill>
              <p:spPr>
                <a:xfrm>
                  <a:off x="9197785" y="2931634"/>
                  <a:ext cx="16812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05" name="Ink 104">
                  <a:extLst>
                    <a:ext uri="{FF2B5EF4-FFF2-40B4-BE49-F238E27FC236}">
                      <a16:creationId xmlns:a16="http://schemas.microsoft.com/office/drawing/2014/main" id="{A0E5178A-69F3-48B5-84E2-211285CB7197}"/>
                    </a:ext>
                  </a:extLst>
                </p14:cNvPr>
                <p14:cNvContentPartPr/>
                <p14:nvPr/>
              </p14:nvContentPartPr>
              <p14:xfrm>
                <a:off x="9383545" y="2849914"/>
                <a:ext cx="224280" cy="306720"/>
              </p14:xfrm>
            </p:contentPart>
          </mc:Choice>
          <mc:Fallback>
            <p:pic>
              <p:nvPicPr>
                <p:cNvPr id="105" name="Ink 104">
                  <a:extLst>
                    <a:ext uri="{FF2B5EF4-FFF2-40B4-BE49-F238E27FC236}">
                      <a16:creationId xmlns:a16="http://schemas.microsoft.com/office/drawing/2014/main" id="{A0E5178A-69F3-48B5-84E2-211285CB7197}"/>
                    </a:ext>
                  </a:extLst>
                </p:cNvPr>
                <p:cNvPicPr/>
                <p:nvPr/>
              </p:nvPicPr>
              <p:blipFill>
                <a:blip r:embed="rId152"/>
                <a:stretch>
                  <a:fillRect/>
                </a:stretch>
              </p:blipFill>
              <p:spPr>
                <a:xfrm>
                  <a:off x="9374545" y="2840903"/>
                  <a:ext cx="241920" cy="324381"/>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06" name="Ink 105">
                  <a:extLst>
                    <a:ext uri="{FF2B5EF4-FFF2-40B4-BE49-F238E27FC236}">
                      <a16:creationId xmlns:a16="http://schemas.microsoft.com/office/drawing/2014/main" id="{575CFCD1-3D80-4E46-9E76-9FCF1F5FB9AA}"/>
                    </a:ext>
                  </a:extLst>
                </p14:cNvPr>
                <p14:cNvContentPartPr/>
                <p14:nvPr/>
              </p14:nvContentPartPr>
              <p14:xfrm>
                <a:off x="9664705" y="2920474"/>
                <a:ext cx="205920" cy="230040"/>
              </p14:xfrm>
            </p:contentPart>
          </mc:Choice>
          <mc:Fallback>
            <p:pic>
              <p:nvPicPr>
                <p:cNvPr id="106" name="Ink 105">
                  <a:extLst>
                    <a:ext uri="{FF2B5EF4-FFF2-40B4-BE49-F238E27FC236}">
                      <a16:creationId xmlns:a16="http://schemas.microsoft.com/office/drawing/2014/main" id="{575CFCD1-3D80-4E46-9E76-9FCF1F5FB9AA}"/>
                    </a:ext>
                  </a:extLst>
                </p:cNvPr>
                <p:cNvPicPr/>
                <p:nvPr/>
              </p:nvPicPr>
              <p:blipFill>
                <a:blip r:embed="rId154"/>
                <a:stretch>
                  <a:fillRect/>
                </a:stretch>
              </p:blipFill>
              <p:spPr>
                <a:xfrm>
                  <a:off x="9655689" y="2911460"/>
                  <a:ext cx="223591" cy="247708"/>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08" name="Ink 107">
                  <a:extLst>
                    <a:ext uri="{FF2B5EF4-FFF2-40B4-BE49-F238E27FC236}">
                      <a16:creationId xmlns:a16="http://schemas.microsoft.com/office/drawing/2014/main" id="{FF3A1B3D-D875-4B4E-9978-26AFC189362F}"/>
                    </a:ext>
                  </a:extLst>
                </p14:cNvPr>
                <p14:cNvContentPartPr/>
                <p14:nvPr/>
              </p14:nvContentPartPr>
              <p14:xfrm>
                <a:off x="10311265" y="2782234"/>
                <a:ext cx="391320" cy="297000"/>
              </p14:xfrm>
            </p:contentPart>
          </mc:Choice>
          <mc:Fallback>
            <p:pic>
              <p:nvPicPr>
                <p:cNvPr id="108" name="Ink 107">
                  <a:extLst>
                    <a:ext uri="{FF2B5EF4-FFF2-40B4-BE49-F238E27FC236}">
                      <a16:creationId xmlns:a16="http://schemas.microsoft.com/office/drawing/2014/main" id="{FF3A1B3D-D875-4B4E-9978-26AFC189362F}"/>
                    </a:ext>
                  </a:extLst>
                </p:cNvPr>
                <p:cNvPicPr/>
                <p:nvPr/>
              </p:nvPicPr>
              <p:blipFill>
                <a:blip r:embed="rId156"/>
                <a:stretch>
                  <a:fillRect/>
                </a:stretch>
              </p:blipFill>
              <p:spPr>
                <a:xfrm>
                  <a:off x="10302257" y="2773234"/>
                  <a:ext cx="408976"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9" name="Ink 108">
                  <a:extLst>
                    <a:ext uri="{FF2B5EF4-FFF2-40B4-BE49-F238E27FC236}">
                      <a16:creationId xmlns:a16="http://schemas.microsoft.com/office/drawing/2014/main" id="{AE8CE085-4A33-46A9-AF56-B627FC48F4B4}"/>
                    </a:ext>
                  </a:extLst>
                </p14:cNvPr>
                <p14:cNvContentPartPr/>
                <p14:nvPr/>
              </p14:nvContentPartPr>
              <p14:xfrm>
                <a:off x="9035425" y="3410074"/>
                <a:ext cx="288720" cy="291960"/>
              </p14:xfrm>
            </p:contentPart>
          </mc:Choice>
          <mc:Fallback>
            <p:pic>
              <p:nvPicPr>
                <p:cNvPr id="109" name="Ink 108">
                  <a:extLst>
                    <a:ext uri="{FF2B5EF4-FFF2-40B4-BE49-F238E27FC236}">
                      <a16:creationId xmlns:a16="http://schemas.microsoft.com/office/drawing/2014/main" id="{AE8CE085-4A33-46A9-AF56-B627FC48F4B4}"/>
                    </a:ext>
                  </a:extLst>
                </p:cNvPr>
                <p:cNvPicPr/>
                <p:nvPr/>
              </p:nvPicPr>
              <p:blipFill>
                <a:blip r:embed="rId158"/>
                <a:stretch>
                  <a:fillRect/>
                </a:stretch>
              </p:blipFill>
              <p:spPr>
                <a:xfrm>
                  <a:off x="9026436" y="3401074"/>
                  <a:ext cx="306338"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10" name="Ink 109">
                  <a:extLst>
                    <a:ext uri="{FF2B5EF4-FFF2-40B4-BE49-F238E27FC236}">
                      <a16:creationId xmlns:a16="http://schemas.microsoft.com/office/drawing/2014/main" id="{BB8FD494-B374-49AD-B62C-F9E041F336EA}"/>
                    </a:ext>
                  </a:extLst>
                </p14:cNvPr>
                <p14:cNvContentPartPr/>
                <p14:nvPr/>
              </p14:nvContentPartPr>
              <p14:xfrm>
                <a:off x="9437185" y="3441394"/>
                <a:ext cx="209880" cy="228600"/>
              </p14:xfrm>
            </p:contentPart>
          </mc:Choice>
          <mc:Fallback>
            <p:pic>
              <p:nvPicPr>
                <p:cNvPr id="110" name="Ink 109">
                  <a:extLst>
                    <a:ext uri="{FF2B5EF4-FFF2-40B4-BE49-F238E27FC236}">
                      <a16:creationId xmlns:a16="http://schemas.microsoft.com/office/drawing/2014/main" id="{BB8FD494-B374-49AD-B62C-F9E041F336EA}"/>
                    </a:ext>
                  </a:extLst>
                </p:cNvPr>
                <p:cNvPicPr/>
                <p:nvPr/>
              </p:nvPicPr>
              <p:blipFill>
                <a:blip r:embed="rId160"/>
                <a:stretch>
                  <a:fillRect/>
                </a:stretch>
              </p:blipFill>
              <p:spPr>
                <a:xfrm>
                  <a:off x="9428185" y="3432394"/>
                  <a:ext cx="22752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11" name="Ink 110">
                  <a:extLst>
                    <a:ext uri="{FF2B5EF4-FFF2-40B4-BE49-F238E27FC236}">
                      <a16:creationId xmlns:a16="http://schemas.microsoft.com/office/drawing/2014/main" id="{F90B9A73-E2C2-40BF-9EB9-3D91AC5A540A}"/>
                    </a:ext>
                  </a:extLst>
                </p14:cNvPr>
                <p14:cNvContentPartPr/>
                <p14:nvPr/>
              </p14:nvContentPartPr>
              <p14:xfrm>
                <a:off x="9656425" y="3396394"/>
                <a:ext cx="335880" cy="214560"/>
              </p14:xfrm>
            </p:contentPart>
          </mc:Choice>
          <mc:Fallback>
            <p:pic>
              <p:nvPicPr>
                <p:cNvPr id="111" name="Ink 110">
                  <a:extLst>
                    <a:ext uri="{FF2B5EF4-FFF2-40B4-BE49-F238E27FC236}">
                      <a16:creationId xmlns:a16="http://schemas.microsoft.com/office/drawing/2014/main" id="{F90B9A73-E2C2-40BF-9EB9-3D91AC5A540A}"/>
                    </a:ext>
                  </a:extLst>
                </p:cNvPr>
                <p:cNvPicPr/>
                <p:nvPr/>
              </p:nvPicPr>
              <p:blipFill>
                <a:blip r:embed="rId162"/>
                <a:stretch>
                  <a:fillRect/>
                </a:stretch>
              </p:blipFill>
              <p:spPr>
                <a:xfrm>
                  <a:off x="9647425" y="3387379"/>
                  <a:ext cx="353520" cy="23223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12" name="Ink 111">
                  <a:extLst>
                    <a:ext uri="{FF2B5EF4-FFF2-40B4-BE49-F238E27FC236}">
                      <a16:creationId xmlns:a16="http://schemas.microsoft.com/office/drawing/2014/main" id="{85C9F837-9842-4E8E-9AE7-FD6F87582228}"/>
                    </a:ext>
                  </a:extLst>
                </p14:cNvPr>
                <p14:cNvContentPartPr/>
                <p14:nvPr/>
              </p14:nvContentPartPr>
              <p14:xfrm>
                <a:off x="10319905" y="3340594"/>
                <a:ext cx="165240" cy="257760"/>
              </p14:xfrm>
            </p:contentPart>
          </mc:Choice>
          <mc:Fallback>
            <p:pic>
              <p:nvPicPr>
                <p:cNvPr id="112" name="Ink 111">
                  <a:extLst>
                    <a:ext uri="{FF2B5EF4-FFF2-40B4-BE49-F238E27FC236}">
                      <a16:creationId xmlns:a16="http://schemas.microsoft.com/office/drawing/2014/main" id="{85C9F837-9842-4E8E-9AE7-FD6F87582228}"/>
                    </a:ext>
                  </a:extLst>
                </p:cNvPr>
                <p:cNvPicPr/>
                <p:nvPr/>
              </p:nvPicPr>
              <p:blipFill>
                <a:blip r:embed="rId164"/>
                <a:stretch>
                  <a:fillRect/>
                </a:stretch>
              </p:blipFill>
              <p:spPr>
                <a:xfrm>
                  <a:off x="10310905" y="3331581"/>
                  <a:ext cx="182880" cy="275425"/>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13" name="Ink 112">
                  <a:extLst>
                    <a:ext uri="{FF2B5EF4-FFF2-40B4-BE49-F238E27FC236}">
                      <a16:creationId xmlns:a16="http://schemas.microsoft.com/office/drawing/2014/main" id="{B56CD98D-CA92-4E31-A7EF-363D981C4569}"/>
                    </a:ext>
                  </a:extLst>
                </p14:cNvPr>
                <p14:cNvContentPartPr/>
                <p14:nvPr/>
              </p14:nvContentPartPr>
              <p14:xfrm>
                <a:off x="10558945" y="3294874"/>
                <a:ext cx="29880" cy="268200"/>
              </p14:xfrm>
            </p:contentPart>
          </mc:Choice>
          <mc:Fallback>
            <p:pic>
              <p:nvPicPr>
                <p:cNvPr id="113" name="Ink 112">
                  <a:extLst>
                    <a:ext uri="{FF2B5EF4-FFF2-40B4-BE49-F238E27FC236}">
                      <a16:creationId xmlns:a16="http://schemas.microsoft.com/office/drawing/2014/main" id="{B56CD98D-CA92-4E31-A7EF-363D981C4569}"/>
                    </a:ext>
                  </a:extLst>
                </p:cNvPr>
                <p:cNvPicPr/>
                <p:nvPr/>
              </p:nvPicPr>
              <p:blipFill>
                <a:blip r:embed="rId166"/>
                <a:stretch>
                  <a:fillRect/>
                </a:stretch>
              </p:blipFill>
              <p:spPr>
                <a:xfrm>
                  <a:off x="10549835" y="3285862"/>
                  <a:ext cx="47735" cy="285864"/>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14" name="Ink 113">
                  <a:extLst>
                    <a:ext uri="{FF2B5EF4-FFF2-40B4-BE49-F238E27FC236}">
                      <a16:creationId xmlns:a16="http://schemas.microsoft.com/office/drawing/2014/main" id="{42B57917-AE61-411A-B7CD-D7CC9E402B93}"/>
                    </a:ext>
                  </a:extLst>
                </p14:cNvPr>
                <p14:cNvContentPartPr/>
                <p14:nvPr/>
              </p14:nvContentPartPr>
              <p14:xfrm>
                <a:off x="10497025" y="3344194"/>
                <a:ext cx="380520" cy="207720"/>
              </p14:xfrm>
            </p:contentPart>
          </mc:Choice>
          <mc:Fallback>
            <p:pic>
              <p:nvPicPr>
                <p:cNvPr id="114" name="Ink 113">
                  <a:extLst>
                    <a:ext uri="{FF2B5EF4-FFF2-40B4-BE49-F238E27FC236}">
                      <a16:creationId xmlns:a16="http://schemas.microsoft.com/office/drawing/2014/main" id="{42B57917-AE61-411A-B7CD-D7CC9E402B93}"/>
                    </a:ext>
                  </a:extLst>
                </p:cNvPr>
                <p:cNvPicPr/>
                <p:nvPr/>
              </p:nvPicPr>
              <p:blipFill>
                <a:blip r:embed="rId168"/>
                <a:stretch>
                  <a:fillRect/>
                </a:stretch>
              </p:blipFill>
              <p:spPr>
                <a:xfrm>
                  <a:off x="10488034" y="3335194"/>
                  <a:ext cx="398143"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15" name="Ink 114">
                  <a:extLst>
                    <a:ext uri="{FF2B5EF4-FFF2-40B4-BE49-F238E27FC236}">
                      <a16:creationId xmlns:a16="http://schemas.microsoft.com/office/drawing/2014/main" id="{63C385D8-90E3-4767-9D17-EB95D2EF08A6}"/>
                    </a:ext>
                  </a:extLst>
                </p14:cNvPr>
                <p14:cNvContentPartPr/>
                <p14:nvPr/>
              </p14:nvContentPartPr>
              <p14:xfrm>
                <a:off x="10906705" y="3231874"/>
                <a:ext cx="211680" cy="311400"/>
              </p14:xfrm>
            </p:contentPart>
          </mc:Choice>
          <mc:Fallback>
            <p:pic>
              <p:nvPicPr>
                <p:cNvPr id="115" name="Ink 114">
                  <a:extLst>
                    <a:ext uri="{FF2B5EF4-FFF2-40B4-BE49-F238E27FC236}">
                      <a16:creationId xmlns:a16="http://schemas.microsoft.com/office/drawing/2014/main" id="{63C385D8-90E3-4767-9D17-EB95D2EF08A6}"/>
                    </a:ext>
                  </a:extLst>
                </p:cNvPr>
                <p:cNvPicPr/>
                <p:nvPr/>
              </p:nvPicPr>
              <p:blipFill>
                <a:blip r:embed="rId170"/>
                <a:stretch>
                  <a:fillRect/>
                </a:stretch>
              </p:blipFill>
              <p:spPr>
                <a:xfrm>
                  <a:off x="10897705" y="3222874"/>
                  <a:ext cx="22932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16" name="Ink 115">
                  <a:extLst>
                    <a:ext uri="{FF2B5EF4-FFF2-40B4-BE49-F238E27FC236}">
                      <a16:creationId xmlns:a16="http://schemas.microsoft.com/office/drawing/2014/main" id="{E1BED8F6-1C21-495C-B759-075B9B747604}"/>
                    </a:ext>
                  </a:extLst>
                </p14:cNvPr>
                <p14:cNvContentPartPr/>
                <p14:nvPr/>
              </p14:nvContentPartPr>
              <p14:xfrm>
                <a:off x="11155465" y="3172834"/>
                <a:ext cx="167760" cy="348480"/>
              </p14:xfrm>
            </p:contentPart>
          </mc:Choice>
          <mc:Fallback>
            <p:pic>
              <p:nvPicPr>
                <p:cNvPr id="116" name="Ink 115">
                  <a:extLst>
                    <a:ext uri="{FF2B5EF4-FFF2-40B4-BE49-F238E27FC236}">
                      <a16:creationId xmlns:a16="http://schemas.microsoft.com/office/drawing/2014/main" id="{E1BED8F6-1C21-495C-B759-075B9B747604}"/>
                    </a:ext>
                  </a:extLst>
                </p:cNvPr>
                <p:cNvPicPr/>
                <p:nvPr/>
              </p:nvPicPr>
              <p:blipFill>
                <a:blip r:embed="rId172"/>
                <a:stretch>
                  <a:fillRect/>
                </a:stretch>
              </p:blipFill>
              <p:spPr>
                <a:xfrm>
                  <a:off x="11146465" y="3163834"/>
                  <a:ext cx="18540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17" name="Ink 116">
                  <a:extLst>
                    <a:ext uri="{FF2B5EF4-FFF2-40B4-BE49-F238E27FC236}">
                      <a16:creationId xmlns:a16="http://schemas.microsoft.com/office/drawing/2014/main" id="{F20B4B8D-F2AC-4D1D-89A5-4A5AEE20E9B2}"/>
                    </a:ext>
                  </a:extLst>
                </p14:cNvPr>
                <p14:cNvContentPartPr/>
                <p14:nvPr/>
              </p14:nvContentPartPr>
              <p14:xfrm>
                <a:off x="11110465" y="3329434"/>
                <a:ext cx="235800" cy="32400"/>
              </p14:xfrm>
            </p:contentPart>
          </mc:Choice>
          <mc:Fallback>
            <p:pic>
              <p:nvPicPr>
                <p:cNvPr id="117" name="Ink 116">
                  <a:extLst>
                    <a:ext uri="{FF2B5EF4-FFF2-40B4-BE49-F238E27FC236}">
                      <a16:creationId xmlns:a16="http://schemas.microsoft.com/office/drawing/2014/main" id="{F20B4B8D-F2AC-4D1D-89A5-4A5AEE20E9B2}"/>
                    </a:ext>
                  </a:extLst>
                </p:cNvPr>
                <p:cNvPicPr/>
                <p:nvPr/>
              </p:nvPicPr>
              <p:blipFill>
                <a:blip r:embed="rId174"/>
                <a:stretch>
                  <a:fillRect/>
                </a:stretch>
              </p:blipFill>
              <p:spPr>
                <a:xfrm>
                  <a:off x="11101479" y="3320434"/>
                  <a:ext cx="253413"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18" name="Ink 117">
                  <a:extLst>
                    <a:ext uri="{FF2B5EF4-FFF2-40B4-BE49-F238E27FC236}">
                      <a16:creationId xmlns:a16="http://schemas.microsoft.com/office/drawing/2014/main" id="{D0E71605-2FF5-4A38-B1EF-2154F1F37B7B}"/>
                    </a:ext>
                  </a:extLst>
                </p14:cNvPr>
                <p14:cNvContentPartPr/>
                <p14:nvPr/>
              </p14:nvContentPartPr>
              <p14:xfrm>
                <a:off x="9973225" y="3856834"/>
                <a:ext cx="63720" cy="49320"/>
              </p14:xfrm>
            </p:contentPart>
          </mc:Choice>
          <mc:Fallback>
            <p:pic>
              <p:nvPicPr>
                <p:cNvPr id="118" name="Ink 117">
                  <a:extLst>
                    <a:ext uri="{FF2B5EF4-FFF2-40B4-BE49-F238E27FC236}">
                      <a16:creationId xmlns:a16="http://schemas.microsoft.com/office/drawing/2014/main" id="{D0E71605-2FF5-4A38-B1EF-2154F1F37B7B}"/>
                    </a:ext>
                  </a:extLst>
                </p:cNvPr>
                <p:cNvPicPr/>
                <p:nvPr/>
              </p:nvPicPr>
              <p:blipFill>
                <a:blip r:embed="rId176"/>
                <a:stretch>
                  <a:fillRect/>
                </a:stretch>
              </p:blipFill>
              <p:spPr>
                <a:xfrm>
                  <a:off x="9964225" y="3847834"/>
                  <a:ext cx="8136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19" name="Ink 118">
                  <a:extLst>
                    <a:ext uri="{FF2B5EF4-FFF2-40B4-BE49-F238E27FC236}">
                      <a16:creationId xmlns:a16="http://schemas.microsoft.com/office/drawing/2014/main" id="{14FBF20A-217A-43CC-96D8-17F5FFC79B66}"/>
                    </a:ext>
                  </a:extLst>
                </p14:cNvPr>
                <p14:cNvContentPartPr/>
                <p14:nvPr/>
              </p14:nvContentPartPr>
              <p14:xfrm>
                <a:off x="10228105" y="3828394"/>
                <a:ext cx="58680" cy="55080"/>
              </p14:xfrm>
            </p:contentPart>
          </mc:Choice>
          <mc:Fallback>
            <p:pic>
              <p:nvPicPr>
                <p:cNvPr id="119" name="Ink 118">
                  <a:extLst>
                    <a:ext uri="{FF2B5EF4-FFF2-40B4-BE49-F238E27FC236}">
                      <a16:creationId xmlns:a16="http://schemas.microsoft.com/office/drawing/2014/main" id="{14FBF20A-217A-43CC-96D8-17F5FFC79B66}"/>
                    </a:ext>
                  </a:extLst>
                </p:cNvPr>
                <p:cNvPicPr/>
                <p:nvPr/>
              </p:nvPicPr>
              <p:blipFill>
                <a:blip r:embed="rId178"/>
                <a:stretch>
                  <a:fillRect/>
                </a:stretch>
              </p:blipFill>
              <p:spPr>
                <a:xfrm>
                  <a:off x="10219105" y="3819394"/>
                  <a:ext cx="7632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20" name="Ink 119">
                  <a:extLst>
                    <a:ext uri="{FF2B5EF4-FFF2-40B4-BE49-F238E27FC236}">
                      <a16:creationId xmlns:a16="http://schemas.microsoft.com/office/drawing/2014/main" id="{89913D42-A070-4520-9BF5-C8CA7441A5E9}"/>
                    </a:ext>
                  </a:extLst>
                </p14:cNvPr>
                <p14:cNvContentPartPr/>
                <p14:nvPr/>
              </p14:nvContentPartPr>
              <p14:xfrm>
                <a:off x="9723385" y="4043674"/>
                <a:ext cx="928800" cy="461880"/>
              </p14:xfrm>
            </p:contentPart>
          </mc:Choice>
          <mc:Fallback>
            <p:pic>
              <p:nvPicPr>
                <p:cNvPr id="120" name="Ink 119">
                  <a:extLst>
                    <a:ext uri="{FF2B5EF4-FFF2-40B4-BE49-F238E27FC236}">
                      <a16:creationId xmlns:a16="http://schemas.microsoft.com/office/drawing/2014/main" id="{89913D42-A070-4520-9BF5-C8CA7441A5E9}"/>
                    </a:ext>
                  </a:extLst>
                </p:cNvPr>
                <p:cNvPicPr/>
                <p:nvPr/>
              </p:nvPicPr>
              <p:blipFill>
                <a:blip r:embed="rId180"/>
                <a:stretch>
                  <a:fillRect/>
                </a:stretch>
              </p:blipFill>
              <p:spPr>
                <a:xfrm>
                  <a:off x="9714382" y="4034674"/>
                  <a:ext cx="946447" cy="479520"/>
                </a:xfrm>
                <a:prstGeom prst="rect">
                  <a:avLst/>
                </a:prstGeom>
              </p:spPr>
            </p:pic>
          </mc:Fallback>
        </mc:AlternateContent>
      </p:grpSp>
      <p:grpSp>
        <p:nvGrpSpPr>
          <p:cNvPr id="158" name="Group 157">
            <a:extLst>
              <a:ext uri="{FF2B5EF4-FFF2-40B4-BE49-F238E27FC236}">
                <a16:creationId xmlns:a16="http://schemas.microsoft.com/office/drawing/2014/main" id="{6761AE91-F43B-4B5B-BDCC-5CE29DDDC0AE}"/>
              </a:ext>
            </a:extLst>
          </p:cNvPr>
          <p:cNvGrpSpPr/>
          <p:nvPr/>
        </p:nvGrpSpPr>
        <p:grpSpPr>
          <a:xfrm>
            <a:off x="7536025" y="1373554"/>
            <a:ext cx="1157760" cy="2035080"/>
            <a:chOff x="7536025" y="1373554"/>
            <a:chExt cx="1157760" cy="2035080"/>
          </a:xfrm>
        </p:grpSpPr>
        <mc:AlternateContent xmlns:mc="http://schemas.openxmlformats.org/markup-compatibility/2006">
          <mc:Choice xmlns:p14="http://schemas.microsoft.com/office/powerpoint/2010/main" Requires="p14">
            <p:contentPart p14:bwMode="auto" r:id="rId181">
              <p14:nvContentPartPr>
                <p14:cNvPr id="127" name="Ink 126">
                  <a:extLst>
                    <a:ext uri="{FF2B5EF4-FFF2-40B4-BE49-F238E27FC236}">
                      <a16:creationId xmlns:a16="http://schemas.microsoft.com/office/drawing/2014/main" id="{BE1F2DAC-9D2B-4162-A87D-EE06D566FA9F}"/>
                    </a:ext>
                  </a:extLst>
                </p14:cNvPr>
                <p14:cNvContentPartPr/>
                <p14:nvPr/>
              </p14:nvContentPartPr>
              <p14:xfrm>
                <a:off x="7536025" y="1568674"/>
                <a:ext cx="198360" cy="454320"/>
              </p14:xfrm>
            </p:contentPart>
          </mc:Choice>
          <mc:Fallback>
            <p:pic>
              <p:nvPicPr>
                <p:cNvPr id="127" name="Ink 126">
                  <a:extLst>
                    <a:ext uri="{FF2B5EF4-FFF2-40B4-BE49-F238E27FC236}">
                      <a16:creationId xmlns:a16="http://schemas.microsoft.com/office/drawing/2014/main" id="{BE1F2DAC-9D2B-4162-A87D-EE06D566FA9F}"/>
                    </a:ext>
                  </a:extLst>
                </p:cNvPr>
                <p:cNvPicPr/>
                <p:nvPr/>
              </p:nvPicPr>
              <p:blipFill>
                <a:blip r:embed="rId182"/>
                <a:stretch>
                  <a:fillRect/>
                </a:stretch>
              </p:blipFill>
              <p:spPr>
                <a:xfrm>
                  <a:off x="7527041" y="1559667"/>
                  <a:ext cx="215968" cy="471974"/>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28" name="Ink 127">
                  <a:extLst>
                    <a:ext uri="{FF2B5EF4-FFF2-40B4-BE49-F238E27FC236}">
                      <a16:creationId xmlns:a16="http://schemas.microsoft.com/office/drawing/2014/main" id="{1445ADDE-66BA-43FC-8D9B-4F9EB812ADD3}"/>
                    </a:ext>
                  </a:extLst>
                </p14:cNvPr>
                <p14:cNvContentPartPr/>
                <p14:nvPr/>
              </p14:nvContentPartPr>
              <p14:xfrm>
                <a:off x="7754185" y="1677754"/>
                <a:ext cx="42840" cy="309960"/>
              </p14:xfrm>
            </p:contentPart>
          </mc:Choice>
          <mc:Fallback>
            <p:pic>
              <p:nvPicPr>
                <p:cNvPr id="128" name="Ink 127">
                  <a:extLst>
                    <a:ext uri="{FF2B5EF4-FFF2-40B4-BE49-F238E27FC236}">
                      <a16:creationId xmlns:a16="http://schemas.microsoft.com/office/drawing/2014/main" id="{1445ADDE-66BA-43FC-8D9B-4F9EB812ADD3}"/>
                    </a:ext>
                  </a:extLst>
                </p:cNvPr>
                <p:cNvPicPr/>
                <p:nvPr/>
              </p:nvPicPr>
              <p:blipFill>
                <a:blip r:embed="rId184"/>
                <a:stretch>
                  <a:fillRect/>
                </a:stretch>
              </p:blipFill>
              <p:spPr>
                <a:xfrm>
                  <a:off x="7745185" y="1668754"/>
                  <a:ext cx="604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29" name="Ink 128">
                  <a:extLst>
                    <a:ext uri="{FF2B5EF4-FFF2-40B4-BE49-F238E27FC236}">
                      <a16:creationId xmlns:a16="http://schemas.microsoft.com/office/drawing/2014/main" id="{D85915F0-4A14-4F47-BC78-9B2D05AB6CBC}"/>
                    </a:ext>
                  </a:extLst>
                </p14:cNvPr>
                <p14:cNvContentPartPr/>
                <p14:nvPr/>
              </p14:nvContentPartPr>
              <p14:xfrm>
                <a:off x="7876225" y="1596394"/>
                <a:ext cx="192240" cy="363600"/>
              </p14:xfrm>
            </p:contentPart>
          </mc:Choice>
          <mc:Fallback>
            <p:pic>
              <p:nvPicPr>
                <p:cNvPr id="129" name="Ink 128">
                  <a:extLst>
                    <a:ext uri="{FF2B5EF4-FFF2-40B4-BE49-F238E27FC236}">
                      <a16:creationId xmlns:a16="http://schemas.microsoft.com/office/drawing/2014/main" id="{D85915F0-4A14-4F47-BC78-9B2D05AB6CBC}"/>
                    </a:ext>
                  </a:extLst>
                </p:cNvPr>
                <p:cNvPicPr/>
                <p:nvPr/>
              </p:nvPicPr>
              <p:blipFill>
                <a:blip r:embed="rId186"/>
                <a:stretch>
                  <a:fillRect/>
                </a:stretch>
              </p:blipFill>
              <p:spPr>
                <a:xfrm>
                  <a:off x="7867225" y="1587394"/>
                  <a:ext cx="20988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30" name="Ink 129">
                  <a:extLst>
                    <a:ext uri="{FF2B5EF4-FFF2-40B4-BE49-F238E27FC236}">
                      <a16:creationId xmlns:a16="http://schemas.microsoft.com/office/drawing/2014/main" id="{DCAFA169-6A0B-488D-B41B-EA2559291969}"/>
                    </a:ext>
                  </a:extLst>
                </p14:cNvPr>
                <p14:cNvContentPartPr/>
                <p14:nvPr/>
              </p14:nvContentPartPr>
              <p14:xfrm>
                <a:off x="8163505" y="1679914"/>
                <a:ext cx="185760" cy="203760"/>
              </p14:xfrm>
            </p:contentPart>
          </mc:Choice>
          <mc:Fallback>
            <p:pic>
              <p:nvPicPr>
                <p:cNvPr id="130" name="Ink 129">
                  <a:extLst>
                    <a:ext uri="{FF2B5EF4-FFF2-40B4-BE49-F238E27FC236}">
                      <a16:creationId xmlns:a16="http://schemas.microsoft.com/office/drawing/2014/main" id="{DCAFA169-6A0B-488D-B41B-EA2559291969}"/>
                    </a:ext>
                  </a:extLst>
                </p:cNvPr>
                <p:cNvPicPr/>
                <p:nvPr/>
              </p:nvPicPr>
              <p:blipFill>
                <a:blip r:embed="rId188"/>
                <a:stretch>
                  <a:fillRect/>
                </a:stretch>
              </p:blipFill>
              <p:spPr>
                <a:xfrm>
                  <a:off x="8154505" y="1670914"/>
                  <a:ext cx="20340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31" name="Ink 130">
                  <a:extLst>
                    <a:ext uri="{FF2B5EF4-FFF2-40B4-BE49-F238E27FC236}">
                      <a16:creationId xmlns:a16="http://schemas.microsoft.com/office/drawing/2014/main" id="{A2B7A709-285C-45DB-90B0-882E465550E2}"/>
                    </a:ext>
                  </a:extLst>
                </p14:cNvPr>
                <p14:cNvContentPartPr/>
                <p14:nvPr/>
              </p14:nvContentPartPr>
              <p14:xfrm>
                <a:off x="8400745" y="1524754"/>
                <a:ext cx="123480" cy="315360"/>
              </p14:xfrm>
            </p:contentPart>
          </mc:Choice>
          <mc:Fallback>
            <p:pic>
              <p:nvPicPr>
                <p:cNvPr id="131" name="Ink 130">
                  <a:extLst>
                    <a:ext uri="{FF2B5EF4-FFF2-40B4-BE49-F238E27FC236}">
                      <a16:creationId xmlns:a16="http://schemas.microsoft.com/office/drawing/2014/main" id="{A2B7A709-285C-45DB-90B0-882E465550E2}"/>
                    </a:ext>
                  </a:extLst>
                </p:cNvPr>
                <p:cNvPicPr/>
                <p:nvPr/>
              </p:nvPicPr>
              <p:blipFill>
                <a:blip r:embed="rId190"/>
                <a:stretch>
                  <a:fillRect/>
                </a:stretch>
              </p:blipFill>
              <p:spPr>
                <a:xfrm>
                  <a:off x="8391719" y="1515754"/>
                  <a:ext cx="141172"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32" name="Ink 131">
                  <a:extLst>
                    <a:ext uri="{FF2B5EF4-FFF2-40B4-BE49-F238E27FC236}">
                      <a16:creationId xmlns:a16="http://schemas.microsoft.com/office/drawing/2014/main" id="{5C095AC5-81D0-4DF2-A9B4-036E1767C507}"/>
                    </a:ext>
                  </a:extLst>
                </p14:cNvPr>
                <p14:cNvContentPartPr/>
                <p14:nvPr/>
              </p14:nvContentPartPr>
              <p14:xfrm>
                <a:off x="8239105" y="1373554"/>
                <a:ext cx="45720" cy="86400"/>
              </p14:xfrm>
            </p:contentPart>
          </mc:Choice>
          <mc:Fallback>
            <p:pic>
              <p:nvPicPr>
                <p:cNvPr id="132" name="Ink 131">
                  <a:extLst>
                    <a:ext uri="{FF2B5EF4-FFF2-40B4-BE49-F238E27FC236}">
                      <a16:creationId xmlns:a16="http://schemas.microsoft.com/office/drawing/2014/main" id="{5C095AC5-81D0-4DF2-A9B4-036E1767C507}"/>
                    </a:ext>
                  </a:extLst>
                </p:cNvPr>
                <p:cNvPicPr/>
                <p:nvPr/>
              </p:nvPicPr>
              <p:blipFill>
                <a:blip r:embed="rId192"/>
                <a:stretch>
                  <a:fillRect/>
                </a:stretch>
              </p:blipFill>
              <p:spPr>
                <a:xfrm>
                  <a:off x="8230105" y="1364554"/>
                  <a:ext cx="6336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33" name="Ink 132">
                  <a:extLst>
                    <a:ext uri="{FF2B5EF4-FFF2-40B4-BE49-F238E27FC236}">
                      <a16:creationId xmlns:a16="http://schemas.microsoft.com/office/drawing/2014/main" id="{ACAAE869-2BBA-44C3-9213-3CA27EFF68C8}"/>
                    </a:ext>
                  </a:extLst>
                </p14:cNvPr>
                <p14:cNvContentPartPr/>
                <p14:nvPr/>
              </p14:nvContentPartPr>
              <p14:xfrm>
                <a:off x="7698745" y="2080234"/>
                <a:ext cx="210960" cy="231840"/>
              </p14:xfrm>
            </p:contentPart>
          </mc:Choice>
          <mc:Fallback>
            <p:pic>
              <p:nvPicPr>
                <p:cNvPr id="133" name="Ink 132">
                  <a:extLst>
                    <a:ext uri="{FF2B5EF4-FFF2-40B4-BE49-F238E27FC236}">
                      <a16:creationId xmlns:a16="http://schemas.microsoft.com/office/drawing/2014/main" id="{ACAAE869-2BBA-44C3-9213-3CA27EFF68C8}"/>
                    </a:ext>
                  </a:extLst>
                </p:cNvPr>
                <p:cNvPicPr/>
                <p:nvPr/>
              </p:nvPicPr>
              <p:blipFill>
                <a:blip r:embed="rId194"/>
                <a:stretch>
                  <a:fillRect/>
                </a:stretch>
              </p:blipFill>
              <p:spPr>
                <a:xfrm>
                  <a:off x="7689745" y="2071234"/>
                  <a:ext cx="22860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34" name="Ink 133">
                  <a:extLst>
                    <a:ext uri="{FF2B5EF4-FFF2-40B4-BE49-F238E27FC236}">
                      <a16:creationId xmlns:a16="http://schemas.microsoft.com/office/drawing/2014/main" id="{AD42C694-AEDE-4956-8532-FA3534B6F838}"/>
                    </a:ext>
                  </a:extLst>
                </p14:cNvPr>
                <p14:cNvContentPartPr/>
                <p14:nvPr/>
              </p14:nvContentPartPr>
              <p14:xfrm>
                <a:off x="7971265" y="2012914"/>
                <a:ext cx="111600" cy="191880"/>
              </p14:xfrm>
            </p:contentPart>
          </mc:Choice>
          <mc:Fallback>
            <p:pic>
              <p:nvPicPr>
                <p:cNvPr id="134" name="Ink 133">
                  <a:extLst>
                    <a:ext uri="{FF2B5EF4-FFF2-40B4-BE49-F238E27FC236}">
                      <a16:creationId xmlns:a16="http://schemas.microsoft.com/office/drawing/2014/main" id="{AD42C694-AEDE-4956-8532-FA3534B6F838}"/>
                    </a:ext>
                  </a:extLst>
                </p:cNvPr>
                <p:cNvPicPr/>
                <p:nvPr/>
              </p:nvPicPr>
              <p:blipFill>
                <a:blip r:embed="rId196"/>
                <a:stretch>
                  <a:fillRect/>
                </a:stretch>
              </p:blipFill>
              <p:spPr>
                <a:xfrm>
                  <a:off x="7962294" y="2003914"/>
                  <a:ext cx="129183"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35" name="Ink 134">
                  <a:extLst>
                    <a:ext uri="{FF2B5EF4-FFF2-40B4-BE49-F238E27FC236}">
                      <a16:creationId xmlns:a16="http://schemas.microsoft.com/office/drawing/2014/main" id="{85190DE0-F1A6-43BF-9F4F-B775B3EE54B8}"/>
                    </a:ext>
                  </a:extLst>
                </p14:cNvPr>
                <p14:cNvContentPartPr/>
                <p14:nvPr/>
              </p14:nvContentPartPr>
              <p14:xfrm>
                <a:off x="8138305" y="1967194"/>
                <a:ext cx="120600" cy="225360"/>
              </p14:xfrm>
            </p:contentPart>
          </mc:Choice>
          <mc:Fallback>
            <p:pic>
              <p:nvPicPr>
                <p:cNvPr id="135" name="Ink 134">
                  <a:extLst>
                    <a:ext uri="{FF2B5EF4-FFF2-40B4-BE49-F238E27FC236}">
                      <a16:creationId xmlns:a16="http://schemas.microsoft.com/office/drawing/2014/main" id="{85190DE0-F1A6-43BF-9F4F-B775B3EE54B8}"/>
                    </a:ext>
                  </a:extLst>
                </p:cNvPr>
                <p:cNvPicPr/>
                <p:nvPr/>
              </p:nvPicPr>
              <p:blipFill>
                <a:blip r:embed="rId198"/>
                <a:stretch>
                  <a:fillRect/>
                </a:stretch>
              </p:blipFill>
              <p:spPr>
                <a:xfrm>
                  <a:off x="8129278" y="1958208"/>
                  <a:ext cx="138293" cy="242972"/>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36" name="Ink 135">
                  <a:extLst>
                    <a:ext uri="{FF2B5EF4-FFF2-40B4-BE49-F238E27FC236}">
                      <a16:creationId xmlns:a16="http://schemas.microsoft.com/office/drawing/2014/main" id="{248D383B-0FCA-45A5-82A6-9039012AE1D0}"/>
                    </a:ext>
                  </a:extLst>
                </p14:cNvPr>
                <p14:cNvContentPartPr/>
                <p14:nvPr/>
              </p14:nvContentPartPr>
              <p14:xfrm>
                <a:off x="8367985" y="1920754"/>
                <a:ext cx="100440" cy="231480"/>
              </p14:xfrm>
            </p:contentPart>
          </mc:Choice>
          <mc:Fallback>
            <p:pic>
              <p:nvPicPr>
                <p:cNvPr id="136" name="Ink 135">
                  <a:extLst>
                    <a:ext uri="{FF2B5EF4-FFF2-40B4-BE49-F238E27FC236}">
                      <a16:creationId xmlns:a16="http://schemas.microsoft.com/office/drawing/2014/main" id="{248D383B-0FCA-45A5-82A6-9039012AE1D0}"/>
                    </a:ext>
                  </a:extLst>
                </p:cNvPr>
                <p:cNvPicPr/>
                <p:nvPr/>
              </p:nvPicPr>
              <p:blipFill>
                <a:blip r:embed="rId200"/>
                <a:stretch>
                  <a:fillRect/>
                </a:stretch>
              </p:blipFill>
              <p:spPr>
                <a:xfrm>
                  <a:off x="8358985" y="1911754"/>
                  <a:ext cx="11808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37" name="Ink 136">
                  <a:extLst>
                    <a:ext uri="{FF2B5EF4-FFF2-40B4-BE49-F238E27FC236}">
                      <a16:creationId xmlns:a16="http://schemas.microsoft.com/office/drawing/2014/main" id="{1469DA36-8408-45E1-B6FA-808F976D199D}"/>
                    </a:ext>
                  </a:extLst>
                </p14:cNvPr>
                <p14:cNvContentPartPr/>
                <p14:nvPr/>
              </p14:nvContentPartPr>
              <p14:xfrm>
                <a:off x="8401105" y="1913554"/>
                <a:ext cx="182520" cy="198000"/>
              </p14:xfrm>
            </p:contentPart>
          </mc:Choice>
          <mc:Fallback>
            <p:pic>
              <p:nvPicPr>
                <p:cNvPr id="137" name="Ink 136">
                  <a:extLst>
                    <a:ext uri="{FF2B5EF4-FFF2-40B4-BE49-F238E27FC236}">
                      <a16:creationId xmlns:a16="http://schemas.microsoft.com/office/drawing/2014/main" id="{1469DA36-8408-45E1-B6FA-808F976D199D}"/>
                    </a:ext>
                  </a:extLst>
                </p:cNvPr>
                <p:cNvPicPr/>
                <p:nvPr/>
              </p:nvPicPr>
              <p:blipFill>
                <a:blip r:embed="rId202"/>
                <a:stretch>
                  <a:fillRect/>
                </a:stretch>
              </p:blipFill>
              <p:spPr>
                <a:xfrm>
                  <a:off x="8392105" y="1904554"/>
                  <a:ext cx="20016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39" name="Ink 138">
                  <a:extLst>
                    <a:ext uri="{FF2B5EF4-FFF2-40B4-BE49-F238E27FC236}">
                      <a16:creationId xmlns:a16="http://schemas.microsoft.com/office/drawing/2014/main" id="{45BE5428-A6B6-4DCD-AC04-7699B2E99EF1}"/>
                    </a:ext>
                  </a:extLst>
                </p14:cNvPr>
                <p14:cNvContentPartPr/>
                <p14:nvPr/>
              </p14:nvContentPartPr>
              <p14:xfrm>
                <a:off x="8681185" y="2053594"/>
                <a:ext cx="12600" cy="136080"/>
              </p14:xfrm>
            </p:contentPart>
          </mc:Choice>
          <mc:Fallback>
            <p:pic>
              <p:nvPicPr>
                <p:cNvPr id="139" name="Ink 138">
                  <a:extLst>
                    <a:ext uri="{FF2B5EF4-FFF2-40B4-BE49-F238E27FC236}">
                      <a16:creationId xmlns:a16="http://schemas.microsoft.com/office/drawing/2014/main" id="{45BE5428-A6B6-4DCD-AC04-7699B2E99EF1}"/>
                    </a:ext>
                  </a:extLst>
                </p:cNvPr>
                <p:cNvPicPr/>
                <p:nvPr/>
              </p:nvPicPr>
              <p:blipFill>
                <a:blip r:embed="rId204"/>
                <a:stretch>
                  <a:fillRect/>
                </a:stretch>
              </p:blipFill>
              <p:spPr>
                <a:xfrm>
                  <a:off x="8671920" y="2044594"/>
                  <a:ext cx="30759"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41" name="Ink 140">
                  <a:extLst>
                    <a:ext uri="{FF2B5EF4-FFF2-40B4-BE49-F238E27FC236}">
                      <a16:creationId xmlns:a16="http://schemas.microsoft.com/office/drawing/2014/main" id="{A37D342C-788A-46D0-91E3-AEA73A70483E}"/>
                    </a:ext>
                  </a:extLst>
                </p14:cNvPr>
                <p14:cNvContentPartPr/>
                <p14:nvPr/>
              </p14:nvContentPartPr>
              <p14:xfrm>
                <a:off x="7691545" y="2467234"/>
                <a:ext cx="44280" cy="180360"/>
              </p14:xfrm>
            </p:contentPart>
          </mc:Choice>
          <mc:Fallback>
            <p:pic>
              <p:nvPicPr>
                <p:cNvPr id="141" name="Ink 140">
                  <a:extLst>
                    <a:ext uri="{FF2B5EF4-FFF2-40B4-BE49-F238E27FC236}">
                      <a16:creationId xmlns:a16="http://schemas.microsoft.com/office/drawing/2014/main" id="{A37D342C-788A-46D0-91E3-AEA73A70483E}"/>
                    </a:ext>
                  </a:extLst>
                </p:cNvPr>
                <p:cNvPicPr/>
                <p:nvPr/>
              </p:nvPicPr>
              <p:blipFill>
                <a:blip r:embed="rId206"/>
                <a:stretch>
                  <a:fillRect/>
                </a:stretch>
              </p:blipFill>
              <p:spPr>
                <a:xfrm>
                  <a:off x="7682545" y="2458234"/>
                  <a:ext cx="6192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42" name="Ink 141">
                  <a:extLst>
                    <a:ext uri="{FF2B5EF4-FFF2-40B4-BE49-F238E27FC236}">
                      <a16:creationId xmlns:a16="http://schemas.microsoft.com/office/drawing/2014/main" id="{483771C6-3792-403F-AE12-24B19AD80C4E}"/>
                    </a:ext>
                  </a:extLst>
                </p14:cNvPr>
                <p14:cNvContentPartPr/>
                <p14:nvPr/>
              </p14:nvContentPartPr>
              <p14:xfrm>
                <a:off x="7653385" y="2376874"/>
                <a:ext cx="3960" cy="14760"/>
              </p14:xfrm>
            </p:contentPart>
          </mc:Choice>
          <mc:Fallback>
            <p:pic>
              <p:nvPicPr>
                <p:cNvPr id="142" name="Ink 141">
                  <a:extLst>
                    <a:ext uri="{FF2B5EF4-FFF2-40B4-BE49-F238E27FC236}">
                      <a16:creationId xmlns:a16="http://schemas.microsoft.com/office/drawing/2014/main" id="{483771C6-3792-403F-AE12-24B19AD80C4E}"/>
                    </a:ext>
                  </a:extLst>
                </p:cNvPr>
                <p:cNvPicPr/>
                <p:nvPr/>
              </p:nvPicPr>
              <p:blipFill>
                <a:blip r:embed="rId208"/>
                <a:stretch>
                  <a:fillRect/>
                </a:stretch>
              </p:blipFill>
              <p:spPr>
                <a:xfrm>
                  <a:off x="7644385" y="2367874"/>
                  <a:ext cx="216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43" name="Ink 142">
                  <a:extLst>
                    <a:ext uri="{FF2B5EF4-FFF2-40B4-BE49-F238E27FC236}">
                      <a16:creationId xmlns:a16="http://schemas.microsoft.com/office/drawing/2014/main" id="{10E0AB28-7330-425A-8E98-7976D339D555}"/>
                    </a:ext>
                  </a:extLst>
                </p14:cNvPr>
                <p14:cNvContentPartPr/>
                <p14:nvPr/>
              </p14:nvContentPartPr>
              <p14:xfrm>
                <a:off x="7797025" y="2418634"/>
                <a:ext cx="183240" cy="335880"/>
              </p14:xfrm>
            </p:contentPart>
          </mc:Choice>
          <mc:Fallback>
            <p:pic>
              <p:nvPicPr>
                <p:cNvPr id="143" name="Ink 142">
                  <a:extLst>
                    <a:ext uri="{FF2B5EF4-FFF2-40B4-BE49-F238E27FC236}">
                      <a16:creationId xmlns:a16="http://schemas.microsoft.com/office/drawing/2014/main" id="{10E0AB28-7330-425A-8E98-7976D339D555}"/>
                    </a:ext>
                  </a:extLst>
                </p:cNvPr>
                <p:cNvPicPr/>
                <p:nvPr/>
              </p:nvPicPr>
              <p:blipFill>
                <a:blip r:embed="rId210"/>
                <a:stretch>
                  <a:fillRect/>
                </a:stretch>
              </p:blipFill>
              <p:spPr>
                <a:xfrm>
                  <a:off x="7788043" y="2409634"/>
                  <a:ext cx="200845"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44" name="Ink 143">
                  <a:extLst>
                    <a:ext uri="{FF2B5EF4-FFF2-40B4-BE49-F238E27FC236}">
                      <a16:creationId xmlns:a16="http://schemas.microsoft.com/office/drawing/2014/main" id="{E7F5DBF3-A81D-4EA8-94BE-EA10CFDD6F62}"/>
                    </a:ext>
                  </a:extLst>
                </p14:cNvPr>
                <p14:cNvContentPartPr/>
                <p14:nvPr/>
              </p14:nvContentPartPr>
              <p14:xfrm>
                <a:off x="7977025" y="2355274"/>
                <a:ext cx="221400" cy="192240"/>
              </p14:xfrm>
            </p:contentPart>
          </mc:Choice>
          <mc:Fallback>
            <p:pic>
              <p:nvPicPr>
                <p:cNvPr id="144" name="Ink 143">
                  <a:extLst>
                    <a:ext uri="{FF2B5EF4-FFF2-40B4-BE49-F238E27FC236}">
                      <a16:creationId xmlns:a16="http://schemas.microsoft.com/office/drawing/2014/main" id="{E7F5DBF3-A81D-4EA8-94BE-EA10CFDD6F62}"/>
                    </a:ext>
                  </a:extLst>
                </p:cNvPr>
                <p:cNvPicPr/>
                <p:nvPr/>
              </p:nvPicPr>
              <p:blipFill>
                <a:blip r:embed="rId212"/>
                <a:stretch>
                  <a:fillRect/>
                </a:stretch>
              </p:blipFill>
              <p:spPr>
                <a:xfrm>
                  <a:off x="7968025" y="2346274"/>
                  <a:ext cx="23904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45" name="Ink 144">
                  <a:extLst>
                    <a:ext uri="{FF2B5EF4-FFF2-40B4-BE49-F238E27FC236}">
                      <a16:creationId xmlns:a16="http://schemas.microsoft.com/office/drawing/2014/main" id="{EF179D19-8DAD-4F95-87C4-03B7CAB12995}"/>
                    </a:ext>
                  </a:extLst>
                </p14:cNvPr>
                <p14:cNvContentPartPr/>
                <p14:nvPr/>
              </p14:nvContentPartPr>
              <p14:xfrm>
                <a:off x="8197705" y="2314594"/>
                <a:ext cx="92160" cy="181440"/>
              </p14:xfrm>
            </p:contentPart>
          </mc:Choice>
          <mc:Fallback>
            <p:pic>
              <p:nvPicPr>
                <p:cNvPr id="145" name="Ink 144">
                  <a:extLst>
                    <a:ext uri="{FF2B5EF4-FFF2-40B4-BE49-F238E27FC236}">
                      <a16:creationId xmlns:a16="http://schemas.microsoft.com/office/drawing/2014/main" id="{EF179D19-8DAD-4F95-87C4-03B7CAB12995}"/>
                    </a:ext>
                  </a:extLst>
                </p:cNvPr>
                <p:cNvPicPr/>
                <p:nvPr/>
              </p:nvPicPr>
              <p:blipFill>
                <a:blip r:embed="rId214"/>
                <a:stretch>
                  <a:fillRect/>
                </a:stretch>
              </p:blipFill>
              <p:spPr>
                <a:xfrm>
                  <a:off x="8188740" y="2305594"/>
                  <a:ext cx="109731"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46" name="Ink 145">
                  <a:extLst>
                    <a:ext uri="{FF2B5EF4-FFF2-40B4-BE49-F238E27FC236}">
                      <a16:creationId xmlns:a16="http://schemas.microsoft.com/office/drawing/2014/main" id="{4E8CF90F-6194-44D9-9BD0-30E9AC0663EF}"/>
                    </a:ext>
                  </a:extLst>
                </p14:cNvPr>
                <p14:cNvContentPartPr/>
                <p14:nvPr/>
              </p14:nvContentPartPr>
              <p14:xfrm>
                <a:off x="8316145" y="2269234"/>
                <a:ext cx="139680" cy="193320"/>
              </p14:xfrm>
            </p:contentPart>
          </mc:Choice>
          <mc:Fallback>
            <p:pic>
              <p:nvPicPr>
                <p:cNvPr id="146" name="Ink 145">
                  <a:extLst>
                    <a:ext uri="{FF2B5EF4-FFF2-40B4-BE49-F238E27FC236}">
                      <a16:creationId xmlns:a16="http://schemas.microsoft.com/office/drawing/2014/main" id="{4E8CF90F-6194-44D9-9BD0-30E9AC0663EF}"/>
                    </a:ext>
                  </a:extLst>
                </p:cNvPr>
                <p:cNvPicPr/>
                <p:nvPr/>
              </p:nvPicPr>
              <p:blipFill>
                <a:blip r:embed="rId216"/>
                <a:stretch>
                  <a:fillRect/>
                </a:stretch>
              </p:blipFill>
              <p:spPr>
                <a:xfrm>
                  <a:off x="8307145" y="2260251"/>
                  <a:ext cx="157320" cy="210927"/>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47" name="Ink 146">
                  <a:extLst>
                    <a:ext uri="{FF2B5EF4-FFF2-40B4-BE49-F238E27FC236}">
                      <a16:creationId xmlns:a16="http://schemas.microsoft.com/office/drawing/2014/main" id="{E6AFAF86-5F25-4379-8394-A0E0F87FAE80}"/>
                    </a:ext>
                  </a:extLst>
                </p14:cNvPr>
                <p14:cNvContentPartPr/>
                <p14:nvPr/>
              </p14:nvContentPartPr>
              <p14:xfrm>
                <a:off x="8500825" y="2265274"/>
                <a:ext cx="131760" cy="184320"/>
              </p14:xfrm>
            </p:contentPart>
          </mc:Choice>
          <mc:Fallback>
            <p:pic>
              <p:nvPicPr>
                <p:cNvPr id="147" name="Ink 146">
                  <a:extLst>
                    <a:ext uri="{FF2B5EF4-FFF2-40B4-BE49-F238E27FC236}">
                      <a16:creationId xmlns:a16="http://schemas.microsoft.com/office/drawing/2014/main" id="{E6AFAF86-5F25-4379-8394-A0E0F87FAE80}"/>
                    </a:ext>
                  </a:extLst>
                </p:cNvPr>
                <p:cNvPicPr/>
                <p:nvPr/>
              </p:nvPicPr>
              <p:blipFill>
                <a:blip r:embed="rId218"/>
                <a:stretch>
                  <a:fillRect/>
                </a:stretch>
              </p:blipFill>
              <p:spPr>
                <a:xfrm>
                  <a:off x="8491825" y="2256274"/>
                  <a:ext cx="14940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49" name="Ink 148">
                  <a:extLst>
                    <a:ext uri="{FF2B5EF4-FFF2-40B4-BE49-F238E27FC236}">
                      <a16:creationId xmlns:a16="http://schemas.microsoft.com/office/drawing/2014/main" id="{734476C8-80FB-4DDE-9E2E-C385748C2058}"/>
                    </a:ext>
                  </a:extLst>
                </p14:cNvPr>
                <p14:cNvContentPartPr/>
                <p14:nvPr/>
              </p14:nvContentPartPr>
              <p14:xfrm>
                <a:off x="7792705" y="2925154"/>
                <a:ext cx="328680" cy="443160"/>
              </p14:xfrm>
            </p:contentPart>
          </mc:Choice>
          <mc:Fallback>
            <p:pic>
              <p:nvPicPr>
                <p:cNvPr id="149" name="Ink 148">
                  <a:extLst>
                    <a:ext uri="{FF2B5EF4-FFF2-40B4-BE49-F238E27FC236}">
                      <a16:creationId xmlns:a16="http://schemas.microsoft.com/office/drawing/2014/main" id="{734476C8-80FB-4DDE-9E2E-C385748C2058}"/>
                    </a:ext>
                  </a:extLst>
                </p:cNvPr>
                <p:cNvPicPr/>
                <p:nvPr/>
              </p:nvPicPr>
              <p:blipFill>
                <a:blip r:embed="rId220"/>
                <a:stretch>
                  <a:fillRect/>
                </a:stretch>
              </p:blipFill>
              <p:spPr>
                <a:xfrm>
                  <a:off x="7783705" y="2916154"/>
                  <a:ext cx="346320" cy="46080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57" name="Ink 156">
                  <a:extLst>
                    <a:ext uri="{FF2B5EF4-FFF2-40B4-BE49-F238E27FC236}">
                      <a16:creationId xmlns:a16="http://schemas.microsoft.com/office/drawing/2014/main" id="{7BA035A2-BBC4-46F0-BEB4-DA21A42934F4}"/>
                    </a:ext>
                  </a:extLst>
                </p14:cNvPr>
                <p14:cNvContentPartPr/>
                <p14:nvPr/>
              </p14:nvContentPartPr>
              <p14:xfrm>
                <a:off x="7865425" y="2904274"/>
                <a:ext cx="168480" cy="504360"/>
              </p14:xfrm>
            </p:contentPart>
          </mc:Choice>
          <mc:Fallback>
            <p:pic>
              <p:nvPicPr>
                <p:cNvPr id="157" name="Ink 156">
                  <a:extLst>
                    <a:ext uri="{FF2B5EF4-FFF2-40B4-BE49-F238E27FC236}">
                      <a16:creationId xmlns:a16="http://schemas.microsoft.com/office/drawing/2014/main" id="{7BA035A2-BBC4-46F0-BEB4-DA21A42934F4}"/>
                    </a:ext>
                  </a:extLst>
                </p:cNvPr>
                <p:cNvPicPr/>
                <p:nvPr/>
              </p:nvPicPr>
              <p:blipFill>
                <a:blip r:embed="rId222"/>
                <a:stretch>
                  <a:fillRect/>
                </a:stretch>
              </p:blipFill>
              <p:spPr>
                <a:xfrm>
                  <a:off x="7856425" y="2895274"/>
                  <a:ext cx="186120" cy="522000"/>
                </a:xfrm>
                <a:prstGeom prst="rect">
                  <a:avLst/>
                </a:prstGeom>
              </p:spPr>
            </p:pic>
          </mc:Fallback>
        </mc:AlternateContent>
      </p:grpSp>
      <p:grpSp>
        <p:nvGrpSpPr>
          <p:cNvPr id="269" name="Group 268">
            <a:extLst>
              <a:ext uri="{FF2B5EF4-FFF2-40B4-BE49-F238E27FC236}">
                <a16:creationId xmlns:a16="http://schemas.microsoft.com/office/drawing/2014/main" id="{8B306C2F-0B31-4B91-98A3-940764075D2D}"/>
              </a:ext>
            </a:extLst>
          </p:cNvPr>
          <p:cNvGrpSpPr/>
          <p:nvPr/>
        </p:nvGrpSpPr>
        <p:grpSpPr>
          <a:xfrm>
            <a:off x="7850305" y="4932154"/>
            <a:ext cx="2112840" cy="1188720"/>
            <a:chOff x="7850305" y="4932154"/>
            <a:chExt cx="2112840" cy="1188720"/>
          </a:xfrm>
        </p:grpSpPr>
        <mc:AlternateContent xmlns:mc="http://schemas.openxmlformats.org/markup-compatibility/2006">
          <mc:Choice xmlns:p14="http://schemas.microsoft.com/office/powerpoint/2010/main" Requires="p14">
            <p:contentPart p14:bwMode="auto" r:id="rId223">
              <p14:nvContentPartPr>
                <p14:cNvPr id="178" name="Ink 177">
                  <a:extLst>
                    <a:ext uri="{FF2B5EF4-FFF2-40B4-BE49-F238E27FC236}">
                      <a16:creationId xmlns:a16="http://schemas.microsoft.com/office/drawing/2014/main" id="{42C2CAD4-B5AB-4551-B2A5-4D8AB98C89A2}"/>
                    </a:ext>
                  </a:extLst>
                </p14:cNvPr>
                <p14:cNvContentPartPr/>
                <p14:nvPr/>
              </p14:nvContentPartPr>
              <p14:xfrm>
                <a:off x="8205265" y="4939354"/>
                <a:ext cx="11520" cy="304920"/>
              </p14:xfrm>
            </p:contentPart>
          </mc:Choice>
          <mc:Fallback>
            <p:pic>
              <p:nvPicPr>
                <p:cNvPr id="178" name="Ink 177">
                  <a:extLst>
                    <a:ext uri="{FF2B5EF4-FFF2-40B4-BE49-F238E27FC236}">
                      <a16:creationId xmlns:a16="http://schemas.microsoft.com/office/drawing/2014/main" id="{42C2CAD4-B5AB-4551-B2A5-4D8AB98C89A2}"/>
                    </a:ext>
                  </a:extLst>
                </p:cNvPr>
                <p:cNvPicPr/>
                <p:nvPr/>
              </p:nvPicPr>
              <p:blipFill>
                <a:blip r:embed="rId224"/>
                <a:stretch>
                  <a:fillRect/>
                </a:stretch>
              </p:blipFill>
              <p:spPr>
                <a:xfrm>
                  <a:off x="8196265" y="4930354"/>
                  <a:ext cx="2916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82" name="Ink 181">
                  <a:extLst>
                    <a:ext uri="{FF2B5EF4-FFF2-40B4-BE49-F238E27FC236}">
                      <a16:creationId xmlns:a16="http://schemas.microsoft.com/office/drawing/2014/main" id="{D78BDF2B-43DF-4345-96B8-21C8395363AA}"/>
                    </a:ext>
                  </a:extLst>
                </p14:cNvPr>
                <p14:cNvContentPartPr/>
                <p14:nvPr/>
              </p14:nvContentPartPr>
              <p14:xfrm>
                <a:off x="8355385" y="4932154"/>
                <a:ext cx="19800" cy="268560"/>
              </p14:xfrm>
            </p:contentPart>
          </mc:Choice>
          <mc:Fallback>
            <p:pic>
              <p:nvPicPr>
                <p:cNvPr id="182" name="Ink 181">
                  <a:extLst>
                    <a:ext uri="{FF2B5EF4-FFF2-40B4-BE49-F238E27FC236}">
                      <a16:creationId xmlns:a16="http://schemas.microsoft.com/office/drawing/2014/main" id="{D78BDF2B-43DF-4345-96B8-21C8395363AA}"/>
                    </a:ext>
                  </a:extLst>
                </p:cNvPr>
                <p:cNvPicPr/>
                <p:nvPr/>
              </p:nvPicPr>
              <p:blipFill>
                <a:blip r:embed="rId226"/>
                <a:stretch>
                  <a:fillRect/>
                </a:stretch>
              </p:blipFill>
              <p:spPr>
                <a:xfrm>
                  <a:off x="8346218" y="4923154"/>
                  <a:ext cx="37767"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90" name="Ink 189">
                  <a:extLst>
                    <a:ext uri="{FF2B5EF4-FFF2-40B4-BE49-F238E27FC236}">
                      <a16:creationId xmlns:a16="http://schemas.microsoft.com/office/drawing/2014/main" id="{700ECFD3-86AC-4AEF-AD7D-40B45B79C176}"/>
                    </a:ext>
                  </a:extLst>
                </p14:cNvPr>
                <p14:cNvContentPartPr/>
                <p14:nvPr/>
              </p14:nvContentPartPr>
              <p14:xfrm>
                <a:off x="8301025" y="5048434"/>
                <a:ext cx="231840" cy="42840"/>
              </p14:xfrm>
            </p:contentPart>
          </mc:Choice>
          <mc:Fallback>
            <p:pic>
              <p:nvPicPr>
                <p:cNvPr id="190" name="Ink 189">
                  <a:extLst>
                    <a:ext uri="{FF2B5EF4-FFF2-40B4-BE49-F238E27FC236}">
                      <a16:creationId xmlns:a16="http://schemas.microsoft.com/office/drawing/2014/main" id="{700ECFD3-86AC-4AEF-AD7D-40B45B79C176}"/>
                    </a:ext>
                  </a:extLst>
                </p:cNvPr>
                <p:cNvPicPr/>
                <p:nvPr/>
              </p:nvPicPr>
              <p:blipFill>
                <a:blip r:embed="rId228"/>
                <a:stretch>
                  <a:fillRect/>
                </a:stretch>
              </p:blipFill>
              <p:spPr>
                <a:xfrm>
                  <a:off x="8292025" y="5039434"/>
                  <a:ext cx="24948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211" name="Ink 210">
                  <a:extLst>
                    <a:ext uri="{FF2B5EF4-FFF2-40B4-BE49-F238E27FC236}">
                      <a16:creationId xmlns:a16="http://schemas.microsoft.com/office/drawing/2014/main" id="{93B00413-387B-487C-97A9-D2169D6FA24B}"/>
                    </a:ext>
                  </a:extLst>
                </p14:cNvPr>
                <p14:cNvContentPartPr/>
                <p14:nvPr/>
              </p14:nvContentPartPr>
              <p14:xfrm>
                <a:off x="7850305" y="5340034"/>
                <a:ext cx="199080" cy="233640"/>
              </p14:xfrm>
            </p:contentPart>
          </mc:Choice>
          <mc:Fallback>
            <p:pic>
              <p:nvPicPr>
                <p:cNvPr id="211" name="Ink 210">
                  <a:extLst>
                    <a:ext uri="{FF2B5EF4-FFF2-40B4-BE49-F238E27FC236}">
                      <a16:creationId xmlns:a16="http://schemas.microsoft.com/office/drawing/2014/main" id="{93B00413-387B-487C-97A9-D2169D6FA24B}"/>
                    </a:ext>
                  </a:extLst>
                </p:cNvPr>
                <p:cNvPicPr/>
                <p:nvPr/>
              </p:nvPicPr>
              <p:blipFill>
                <a:blip r:embed="rId230"/>
                <a:stretch>
                  <a:fillRect/>
                </a:stretch>
              </p:blipFill>
              <p:spPr>
                <a:xfrm>
                  <a:off x="7841305" y="5331034"/>
                  <a:ext cx="21672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224" name="Ink 223">
                  <a:extLst>
                    <a:ext uri="{FF2B5EF4-FFF2-40B4-BE49-F238E27FC236}">
                      <a16:creationId xmlns:a16="http://schemas.microsoft.com/office/drawing/2014/main" id="{E5EC9E26-D571-4312-974E-1F5CE1A7E3B3}"/>
                    </a:ext>
                  </a:extLst>
                </p14:cNvPr>
                <p14:cNvContentPartPr/>
                <p14:nvPr/>
              </p14:nvContentPartPr>
              <p14:xfrm>
                <a:off x="8137225" y="5354794"/>
                <a:ext cx="112320" cy="205200"/>
              </p14:xfrm>
            </p:contentPart>
          </mc:Choice>
          <mc:Fallback>
            <p:pic>
              <p:nvPicPr>
                <p:cNvPr id="224" name="Ink 223">
                  <a:extLst>
                    <a:ext uri="{FF2B5EF4-FFF2-40B4-BE49-F238E27FC236}">
                      <a16:creationId xmlns:a16="http://schemas.microsoft.com/office/drawing/2014/main" id="{E5EC9E26-D571-4312-974E-1F5CE1A7E3B3}"/>
                    </a:ext>
                  </a:extLst>
                </p:cNvPr>
                <p:cNvPicPr/>
                <p:nvPr/>
              </p:nvPicPr>
              <p:blipFill>
                <a:blip r:embed="rId232"/>
                <a:stretch>
                  <a:fillRect/>
                </a:stretch>
              </p:blipFill>
              <p:spPr>
                <a:xfrm>
                  <a:off x="8128225" y="5345794"/>
                  <a:ext cx="1299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250" name="Ink 249">
                  <a:extLst>
                    <a:ext uri="{FF2B5EF4-FFF2-40B4-BE49-F238E27FC236}">
                      <a16:creationId xmlns:a16="http://schemas.microsoft.com/office/drawing/2014/main" id="{35DFE124-8B85-4E47-8BF1-7C59F9FDD295}"/>
                    </a:ext>
                  </a:extLst>
                </p14:cNvPr>
                <p14:cNvContentPartPr/>
                <p14:nvPr/>
              </p14:nvContentPartPr>
              <p14:xfrm>
                <a:off x="8289505" y="5328154"/>
                <a:ext cx="159480" cy="209520"/>
              </p14:xfrm>
            </p:contentPart>
          </mc:Choice>
          <mc:Fallback>
            <p:pic>
              <p:nvPicPr>
                <p:cNvPr id="250" name="Ink 249">
                  <a:extLst>
                    <a:ext uri="{FF2B5EF4-FFF2-40B4-BE49-F238E27FC236}">
                      <a16:creationId xmlns:a16="http://schemas.microsoft.com/office/drawing/2014/main" id="{35DFE124-8B85-4E47-8BF1-7C59F9FDD295}"/>
                    </a:ext>
                  </a:extLst>
                </p:cNvPr>
                <p:cNvPicPr/>
                <p:nvPr/>
              </p:nvPicPr>
              <p:blipFill>
                <a:blip r:embed="rId234"/>
                <a:stretch>
                  <a:fillRect/>
                </a:stretch>
              </p:blipFill>
              <p:spPr>
                <a:xfrm>
                  <a:off x="8280525" y="5319154"/>
                  <a:ext cx="17708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251" name="Ink 250">
                  <a:extLst>
                    <a:ext uri="{FF2B5EF4-FFF2-40B4-BE49-F238E27FC236}">
                      <a16:creationId xmlns:a16="http://schemas.microsoft.com/office/drawing/2014/main" id="{048B323A-E0D3-4861-BFB4-15C0A43DD368}"/>
                    </a:ext>
                  </a:extLst>
                </p14:cNvPr>
                <p14:cNvContentPartPr/>
                <p14:nvPr/>
              </p14:nvContentPartPr>
              <p14:xfrm>
                <a:off x="8535385" y="5252194"/>
                <a:ext cx="60840" cy="286200"/>
              </p14:xfrm>
            </p:contentPart>
          </mc:Choice>
          <mc:Fallback>
            <p:pic>
              <p:nvPicPr>
                <p:cNvPr id="251" name="Ink 250">
                  <a:extLst>
                    <a:ext uri="{FF2B5EF4-FFF2-40B4-BE49-F238E27FC236}">
                      <a16:creationId xmlns:a16="http://schemas.microsoft.com/office/drawing/2014/main" id="{048B323A-E0D3-4861-BFB4-15C0A43DD368}"/>
                    </a:ext>
                  </a:extLst>
                </p:cNvPr>
                <p:cNvPicPr/>
                <p:nvPr/>
              </p:nvPicPr>
              <p:blipFill>
                <a:blip r:embed="rId236"/>
                <a:stretch>
                  <a:fillRect/>
                </a:stretch>
              </p:blipFill>
              <p:spPr>
                <a:xfrm>
                  <a:off x="8526385" y="5243194"/>
                  <a:ext cx="7848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252" name="Ink 251">
                  <a:extLst>
                    <a:ext uri="{FF2B5EF4-FFF2-40B4-BE49-F238E27FC236}">
                      <a16:creationId xmlns:a16="http://schemas.microsoft.com/office/drawing/2014/main" id="{3A2B7393-8789-4D0E-A384-F3A7FA16397B}"/>
                    </a:ext>
                  </a:extLst>
                </p14:cNvPr>
                <p14:cNvContentPartPr/>
                <p14:nvPr/>
              </p14:nvContentPartPr>
              <p14:xfrm>
                <a:off x="8561665" y="5244994"/>
                <a:ext cx="382320" cy="261720"/>
              </p14:xfrm>
            </p:contentPart>
          </mc:Choice>
          <mc:Fallback>
            <p:pic>
              <p:nvPicPr>
                <p:cNvPr id="252" name="Ink 251">
                  <a:extLst>
                    <a:ext uri="{FF2B5EF4-FFF2-40B4-BE49-F238E27FC236}">
                      <a16:creationId xmlns:a16="http://schemas.microsoft.com/office/drawing/2014/main" id="{3A2B7393-8789-4D0E-A384-F3A7FA16397B}"/>
                    </a:ext>
                  </a:extLst>
                </p:cNvPr>
                <p:cNvPicPr/>
                <p:nvPr/>
              </p:nvPicPr>
              <p:blipFill>
                <a:blip r:embed="rId238"/>
                <a:stretch>
                  <a:fillRect/>
                </a:stretch>
              </p:blipFill>
              <p:spPr>
                <a:xfrm>
                  <a:off x="8552665" y="5235994"/>
                  <a:ext cx="39996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253" name="Ink 252">
                  <a:extLst>
                    <a:ext uri="{FF2B5EF4-FFF2-40B4-BE49-F238E27FC236}">
                      <a16:creationId xmlns:a16="http://schemas.microsoft.com/office/drawing/2014/main" id="{92BA27DB-AF0C-4A99-BED0-B1D94B99AB9D}"/>
                    </a:ext>
                  </a:extLst>
                </p14:cNvPr>
                <p14:cNvContentPartPr/>
                <p14:nvPr/>
              </p14:nvContentPartPr>
              <p14:xfrm>
                <a:off x="9030025" y="5057074"/>
                <a:ext cx="207720" cy="448200"/>
              </p14:xfrm>
            </p:contentPart>
          </mc:Choice>
          <mc:Fallback>
            <p:pic>
              <p:nvPicPr>
                <p:cNvPr id="253" name="Ink 252">
                  <a:extLst>
                    <a:ext uri="{FF2B5EF4-FFF2-40B4-BE49-F238E27FC236}">
                      <a16:creationId xmlns:a16="http://schemas.microsoft.com/office/drawing/2014/main" id="{92BA27DB-AF0C-4A99-BED0-B1D94B99AB9D}"/>
                    </a:ext>
                  </a:extLst>
                </p:cNvPr>
                <p:cNvPicPr/>
                <p:nvPr/>
              </p:nvPicPr>
              <p:blipFill>
                <a:blip r:embed="rId240"/>
                <a:stretch>
                  <a:fillRect/>
                </a:stretch>
              </p:blipFill>
              <p:spPr>
                <a:xfrm>
                  <a:off x="9021025" y="5048074"/>
                  <a:ext cx="225360" cy="46584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254" name="Ink 253">
                  <a:extLst>
                    <a:ext uri="{FF2B5EF4-FFF2-40B4-BE49-F238E27FC236}">
                      <a16:creationId xmlns:a16="http://schemas.microsoft.com/office/drawing/2014/main" id="{F72664E7-01D2-4375-A0A9-02350E655EFE}"/>
                    </a:ext>
                  </a:extLst>
                </p14:cNvPr>
                <p14:cNvContentPartPr/>
                <p14:nvPr/>
              </p14:nvContentPartPr>
              <p14:xfrm>
                <a:off x="9464905" y="4948354"/>
                <a:ext cx="52200" cy="545040"/>
              </p14:xfrm>
            </p:contentPart>
          </mc:Choice>
          <mc:Fallback>
            <p:pic>
              <p:nvPicPr>
                <p:cNvPr id="254" name="Ink 253">
                  <a:extLst>
                    <a:ext uri="{FF2B5EF4-FFF2-40B4-BE49-F238E27FC236}">
                      <a16:creationId xmlns:a16="http://schemas.microsoft.com/office/drawing/2014/main" id="{F72664E7-01D2-4375-A0A9-02350E655EFE}"/>
                    </a:ext>
                  </a:extLst>
                </p:cNvPr>
                <p:cNvPicPr/>
                <p:nvPr/>
              </p:nvPicPr>
              <p:blipFill>
                <a:blip r:embed="rId242"/>
                <a:stretch>
                  <a:fillRect/>
                </a:stretch>
              </p:blipFill>
              <p:spPr>
                <a:xfrm>
                  <a:off x="9455905" y="4939360"/>
                  <a:ext cx="69840" cy="562668"/>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255" name="Ink 254">
                  <a:extLst>
                    <a:ext uri="{FF2B5EF4-FFF2-40B4-BE49-F238E27FC236}">
                      <a16:creationId xmlns:a16="http://schemas.microsoft.com/office/drawing/2014/main" id="{79AD3BF2-8166-4BF4-9372-A43BB008160B}"/>
                    </a:ext>
                  </a:extLst>
                </p14:cNvPr>
                <p14:cNvContentPartPr/>
                <p14:nvPr/>
              </p14:nvContentPartPr>
              <p14:xfrm>
                <a:off x="7901425" y="5660074"/>
                <a:ext cx="272160" cy="460800"/>
              </p14:xfrm>
            </p:contentPart>
          </mc:Choice>
          <mc:Fallback>
            <p:pic>
              <p:nvPicPr>
                <p:cNvPr id="255" name="Ink 254">
                  <a:extLst>
                    <a:ext uri="{FF2B5EF4-FFF2-40B4-BE49-F238E27FC236}">
                      <a16:creationId xmlns:a16="http://schemas.microsoft.com/office/drawing/2014/main" id="{79AD3BF2-8166-4BF4-9372-A43BB008160B}"/>
                    </a:ext>
                  </a:extLst>
                </p:cNvPr>
                <p:cNvPicPr/>
                <p:nvPr/>
              </p:nvPicPr>
              <p:blipFill>
                <a:blip r:embed="rId244"/>
                <a:stretch>
                  <a:fillRect/>
                </a:stretch>
              </p:blipFill>
              <p:spPr>
                <a:xfrm>
                  <a:off x="7892425" y="5651074"/>
                  <a:ext cx="289800" cy="47844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256" name="Ink 255">
                  <a:extLst>
                    <a:ext uri="{FF2B5EF4-FFF2-40B4-BE49-F238E27FC236}">
                      <a16:creationId xmlns:a16="http://schemas.microsoft.com/office/drawing/2014/main" id="{8FE085A8-A84F-4C16-A641-0C5E61455524}"/>
                    </a:ext>
                  </a:extLst>
                </p14:cNvPr>
                <p14:cNvContentPartPr/>
                <p14:nvPr/>
              </p14:nvContentPartPr>
              <p14:xfrm>
                <a:off x="7955425" y="5945914"/>
                <a:ext cx="264240" cy="52200"/>
              </p14:xfrm>
            </p:contentPart>
          </mc:Choice>
          <mc:Fallback>
            <p:pic>
              <p:nvPicPr>
                <p:cNvPr id="256" name="Ink 255">
                  <a:extLst>
                    <a:ext uri="{FF2B5EF4-FFF2-40B4-BE49-F238E27FC236}">
                      <a16:creationId xmlns:a16="http://schemas.microsoft.com/office/drawing/2014/main" id="{8FE085A8-A84F-4C16-A641-0C5E61455524}"/>
                    </a:ext>
                  </a:extLst>
                </p:cNvPr>
                <p:cNvPicPr/>
                <p:nvPr/>
              </p:nvPicPr>
              <p:blipFill>
                <a:blip r:embed="rId246"/>
                <a:stretch>
                  <a:fillRect/>
                </a:stretch>
              </p:blipFill>
              <p:spPr>
                <a:xfrm>
                  <a:off x="7946413" y="5936914"/>
                  <a:ext cx="281904"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257" name="Ink 256">
                  <a:extLst>
                    <a:ext uri="{FF2B5EF4-FFF2-40B4-BE49-F238E27FC236}">
                      <a16:creationId xmlns:a16="http://schemas.microsoft.com/office/drawing/2014/main" id="{431CB23A-3835-49D7-B6F7-9D4CEF256EC5}"/>
                    </a:ext>
                  </a:extLst>
                </p14:cNvPr>
                <p14:cNvContentPartPr/>
                <p14:nvPr/>
              </p14:nvContentPartPr>
              <p14:xfrm>
                <a:off x="8227585" y="5647474"/>
                <a:ext cx="255960" cy="460080"/>
              </p14:xfrm>
            </p:contentPart>
          </mc:Choice>
          <mc:Fallback>
            <p:pic>
              <p:nvPicPr>
                <p:cNvPr id="257" name="Ink 256">
                  <a:extLst>
                    <a:ext uri="{FF2B5EF4-FFF2-40B4-BE49-F238E27FC236}">
                      <a16:creationId xmlns:a16="http://schemas.microsoft.com/office/drawing/2014/main" id="{431CB23A-3835-49D7-B6F7-9D4CEF256EC5}"/>
                    </a:ext>
                  </a:extLst>
                </p:cNvPr>
                <p:cNvPicPr/>
                <p:nvPr/>
              </p:nvPicPr>
              <p:blipFill>
                <a:blip r:embed="rId248"/>
                <a:stretch>
                  <a:fillRect/>
                </a:stretch>
              </p:blipFill>
              <p:spPr>
                <a:xfrm>
                  <a:off x="8218585" y="5638474"/>
                  <a:ext cx="273600" cy="47772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258" name="Ink 257">
                  <a:extLst>
                    <a:ext uri="{FF2B5EF4-FFF2-40B4-BE49-F238E27FC236}">
                      <a16:creationId xmlns:a16="http://schemas.microsoft.com/office/drawing/2014/main" id="{D0618123-53E0-4FF1-BB67-997EFD2A5CF0}"/>
                    </a:ext>
                  </a:extLst>
                </p14:cNvPr>
                <p14:cNvContentPartPr/>
                <p14:nvPr/>
              </p14:nvContentPartPr>
              <p14:xfrm>
                <a:off x="8518825" y="5682394"/>
                <a:ext cx="261360" cy="413280"/>
              </p14:xfrm>
            </p:contentPart>
          </mc:Choice>
          <mc:Fallback>
            <p:pic>
              <p:nvPicPr>
                <p:cNvPr id="258" name="Ink 257">
                  <a:extLst>
                    <a:ext uri="{FF2B5EF4-FFF2-40B4-BE49-F238E27FC236}">
                      <a16:creationId xmlns:a16="http://schemas.microsoft.com/office/drawing/2014/main" id="{D0618123-53E0-4FF1-BB67-997EFD2A5CF0}"/>
                    </a:ext>
                  </a:extLst>
                </p:cNvPr>
                <p:cNvPicPr/>
                <p:nvPr/>
              </p:nvPicPr>
              <p:blipFill>
                <a:blip r:embed="rId250"/>
                <a:stretch>
                  <a:fillRect/>
                </a:stretch>
              </p:blipFill>
              <p:spPr>
                <a:xfrm>
                  <a:off x="8509825" y="5673394"/>
                  <a:ext cx="27900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259" name="Ink 258">
                  <a:extLst>
                    <a:ext uri="{FF2B5EF4-FFF2-40B4-BE49-F238E27FC236}">
                      <a16:creationId xmlns:a16="http://schemas.microsoft.com/office/drawing/2014/main" id="{AC560467-9309-4DE4-8B3D-A2E1329BD20B}"/>
                    </a:ext>
                  </a:extLst>
                </p14:cNvPr>
                <p14:cNvContentPartPr/>
                <p14:nvPr/>
              </p14:nvContentPartPr>
              <p14:xfrm>
                <a:off x="8999065" y="5804434"/>
                <a:ext cx="48240" cy="263880"/>
              </p14:xfrm>
            </p:contentPart>
          </mc:Choice>
          <mc:Fallback>
            <p:pic>
              <p:nvPicPr>
                <p:cNvPr id="259" name="Ink 258">
                  <a:extLst>
                    <a:ext uri="{FF2B5EF4-FFF2-40B4-BE49-F238E27FC236}">
                      <a16:creationId xmlns:a16="http://schemas.microsoft.com/office/drawing/2014/main" id="{AC560467-9309-4DE4-8B3D-A2E1329BD20B}"/>
                    </a:ext>
                  </a:extLst>
                </p:cNvPr>
                <p:cNvPicPr/>
                <p:nvPr/>
              </p:nvPicPr>
              <p:blipFill>
                <a:blip r:embed="rId252"/>
                <a:stretch>
                  <a:fillRect/>
                </a:stretch>
              </p:blipFill>
              <p:spPr>
                <a:xfrm>
                  <a:off x="8990065" y="5795434"/>
                  <a:ext cx="6588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260" name="Ink 259">
                  <a:extLst>
                    <a:ext uri="{FF2B5EF4-FFF2-40B4-BE49-F238E27FC236}">
                      <a16:creationId xmlns:a16="http://schemas.microsoft.com/office/drawing/2014/main" id="{1AC9D9E8-C593-4243-ADEA-8B98C9A76B06}"/>
                    </a:ext>
                  </a:extLst>
                </p14:cNvPr>
                <p14:cNvContentPartPr/>
                <p14:nvPr/>
              </p14:nvContentPartPr>
              <p14:xfrm>
                <a:off x="8982865" y="5641714"/>
                <a:ext cx="210600" cy="393480"/>
              </p14:xfrm>
            </p:contentPart>
          </mc:Choice>
          <mc:Fallback>
            <p:pic>
              <p:nvPicPr>
                <p:cNvPr id="260" name="Ink 259">
                  <a:extLst>
                    <a:ext uri="{FF2B5EF4-FFF2-40B4-BE49-F238E27FC236}">
                      <a16:creationId xmlns:a16="http://schemas.microsoft.com/office/drawing/2014/main" id="{1AC9D9E8-C593-4243-ADEA-8B98C9A76B06}"/>
                    </a:ext>
                  </a:extLst>
                </p:cNvPr>
                <p:cNvPicPr/>
                <p:nvPr/>
              </p:nvPicPr>
              <p:blipFill>
                <a:blip r:embed="rId254"/>
                <a:stretch>
                  <a:fillRect/>
                </a:stretch>
              </p:blipFill>
              <p:spPr>
                <a:xfrm>
                  <a:off x="8973865" y="5632706"/>
                  <a:ext cx="228240" cy="411136"/>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261" name="Ink 260">
                  <a:extLst>
                    <a:ext uri="{FF2B5EF4-FFF2-40B4-BE49-F238E27FC236}">
                      <a16:creationId xmlns:a16="http://schemas.microsoft.com/office/drawing/2014/main" id="{30F5AE88-A188-4CA4-90AB-918276F87D36}"/>
                    </a:ext>
                  </a:extLst>
                </p14:cNvPr>
                <p14:cNvContentPartPr/>
                <p14:nvPr/>
              </p14:nvContentPartPr>
              <p14:xfrm>
                <a:off x="9113905" y="5743594"/>
                <a:ext cx="162360" cy="55080"/>
              </p14:xfrm>
            </p:contentPart>
          </mc:Choice>
          <mc:Fallback>
            <p:pic>
              <p:nvPicPr>
                <p:cNvPr id="261" name="Ink 260">
                  <a:extLst>
                    <a:ext uri="{FF2B5EF4-FFF2-40B4-BE49-F238E27FC236}">
                      <a16:creationId xmlns:a16="http://schemas.microsoft.com/office/drawing/2014/main" id="{30F5AE88-A188-4CA4-90AB-918276F87D36}"/>
                    </a:ext>
                  </a:extLst>
                </p:cNvPr>
                <p:cNvPicPr/>
                <p:nvPr/>
              </p:nvPicPr>
              <p:blipFill>
                <a:blip r:embed="rId256"/>
                <a:stretch>
                  <a:fillRect/>
                </a:stretch>
              </p:blipFill>
              <p:spPr>
                <a:xfrm>
                  <a:off x="9104905" y="5734594"/>
                  <a:ext cx="18000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265" name="Ink 264">
                  <a:extLst>
                    <a:ext uri="{FF2B5EF4-FFF2-40B4-BE49-F238E27FC236}">
                      <a16:creationId xmlns:a16="http://schemas.microsoft.com/office/drawing/2014/main" id="{26D7C89D-487B-461C-9A62-B89078337FDE}"/>
                    </a:ext>
                  </a:extLst>
                </p14:cNvPr>
                <p14:cNvContentPartPr/>
                <p14:nvPr/>
              </p14:nvContentPartPr>
              <p14:xfrm>
                <a:off x="9472825" y="5737474"/>
                <a:ext cx="51120" cy="225000"/>
              </p14:xfrm>
            </p:contentPart>
          </mc:Choice>
          <mc:Fallback>
            <p:pic>
              <p:nvPicPr>
                <p:cNvPr id="265" name="Ink 264">
                  <a:extLst>
                    <a:ext uri="{FF2B5EF4-FFF2-40B4-BE49-F238E27FC236}">
                      <a16:creationId xmlns:a16="http://schemas.microsoft.com/office/drawing/2014/main" id="{26D7C89D-487B-461C-9A62-B89078337FDE}"/>
                    </a:ext>
                  </a:extLst>
                </p:cNvPr>
                <p:cNvPicPr/>
                <p:nvPr/>
              </p:nvPicPr>
              <p:blipFill>
                <a:blip r:embed="rId258"/>
                <a:stretch>
                  <a:fillRect/>
                </a:stretch>
              </p:blipFill>
              <p:spPr>
                <a:xfrm>
                  <a:off x="9463888" y="5728488"/>
                  <a:ext cx="68637" cy="242612"/>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266" name="Ink 265">
                  <a:extLst>
                    <a:ext uri="{FF2B5EF4-FFF2-40B4-BE49-F238E27FC236}">
                      <a16:creationId xmlns:a16="http://schemas.microsoft.com/office/drawing/2014/main" id="{7F7CDB23-0BA6-44FA-96E3-7D5C3BF0018D}"/>
                    </a:ext>
                  </a:extLst>
                </p14:cNvPr>
                <p14:cNvContentPartPr/>
                <p14:nvPr/>
              </p14:nvContentPartPr>
              <p14:xfrm>
                <a:off x="9461305" y="5651434"/>
                <a:ext cx="360" cy="360"/>
              </p14:xfrm>
            </p:contentPart>
          </mc:Choice>
          <mc:Fallback>
            <p:pic>
              <p:nvPicPr>
                <p:cNvPr id="266" name="Ink 265">
                  <a:extLst>
                    <a:ext uri="{FF2B5EF4-FFF2-40B4-BE49-F238E27FC236}">
                      <a16:creationId xmlns:a16="http://schemas.microsoft.com/office/drawing/2014/main" id="{7F7CDB23-0BA6-44FA-96E3-7D5C3BF0018D}"/>
                    </a:ext>
                  </a:extLst>
                </p:cNvPr>
                <p:cNvPicPr/>
                <p:nvPr/>
              </p:nvPicPr>
              <p:blipFill>
                <a:blip r:embed="rId260"/>
                <a:stretch>
                  <a:fillRect/>
                </a:stretch>
              </p:blipFill>
              <p:spPr>
                <a:xfrm>
                  <a:off x="9452305" y="564243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267" name="Ink 266">
                  <a:extLst>
                    <a:ext uri="{FF2B5EF4-FFF2-40B4-BE49-F238E27FC236}">
                      <a16:creationId xmlns:a16="http://schemas.microsoft.com/office/drawing/2014/main" id="{DE7B7D50-4D8C-456D-8CA6-2020728B5D01}"/>
                    </a:ext>
                  </a:extLst>
                </p14:cNvPr>
                <p14:cNvContentPartPr/>
                <p14:nvPr/>
              </p14:nvContentPartPr>
              <p14:xfrm>
                <a:off x="9584065" y="5670514"/>
                <a:ext cx="176040" cy="260640"/>
              </p14:xfrm>
            </p:contentPart>
          </mc:Choice>
          <mc:Fallback>
            <p:pic>
              <p:nvPicPr>
                <p:cNvPr id="267" name="Ink 266">
                  <a:extLst>
                    <a:ext uri="{FF2B5EF4-FFF2-40B4-BE49-F238E27FC236}">
                      <a16:creationId xmlns:a16="http://schemas.microsoft.com/office/drawing/2014/main" id="{DE7B7D50-4D8C-456D-8CA6-2020728B5D01}"/>
                    </a:ext>
                  </a:extLst>
                </p:cNvPr>
                <p:cNvPicPr/>
                <p:nvPr/>
              </p:nvPicPr>
              <p:blipFill>
                <a:blip r:embed="rId262"/>
                <a:stretch>
                  <a:fillRect/>
                </a:stretch>
              </p:blipFill>
              <p:spPr>
                <a:xfrm>
                  <a:off x="9575065" y="5661514"/>
                  <a:ext cx="19368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268" name="Ink 267">
                  <a:extLst>
                    <a:ext uri="{FF2B5EF4-FFF2-40B4-BE49-F238E27FC236}">
                      <a16:creationId xmlns:a16="http://schemas.microsoft.com/office/drawing/2014/main" id="{768C0C10-7AD6-4DDC-BCD2-D69C0CBD0AD6}"/>
                    </a:ext>
                  </a:extLst>
                </p14:cNvPr>
                <p14:cNvContentPartPr/>
                <p14:nvPr/>
              </p14:nvContentPartPr>
              <p14:xfrm>
                <a:off x="9908785" y="5352274"/>
                <a:ext cx="54360" cy="569520"/>
              </p14:xfrm>
            </p:contentPart>
          </mc:Choice>
          <mc:Fallback>
            <p:pic>
              <p:nvPicPr>
                <p:cNvPr id="268" name="Ink 267">
                  <a:extLst>
                    <a:ext uri="{FF2B5EF4-FFF2-40B4-BE49-F238E27FC236}">
                      <a16:creationId xmlns:a16="http://schemas.microsoft.com/office/drawing/2014/main" id="{768C0C10-7AD6-4DDC-BCD2-D69C0CBD0AD6}"/>
                    </a:ext>
                  </a:extLst>
                </p:cNvPr>
                <p:cNvPicPr/>
                <p:nvPr/>
              </p:nvPicPr>
              <p:blipFill>
                <a:blip r:embed="rId264"/>
                <a:stretch>
                  <a:fillRect/>
                </a:stretch>
              </p:blipFill>
              <p:spPr>
                <a:xfrm>
                  <a:off x="9899725" y="5343274"/>
                  <a:ext cx="72118" cy="587160"/>
                </a:xfrm>
                <a:prstGeom prst="rect">
                  <a:avLst/>
                </a:prstGeom>
              </p:spPr>
            </p:pic>
          </mc:Fallback>
        </mc:AlternateContent>
      </p:grpSp>
    </p:spTree>
    <p:extLst>
      <p:ext uri="{BB962C8B-B14F-4D97-AF65-F5344CB8AC3E}">
        <p14:creationId xmlns:p14="http://schemas.microsoft.com/office/powerpoint/2010/main" val="294369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6800"/>
          </a:xfrm>
        </p:spPr>
        <p:txBody>
          <a:bodyPr/>
          <a:lstStyle/>
          <a:p>
            <a:r>
              <a:rPr lang="en-US"/>
              <a:t>Version Control Perks</a:t>
            </a:r>
          </a:p>
        </p:txBody>
      </p:sp>
      <p:grpSp>
        <p:nvGrpSpPr>
          <p:cNvPr id="95" name="Group 94">
            <a:extLst>
              <a:ext uri="{FF2B5EF4-FFF2-40B4-BE49-F238E27FC236}">
                <a16:creationId xmlns:a16="http://schemas.microsoft.com/office/drawing/2014/main" id="{606BE5D1-D958-453F-85C5-7CDD3113527D}"/>
              </a:ext>
            </a:extLst>
          </p:cNvPr>
          <p:cNvGrpSpPr/>
          <p:nvPr/>
        </p:nvGrpSpPr>
        <p:grpSpPr>
          <a:xfrm>
            <a:off x="621505" y="2010034"/>
            <a:ext cx="7101360" cy="4377600"/>
            <a:chOff x="621505" y="2010034"/>
            <a:chExt cx="7101360" cy="4377600"/>
          </a:xfrm>
        </p:grpSpPr>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6D711D9-42CC-43AD-B5C9-81AC4F05F9D7}"/>
                    </a:ext>
                  </a:extLst>
                </p14:cNvPr>
                <p14:cNvContentPartPr/>
                <p14:nvPr/>
              </p14:nvContentPartPr>
              <p14:xfrm>
                <a:off x="1018945" y="3137914"/>
                <a:ext cx="164880" cy="351000"/>
              </p14:xfrm>
            </p:contentPart>
          </mc:Choice>
          <mc:Fallback>
            <p:pic>
              <p:nvPicPr>
                <p:cNvPr id="3" name="Ink 2">
                  <a:extLst>
                    <a:ext uri="{FF2B5EF4-FFF2-40B4-BE49-F238E27FC236}">
                      <a16:creationId xmlns:a16="http://schemas.microsoft.com/office/drawing/2014/main" id="{B6D711D9-42CC-43AD-B5C9-81AC4F05F9D7}"/>
                    </a:ext>
                  </a:extLst>
                </p:cNvPr>
                <p:cNvPicPr/>
                <p:nvPr/>
              </p:nvPicPr>
              <p:blipFill>
                <a:blip r:embed="rId4"/>
                <a:stretch>
                  <a:fillRect/>
                </a:stretch>
              </p:blipFill>
              <p:spPr>
                <a:xfrm>
                  <a:off x="1009945" y="3128914"/>
                  <a:ext cx="182520" cy="368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D7F91562-E71E-43D7-817F-F084E230EA7E}"/>
                    </a:ext>
                  </a:extLst>
                </p14:cNvPr>
                <p14:cNvContentPartPr/>
                <p14:nvPr/>
              </p14:nvContentPartPr>
              <p14:xfrm>
                <a:off x="1219825" y="3235114"/>
                <a:ext cx="153360" cy="231120"/>
              </p14:xfrm>
            </p:contentPart>
          </mc:Choice>
          <mc:Fallback>
            <p:pic>
              <p:nvPicPr>
                <p:cNvPr id="4" name="Ink 3">
                  <a:extLst>
                    <a:ext uri="{FF2B5EF4-FFF2-40B4-BE49-F238E27FC236}">
                      <a16:creationId xmlns:a16="http://schemas.microsoft.com/office/drawing/2014/main" id="{D7F91562-E71E-43D7-817F-F084E230EA7E}"/>
                    </a:ext>
                  </a:extLst>
                </p:cNvPr>
                <p:cNvPicPr/>
                <p:nvPr/>
              </p:nvPicPr>
              <p:blipFill>
                <a:blip r:embed="rId6"/>
                <a:stretch>
                  <a:fillRect/>
                </a:stretch>
              </p:blipFill>
              <p:spPr>
                <a:xfrm>
                  <a:off x="1210846" y="3226128"/>
                  <a:ext cx="170959" cy="248733"/>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D14D93D1-3F97-4226-8EC1-3336F584415B}"/>
                    </a:ext>
                  </a:extLst>
                </p14:cNvPr>
                <p14:cNvContentPartPr/>
                <p14:nvPr/>
              </p14:nvContentPartPr>
              <p14:xfrm>
                <a:off x="1418545" y="3110554"/>
                <a:ext cx="196560" cy="331200"/>
              </p14:xfrm>
            </p:contentPart>
          </mc:Choice>
          <mc:Fallback>
            <p:pic>
              <p:nvPicPr>
                <p:cNvPr id="6" name="Ink 5">
                  <a:extLst>
                    <a:ext uri="{FF2B5EF4-FFF2-40B4-BE49-F238E27FC236}">
                      <a16:creationId xmlns:a16="http://schemas.microsoft.com/office/drawing/2014/main" id="{D14D93D1-3F97-4226-8EC1-3336F584415B}"/>
                    </a:ext>
                  </a:extLst>
                </p:cNvPr>
                <p:cNvPicPr/>
                <p:nvPr/>
              </p:nvPicPr>
              <p:blipFill>
                <a:blip r:embed="rId8"/>
                <a:stretch>
                  <a:fillRect/>
                </a:stretch>
              </p:blipFill>
              <p:spPr>
                <a:xfrm>
                  <a:off x="1409545" y="3101554"/>
                  <a:ext cx="21420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D7203CDF-7419-434D-85E4-1FD9BBC57C92}"/>
                    </a:ext>
                  </a:extLst>
                </p14:cNvPr>
                <p14:cNvContentPartPr/>
                <p14:nvPr/>
              </p14:nvContentPartPr>
              <p14:xfrm>
                <a:off x="1673785" y="3209194"/>
                <a:ext cx="200160" cy="260280"/>
              </p14:xfrm>
            </p:contentPart>
          </mc:Choice>
          <mc:Fallback>
            <p:pic>
              <p:nvPicPr>
                <p:cNvPr id="7" name="Ink 6">
                  <a:extLst>
                    <a:ext uri="{FF2B5EF4-FFF2-40B4-BE49-F238E27FC236}">
                      <a16:creationId xmlns:a16="http://schemas.microsoft.com/office/drawing/2014/main" id="{D7203CDF-7419-434D-85E4-1FD9BBC57C92}"/>
                    </a:ext>
                  </a:extLst>
                </p:cNvPr>
                <p:cNvPicPr/>
                <p:nvPr/>
              </p:nvPicPr>
              <p:blipFill>
                <a:blip r:embed="rId10"/>
                <a:stretch>
                  <a:fillRect/>
                </a:stretch>
              </p:blipFill>
              <p:spPr>
                <a:xfrm>
                  <a:off x="1664785" y="3200206"/>
                  <a:ext cx="217800" cy="277896"/>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6E560AD8-CD79-4467-A75B-8A7B8C0A26C0}"/>
                    </a:ext>
                  </a:extLst>
                </p14:cNvPr>
                <p14:cNvContentPartPr/>
                <p14:nvPr/>
              </p14:nvContentPartPr>
              <p14:xfrm>
                <a:off x="2202985" y="3103714"/>
                <a:ext cx="62640" cy="318960"/>
              </p14:xfrm>
            </p:contentPart>
          </mc:Choice>
          <mc:Fallback>
            <p:pic>
              <p:nvPicPr>
                <p:cNvPr id="8" name="Ink 7">
                  <a:extLst>
                    <a:ext uri="{FF2B5EF4-FFF2-40B4-BE49-F238E27FC236}">
                      <a16:creationId xmlns:a16="http://schemas.microsoft.com/office/drawing/2014/main" id="{6E560AD8-CD79-4467-A75B-8A7B8C0A26C0}"/>
                    </a:ext>
                  </a:extLst>
                </p:cNvPr>
                <p:cNvPicPr/>
                <p:nvPr/>
              </p:nvPicPr>
              <p:blipFill>
                <a:blip r:embed="rId12"/>
                <a:stretch>
                  <a:fillRect/>
                </a:stretch>
              </p:blipFill>
              <p:spPr>
                <a:xfrm>
                  <a:off x="2194036" y="3094714"/>
                  <a:ext cx="80179"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6" name="Ink 25">
                  <a:extLst>
                    <a:ext uri="{FF2B5EF4-FFF2-40B4-BE49-F238E27FC236}">
                      <a16:creationId xmlns:a16="http://schemas.microsoft.com/office/drawing/2014/main" id="{71F953B3-68D0-40FF-AB2D-15183CD0F01B}"/>
                    </a:ext>
                  </a:extLst>
                </p14:cNvPr>
                <p14:cNvContentPartPr/>
                <p14:nvPr/>
              </p14:nvContentPartPr>
              <p14:xfrm>
                <a:off x="928225" y="3708514"/>
                <a:ext cx="24480" cy="302040"/>
              </p14:xfrm>
            </p:contentPart>
          </mc:Choice>
          <mc:Fallback>
            <p:pic>
              <p:nvPicPr>
                <p:cNvPr id="26" name="Ink 25">
                  <a:extLst>
                    <a:ext uri="{FF2B5EF4-FFF2-40B4-BE49-F238E27FC236}">
                      <a16:creationId xmlns:a16="http://schemas.microsoft.com/office/drawing/2014/main" id="{71F953B3-68D0-40FF-AB2D-15183CD0F01B}"/>
                    </a:ext>
                  </a:extLst>
                </p:cNvPr>
                <p:cNvPicPr/>
                <p:nvPr/>
              </p:nvPicPr>
              <p:blipFill>
                <a:blip r:embed="rId14"/>
                <a:stretch>
                  <a:fillRect/>
                </a:stretch>
              </p:blipFill>
              <p:spPr>
                <a:xfrm>
                  <a:off x="919225" y="3699514"/>
                  <a:ext cx="4212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7" name="Ink 26">
                  <a:extLst>
                    <a:ext uri="{FF2B5EF4-FFF2-40B4-BE49-F238E27FC236}">
                      <a16:creationId xmlns:a16="http://schemas.microsoft.com/office/drawing/2014/main" id="{869A17D0-DE9D-4739-8409-E5A5CA56EA37}"/>
                    </a:ext>
                  </a:extLst>
                </p14:cNvPr>
                <p14:cNvContentPartPr/>
                <p14:nvPr/>
              </p14:nvContentPartPr>
              <p14:xfrm>
                <a:off x="902665" y="3744874"/>
                <a:ext cx="199800" cy="243000"/>
              </p14:xfrm>
            </p:contentPart>
          </mc:Choice>
          <mc:Fallback>
            <p:pic>
              <p:nvPicPr>
                <p:cNvPr id="27" name="Ink 26">
                  <a:extLst>
                    <a:ext uri="{FF2B5EF4-FFF2-40B4-BE49-F238E27FC236}">
                      <a16:creationId xmlns:a16="http://schemas.microsoft.com/office/drawing/2014/main" id="{869A17D0-DE9D-4739-8409-E5A5CA56EA37}"/>
                    </a:ext>
                  </a:extLst>
                </p:cNvPr>
                <p:cNvPicPr/>
                <p:nvPr/>
              </p:nvPicPr>
              <p:blipFill>
                <a:blip r:embed="rId16"/>
                <a:stretch>
                  <a:fillRect/>
                </a:stretch>
              </p:blipFill>
              <p:spPr>
                <a:xfrm>
                  <a:off x="893665" y="3735861"/>
                  <a:ext cx="217440" cy="260666"/>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8" name="Ink 27">
                  <a:extLst>
                    <a:ext uri="{FF2B5EF4-FFF2-40B4-BE49-F238E27FC236}">
                      <a16:creationId xmlns:a16="http://schemas.microsoft.com/office/drawing/2014/main" id="{CC18A336-D8B6-4219-B439-738B0F5B49D6}"/>
                    </a:ext>
                  </a:extLst>
                </p14:cNvPr>
                <p14:cNvContentPartPr/>
                <p14:nvPr/>
              </p14:nvContentPartPr>
              <p14:xfrm>
                <a:off x="1128025" y="3745234"/>
                <a:ext cx="200160" cy="228600"/>
              </p14:xfrm>
            </p:contentPart>
          </mc:Choice>
          <mc:Fallback>
            <p:pic>
              <p:nvPicPr>
                <p:cNvPr id="28" name="Ink 27">
                  <a:extLst>
                    <a:ext uri="{FF2B5EF4-FFF2-40B4-BE49-F238E27FC236}">
                      <a16:creationId xmlns:a16="http://schemas.microsoft.com/office/drawing/2014/main" id="{CC18A336-D8B6-4219-B439-738B0F5B49D6}"/>
                    </a:ext>
                  </a:extLst>
                </p:cNvPr>
                <p:cNvPicPr/>
                <p:nvPr/>
              </p:nvPicPr>
              <p:blipFill>
                <a:blip r:embed="rId18"/>
                <a:stretch>
                  <a:fillRect/>
                </a:stretch>
              </p:blipFill>
              <p:spPr>
                <a:xfrm>
                  <a:off x="1119025" y="3736248"/>
                  <a:ext cx="217800" cy="246212"/>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9" name="Ink 28">
                  <a:extLst>
                    <a:ext uri="{FF2B5EF4-FFF2-40B4-BE49-F238E27FC236}">
                      <a16:creationId xmlns:a16="http://schemas.microsoft.com/office/drawing/2014/main" id="{E7909EA7-EA45-4023-A209-AECF785C25D4}"/>
                    </a:ext>
                  </a:extLst>
                </p14:cNvPr>
                <p14:cNvContentPartPr/>
                <p14:nvPr/>
              </p14:nvContentPartPr>
              <p14:xfrm>
                <a:off x="1388665" y="3729754"/>
                <a:ext cx="157320" cy="181800"/>
              </p14:xfrm>
            </p:contentPart>
          </mc:Choice>
          <mc:Fallback>
            <p:pic>
              <p:nvPicPr>
                <p:cNvPr id="29" name="Ink 28">
                  <a:extLst>
                    <a:ext uri="{FF2B5EF4-FFF2-40B4-BE49-F238E27FC236}">
                      <a16:creationId xmlns:a16="http://schemas.microsoft.com/office/drawing/2014/main" id="{E7909EA7-EA45-4023-A209-AECF785C25D4}"/>
                    </a:ext>
                  </a:extLst>
                </p:cNvPr>
                <p:cNvPicPr/>
                <p:nvPr/>
              </p:nvPicPr>
              <p:blipFill>
                <a:blip r:embed="rId20"/>
                <a:stretch>
                  <a:fillRect/>
                </a:stretch>
              </p:blipFill>
              <p:spPr>
                <a:xfrm>
                  <a:off x="1379686" y="3720772"/>
                  <a:ext cx="174920" cy="199405"/>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0" name="Ink 29">
                  <a:extLst>
                    <a:ext uri="{FF2B5EF4-FFF2-40B4-BE49-F238E27FC236}">
                      <a16:creationId xmlns:a16="http://schemas.microsoft.com/office/drawing/2014/main" id="{90C52CCC-8BA4-4356-96E1-2E932D326AB2}"/>
                    </a:ext>
                  </a:extLst>
                </p14:cNvPr>
                <p14:cNvContentPartPr/>
                <p14:nvPr/>
              </p14:nvContentPartPr>
              <p14:xfrm>
                <a:off x="1654345" y="3714274"/>
                <a:ext cx="326880" cy="192240"/>
              </p14:xfrm>
            </p:contentPart>
          </mc:Choice>
          <mc:Fallback>
            <p:pic>
              <p:nvPicPr>
                <p:cNvPr id="30" name="Ink 29">
                  <a:extLst>
                    <a:ext uri="{FF2B5EF4-FFF2-40B4-BE49-F238E27FC236}">
                      <a16:creationId xmlns:a16="http://schemas.microsoft.com/office/drawing/2014/main" id="{90C52CCC-8BA4-4356-96E1-2E932D326AB2}"/>
                    </a:ext>
                  </a:extLst>
                </p:cNvPr>
                <p:cNvPicPr/>
                <p:nvPr/>
              </p:nvPicPr>
              <p:blipFill>
                <a:blip r:embed="rId22"/>
                <a:stretch>
                  <a:fillRect/>
                </a:stretch>
              </p:blipFill>
              <p:spPr>
                <a:xfrm>
                  <a:off x="1645335" y="3705274"/>
                  <a:ext cx="344539"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1" name="Ink 30">
                  <a:extLst>
                    <a:ext uri="{FF2B5EF4-FFF2-40B4-BE49-F238E27FC236}">
                      <a16:creationId xmlns:a16="http://schemas.microsoft.com/office/drawing/2014/main" id="{30E08153-D6EF-446D-A628-949B1D2003FC}"/>
                    </a:ext>
                  </a:extLst>
                </p14:cNvPr>
                <p14:cNvContentPartPr/>
                <p14:nvPr/>
              </p14:nvContentPartPr>
              <p14:xfrm>
                <a:off x="1147105" y="4240954"/>
                <a:ext cx="312840" cy="253080"/>
              </p14:xfrm>
            </p:contentPart>
          </mc:Choice>
          <mc:Fallback>
            <p:pic>
              <p:nvPicPr>
                <p:cNvPr id="31" name="Ink 30">
                  <a:extLst>
                    <a:ext uri="{FF2B5EF4-FFF2-40B4-BE49-F238E27FC236}">
                      <a16:creationId xmlns:a16="http://schemas.microsoft.com/office/drawing/2014/main" id="{30E08153-D6EF-446D-A628-949B1D2003FC}"/>
                    </a:ext>
                  </a:extLst>
                </p:cNvPr>
                <p:cNvPicPr/>
                <p:nvPr/>
              </p:nvPicPr>
              <p:blipFill>
                <a:blip r:embed="rId24"/>
                <a:stretch>
                  <a:fillRect/>
                </a:stretch>
              </p:blipFill>
              <p:spPr>
                <a:xfrm>
                  <a:off x="1138105" y="4231954"/>
                  <a:ext cx="33048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2" name="Ink 31">
                  <a:extLst>
                    <a:ext uri="{FF2B5EF4-FFF2-40B4-BE49-F238E27FC236}">
                      <a16:creationId xmlns:a16="http://schemas.microsoft.com/office/drawing/2014/main" id="{A286FD67-175F-45BE-A417-E8930BD40A43}"/>
                    </a:ext>
                  </a:extLst>
                </p14:cNvPr>
                <p14:cNvContentPartPr/>
                <p14:nvPr/>
              </p14:nvContentPartPr>
              <p14:xfrm>
                <a:off x="1518265" y="4219354"/>
                <a:ext cx="176760" cy="228240"/>
              </p14:xfrm>
            </p:contentPart>
          </mc:Choice>
          <mc:Fallback>
            <p:pic>
              <p:nvPicPr>
                <p:cNvPr id="32" name="Ink 31">
                  <a:extLst>
                    <a:ext uri="{FF2B5EF4-FFF2-40B4-BE49-F238E27FC236}">
                      <a16:creationId xmlns:a16="http://schemas.microsoft.com/office/drawing/2014/main" id="{A286FD67-175F-45BE-A417-E8930BD40A43}"/>
                    </a:ext>
                  </a:extLst>
                </p:cNvPr>
                <p:cNvPicPr/>
                <p:nvPr/>
              </p:nvPicPr>
              <p:blipFill>
                <a:blip r:embed="rId26"/>
                <a:stretch>
                  <a:fillRect/>
                </a:stretch>
              </p:blipFill>
              <p:spPr>
                <a:xfrm>
                  <a:off x="1509265" y="4210368"/>
                  <a:ext cx="194400" cy="245852"/>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3" name="Ink 32">
                  <a:extLst>
                    <a:ext uri="{FF2B5EF4-FFF2-40B4-BE49-F238E27FC236}">
                      <a16:creationId xmlns:a16="http://schemas.microsoft.com/office/drawing/2014/main" id="{D4B17498-E7FE-487E-ABAC-5F65B5086686}"/>
                    </a:ext>
                  </a:extLst>
                </p14:cNvPr>
                <p14:cNvContentPartPr/>
                <p14:nvPr/>
              </p14:nvContentPartPr>
              <p14:xfrm>
                <a:off x="1765585" y="4213594"/>
                <a:ext cx="167400" cy="230400"/>
              </p14:xfrm>
            </p:contentPart>
          </mc:Choice>
          <mc:Fallback>
            <p:pic>
              <p:nvPicPr>
                <p:cNvPr id="33" name="Ink 32">
                  <a:extLst>
                    <a:ext uri="{FF2B5EF4-FFF2-40B4-BE49-F238E27FC236}">
                      <a16:creationId xmlns:a16="http://schemas.microsoft.com/office/drawing/2014/main" id="{D4B17498-E7FE-487E-ABAC-5F65B5086686}"/>
                    </a:ext>
                  </a:extLst>
                </p:cNvPr>
                <p:cNvPicPr/>
                <p:nvPr/>
              </p:nvPicPr>
              <p:blipFill>
                <a:blip r:embed="rId28"/>
                <a:stretch>
                  <a:fillRect/>
                </a:stretch>
              </p:blipFill>
              <p:spPr>
                <a:xfrm>
                  <a:off x="1756585" y="4204580"/>
                  <a:ext cx="185040" cy="248068"/>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4" name="Ink 33">
                  <a:extLst>
                    <a:ext uri="{FF2B5EF4-FFF2-40B4-BE49-F238E27FC236}">
                      <a16:creationId xmlns:a16="http://schemas.microsoft.com/office/drawing/2014/main" id="{4308591C-7401-41EB-9AAA-FCC2FBB1DE75}"/>
                    </a:ext>
                  </a:extLst>
                </p14:cNvPr>
                <p14:cNvContentPartPr/>
                <p14:nvPr/>
              </p14:nvContentPartPr>
              <p14:xfrm>
                <a:off x="1999945" y="4139794"/>
                <a:ext cx="67320" cy="336600"/>
              </p14:xfrm>
            </p:contentPart>
          </mc:Choice>
          <mc:Fallback>
            <p:pic>
              <p:nvPicPr>
                <p:cNvPr id="34" name="Ink 33">
                  <a:extLst>
                    <a:ext uri="{FF2B5EF4-FFF2-40B4-BE49-F238E27FC236}">
                      <a16:creationId xmlns:a16="http://schemas.microsoft.com/office/drawing/2014/main" id="{4308591C-7401-41EB-9AAA-FCC2FBB1DE75}"/>
                    </a:ext>
                  </a:extLst>
                </p:cNvPr>
                <p:cNvPicPr/>
                <p:nvPr/>
              </p:nvPicPr>
              <p:blipFill>
                <a:blip r:embed="rId30"/>
                <a:stretch>
                  <a:fillRect/>
                </a:stretch>
              </p:blipFill>
              <p:spPr>
                <a:xfrm>
                  <a:off x="1990945" y="4130794"/>
                  <a:ext cx="8496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5" name="Ink 34">
                  <a:extLst>
                    <a:ext uri="{FF2B5EF4-FFF2-40B4-BE49-F238E27FC236}">
                      <a16:creationId xmlns:a16="http://schemas.microsoft.com/office/drawing/2014/main" id="{6156D03B-98C6-4EE7-9CD9-A0D3EDECBEA5}"/>
                    </a:ext>
                  </a:extLst>
                </p14:cNvPr>
                <p14:cNvContentPartPr/>
                <p14:nvPr/>
              </p14:nvContentPartPr>
              <p14:xfrm>
                <a:off x="2009665" y="4180474"/>
                <a:ext cx="267480" cy="235800"/>
              </p14:xfrm>
            </p:contentPart>
          </mc:Choice>
          <mc:Fallback>
            <p:pic>
              <p:nvPicPr>
                <p:cNvPr id="35" name="Ink 34">
                  <a:extLst>
                    <a:ext uri="{FF2B5EF4-FFF2-40B4-BE49-F238E27FC236}">
                      <a16:creationId xmlns:a16="http://schemas.microsoft.com/office/drawing/2014/main" id="{6156D03B-98C6-4EE7-9CD9-A0D3EDECBEA5}"/>
                    </a:ext>
                  </a:extLst>
                </p:cNvPr>
                <p:cNvPicPr/>
                <p:nvPr/>
              </p:nvPicPr>
              <p:blipFill>
                <a:blip r:embed="rId32"/>
                <a:stretch>
                  <a:fillRect/>
                </a:stretch>
              </p:blipFill>
              <p:spPr>
                <a:xfrm>
                  <a:off x="2000665" y="4171488"/>
                  <a:ext cx="285120" cy="253413"/>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6" name="Ink 35">
                  <a:extLst>
                    <a:ext uri="{FF2B5EF4-FFF2-40B4-BE49-F238E27FC236}">
                      <a16:creationId xmlns:a16="http://schemas.microsoft.com/office/drawing/2014/main" id="{14442A0B-0479-4E5E-A034-B85DA1CE2188}"/>
                    </a:ext>
                  </a:extLst>
                </p14:cNvPr>
                <p14:cNvContentPartPr/>
                <p14:nvPr/>
              </p14:nvContentPartPr>
              <p14:xfrm>
                <a:off x="2263465" y="4180474"/>
                <a:ext cx="207360" cy="299520"/>
              </p14:xfrm>
            </p:contentPart>
          </mc:Choice>
          <mc:Fallback>
            <p:pic>
              <p:nvPicPr>
                <p:cNvPr id="36" name="Ink 35">
                  <a:extLst>
                    <a:ext uri="{FF2B5EF4-FFF2-40B4-BE49-F238E27FC236}">
                      <a16:creationId xmlns:a16="http://schemas.microsoft.com/office/drawing/2014/main" id="{14442A0B-0479-4E5E-A034-B85DA1CE2188}"/>
                    </a:ext>
                  </a:extLst>
                </p:cNvPr>
                <p:cNvPicPr/>
                <p:nvPr/>
              </p:nvPicPr>
              <p:blipFill>
                <a:blip r:embed="rId34"/>
                <a:stretch>
                  <a:fillRect/>
                </a:stretch>
              </p:blipFill>
              <p:spPr>
                <a:xfrm>
                  <a:off x="2254465" y="4171485"/>
                  <a:ext cx="225000" cy="317139"/>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7" name="Ink 36">
                  <a:extLst>
                    <a:ext uri="{FF2B5EF4-FFF2-40B4-BE49-F238E27FC236}">
                      <a16:creationId xmlns:a16="http://schemas.microsoft.com/office/drawing/2014/main" id="{08D4BCBB-005C-4C59-A7E7-3C0996ACB1D4}"/>
                    </a:ext>
                  </a:extLst>
                </p14:cNvPr>
                <p14:cNvContentPartPr/>
                <p14:nvPr/>
              </p14:nvContentPartPr>
              <p14:xfrm>
                <a:off x="672625" y="2966914"/>
                <a:ext cx="33840" cy="1924560"/>
              </p14:xfrm>
            </p:contentPart>
          </mc:Choice>
          <mc:Fallback>
            <p:pic>
              <p:nvPicPr>
                <p:cNvPr id="37" name="Ink 36">
                  <a:extLst>
                    <a:ext uri="{FF2B5EF4-FFF2-40B4-BE49-F238E27FC236}">
                      <a16:creationId xmlns:a16="http://schemas.microsoft.com/office/drawing/2014/main" id="{08D4BCBB-005C-4C59-A7E7-3C0996ACB1D4}"/>
                    </a:ext>
                  </a:extLst>
                </p:cNvPr>
                <p:cNvPicPr/>
                <p:nvPr/>
              </p:nvPicPr>
              <p:blipFill>
                <a:blip r:embed="rId36"/>
                <a:stretch>
                  <a:fillRect/>
                </a:stretch>
              </p:blipFill>
              <p:spPr>
                <a:xfrm>
                  <a:off x="663625" y="2957914"/>
                  <a:ext cx="51480" cy="19422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8" name="Ink 37">
                  <a:extLst>
                    <a:ext uri="{FF2B5EF4-FFF2-40B4-BE49-F238E27FC236}">
                      <a16:creationId xmlns:a16="http://schemas.microsoft.com/office/drawing/2014/main" id="{D77ECF00-A4D3-4D1D-A4FB-0C4FCE3CEA24}"/>
                    </a:ext>
                  </a:extLst>
                </p14:cNvPr>
                <p14:cNvContentPartPr/>
                <p14:nvPr/>
              </p14:nvContentPartPr>
              <p14:xfrm>
                <a:off x="663985" y="2742634"/>
                <a:ext cx="2212560" cy="2093400"/>
              </p14:xfrm>
            </p:contentPart>
          </mc:Choice>
          <mc:Fallback>
            <p:pic>
              <p:nvPicPr>
                <p:cNvPr id="38" name="Ink 37">
                  <a:extLst>
                    <a:ext uri="{FF2B5EF4-FFF2-40B4-BE49-F238E27FC236}">
                      <a16:creationId xmlns:a16="http://schemas.microsoft.com/office/drawing/2014/main" id="{D77ECF00-A4D3-4D1D-A4FB-0C4FCE3CEA24}"/>
                    </a:ext>
                  </a:extLst>
                </p:cNvPr>
                <p:cNvPicPr/>
                <p:nvPr/>
              </p:nvPicPr>
              <p:blipFill>
                <a:blip r:embed="rId38"/>
                <a:stretch>
                  <a:fillRect/>
                </a:stretch>
              </p:blipFill>
              <p:spPr>
                <a:xfrm>
                  <a:off x="654985" y="2733634"/>
                  <a:ext cx="2230200" cy="21110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9" name="Ink 38">
                  <a:extLst>
                    <a:ext uri="{FF2B5EF4-FFF2-40B4-BE49-F238E27FC236}">
                      <a16:creationId xmlns:a16="http://schemas.microsoft.com/office/drawing/2014/main" id="{BB3D22CA-58E8-4C25-AAB6-28580945ED76}"/>
                    </a:ext>
                  </a:extLst>
                </p14:cNvPr>
                <p14:cNvContentPartPr/>
                <p14:nvPr/>
              </p14:nvContentPartPr>
              <p14:xfrm>
                <a:off x="621505" y="4866634"/>
                <a:ext cx="2219760" cy="103680"/>
              </p14:xfrm>
            </p:contentPart>
          </mc:Choice>
          <mc:Fallback>
            <p:pic>
              <p:nvPicPr>
                <p:cNvPr id="39" name="Ink 38">
                  <a:extLst>
                    <a:ext uri="{FF2B5EF4-FFF2-40B4-BE49-F238E27FC236}">
                      <a16:creationId xmlns:a16="http://schemas.microsoft.com/office/drawing/2014/main" id="{BB3D22CA-58E8-4C25-AAB6-28580945ED76}"/>
                    </a:ext>
                  </a:extLst>
                </p:cNvPr>
                <p:cNvPicPr/>
                <p:nvPr/>
              </p:nvPicPr>
              <p:blipFill>
                <a:blip r:embed="rId40"/>
                <a:stretch>
                  <a:fillRect/>
                </a:stretch>
              </p:blipFill>
              <p:spPr>
                <a:xfrm>
                  <a:off x="612505" y="4857634"/>
                  <a:ext cx="223740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1" name="Ink 40">
                  <a:extLst>
                    <a:ext uri="{FF2B5EF4-FFF2-40B4-BE49-F238E27FC236}">
                      <a16:creationId xmlns:a16="http://schemas.microsoft.com/office/drawing/2014/main" id="{C84DC48E-DA43-4A94-A10F-1EE0F3408A61}"/>
                    </a:ext>
                  </a:extLst>
                </p14:cNvPr>
                <p14:cNvContentPartPr/>
                <p14:nvPr/>
              </p14:nvContentPartPr>
              <p14:xfrm>
                <a:off x="2832265" y="2839114"/>
                <a:ext cx="1441080" cy="928440"/>
              </p14:xfrm>
            </p:contentPart>
          </mc:Choice>
          <mc:Fallback>
            <p:pic>
              <p:nvPicPr>
                <p:cNvPr id="41" name="Ink 40">
                  <a:extLst>
                    <a:ext uri="{FF2B5EF4-FFF2-40B4-BE49-F238E27FC236}">
                      <a16:creationId xmlns:a16="http://schemas.microsoft.com/office/drawing/2014/main" id="{C84DC48E-DA43-4A94-A10F-1EE0F3408A61}"/>
                    </a:ext>
                  </a:extLst>
                </p:cNvPr>
                <p:cNvPicPr/>
                <p:nvPr/>
              </p:nvPicPr>
              <p:blipFill>
                <a:blip r:embed="rId42"/>
                <a:stretch>
                  <a:fillRect/>
                </a:stretch>
              </p:blipFill>
              <p:spPr>
                <a:xfrm>
                  <a:off x="2823265" y="2830114"/>
                  <a:ext cx="1458720" cy="9460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2" name="Ink 41">
                  <a:extLst>
                    <a:ext uri="{FF2B5EF4-FFF2-40B4-BE49-F238E27FC236}">
                      <a16:creationId xmlns:a16="http://schemas.microsoft.com/office/drawing/2014/main" id="{BAD5A29B-A696-44B2-8748-C9231FB8FA4F}"/>
                    </a:ext>
                  </a:extLst>
                </p14:cNvPr>
                <p14:cNvContentPartPr/>
                <p14:nvPr/>
              </p14:nvContentPartPr>
              <p14:xfrm>
                <a:off x="4685905" y="2376514"/>
                <a:ext cx="249120" cy="317160"/>
              </p14:xfrm>
            </p:contentPart>
          </mc:Choice>
          <mc:Fallback>
            <p:pic>
              <p:nvPicPr>
                <p:cNvPr id="42" name="Ink 41">
                  <a:extLst>
                    <a:ext uri="{FF2B5EF4-FFF2-40B4-BE49-F238E27FC236}">
                      <a16:creationId xmlns:a16="http://schemas.microsoft.com/office/drawing/2014/main" id="{BAD5A29B-A696-44B2-8748-C9231FB8FA4F}"/>
                    </a:ext>
                  </a:extLst>
                </p:cNvPr>
                <p:cNvPicPr/>
                <p:nvPr/>
              </p:nvPicPr>
              <p:blipFill>
                <a:blip r:embed="rId44"/>
                <a:stretch>
                  <a:fillRect/>
                </a:stretch>
              </p:blipFill>
              <p:spPr>
                <a:xfrm>
                  <a:off x="4676905" y="2367524"/>
                  <a:ext cx="266760" cy="3347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3" name="Ink 42">
                  <a:extLst>
                    <a:ext uri="{FF2B5EF4-FFF2-40B4-BE49-F238E27FC236}">
                      <a16:creationId xmlns:a16="http://schemas.microsoft.com/office/drawing/2014/main" id="{9B9E0331-8340-4580-80B0-380CF5D205BA}"/>
                    </a:ext>
                  </a:extLst>
                </p14:cNvPr>
                <p14:cNvContentPartPr/>
                <p14:nvPr/>
              </p14:nvContentPartPr>
              <p14:xfrm>
                <a:off x="5012425" y="2395594"/>
                <a:ext cx="550800" cy="320040"/>
              </p14:xfrm>
            </p:contentPart>
          </mc:Choice>
          <mc:Fallback>
            <p:pic>
              <p:nvPicPr>
                <p:cNvPr id="43" name="Ink 42">
                  <a:extLst>
                    <a:ext uri="{FF2B5EF4-FFF2-40B4-BE49-F238E27FC236}">
                      <a16:creationId xmlns:a16="http://schemas.microsoft.com/office/drawing/2014/main" id="{9B9E0331-8340-4580-80B0-380CF5D205BA}"/>
                    </a:ext>
                  </a:extLst>
                </p:cNvPr>
                <p:cNvPicPr/>
                <p:nvPr/>
              </p:nvPicPr>
              <p:blipFill>
                <a:blip r:embed="rId46"/>
                <a:stretch>
                  <a:fillRect/>
                </a:stretch>
              </p:blipFill>
              <p:spPr>
                <a:xfrm>
                  <a:off x="5003425" y="2386594"/>
                  <a:ext cx="56844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4" name="Ink 43">
                  <a:extLst>
                    <a:ext uri="{FF2B5EF4-FFF2-40B4-BE49-F238E27FC236}">
                      <a16:creationId xmlns:a16="http://schemas.microsoft.com/office/drawing/2014/main" id="{28170474-0D01-43A6-8787-78EF8C388153}"/>
                    </a:ext>
                  </a:extLst>
                </p14:cNvPr>
                <p14:cNvContentPartPr/>
                <p14:nvPr/>
              </p14:nvContentPartPr>
              <p14:xfrm>
                <a:off x="5934745" y="2357074"/>
                <a:ext cx="506520" cy="264240"/>
              </p14:xfrm>
            </p:contentPart>
          </mc:Choice>
          <mc:Fallback>
            <p:pic>
              <p:nvPicPr>
                <p:cNvPr id="44" name="Ink 43">
                  <a:extLst>
                    <a:ext uri="{FF2B5EF4-FFF2-40B4-BE49-F238E27FC236}">
                      <a16:creationId xmlns:a16="http://schemas.microsoft.com/office/drawing/2014/main" id="{28170474-0D01-43A6-8787-78EF8C388153}"/>
                    </a:ext>
                  </a:extLst>
                </p:cNvPr>
                <p:cNvPicPr/>
                <p:nvPr/>
              </p:nvPicPr>
              <p:blipFill>
                <a:blip r:embed="rId48"/>
                <a:stretch>
                  <a:fillRect/>
                </a:stretch>
              </p:blipFill>
              <p:spPr>
                <a:xfrm>
                  <a:off x="5925745" y="2348074"/>
                  <a:ext cx="52416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5" name="Ink 44">
                  <a:extLst>
                    <a:ext uri="{FF2B5EF4-FFF2-40B4-BE49-F238E27FC236}">
                      <a16:creationId xmlns:a16="http://schemas.microsoft.com/office/drawing/2014/main" id="{B11F8D80-DF98-4AA3-82AB-218A9D0C5624}"/>
                    </a:ext>
                  </a:extLst>
                </p14:cNvPr>
                <p14:cNvContentPartPr/>
                <p14:nvPr/>
              </p14:nvContentPartPr>
              <p14:xfrm>
                <a:off x="6421465" y="2365354"/>
                <a:ext cx="285480" cy="238320"/>
              </p14:xfrm>
            </p:contentPart>
          </mc:Choice>
          <mc:Fallback>
            <p:pic>
              <p:nvPicPr>
                <p:cNvPr id="45" name="Ink 44">
                  <a:extLst>
                    <a:ext uri="{FF2B5EF4-FFF2-40B4-BE49-F238E27FC236}">
                      <a16:creationId xmlns:a16="http://schemas.microsoft.com/office/drawing/2014/main" id="{B11F8D80-DF98-4AA3-82AB-218A9D0C5624}"/>
                    </a:ext>
                  </a:extLst>
                </p:cNvPr>
                <p:cNvPicPr/>
                <p:nvPr/>
              </p:nvPicPr>
              <p:blipFill>
                <a:blip r:embed="rId50"/>
                <a:stretch>
                  <a:fillRect/>
                </a:stretch>
              </p:blipFill>
              <p:spPr>
                <a:xfrm>
                  <a:off x="6412465" y="2356354"/>
                  <a:ext cx="3031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6" name="Ink 45">
                  <a:extLst>
                    <a:ext uri="{FF2B5EF4-FFF2-40B4-BE49-F238E27FC236}">
                      <a16:creationId xmlns:a16="http://schemas.microsoft.com/office/drawing/2014/main" id="{08F5C5E7-BD63-444E-8708-1CE2EC096523}"/>
                    </a:ext>
                  </a:extLst>
                </p14:cNvPr>
                <p14:cNvContentPartPr/>
                <p14:nvPr/>
              </p14:nvContentPartPr>
              <p14:xfrm>
                <a:off x="6747985" y="2320354"/>
                <a:ext cx="265680" cy="267120"/>
              </p14:xfrm>
            </p:contentPart>
          </mc:Choice>
          <mc:Fallback>
            <p:pic>
              <p:nvPicPr>
                <p:cNvPr id="46" name="Ink 45">
                  <a:extLst>
                    <a:ext uri="{FF2B5EF4-FFF2-40B4-BE49-F238E27FC236}">
                      <a16:creationId xmlns:a16="http://schemas.microsoft.com/office/drawing/2014/main" id="{08F5C5E7-BD63-444E-8708-1CE2EC096523}"/>
                    </a:ext>
                  </a:extLst>
                </p:cNvPr>
                <p:cNvPicPr/>
                <p:nvPr/>
              </p:nvPicPr>
              <p:blipFill>
                <a:blip r:embed="rId52"/>
                <a:stretch>
                  <a:fillRect/>
                </a:stretch>
              </p:blipFill>
              <p:spPr>
                <a:xfrm>
                  <a:off x="6738985" y="2311342"/>
                  <a:ext cx="283320" cy="284784"/>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7" name="Ink 46">
                  <a:extLst>
                    <a:ext uri="{FF2B5EF4-FFF2-40B4-BE49-F238E27FC236}">
                      <a16:creationId xmlns:a16="http://schemas.microsoft.com/office/drawing/2014/main" id="{B58A0597-28FF-4B57-B0A4-0AB3A6238608}"/>
                    </a:ext>
                  </a:extLst>
                </p14:cNvPr>
                <p14:cNvContentPartPr/>
                <p14:nvPr/>
              </p14:nvContentPartPr>
              <p14:xfrm>
                <a:off x="6813505" y="2317834"/>
                <a:ext cx="495720" cy="454320"/>
              </p14:xfrm>
            </p:contentPart>
          </mc:Choice>
          <mc:Fallback>
            <p:pic>
              <p:nvPicPr>
                <p:cNvPr id="47" name="Ink 46">
                  <a:extLst>
                    <a:ext uri="{FF2B5EF4-FFF2-40B4-BE49-F238E27FC236}">
                      <a16:creationId xmlns:a16="http://schemas.microsoft.com/office/drawing/2014/main" id="{B58A0597-28FF-4B57-B0A4-0AB3A6238608}"/>
                    </a:ext>
                  </a:extLst>
                </p:cNvPr>
                <p:cNvPicPr/>
                <p:nvPr/>
              </p:nvPicPr>
              <p:blipFill>
                <a:blip r:embed="rId54"/>
                <a:stretch>
                  <a:fillRect/>
                </a:stretch>
              </p:blipFill>
              <p:spPr>
                <a:xfrm>
                  <a:off x="6804512" y="2308834"/>
                  <a:ext cx="513347" cy="4719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8" name="Ink 47">
                  <a:extLst>
                    <a:ext uri="{FF2B5EF4-FFF2-40B4-BE49-F238E27FC236}">
                      <a16:creationId xmlns:a16="http://schemas.microsoft.com/office/drawing/2014/main" id="{29C41F01-3D67-499C-9111-161B07DFD662}"/>
                    </a:ext>
                  </a:extLst>
                </p14:cNvPr>
                <p14:cNvContentPartPr/>
                <p14:nvPr/>
              </p14:nvContentPartPr>
              <p14:xfrm>
                <a:off x="4704265" y="2866474"/>
                <a:ext cx="221400" cy="324000"/>
              </p14:xfrm>
            </p:contentPart>
          </mc:Choice>
          <mc:Fallback>
            <p:pic>
              <p:nvPicPr>
                <p:cNvPr id="48" name="Ink 47">
                  <a:extLst>
                    <a:ext uri="{FF2B5EF4-FFF2-40B4-BE49-F238E27FC236}">
                      <a16:creationId xmlns:a16="http://schemas.microsoft.com/office/drawing/2014/main" id="{29C41F01-3D67-499C-9111-161B07DFD662}"/>
                    </a:ext>
                  </a:extLst>
                </p:cNvPr>
                <p:cNvPicPr/>
                <p:nvPr/>
              </p:nvPicPr>
              <p:blipFill>
                <a:blip r:embed="rId56"/>
                <a:stretch>
                  <a:fillRect/>
                </a:stretch>
              </p:blipFill>
              <p:spPr>
                <a:xfrm>
                  <a:off x="4695265" y="2857464"/>
                  <a:ext cx="239040" cy="3416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9" name="Ink 48">
                  <a:extLst>
                    <a:ext uri="{FF2B5EF4-FFF2-40B4-BE49-F238E27FC236}">
                      <a16:creationId xmlns:a16="http://schemas.microsoft.com/office/drawing/2014/main" id="{E30BF13C-88BB-478F-83B2-41D4BDD9DAA7}"/>
                    </a:ext>
                  </a:extLst>
                </p14:cNvPr>
                <p14:cNvContentPartPr/>
                <p14:nvPr/>
              </p14:nvContentPartPr>
              <p14:xfrm>
                <a:off x="4941505" y="2929834"/>
                <a:ext cx="185040" cy="378360"/>
              </p14:xfrm>
            </p:contentPart>
          </mc:Choice>
          <mc:Fallback>
            <p:pic>
              <p:nvPicPr>
                <p:cNvPr id="49" name="Ink 48">
                  <a:extLst>
                    <a:ext uri="{FF2B5EF4-FFF2-40B4-BE49-F238E27FC236}">
                      <a16:creationId xmlns:a16="http://schemas.microsoft.com/office/drawing/2014/main" id="{E30BF13C-88BB-478F-83B2-41D4BDD9DAA7}"/>
                    </a:ext>
                  </a:extLst>
                </p:cNvPr>
                <p:cNvPicPr/>
                <p:nvPr/>
              </p:nvPicPr>
              <p:blipFill>
                <a:blip r:embed="rId58"/>
                <a:stretch>
                  <a:fillRect/>
                </a:stretch>
              </p:blipFill>
              <p:spPr>
                <a:xfrm>
                  <a:off x="4932505" y="2920834"/>
                  <a:ext cx="20268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50" name="Ink 49">
                  <a:extLst>
                    <a:ext uri="{FF2B5EF4-FFF2-40B4-BE49-F238E27FC236}">
                      <a16:creationId xmlns:a16="http://schemas.microsoft.com/office/drawing/2014/main" id="{340A17C3-F01F-4732-B9DE-3D963B60235E}"/>
                    </a:ext>
                  </a:extLst>
                </p14:cNvPr>
                <p14:cNvContentPartPr/>
                <p14:nvPr/>
              </p14:nvContentPartPr>
              <p14:xfrm>
                <a:off x="5217265" y="2933434"/>
                <a:ext cx="198360" cy="230400"/>
              </p14:xfrm>
            </p:contentPart>
          </mc:Choice>
          <mc:Fallback>
            <p:pic>
              <p:nvPicPr>
                <p:cNvPr id="50" name="Ink 49">
                  <a:extLst>
                    <a:ext uri="{FF2B5EF4-FFF2-40B4-BE49-F238E27FC236}">
                      <a16:creationId xmlns:a16="http://schemas.microsoft.com/office/drawing/2014/main" id="{340A17C3-F01F-4732-B9DE-3D963B60235E}"/>
                    </a:ext>
                  </a:extLst>
                </p:cNvPr>
                <p:cNvPicPr/>
                <p:nvPr/>
              </p:nvPicPr>
              <p:blipFill>
                <a:blip r:embed="rId60"/>
                <a:stretch>
                  <a:fillRect/>
                </a:stretch>
              </p:blipFill>
              <p:spPr>
                <a:xfrm>
                  <a:off x="5208265" y="2924434"/>
                  <a:ext cx="21600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51" name="Ink 50">
                  <a:extLst>
                    <a:ext uri="{FF2B5EF4-FFF2-40B4-BE49-F238E27FC236}">
                      <a16:creationId xmlns:a16="http://schemas.microsoft.com/office/drawing/2014/main" id="{8FF42F84-73C2-4F4D-A46A-1DC05F800CDB}"/>
                    </a:ext>
                  </a:extLst>
                </p14:cNvPr>
                <p14:cNvContentPartPr/>
                <p14:nvPr/>
              </p14:nvContentPartPr>
              <p14:xfrm>
                <a:off x="5433265" y="2929114"/>
                <a:ext cx="231120" cy="235080"/>
              </p14:xfrm>
            </p:contentPart>
          </mc:Choice>
          <mc:Fallback>
            <p:pic>
              <p:nvPicPr>
                <p:cNvPr id="51" name="Ink 50">
                  <a:extLst>
                    <a:ext uri="{FF2B5EF4-FFF2-40B4-BE49-F238E27FC236}">
                      <a16:creationId xmlns:a16="http://schemas.microsoft.com/office/drawing/2014/main" id="{8FF42F84-73C2-4F4D-A46A-1DC05F800CDB}"/>
                    </a:ext>
                  </a:extLst>
                </p:cNvPr>
                <p:cNvPicPr/>
                <p:nvPr/>
              </p:nvPicPr>
              <p:blipFill>
                <a:blip r:embed="rId62"/>
                <a:stretch>
                  <a:fillRect/>
                </a:stretch>
              </p:blipFill>
              <p:spPr>
                <a:xfrm>
                  <a:off x="5424265" y="2920114"/>
                  <a:ext cx="24876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52" name="Ink 51">
                  <a:extLst>
                    <a:ext uri="{FF2B5EF4-FFF2-40B4-BE49-F238E27FC236}">
                      <a16:creationId xmlns:a16="http://schemas.microsoft.com/office/drawing/2014/main" id="{00097270-A89E-45B4-A44B-BA02302E3E48}"/>
                    </a:ext>
                  </a:extLst>
                </p14:cNvPr>
                <p14:cNvContentPartPr/>
                <p14:nvPr/>
              </p14:nvContentPartPr>
              <p14:xfrm>
                <a:off x="5693905" y="2800594"/>
                <a:ext cx="303840" cy="361080"/>
              </p14:xfrm>
            </p:contentPart>
          </mc:Choice>
          <mc:Fallback>
            <p:pic>
              <p:nvPicPr>
                <p:cNvPr id="52" name="Ink 51">
                  <a:extLst>
                    <a:ext uri="{FF2B5EF4-FFF2-40B4-BE49-F238E27FC236}">
                      <a16:creationId xmlns:a16="http://schemas.microsoft.com/office/drawing/2014/main" id="{00097270-A89E-45B4-A44B-BA02302E3E48}"/>
                    </a:ext>
                  </a:extLst>
                </p:cNvPr>
                <p:cNvPicPr/>
                <p:nvPr/>
              </p:nvPicPr>
              <p:blipFill>
                <a:blip r:embed="rId64"/>
                <a:stretch>
                  <a:fillRect/>
                </a:stretch>
              </p:blipFill>
              <p:spPr>
                <a:xfrm>
                  <a:off x="5684905" y="2791594"/>
                  <a:ext cx="32148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3" name="Ink 52">
                  <a:extLst>
                    <a:ext uri="{FF2B5EF4-FFF2-40B4-BE49-F238E27FC236}">
                      <a16:creationId xmlns:a16="http://schemas.microsoft.com/office/drawing/2014/main" id="{BCD2BB85-1D84-4AEF-B8C6-8A3ADB7D9D8A}"/>
                    </a:ext>
                  </a:extLst>
                </p14:cNvPr>
                <p14:cNvContentPartPr/>
                <p14:nvPr/>
              </p14:nvContentPartPr>
              <p14:xfrm>
                <a:off x="6285745" y="2919034"/>
                <a:ext cx="262440" cy="221760"/>
              </p14:xfrm>
            </p:contentPart>
          </mc:Choice>
          <mc:Fallback>
            <p:pic>
              <p:nvPicPr>
                <p:cNvPr id="53" name="Ink 52">
                  <a:extLst>
                    <a:ext uri="{FF2B5EF4-FFF2-40B4-BE49-F238E27FC236}">
                      <a16:creationId xmlns:a16="http://schemas.microsoft.com/office/drawing/2014/main" id="{BCD2BB85-1D84-4AEF-B8C6-8A3ADB7D9D8A}"/>
                    </a:ext>
                  </a:extLst>
                </p:cNvPr>
                <p:cNvPicPr/>
                <p:nvPr/>
              </p:nvPicPr>
              <p:blipFill>
                <a:blip r:embed="rId66"/>
                <a:stretch>
                  <a:fillRect/>
                </a:stretch>
              </p:blipFill>
              <p:spPr>
                <a:xfrm>
                  <a:off x="6276745" y="2910034"/>
                  <a:ext cx="28008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4" name="Ink 53">
                  <a:extLst>
                    <a:ext uri="{FF2B5EF4-FFF2-40B4-BE49-F238E27FC236}">
                      <a16:creationId xmlns:a16="http://schemas.microsoft.com/office/drawing/2014/main" id="{4DE6B807-1DA6-4E2C-A5EF-FAFCDBB42103}"/>
                    </a:ext>
                  </a:extLst>
                </p14:cNvPr>
                <p14:cNvContentPartPr/>
                <p14:nvPr/>
              </p14:nvContentPartPr>
              <p14:xfrm>
                <a:off x="6589945" y="2805634"/>
                <a:ext cx="207360" cy="440280"/>
              </p14:xfrm>
            </p:contentPart>
          </mc:Choice>
          <mc:Fallback>
            <p:pic>
              <p:nvPicPr>
                <p:cNvPr id="54" name="Ink 53">
                  <a:extLst>
                    <a:ext uri="{FF2B5EF4-FFF2-40B4-BE49-F238E27FC236}">
                      <a16:creationId xmlns:a16="http://schemas.microsoft.com/office/drawing/2014/main" id="{4DE6B807-1DA6-4E2C-A5EF-FAFCDBB42103}"/>
                    </a:ext>
                  </a:extLst>
                </p:cNvPr>
                <p:cNvPicPr/>
                <p:nvPr/>
              </p:nvPicPr>
              <p:blipFill>
                <a:blip r:embed="rId68"/>
                <a:stretch>
                  <a:fillRect/>
                </a:stretch>
              </p:blipFill>
              <p:spPr>
                <a:xfrm>
                  <a:off x="6580945" y="2796634"/>
                  <a:ext cx="225000" cy="4579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56" name="Ink 55">
                  <a:extLst>
                    <a:ext uri="{FF2B5EF4-FFF2-40B4-BE49-F238E27FC236}">
                      <a16:creationId xmlns:a16="http://schemas.microsoft.com/office/drawing/2014/main" id="{96D5E66E-E732-478D-8AA8-E2DA831B8774}"/>
                    </a:ext>
                  </a:extLst>
                </p14:cNvPr>
                <p14:cNvContentPartPr/>
                <p14:nvPr/>
              </p14:nvContentPartPr>
              <p14:xfrm>
                <a:off x="5023225" y="3331234"/>
                <a:ext cx="18360" cy="392040"/>
              </p14:xfrm>
            </p:contentPart>
          </mc:Choice>
          <mc:Fallback>
            <p:pic>
              <p:nvPicPr>
                <p:cNvPr id="56" name="Ink 55">
                  <a:extLst>
                    <a:ext uri="{FF2B5EF4-FFF2-40B4-BE49-F238E27FC236}">
                      <a16:creationId xmlns:a16="http://schemas.microsoft.com/office/drawing/2014/main" id="{96D5E66E-E732-478D-8AA8-E2DA831B8774}"/>
                    </a:ext>
                  </a:extLst>
                </p:cNvPr>
                <p:cNvPicPr/>
                <p:nvPr/>
              </p:nvPicPr>
              <p:blipFill>
                <a:blip r:embed="rId70"/>
                <a:stretch>
                  <a:fillRect/>
                </a:stretch>
              </p:blipFill>
              <p:spPr>
                <a:xfrm>
                  <a:off x="5014225" y="3322234"/>
                  <a:ext cx="36000"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7" name="Ink 56">
                  <a:extLst>
                    <a:ext uri="{FF2B5EF4-FFF2-40B4-BE49-F238E27FC236}">
                      <a16:creationId xmlns:a16="http://schemas.microsoft.com/office/drawing/2014/main" id="{C7C9F151-3081-422B-A859-EE8C9F3220FD}"/>
                    </a:ext>
                  </a:extLst>
                </p14:cNvPr>
                <p14:cNvContentPartPr/>
                <p14:nvPr/>
              </p14:nvContentPartPr>
              <p14:xfrm>
                <a:off x="4879225" y="3408994"/>
                <a:ext cx="508320" cy="259200"/>
              </p14:xfrm>
            </p:contentPart>
          </mc:Choice>
          <mc:Fallback>
            <p:pic>
              <p:nvPicPr>
                <p:cNvPr id="57" name="Ink 56">
                  <a:extLst>
                    <a:ext uri="{FF2B5EF4-FFF2-40B4-BE49-F238E27FC236}">
                      <a16:creationId xmlns:a16="http://schemas.microsoft.com/office/drawing/2014/main" id="{C7C9F151-3081-422B-A859-EE8C9F3220FD}"/>
                    </a:ext>
                  </a:extLst>
                </p:cNvPr>
                <p:cNvPicPr/>
                <p:nvPr/>
              </p:nvPicPr>
              <p:blipFill>
                <a:blip r:embed="rId72"/>
                <a:stretch>
                  <a:fillRect/>
                </a:stretch>
              </p:blipFill>
              <p:spPr>
                <a:xfrm>
                  <a:off x="4870231" y="3399994"/>
                  <a:ext cx="525948"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8" name="Ink 57">
                  <a:extLst>
                    <a:ext uri="{FF2B5EF4-FFF2-40B4-BE49-F238E27FC236}">
                      <a16:creationId xmlns:a16="http://schemas.microsoft.com/office/drawing/2014/main" id="{0A7E28B1-2B6E-401A-A938-E7FAF2F44A12}"/>
                    </a:ext>
                  </a:extLst>
                </p14:cNvPr>
                <p14:cNvContentPartPr/>
                <p14:nvPr/>
              </p14:nvContentPartPr>
              <p14:xfrm>
                <a:off x="5434705" y="3389194"/>
                <a:ext cx="275760" cy="271080"/>
              </p14:xfrm>
            </p:contentPart>
          </mc:Choice>
          <mc:Fallback>
            <p:pic>
              <p:nvPicPr>
                <p:cNvPr id="58" name="Ink 57">
                  <a:extLst>
                    <a:ext uri="{FF2B5EF4-FFF2-40B4-BE49-F238E27FC236}">
                      <a16:creationId xmlns:a16="http://schemas.microsoft.com/office/drawing/2014/main" id="{0A7E28B1-2B6E-401A-A938-E7FAF2F44A12}"/>
                    </a:ext>
                  </a:extLst>
                </p:cNvPr>
                <p:cNvPicPr/>
                <p:nvPr/>
              </p:nvPicPr>
              <p:blipFill>
                <a:blip r:embed="rId74"/>
                <a:stretch>
                  <a:fillRect/>
                </a:stretch>
              </p:blipFill>
              <p:spPr>
                <a:xfrm>
                  <a:off x="5425705" y="3380194"/>
                  <a:ext cx="29340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9" name="Ink 58">
                  <a:extLst>
                    <a:ext uri="{FF2B5EF4-FFF2-40B4-BE49-F238E27FC236}">
                      <a16:creationId xmlns:a16="http://schemas.microsoft.com/office/drawing/2014/main" id="{15B680DA-0266-4542-A1CE-CBBCE3728D8F}"/>
                    </a:ext>
                  </a:extLst>
                </p14:cNvPr>
                <p14:cNvContentPartPr/>
                <p14:nvPr/>
              </p14:nvContentPartPr>
              <p14:xfrm>
                <a:off x="5742865" y="3267154"/>
                <a:ext cx="295200" cy="392040"/>
              </p14:xfrm>
            </p:contentPart>
          </mc:Choice>
          <mc:Fallback>
            <p:pic>
              <p:nvPicPr>
                <p:cNvPr id="59" name="Ink 58">
                  <a:extLst>
                    <a:ext uri="{FF2B5EF4-FFF2-40B4-BE49-F238E27FC236}">
                      <a16:creationId xmlns:a16="http://schemas.microsoft.com/office/drawing/2014/main" id="{15B680DA-0266-4542-A1CE-CBBCE3728D8F}"/>
                    </a:ext>
                  </a:extLst>
                </p:cNvPr>
                <p:cNvPicPr/>
                <p:nvPr/>
              </p:nvPicPr>
              <p:blipFill>
                <a:blip r:embed="rId76"/>
                <a:stretch>
                  <a:fillRect/>
                </a:stretch>
              </p:blipFill>
              <p:spPr>
                <a:xfrm>
                  <a:off x="5733876" y="3258154"/>
                  <a:ext cx="312819"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60" name="Ink 59">
                  <a:extLst>
                    <a:ext uri="{FF2B5EF4-FFF2-40B4-BE49-F238E27FC236}">
                      <a16:creationId xmlns:a16="http://schemas.microsoft.com/office/drawing/2014/main" id="{7CDDD085-8A12-4294-84FE-8BAF86190AA4}"/>
                    </a:ext>
                  </a:extLst>
                </p14:cNvPr>
                <p14:cNvContentPartPr/>
                <p14:nvPr/>
              </p14:nvContentPartPr>
              <p14:xfrm>
                <a:off x="4321225" y="2083834"/>
                <a:ext cx="97920" cy="1694520"/>
              </p14:xfrm>
            </p:contentPart>
          </mc:Choice>
          <mc:Fallback>
            <p:pic>
              <p:nvPicPr>
                <p:cNvPr id="60" name="Ink 59">
                  <a:extLst>
                    <a:ext uri="{FF2B5EF4-FFF2-40B4-BE49-F238E27FC236}">
                      <a16:creationId xmlns:a16="http://schemas.microsoft.com/office/drawing/2014/main" id="{7CDDD085-8A12-4294-84FE-8BAF86190AA4}"/>
                    </a:ext>
                  </a:extLst>
                </p:cNvPr>
                <p:cNvPicPr/>
                <p:nvPr/>
              </p:nvPicPr>
              <p:blipFill>
                <a:blip r:embed="rId78"/>
                <a:stretch>
                  <a:fillRect/>
                </a:stretch>
              </p:blipFill>
              <p:spPr>
                <a:xfrm>
                  <a:off x="4312258" y="2074834"/>
                  <a:ext cx="115495" cy="17121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61" name="Ink 60">
                  <a:extLst>
                    <a:ext uri="{FF2B5EF4-FFF2-40B4-BE49-F238E27FC236}">
                      <a16:creationId xmlns:a16="http://schemas.microsoft.com/office/drawing/2014/main" id="{5B834B50-C833-4D36-B24E-C016197DB14B}"/>
                    </a:ext>
                  </a:extLst>
                </p14:cNvPr>
                <p14:cNvContentPartPr/>
                <p14:nvPr/>
              </p14:nvContentPartPr>
              <p14:xfrm>
                <a:off x="4351825" y="2010034"/>
                <a:ext cx="3201120" cy="1932120"/>
              </p14:xfrm>
            </p:contentPart>
          </mc:Choice>
          <mc:Fallback>
            <p:pic>
              <p:nvPicPr>
                <p:cNvPr id="61" name="Ink 60">
                  <a:extLst>
                    <a:ext uri="{FF2B5EF4-FFF2-40B4-BE49-F238E27FC236}">
                      <a16:creationId xmlns:a16="http://schemas.microsoft.com/office/drawing/2014/main" id="{5B834B50-C833-4D36-B24E-C016197DB14B}"/>
                    </a:ext>
                  </a:extLst>
                </p:cNvPr>
                <p:cNvPicPr/>
                <p:nvPr/>
              </p:nvPicPr>
              <p:blipFill>
                <a:blip r:embed="rId80"/>
                <a:stretch>
                  <a:fillRect/>
                </a:stretch>
              </p:blipFill>
              <p:spPr>
                <a:xfrm>
                  <a:off x="4342825" y="2001034"/>
                  <a:ext cx="3218760" cy="19497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63" name="Ink 62">
                  <a:extLst>
                    <a:ext uri="{FF2B5EF4-FFF2-40B4-BE49-F238E27FC236}">
                      <a16:creationId xmlns:a16="http://schemas.microsoft.com/office/drawing/2014/main" id="{BDB1FE4B-CBD0-4895-9E8E-4A08C08FED69}"/>
                    </a:ext>
                  </a:extLst>
                </p14:cNvPr>
                <p14:cNvContentPartPr/>
                <p14:nvPr/>
              </p14:nvContentPartPr>
              <p14:xfrm>
                <a:off x="4365865" y="4585474"/>
                <a:ext cx="48960" cy="1298160"/>
              </p14:xfrm>
            </p:contentPart>
          </mc:Choice>
          <mc:Fallback>
            <p:pic>
              <p:nvPicPr>
                <p:cNvPr id="63" name="Ink 62">
                  <a:extLst>
                    <a:ext uri="{FF2B5EF4-FFF2-40B4-BE49-F238E27FC236}">
                      <a16:creationId xmlns:a16="http://schemas.microsoft.com/office/drawing/2014/main" id="{BDB1FE4B-CBD0-4895-9E8E-4A08C08FED69}"/>
                    </a:ext>
                  </a:extLst>
                </p:cNvPr>
                <p:cNvPicPr/>
                <p:nvPr/>
              </p:nvPicPr>
              <p:blipFill>
                <a:blip r:embed="rId82"/>
                <a:stretch>
                  <a:fillRect/>
                </a:stretch>
              </p:blipFill>
              <p:spPr>
                <a:xfrm>
                  <a:off x="4356865" y="4576474"/>
                  <a:ext cx="66600" cy="13158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64" name="Ink 63">
                  <a:extLst>
                    <a:ext uri="{FF2B5EF4-FFF2-40B4-BE49-F238E27FC236}">
                      <a16:creationId xmlns:a16="http://schemas.microsoft.com/office/drawing/2014/main" id="{C41BC330-AA3F-4E6A-B4DA-09A0E7F154DE}"/>
                    </a:ext>
                  </a:extLst>
                </p14:cNvPr>
                <p14:cNvContentPartPr/>
                <p14:nvPr/>
              </p14:nvContentPartPr>
              <p14:xfrm>
                <a:off x="4361905" y="4420954"/>
                <a:ext cx="3360960" cy="1966680"/>
              </p14:xfrm>
            </p:contentPart>
          </mc:Choice>
          <mc:Fallback>
            <p:pic>
              <p:nvPicPr>
                <p:cNvPr id="64" name="Ink 63">
                  <a:extLst>
                    <a:ext uri="{FF2B5EF4-FFF2-40B4-BE49-F238E27FC236}">
                      <a16:creationId xmlns:a16="http://schemas.microsoft.com/office/drawing/2014/main" id="{C41BC330-AA3F-4E6A-B4DA-09A0E7F154DE}"/>
                    </a:ext>
                  </a:extLst>
                </p:cNvPr>
                <p:cNvPicPr/>
                <p:nvPr/>
              </p:nvPicPr>
              <p:blipFill>
                <a:blip r:embed="rId84"/>
                <a:stretch>
                  <a:fillRect/>
                </a:stretch>
              </p:blipFill>
              <p:spPr>
                <a:xfrm>
                  <a:off x="4352906" y="4411954"/>
                  <a:ext cx="3378598" cy="19843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66" name="Ink 65">
                  <a:extLst>
                    <a:ext uri="{FF2B5EF4-FFF2-40B4-BE49-F238E27FC236}">
                      <a16:creationId xmlns:a16="http://schemas.microsoft.com/office/drawing/2014/main" id="{EE76154F-06B8-4847-BB54-0214280BE429}"/>
                    </a:ext>
                  </a:extLst>
                </p14:cNvPr>
                <p14:cNvContentPartPr/>
                <p14:nvPr/>
              </p14:nvContentPartPr>
              <p14:xfrm>
                <a:off x="4564225" y="4586554"/>
                <a:ext cx="215280" cy="366120"/>
              </p14:xfrm>
            </p:contentPart>
          </mc:Choice>
          <mc:Fallback>
            <p:pic>
              <p:nvPicPr>
                <p:cNvPr id="66" name="Ink 65">
                  <a:extLst>
                    <a:ext uri="{FF2B5EF4-FFF2-40B4-BE49-F238E27FC236}">
                      <a16:creationId xmlns:a16="http://schemas.microsoft.com/office/drawing/2014/main" id="{EE76154F-06B8-4847-BB54-0214280BE429}"/>
                    </a:ext>
                  </a:extLst>
                </p:cNvPr>
                <p:cNvPicPr/>
                <p:nvPr/>
              </p:nvPicPr>
              <p:blipFill>
                <a:blip r:embed="rId86"/>
                <a:stretch>
                  <a:fillRect/>
                </a:stretch>
              </p:blipFill>
              <p:spPr>
                <a:xfrm>
                  <a:off x="4555210" y="4577554"/>
                  <a:ext cx="23295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67" name="Ink 66">
                  <a:extLst>
                    <a:ext uri="{FF2B5EF4-FFF2-40B4-BE49-F238E27FC236}">
                      <a16:creationId xmlns:a16="http://schemas.microsoft.com/office/drawing/2014/main" id="{D97C575F-4725-4F22-BEC3-E8F8C4F6112B}"/>
                    </a:ext>
                  </a:extLst>
                </p14:cNvPr>
                <p14:cNvContentPartPr/>
                <p14:nvPr/>
              </p14:nvContentPartPr>
              <p14:xfrm>
                <a:off x="4567825" y="4764754"/>
                <a:ext cx="186840" cy="37800"/>
              </p14:xfrm>
            </p:contentPart>
          </mc:Choice>
          <mc:Fallback>
            <p:pic>
              <p:nvPicPr>
                <p:cNvPr id="67" name="Ink 66">
                  <a:extLst>
                    <a:ext uri="{FF2B5EF4-FFF2-40B4-BE49-F238E27FC236}">
                      <a16:creationId xmlns:a16="http://schemas.microsoft.com/office/drawing/2014/main" id="{D97C575F-4725-4F22-BEC3-E8F8C4F6112B}"/>
                    </a:ext>
                  </a:extLst>
                </p:cNvPr>
                <p:cNvPicPr/>
                <p:nvPr/>
              </p:nvPicPr>
              <p:blipFill>
                <a:blip r:embed="rId88"/>
                <a:stretch>
                  <a:fillRect/>
                </a:stretch>
              </p:blipFill>
              <p:spPr>
                <a:xfrm>
                  <a:off x="4558825" y="4755754"/>
                  <a:ext cx="20448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8" name="Ink 67">
                  <a:extLst>
                    <a:ext uri="{FF2B5EF4-FFF2-40B4-BE49-F238E27FC236}">
                      <a16:creationId xmlns:a16="http://schemas.microsoft.com/office/drawing/2014/main" id="{2468EE5E-5049-4A59-B7C6-40362CC95084}"/>
                    </a:ext>
                  </a:extLst>
                </p14:cNvPr>
                <p14:cNvContentPartPr/>
                <p14:nvPr/>
              </p14:nvContentPartPr>
              <p14:xfrm>
                <a:off x="4828465" y="4655314"/>
                <a:ext cx="43200" cy="241920"/>
              </p14:xfrm>
            </p:contentPart>
          </mc:Choice>
          <mc:Fallback>
            <p:pic>
              <p:nvPicPr>
                <p:cNvPr id="68" name="Ink 67">
                  <a:extLst>
                    <a:ext uri="{FF2B5EF4-FFF2-40B4-BE49-F238E27FC236}">
                      <a16:creationId xmlns:a16="http://schemas.microsoft.com/office/drawing/2014/main" id="{2468EE5E-5049-4A59-B7C6-40362CC95084}"/>
                    </a:ext>
                  </a:extLst>
                </p:cNvPr>
                <p:cNvPicPr/>
                <p:nvPr/>
              </p:nvPicPr>
              <p:blipFill>
                <a:blip r:embed="rId90"/>
                <a:stretch>
                  <a:fillRect/>
                </a:stretch>
              </p:blipFill>
              <p:spPr>
                <a:xfrm>
                  <a:off x="4819465" y="4646314"/>
                  <a:ext cx="608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9" name="Ink 68">
                  <a:extLst>
                    <a:ext uri="{FF2B5EF4-FFF2-40B4-BE49-F238E27FC236}">
                      <a16:creationId xmlns:a16="http://schemas.microsoft.com/office/drawing/2014/main" id="{67105DF2-DEE3-4E24-9316-D5D1CDCDC4AC}"/>
                    </a:ext>
                  </a:extLst>
                </p14:cNvPr>
                <p14:cNvContentPartPr/>
                <p14:nvPr/>
              </p14:nvContentPartPr>
              <p14:xfrm>
                <a:off x="4769425" y="4661074"/>
                <a:ext cx="281880" cy="244080"/>
              </p14:xfrm>
            </p:contentPart>
          </mc:Choice>
          <mc:Fallback>
            <p:pic>
              <p:nvPicPr>
                <p:cNvPr id="69" name="Ink 68">
                  <a:extLst>
                    <a:ext uri="{FF2B5EF4-FFF2-40B4-BE49-F238E27FC236}">
                      <a16:creationId xmlns:a16="http://schemas.microsoft.com/office/drawing/2014/main" id="{67105DF2-DEE3-4E24-9316-D5D1CDCDC4AC}"/>
                    </a:ext>
                  </a:extLst>
                </p:cNvPr>
                <p:cNvPicPr/>
                <p:nvPr/>
              </p:nvPicPr>
              <p:blipFill>
                <a:blip r:embed="rId92"/>
                <a:stretch>
                  <a:fillRect/>
                </a:stretch>
              </p:blipFill>
              <p:spPr>
                <a:xfrm>
                  <a:off x="4760425" y="4652074"/>
                  <a:ext cx="29952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70" name="Ink 69">
                  <a:extLst>
                    <a:ext uri="{FF2B5EF4-FFF2-40B4-BE49-F238E27FC236}">
                      <a16:creationId xmlns:a16="http://schemas.microsoft.com/office/drawing/2014/main" id="{4A400C9D-DC83-4D90-86AF-F7219F22C525}"/>
                    </a:ext>
                  </a:extLst>
                </p14:cNvPr>
                <p14:cNvContentPartPr/>
                <p14:nvPr/>
              </p14:nvContentPartPr>
              <p14:xfrm>
                <a:off x="4941505" y="4692034"/>
                <a:ext cx="701640" cy="217440"/>
              </p14:xfrm>
            </p:contentPart>
          </mc:Choice>
          <mc:Fallback>
            <p:pic>
              <p:nvPicPr>
                <p:cNvPr id="70" name="Ink 69">
                  <a:extLst>
                    <a:ext uri="{FF2B5EF4-FFF2-40B4-BE49-F238E27FC236}">
                      <a16:creationId xmlns:a16="http://schemas.microsoft.com/office/drawing/2014/main" id="{4A400C9D-DC83-4D90-86AF-F7219F22C525}"/>
                    </a:ext>
                  </a:extLst>
                </p:cNvPr>
                <p:cNvPicPr/>
                <p:nvPr/>
              </p:nvPicPr>
              <p:blipFill>
                <a:blip r:embed="rId94"/>
                <a:stretch>
                  <a:fillRect/>
                </a:stretch>
              </p:blipFill>
              <p:spPr>
                <a:xfrm>
                  <a:off x="4932505" y="4683034"/>
                  <a:ext cx="71928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71" name="Ink 70">
                  <a:extLst>
                    <a:ext uri="{FF2B5EF4-FFF2-40B4-BE49-F238E27FC236}">
                      <a16:creationId xmlns:a16="http://schemas.microsoft.com/office/drawing/2014/main" id="{D08919EA-9589-47B2-BA19-69BCCDD87565}"/>
                    </a:ext>
                  </a:extLst>
                </p14:cNvPr>
                <p14:cNvContentPartPr/>
                <p14:nvPr/>
              </p14:nvContentPartPr>
              <p14:xfrm>
                <a:off x="5705065" y="4654954"/>
                <a:ext cx="158400" cy="333000"/>
              </p14:xfrm>
            </p:contentPart>
          </mc:Choice>
          <mc:Fallback>
            <p:pic>
              <p:nvPicPr>
                <p:cNvPr id="71" name="Ink 70">
                  <a:extLst>
                    <a:ext uri="{FF2B5EF4-FFF2-40B4-BE49-F238E27FC236}">
                      <a16:creationId xmlns:a16="http://schemas.microsoft.com/office/drawing/2014/main" id="{D08919EA-9589-47B2-BA19-69BCCDD87565}"/>
                    </a:ext>
                  </a:extLst>
                </p:cNvPr>
                <p:cNvPicPr/>
                <p:nvPr/>
              </p:nvPicPr>
              <p:blipFill>
                <a:blip r:embed="rId96"/>
                <a:stretch>
                  <a:fillRect/>
                </a:stretch>
              </p:blipFill>
              <p:spPr>
                <a:xfrm>
                  <a:off x="5696065" y="4645954"/>
                  <a:ext cx="17604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72" name="Ink 71">
                  <a:extLst>
                    <a:ext uri="{FF2B5EF4-FFF2-40B4-BE49-F238E27FC236}">
                      <a16:creationId xmlns:a16="http://schemas.microsoft.com/office/drawing/2014/main" id="{BF636CE0-1FAA-4505-A974-07C5EBD4FCA8}"/>
                    </a:ext>
                  </a:extLst>
                </p14:cNvPr>
                <p14:cNvContentPartPr/>
                <p14:nvPr/>
              </p14:nvContentPartPr>
              <p14:xfrm>
                <a:off x="6000265" y="4576474"/>
                <a:ext cx="34920" cy="265680"/>
              </p14:xfrm>
            </p:contentPart>
          </mc:Choice>
          <mc:Fallback>
            <p:pic>
              <p:nvPicPr>
                <p:cNvPr id="72" name="Ink 71">
                  <a:extLst>
                    <a:ext uri="{FF2B5EF4-FFF2-40B4-BE49-F238E27FC236}">
                      <a16:creationId xmlns:a16="http://schemas.microsoft.com/office/drawing/2014/main" id="{BF636CE0-1FAA-4505-A974-07C5EBD4FCA8}"/>
                    </a:ext>
                  </a:extLst>
                </p:cNvPr>
                <p:cNvPicPr/>
                <p:nvPr/>
              </p:nvPicPr>
              <p:blipFill>
                <a:blip r:embed="rId98"/>
                <a:stretch>
                  <a:fillRect/>
                </a:stretch>
              </p:blipFill>
              <p:spPr>
                <a:xfrm>
                  <a:off x="5991265" y="4567462"/>
                  <a:ext cx="52560" cy="283344"/>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73" name="Ink 72">
                  <a:extLst>
                    <a:ext uri="{FF2B5EF4-FFF2-40B4-BE49-F238E27FC236}">
                      <a16:creationId xmlns:a16="http://schemas.microsoft.com/office/drawing/2014/main" id="{450B350C-90FD-48D1-9084-D6476956C8C2}"/>
                    </a:ext>
                  </a:extLst>
                </p14:cNvPr>
                <p14:cNvContentPartPr/>
                <p14:nvPr/>
              </p14:nvContentPartPr>
              <p14:xfrm>
                <a:off x="5919625" y="4685554"/>
                <a:ext cx="199080" cy="34560"/>
              </p14:xfrm>
            </p:contentPart>
          </mc:Choice>
          <mc:Fallback>
            <p:pic>
              <p:nvPicPr>
                <p:cNvPr id="73" name="Ink 72">
                  <a:extLst>
                    <a:ext uri="{FF2B5EF4-FFF2-40B4-BE49-F238E27FC236}">
                      <a16:creationId xmlns:a16="http://schemas.microsoft.com/office/drawing/2014/main" id="{450B350C-90FD-48D1-9084-D6476956C8C2}"/>
                    </a:ext>
                  </a:extLst>
                </p:cNvPr>
                <p:cNvPicPr/>
                <p:nvPr/>
              </p:nvPicPr>
              <p:blipFill>
                <a:blip r:embed="rId100"/>
                <a:stretch>
                  <a:fillRect/>
                </a:stretch>
              </p:blipFill>
              <p:spPr>
                <a:xfrm>
                  <a:off x="5910625" y="4676554"/>
                  <a:ext cx="21672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74" name="Ink 73">
                  <a:extLst>
                    <a:ext uri="{FF2B5EF4-FFF2-40B4-BE49-F238E27FC236}">
                      <a16:creationId xmlns:a16="http://schemas.microsoft.com/office/drawing/2014/main" id="{B0871EC2-7E51-456E-8BF9-C74E2055EE5D}"/>
                    </a:ext>
                  </a:extLst>
                </p14:cNvPr>
                <p14:cNvContentPartPr/>
                <p14:nvPr/>
              </p14:nvContentPartPr>
              <p14:xfrm>
                <a:off x="6387985" y="4651354"/>
                <a:ext cx="213840" cy="223560"/>
              </p14:xfrm>
            </p:contentPart>
          </mc:Choice>
          <mc:Fallback>
            <p:pic>
              <p:nvPicPr>
                <p:cNvPr id="74" name="Ink 73">
                  <a:extLst>
                    <a:ext uri="{FF2B5EF4-FFF2-40B4-BE49-F238E27FC236}">
                      <a16:creationId xmlns:a16="http://schemas.microsoft.com/office/drawing/2014/main" id="{B0871EC2-7E51-456E-8BF9-C74E2055EE5D}"/>
                    </a:ext>
                  </a:extLst>
                </p:cNvPr>
                <p:cNvPicPr/>
                <p:nvPr/>
              </p:nvPicPr>
              <p:blipFill>
                <a:blip r:embed="rId102"/>
                <a:stretch>
                  <a:fillRect/>
                </a:stretch>
              </p:blipFill>
              <p:spPr>
                <a:xfrm>
                  <a:off x="6378985" y="4642354"/>
                  <a:ext cx="2314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75" name="Ink 74">
                  <a:extLst>
                    <a:ext uri="{FF2B5EF4-FFF2-40B4-BE49-F238E27FC236}">
                      <a16:creationId xmlns:a16="http://schemas.microsoft.com/office/drawing/2014/main" id="{FB768D0F-0F60-40C2-BFF3-C73452543383}"/>
                    </a:ext>
                  </a:extLst>
                </p14:cNvPr>
                <p14:cNvContentPartPr/>
                <p14:nvPr/>
              </p14:nvContentPartPr>
              <p14:xfrm>
                <a:off x="6636025" y="4585474"/>
                <a:ext cx="223200" cy="263880"/>
              </p14:xfrm>
            </p:contentPart>
          </mc:Choice>
          <mc:Fallback>
            <p:pic>
              <p:nvPicPr>
                <p:cNvPr id="75" name="Ink 74">
                  <a:extLst>
                    <a:ext uri="{FF2B5EF4-FFF2-40B4-BE49-F238E27FC236}">
                      <a16:creationId xmlns:a16="http://schemas.microsoft.com/office/drawing/2014/main" id="{FB768D0F-0F60-40C2-BFF3-C73452543383}"/>
                    </a:ext>
                  </a:extLst>
                </p:cNvPr>
                <p:cNvPicPr/>
                <p:nvPr/>
              </p:nvPicPr>
              <p:blipFill>
                <a:blip r:embed="rId104"/>
                <a:stretch>
                  <a:fillRect/>
                </a:stretch>
              </p:blipFill>
              <p:spPr>
                <a:xfrm>
                  <a:off x="6627025" y="4576474"/>
                  <a:ext cx="24084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6" name="Ink 75">
                  <a:extLst>
                    <a:ext uri="{FF2B5EF4-FFF2-40B4-BE49-F238E27FC236}">
                      <a16:creationId xmlns:a16="http://schemas.microsoft.com/office/drawing/2014/main" id="{2AB4048E-0D6E-4BA0-A7A9-3FD6A6DCE26A}"/>
                    </a:ext>
                  </a:extLst>
                </p14:cNvPr>
                <p14:cNvContentPartPr/>
                <p14:nvPr/>
              </p14:nvContentPartPr>
              <p14:xfrm>
                <a:off x="4633345" y="5107114"/>
                <a:ext cx="153000" cy="299160"/>
              </p14:xfrm>
            </p:contentPart>
          </mc:Choice>
          <mc:Fallback>
            <p:pic>
              <p:nvPicPr>
                <p:cNvPr id="76" name="Ink 75">
                  <a:extLst>
                    <a:ext uri="{FF2B5EF4-FFF2-40B4-BE49-F238E27FC236}">
                      <a16:creationId xmlns:a16="http://schemas.microsoft.com/office/drawing/2014/main" id="{2AB4048E-0D6E-4BA0-A7A9-3FD6A6DCE26A}"/>
                    </a:ext>
                  </a:extLst>
                </p:cNvPr>
                <p:cNvPicPr/>
                <p:nvPr/>
              </p:nvPicPr>
              <p:blipFill>
                <a:blip r:embed="rId106"/>
                <a:stretch>
                  <a:fillRect/>
                </a:stretch>
              </p:blipFill>
              <p:spPr>
                <a:xfrm>
                  <a:off x="4624345" y="5098125"/>
                  <a:ext cx="170640" cy="316779"/>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8" name="Ink 77">
                  <a:extLst>
                    <a:ext uri="{FF2B5EF4-FFF2-40B4-BE49-F238E27FC236}">
                      <a16:creationId xmlns:a16="http://schemas.microsoft.com/office/drawing/2014/main" id="{F07B2F76-19A0-4853-A772-5989EBFD9040}"/>
                    </a:ext>
                  </a:extLst>
                </p14:cNvPr>
                <p14:cNvContentPartPr/>
                <p14:nvPr/>
              </p14:nvContentPartPr>
              <p14:xfrm>
                <a:off x="4818385" y="5140954"/>
                <a:ext cx="163080" cy="259560"/>
              </p14:xfrm>
            </p:contentPart>
          </mc:Choice>
          <mc:Fallback>
            <p:pic>
              <p:nvPicPr>
                <p:cNvPr id="78" name="Ink 77">
                  <a:extLst>
                    <a:ext uri="{FF2B5EF4-FFF2-40B4-BE49-F238E27FC236}">
                      <a16:creationId xmlns:a16="http://schemas.microsoft.com/office/drawing/2014/main" id="{F07B2F76-19A0-4853-A772-5989EBFD9040}"/>
                    </a:ext>
                  </a:extLst>
                </p:cNvPr>
                <p:cNvPicPr/>
                <p:nvPr/>
              </p:nvPicPr>
              <p:blipFill>
                <a:blip r:embed="rId108"/>
                <a:stretch>
                  <a:fillRect/>
                </a:stretch>
              </p:blipFill>
              <p:spPr>
                <a:xfrm>
                  <a:off x="4809385" y="5131941"/>
                  <a:ext cx="180720" cy="277225"/>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9" name="Ink 78">
                  <a:extLst>
                    <a:ext uri="{FF2B5EF4-FFF2-40B4-BE49-F238E27FC236}">
                      <a16:creationId xmlns:a16="http://schemas.microsoft.com/office/drawing/2014/main" id="{756102AF-C63E-4C08-BEFC-871B1B356AFF}"/>
                    </a:ext>
                  </a:extLst>
                </p14:cNvPr>
                <p14:cNvContentPartPr/>
                <p14:nvPr/>
              </p14:nvContentPartPr>
              <p14:xfrm>
                <a:off x="5018905" y="5133034"/>
                <a:ext cx="136080" cy="264600"/>
              </p14:xfrm>
            </p:contentPart>
          </mc:Choice>
          <mc:Fallback>
            <p:pic>
              <p:nvPicPr>
                <p:cNvPr id="79" name="Ink 78">
                  <a:extLst>
                    <a:ext uri="{FF2B5EF4-FFF2-40B4-BE49-F238E27FC236}">
                      <a16:creationId xmlns:a16="http://schemas.microsoft.com/office/drawing/2014/main" id="{756102AF-C63E-4C08-BEFC-871B1B356AFF}"/>
                    </a:ext>
                  </a:extLst>
                </p:cNvPr>
                <p:cNvPicPr/>
                <p:nvPr/>
              </p:nvPicPr>
              <p:blipFill>
                <a:blip r:embed="rId110"/>
                <a:stretch>
                  <a:fillRect/>
                </a:stretch>
              </p:blipFill>
              <p:spPr>
                <a:xfrm>
                  <a:off x="5009929" y="5124034"/>
                  <a:ext cx="153673"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80" name="Ink 79">
                  <a:extLst>
                    <a:ext uri="{FF2B5EF4-FFF2-40B4-BE49-F238E27FC236}">
                      <a16:creationId xmlns:a16="http://schemas.microsoft.com/office/drawing/2014/main" id="{3B2F3329-A008-437E-AF9C-E6F382589969}"/>
                    </a:ext>
                  </a:extLst>
                </p14:cNvPr>
                <p14:cNvContentPartPr/>
                <p14:nvPr/>
              </p14:nvContentPartPr>
              <p14:xfrm>
                <a:off x="5239585" y="5071834"/>
                <a:ext cx="63360" cy="302040"/>
              </p14:xfrm>
            </p:contentPart>
          </mc:Choice>
          <mc:Fallback>
            <p:pic>
              <p:nvPicPr>
                <p:cNvPr id="80" name="Ink 79">
                  <a:extLst>
                    <a:ext uri="{FF2B5EF4-FFF2-40B4-BE49-F238E27FC236}">
                      <a16:creationId xmlns:a16="http://schemas.microsoft.com/office/drawing/2014/main" id="{3B2F3329-A008-437E-AF9C-E6F382589969}"/>
                    </a:ext>
                  </a:extLst>
                </p:cNvPr>
                <p:cNvPicPr/>
                <p:nvPr/>
              </p:nvPicPr>
              <p:blipFill>
                <a:blip r:embed="rId112"/>
                <a:stretch>
                  <a:fillRect/>
                </a:stretch>
              </p:blipFill>
              <p:spPr>
                <a:xfrm>
                  <a:off x="5230585" y="5062834"/>
                  <a:ext cx="8100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81" name="Ink 80">
                  <a:extLst>
                    <a:ext uri="{FF2B5EF4-FFF2-40B4-BE49-F238E27FC236}">
                      <a16:creationId xmlns:a16="http://schemas.microsoft.com/office/drawing/2014/main" id="{27323B84-65CD-4490-BDD4-2DA31AFA91AB}"/>
                    </a:ext>
                  </a:extLst>
                </p14:cNvPr>
                <p14:cNvContentPartPr/>
                <p14:nvPr/>
              </p14:nvContentPartPr>
              <p14:xfrm>
                <a:off x="5223025" y="5149234"/>
                <a:ext cx="343080" cy="231480"/>
              </p14:xfrm>
            </p:contentPart>
          </mc:Choice>
          <mc:Fallback>
            <p:pic>
              <p:nvPicPr>
                <p:cNvPr id="81" name="Ink 80">
                  <a:extLst>
                    <a:ext uri="{FF2B5EF4-FFF2-40B4-BE49-F238E27FC236}">
                      <a16:creationId xmlns:a16="http://schemas.microsoft.com/office/drawing/2014/main" id="{27323B84-65CD-4490-BDD4-2DA31AFA91AB}"/>
                    </a:ext>
                  </a:extLst>
                </p:cNvPr>
                <p:cNvPicPr/>
                <p:nvPr/>
              </p:nvPicPr>
              <p:blipFill>
                <a:blip r:embed="rId114"/>
                <a:stretch>
                  <a:fillRect/>
                </a:stretch>
              </p:blipFill>
              <p:spPr>
                <a:xfrm>
                  <a:off x="5214025" y="5140234"/>
                  <a:ext cx="36072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82" name="Ink 81">
                  <a:extLst>
                    <a:ext uri="{FF2B5EF4-FFF2-40B4-BE49-F238E27FC236}">
                      <a16:creationId xmlns:a16="http://schemas.microsoft.com/office/drawing/2014/main" id="{08897A1C-431F-4C35-A7D0-1818FCC12BB4}"/>
                    </a:ext>
                  </a:extLst>
                </p14:cNvPr>
                <p14:cNvContentPartPr/>
                <p14:nvPr/>
              </p14:nvContentPartPr>
              <p14:xfrm>
                <a:off x="5588785" y="5131954"/>
                <a:ext cx="321480" cy="248040"/>
              </p14:xfrm>
            </p:contentPart>
          </mc:Choice>
          <mc:Fallback>
            <p:pic>
              <p:nvPicPr>
                <p:cNvPr id="82" name="Ink 81">
                  <a:extLst>
                    <a:ext uri="{FF2B5EF4-FFF2-40B4-BE49-F238E27FC236}">
                      <a16:creationId xmlns:a16="http://schemas.microsoft.com/office/drawing/2014/main" id="{08897A1C-431F-4C35-A7D0-1818FCC12BB4}"/>
                    </a:ext>
                  </a:extLst>
                </p:cNvPr>
                <p:cNvPicPr/>
                <p:nvPr/>
              </p:nvPicPr>
              <p:blipFill>
                <a:blip r:embed="rId116"/>
                <a:stretch>
                  <a:fillRect/>
                </a:stretch>
              </p:blipFill>
              <p:spPr>
                <a:xfrm>
                  <a:off x="5579785" y="5122954"/>
                  <a:ext cx="33912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83" name="Ink 82">
                  <a:extLst>
                    <a:ext uri="{FF2B5EF4-FFF2-40B4-BE49-F238E27FC236}">
                      <a16:creationId xmlns:a16="http://schemas.microsoft.com/office/drawing/2014/main" id="{C067E32D-733D-4D60-A1FC-6D41B9477CB0}"/>
                    </a:ext>
                  </a:extLst>
                </p14:cNvPr>
                <p14:cNvContentPartPr/>
                <p14:nvPr/>
              </p14:nvContentPartPr>
              <p14:xfrm>
                <a:off x="5867425" y="5075074"/>
                <a:ext cx="10080" cy="1440"/>
              </p14:xfrm>
            </p:contentPart>
          </mc:Choice>
          <mc:Fallback>
            <p:pic>
              <p:nvPicPr>
                <p:cNvPr id="83" name="Ink 82">
                  <a:extLst>
                    <a:ext uri="{FF2B5EF4-FFF2-40B4-BE49-F238E27FC236}">
                      <a16:creationId xmlns:a16="http://schemas.microsoft.com/office/drawing/2014/main" id="{C067E32D-733D-4D60-A1FC-6D41B9477CB0}"/>
                    </a:ext>
                  </a:extLst>
                </p:cNvPr>
                <p:cNvPicPr/>
                <p:nvPr/>
              </p:nvPicPr>
              <p:blipFill>
                <a:blip r:embed="rId118"/>
                <a:stretch>
                  <a:fillRect/>
                </a:stretch>
              </p:blipFill>
              <p:spPr>
                <a:xfrm>
                  <a:off x="5858425" y="5066074"/>
                  <a:ext cx="2772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4" name="Ink 83">
                  <a:extLst>
                    <a:ext uri="{FF2B5EF4-FFF2-40B4-BE49-F238E27FC236}">
                      <a16:creationId xmlns:a16="http://schemas.microsoft.com/office/drawing/2014/main" id="{6B32D29B-EDDA-483F-B7B3-16E7D9D9A94F}"/>
                    </a:ext>
                  </a:extLst>
                </p14:cNvPr>
                <p14:cNvContentPartPr/>
                <p14:nvPr/>
              </p14:nvContentPartPr>
              <p14:xfrm>
                <a:off x="6023305" y="5116114"/>
                <a:ext cx="211680" cy="285480"/>
              </p14:xfrm>
            </p:contentPart>
          </mc:Choice>
          <mc:Fallback>
            <p:pic>
              <p:nvPicPr>
                <p:cNvPr id="84" name="Ink 83">
                  <a:extLst>
                    <a:ext uri="{FF2B5EF4-FFF2-40B4-BE49-F238E27FC236}">
                      <a16:creationId xmlns:a16="http://schemas.microsoft.com/office/drawing/2014/main" id="{6B32D29B-EDDA-483F-B7B3-16E7D9D9A94F}"/>
                    </a:ext>
                  </a:extLst>
                </p:cNvPr>
                <p:cNvPicPr/>
                <p:nvPr/>
              </p:nvPicPr>
              <p:blipFill>
                <a:blip r:embed="rId120"/>
                <a:stretch>
                  <a:fillRect/>
                </a:stretch>
              </p:blipFill>
              <p:spPr>
                <a:xfrm>
                  <a:off x="6014305" y="5107114"/>
                  <a:ext cx="22932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5" name="Ink 84">
                  <a:extLst>
                    <a:ext uri="{FF2B5EF4-FFF2-40B4-BE49-F238E27FC236}">
                      <a16:creationId xmlns:a16="http://schemas.microsoft.com/office/drawing/2014/main" id="{48B6CFAB-71ED-4C2C-91FB-C773D33568B3}"/>
                    </a:ext>
                  </a:extLst>
                </p14:cNvPr>
                <p14:cNvContentPartPr/>
                <p14:nvPr/>
              </p14:nvContentPartPr>
              <p14:xfrm>
                <a:off x="6344065" y="5048794"/>
                <a:ext cx="54720" cy="306360"/>
              </p14:xfrm>
            </p:contentPart>
          </mc:Choice>
          <mc:Fallback>
            <p:pic>
              <p:nvPicPr>
                <p:cNvPr id="85" name="Ink 84">
                  <a:extLst>
                    <a:ext uri="{FF2B5EF4-FFF2-40B4-BE49-F238E27FC236}">
                      <a16:creationId xmlns:a16="http://schemas.microsoft.com/office/drawing/2014/main" id="{48B6CFAB-71ED-4C2C-91FB-C773D33568B3}"/>
                    </a:ext>
                  </a:extLst>
                </p:cNvPr>
                <p:cNvPicPr/>
                <p:nvPr/>
              </p:nvPicPr>
              <p:blipFill>
                <a:blip r:embed="rId122"/>
                <a:stretch>
                  <a:fillRect/>
                </a:stretch>
              </p:blipFill>
              <p:spPr>
                <a:xfrm>
                  <a:off x="6335065" y="5039783"/>
                  <a:ext cx="72360" cy="324021"/>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6" name="Ink 85">
                  <a:extLst>
                    <a:ext uri="{FF2B5EF4-FFF2-40B4-BE49-F238E27FC236}">
                      <a16:creationId xmlns:a16="http://schemas.microsoft.com/office/drawing/2014/main" id="{BAE40237-2340-4889-B278-C249E47F2E1D}"/>
                    </a:ext>
                  </a:extLst>
                </p14:cNvPr>
                <p14:cNvContentPartPr/>
                <p14:nvPr/>
              </p14:nvContentPartPr>
              <p14:xfrm>
                <a:off x="6494905" y="5112154"/>
                <a:ext cx="297000" cy="226440"/>
              </p14:xfrm>
            </p:contentPart>
          </mc:Choice>
          <mc:Fallback>
            <p:pic>
              <p:nvPicPr>
                <p:cNvPr id="86" name="Ink 85">
                  <a:extLst>
                    <a:ext uri="{FF2B5EF4-FFF2-40B4-BE49-F238E27FC236}">
                      <a16:creationId xmlns:a16="http://schemas.microsoft.com/office/drawing/2014/main" id="{BAE40237-2340-4889-B278-C249E47F2E1D}"/>
                    </a:ext>
                  </a:extLst>
                </p:cNvPr>
                <p:cNvPicPr/>
                <p:nvPr/>
              </p:nvPicPr>
              <p:blipFill>
                <a:blip r:embed="rId124"/>
                <a:stretch>
                  <a:fillRect/>
                </a:stretch>
              </p:blipFill>
              <p:spPr>
                <a:xfrm>
                  <a:off x="6485905" y="5103154"/>
                  <a:ext cx="31464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7" name="Ink 86">
                  <a:extLst>
                    <a:ext uri="{FF2B5EF4-FFF2-40B4-BE49-F238E27FC236}">
                      <a16:creationId xmlns:a16="http://schemas.microsoft.com/office/drawing/2014/main" id="{84339459-12B4-4D86-8A41-E0B5F5D3C9A3}"/>
                    </a:ext>
                  </a:extLst>
                </p14:cNvPr>
                <p14:cNvContentPartPr/>
                <p14:nvPr/>
              </p14:nvContentPartPr>
              <p14:xfrm>
                <a:off x="6800185" y="5070394"/>
                <a:ext cx="200520" cy="543960"/>
              </p14:xfrm>
            </p:contentPart>
          </mc:Choice>
          <mc:Fallback>
            <p:pic>
              <p:nvPicPr>
                <p:cNvPr id="87" name="Ink 86">
                  <a:extLst>
                    <a:ext uri="{FF2B5EF4-FFF2-40B4-BE49-F238E27FC236}">
                      <a16:creationId xmlns:a16="http://schemas.microsoft.com/office/drawing/2014/main" id="{84339459-12B4-4D86-8A41-E0B5F5D3C9A3}"/>
                    </a:ext>
                  </a:extLst>
                </p:cNvPr>
                <p:cNvPicPr/>
                <p:nvPr/>
              </p:nvPicPr>
              <p:blipFill>
                <a:blip r:embed="rId126"/>
                <a:stretch>
                  <a:fillRect/>
                </a:stretch>
              </p:blipFill>
              <p:spPr>
                <a:xfrm>
                  <a:off x="6791169" y="5061394"/>
                  <a:ext cx="218192" cy="5616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88" name="Ink 87">
                  <a:extLst>
                    <a:ext uri="{FF2B5EF4-FFF2-40B4-BE49-F238E27FC236}">
                      <a16:creationId xmlns:a16="http://schemas.microsoft.com/office/drawing/2014/main" id="{DA40CE2E-E974-4F4D-839F-51713C910A93}"/>
                    </a:ext>
                  </a:extLst>
                </p14:cNvPr>
                <p14:cNvContentPartPr/>
                <p14:nvPr/>
              </p14:nvContentPartPr>
              <p14:xfrm>
                <a:off x="4760785" y="5613994"/>
                <a:ext cx="311760" cy="249120"/>
              </p14:xfrm>
            </p:contentPart>
          </mc:Choice>
          <mc:Fallback>
            <p:pic>
              <p:nvPicPr>
                <p:cNvPr id="88" name="Ink 87">
                  <a:extLst>
                    <a:ext uri="{FF2B5EF4-FFF2-40B4-BE49-F238E27FC236}">
                      <a16:creationId xmlns:a16="http://schemas.microsoft.com/office/drawing/2014/main" id="{DA40CE2E-E974-4F4D-839F-51713C910A93}"/>
                    </a:ext>
                  </a:extLst>
                </p:cNvPr>
                <p:cNvPicPr/>
                <p:nvPr/>
              </p:nvPicPr>
              <p:blipFill>
                <a:blip r:embed="rId128"/>
                <a:stretch>
                  <a:fillRect/>
                </a:stretch>
              </p:blipFill>
              <p:spPr>
                <a:xfrm>
                  <a:off x="4751785" y="5604994"/>
                  <a:ext cx="32940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9" name="Ink 88">
                  <a:extLst>
                    <a:ext uri="{FF2B5EF4-FFF2-40B4-BE49-F238E27FC236}">
                      <a16:creationId xmlns:a16="http://schemas.microsoft.com/office/drawing/2014/main" id="{DE4ADFD5-7AD1-4411-ACD9-B2A33F766841}"/>
                    </a:ext>
                  </a:extLst>
                </p14:cNvPr>
                <p14:cNvContentPartPr/>
                <p14:nvPr/>
              </p14:nvContentPartPr>
              <p14:xfrm>
                <a:off x="5136625" y="5639914"/>
                <a:ext cx="159840" cy="400680"/>
              </p14:xfrm>
            </p:contentPart>
          </mc:Choice>
          <mc:Fallback>
            <p:pic>
              <p:nvPicPr>
                <p:cNvPr id="89" name="Ink 88">
                  <a:extLst>
                    <a:ext uri="{FF2B5EF4-FFF2-40B4-BE49-F238E27FC236}">
                      <a16:creationId xmlns:a16="http://schemas.microsoft.com/office/drawing/2014/main" id="{DE4ADFD5-7AD1-4411-ACD9-B2A33F766841}"/>
                    </a:ext>
                  </a:extLst>
                </p:cNvPr>
                <p:cNvPicPr/>
                <p:nvPr/>
              </p:nvPicPr>
              <p:blipFill>
                <a:blip r:embed="rId130"/>
                <a:stretch>
                  <a:fillRect/>
                </a:stretch>
              </p:blipFill>
              <p:spPr>
                <a:xfrm>
                  <a:off x="5127645" y="5630914"/>
                  <a:ext cx="177440" cy="4183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90" name="Ink 89">
                  <a:extLst>
                    <a:ext uri="{FF2B5EF4-FFF2-40B4-BE49-F238E27FC236}">
                      <a16:creationId xmlns:a16="http://schemas.microsoft.com/office/drawing/2014/main" id="{EC4A7D96-6AB7-4A6F-BCDC-51BE968CD073}"/>
                    </a:ext>
                  </a:extLst>
                </p14:cNvPr>
                <p14:cNvContentPartPr/>
                <p14:nvPr/>
              </p14:nvContentPartPr>
              <p14:xfrm>
                <a:off x="5788945" y="5595274"/>
                <a:ext cx="132840" cy="287640"/>
              </p14:xfrm>
            </p:contentPart>
          </mc:Choice>
          <mc:Fallback>
            <p:pic>
              <p:nvPicPr>
                <p:cNvPr id="90" name="Ink 89">
                  <a:extLst>
                    <a:ext uri="{FF2B5EF4-FFF2-40B4-BE49-F238E27FC236}">
                      <a16:creationId xmlns:a16="http://schemas.microsoft.com/office/drawing/2014/main" id="{EC4A7D96-6AB7-4A6F-BCDC-51BE968CD073}"/>
                    </a:ext>
                  </a:extLst>
                </p:cNvPr>
                <p:cNvPicPr/>
                <p:nvPr/>
              </p:nvPicPr>
              <p:blipFill>
                <a:blip r:embed="rId132"/>
                <a:stretch>
                  <a:fillRect/>
                </a:stretch>
              </p:blipFill>
              <p:spPr>
                <a:xfrm>
                  <a:off x="5779969" y="5586274"/>
                  <a:ext cx="150432"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91" name="Ink 90">
                  <a:extLst>
                    <a:ext uri="{FF2B5EF4-FFF2-40B4-BE49-F238E27FC236}">
                      <a16:creationId xmlns:a16="http://schemas.microsoft.com/office/drawing/2014/main" id="{7A912717-3276-4544-94D3-A4902DCE4E1A}"/>
                    </a:ext>
                  </a:extLst>
                </p14:cNvPr>
                <p14:cNvContentPartPr/>
                <p14:nvPr/>
              </p14:nvContentPartPr>
              <p14:xfrm>
                <a:off x="5943385" y="5587714"/>
                <a:ext cx="154440" cy="225360"/>
              </p14:xfrm>
            </p:contentPart>
          </mc:Choice>
          <mc:Fallback>
            <p:pic>
              <p:nvPicPr>
                <p:cNvPr id="91" name="Ink 90">
                  <a:extLst>
                    <a:ext uri="{FF2B5EF4-FFF2-40B4-BE49-F238E27FC236}">
                      <a16:creationId xmlns:a16="http://schemas.microsoft.com/office/drawing/2014/main" id="{7A912717-3276-4544-94D3-A4902DCE4E1A}"/>
                    </a:ext>
                  </a:extLst>
                </p:cNvPr>
                <p:cNvPicPr/>
                <p:nvPr/>
              </p:nvPicPr>
              <p:blipFill>
                <a:blip r:embed="rId134"/>
                <a:stretch>
                  <a:fillRect/>
                </a:stretch>
              </p:blipFill>
              <p:spPr>
                <a:xfrm>
                  <a:off x="5934385" y="5578714"/>
                  <a:ext cx="1720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92" name="Ink 91">
                  <a:extLst>
                    <a:ext uri="{FF2B5EF4-FFF2-40B4-BE49-F238E27FC236}">
                      <a16:creationId xmlns:a16="http://schemas.microsoft.com/office/drawing/2014/main" id="{6631CD62-4938-44BC-9107-472A4AD3EC28}"/>
                    </a:ext>
                  </a:extLst>
                </p14:cNvPr>
                <p14:cNvContentPartPr/>
                <p14:nvPr/>
              </p14:nvContentPartPr>
              <p14:xfrm>
                <a:off x="6169825" y="5500594"/>
                <a:ext cx="216000" cy="333720"/>
              </p14:xfrm>
            </p:contentPart>
          </mc:Choice>
          <mc:Fallback>
            <p:pic>
              <p:nvPicPr>
                <p:cNvPr id="92" name="Ink 91">
                  <a:extLst>
                    <a:ext uri="{FF2B5EF4-FFF2-40B4-BE49-F238E27FC236}">
                      <a16:creationId xmlns:a16="http://schemas.microsoft.com/office/drawing/2014/main" id="{6631CD62-4938-44BC-9107-472A4AD3EC28}"/>
                    </a:ext>
                  </a:extLst>
                </p:cNvPr>
                <p:cNvPicPr/>
                <p:nvPr/>
              </p:nvPicPr>
              <p:blipFill>
                <a:blip r:embed="rId136"/>
                <a:stretch>
                  <a:fillRect/>
                </a:stretch>
              </p:blipFill>
              <p:spPr>
                <a:xfrm>
                  <a:off x="6160825" y="5491594"/>
                  <a:ext cx="23364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93" name="Ink 92">
                  <a:extLst>
                    <a:ext uri="{FF2B5EF4-FFF2-40B4-BE49-F238E27FC236}">
                      <a16:creationId xmlns:a16="http://schemas.microsoft.com/office/drawing/2014/main" id="{EE32AF9C-DBF7-4B68-A873-95B0CDF78ED8}"/>
                    </a:ext>
                  </a:extLst>
                </p14:cNvPr>
                <p14:cNvContentPartPr/>
                <p14:nvPr/>
              </p14:nvContentPartPr>
              <p14:xfrm>
                <a:off x="6476545" y="5574754"/>
                <a:ext cx="245160" cy="241920"/>
              </p14:xfrm>
            </p:contentPart>
          </mc:Choice>
          <mc:Fallback>
            <p:pic>
              <p:nvPicPr>
                <p:cNvPr id="93" name="Ink 92">
                  <a:extLst>
                    <a:ext uri="{FF2B5EF4-FFF2-40B4-BE49-F238E27FC236}">
                      <a16:creationId xmlns:a16="http://schemas.microsoft.com/office/drawing/2014/main" id="{EE32AF9C-DBF7-4B68-A873-95B0CDF78ED8}"/>
                    </a:ext>
                  </a:extLst>
                </p:cNvPr>
                <p:cNvPicPr/>
                <p:nvPr/>
              </p:nvPicPr>
              <p:blipFill>
                <a:blip r:embed="rId138"/>
                <a:stretch>
                  <a:fillRect/>
                </a:stretch>
              </p:blipFill>
              <p:spPr>
                <a:xfrm>
                  <a:off x="6467545" y="5565754"/>
                  <a:ext cx="26280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94" name="Ink 93">
                  <a:extLst>
                    <a:ext uri="{FF2B5EF4-FFF2-40B4-BE49-F238E27FC236}">
                      <a16:creationId xmlns:a16="http://schemas.microsoft.com/office/drawing/2014/main" id="{3C5684D2-92D6-4967-9BFD-D7B49D0D598C}"/>
                    </a:ext>
                  </a:extLst>
                </p14:cNvPr>
                <p14:cNvContentPartPr/>
                <p14:nvPr/>
              </p14:nvContentPartPr>
              <p14:xfrm>
                <a:off x="2869705" y="4146994"/>
                <a:ext cx="1563120" cy="1353240"/>
              </p14:xfrm>
            </p:contentPart>
          </mc:Choice>
          <mc:Fallback>
            <p:pic>
              <p:nvPicPr>
                <p:cNvPr id="94" name="Ink 93">
                  <a:extLst>
                    <a:ext uri="{FF2B5EF4-FFF2-40B4-BE49-F238E27FC236}">
                      <a16:creationId xmlns:a16="http://schemas.microsoft.com/office/drawing/2014/main" id="{3C5684D2-92D6-4967-9BFD-D7B49D0D598C}"/>
                    </a:ext>
                  </a:extLst>
                </p:cNvPr>
                <p:cNvPicPr/>
                <p:nvPr/>
              </p:nvPicPr>
              <p:blipFill>
                <a:blip r:embed="rId140"/>
                <a:stretch>
                  <a:fillRect/>
                </a:stretch>
              </p:blipFill>
              <p:spPr>
                <a:xfrm>
                  <a:off x="2860705" y="4137994"/>
                  <a:ext cx="1580760" cy="1370880"/>
                </a:xfrm>
                <a:prstGeom prst="rect">
                  <a:avLst/>
                </a:prstGeom>
              </p:spPr>
            </p:pic>
          </mc:Fallback>
        </mc:AlternateContent>
      </p:grpSp>
      <p:grpSp>
        <p:nvGrpSpPr>
          <p:cNvPr id="121" name="Group 120">
            <a:extLst>
              <a:ext uri="{FF2B5EF4-FFF2-40B4-BE49-F238E27FC236}">
                <a16:creationId xmlns:a16="http://schemas.microsoft.com/office/drawing/2014/main" id="{ED8EDAF2-22F9-4BC9-8DE7-AC6D4CD1B72B}"/>
              </a:ext>
            </a:extLst>
          </p:cNvPr>
          <p:cNvGrpSpPr/>
          <p:nvPr/>
        </p:nvGrpSpPr>
        <p:grpSpPr>
          <a:xfrm>
            <a:off x="7677145" y="2445274"/>
            <a:ext cx="4110120" cy="3019320"/>
            <a:chOff x="7677145" y="2445274"/>
            <a:chExt cx="4110120" cy="3019320"/>
          </a:xfrm>
        </p:grpSpPr>
        <mc:AlternateContent xmlns:mc="http://schemas.openxmlformats.org/markup-compatibility/2006">
          <mc:Choice xmlns:p14="http://schemas.microsoft.com/office/powerpoint/2010/main" Requires="p14">
            <p:contentPart p14:bwMode="auto" r:id="rId141">
              <p14:nvContentPartPr>
                <p14:cNvPr id="96" name="Ink 95">
                  <a:extLst>
                    <a:ext uri="{FF2B5EF4-FFF2-40B4-BE49-F238E27FC236}">
                      <a16:creationId xmlns:a16="http://schemas.microsoft.com/office/drawing/2014/main" id="{62217F05-5144-483F-81C4-E91E1D3F8CBE}"/>
                    </a:ext>
                  </a:extLst>
                </p14:cNvPr>
                <p14:cNvContentPartPr/>
                <p14:nvPr/>
              </p14:nvContentPartPr>
              <p14:xfrm>
                <a:off x="7677145" y="3907954"/>
                <a:ext cx="1104480" cy="1556640"/>
              </p14:xfrm>
            </p:contentPart>
          </mc:Choice>
          <mc:Fallback>
            <p:pic>
              <p:nvPicPr>
                <p:cNvPr id="96" name="Ink 95">
                  <a:extLst>
                    <a:ext uri="{FF2B5EF4-FFF2-40B4-BE49-F238E27FC236}">
                      <a16:creationId xmlns:a16="http://schemas.microsoft.com/office/drawing/2014/main" id="{62217F05-5144-483F-81C4-E91E1D3F8CBE}"/>
                    </a:ext>
                  </a:extLst>
                </p:cNvPr>
                <p:cNvPicPr/>
                <p:nvPr/>
              </p:nvPicPr>
              <p:blipFill>
                <a:blip r:embed="rId142"/>
                <a:stretch>
                  <a:fillRect/>
                </a:stretch>
              </p:blipFill>
              <p:spPr>
                <a:xfrm>
                  <a:off x="7668145" y="3898956"/>
                  <a:ext cx="1122120" cy="1574276"/>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97" name="Ink 96">
                  <a:extLst>
                    <a:ext uri="{FF2B5EF4-FFF2-40B4-BE49-F238E27FC236}">
                      <a16:creationId xmlns:a16="http://schemas.microsoft.com/office/drawing/2014/main" id="{006E8D8A-693E-4EC9-B59D-D9E944A4E459}"/>
                    </a:ext>
                  </a:extLst>
                </p14:cNvPr>
                <p14:cNvContentPartPr/>
                <p14:nvPr/>
              </p14:nvContentPartPr>
              <p14:xfrm>
                <a:off x="8777665" y="2560834"/>
                <a:ext cx="113760" cy="2152800"/>
              </p14:xfrm>
            </p:contentPart>
          </mc:Choice>
          <mc:Fallback>
            <p:pic>
              <p:nvPicPr>
                <p:cNvPr id="97" name="Ink 96">
                  <a:extLst>
                    <a:ext uri="{FF2B5EF4-FFF2-40B4-BE49-F238E27FC236}">
                      <a16:creationId xmlns:a16="http://schemas.microsoft.com/office/drawing/2014/main" id="{006E8D8A-693E-4EC9-B59D-D9E944A4E459}"/>
                    </a:ext>
                  </a:extLst>
                </p:cNvPr>
                <p:cNvPicPr/>
                <p:nvPr/>
              </p:nvPicPr>
              <p:blipFill>
                <a:blip r:embed="rId144"/>
                <a:stretch>
                  <a:fillRect/>
                </a:stretch>
              </p:blipFill>
              <p:spPr>
                <a:xfrm>
                  <a:off x="8768665" y="2551834"/>
                  <a:ext cx="131400" cy="21704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98" name="Ink 97">
                  <a:extLst>
                    <a:ext uri="{FF2B5EF4-FFF2-40B4-BE49-F238E27FC236}">
                      <a16:creationId xmlns:a16="http://schemas.microsoft.com/office/drawing/2014/main" id="{7AB9F6A6-866D-4F46-A51B-C763BFD61D95}"/>
                    </a:ext>
                  </a:extLst>
                </p14:cNvPr>
                <p14:cNvContentPartPr/>
                <p14:nvPr/>
              </p14:nvContentPartPr>
              <p14:xfrm>
                <a:off x="8675425" y="2445274"/>
                <a:ext cx="3111840" cy="2314080"/>
              </p14:xfrm>
            </p:contentPart>
          </mc:Choice>
          <mc:Fallback>
            <p:pic>
              <p:nvPicPr>
                <p:cNvPr id="98" name="Ink 97">
                  <a:extLst>
                    <a:ext uri="{FF2B5EF4-FFF2-40B4-BE49-F238E27FC236}">
                      <a16:creationId xmlns:a16="http://schemas.microsoft.com/office/drawing/2014/main" id="{7AB9F6A6-866D-4F46-A51B-C763BFD61D95}"/>
                    </a:ext>
                  </a:extLst>
                </p:cNvPr>
                <p:cNvPicPr/>
                <p:nvPr/>
              </p:nvPicPr>
              <p:blipFill>
                <a:blip r:embed="rId146"/>
                <a:stretch>
                  <a:fillRect/>
                </a:stretch>
              </p:blipFill>
              <p:spPr>
                <a:xfrm>
                  <a:off x="8666425" y="2436274"/>
                  <a:ext cx="3129480" cy="233172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2" name="Ink 101">
                  <a:extLst>
                    <a:ext uri="{FF2B5EF4-FFF2-40B4-BE49-F238E27FC236}">
                      <a16:creationId xmlns:a16="http://schemas.microsoft.com/office/drawing/2014/main" id="{6D6819BD-46C2-4905-BB57-FEC58F594B56}"/>
                    </a:ext>
                  </a:extLst>
                </p14:cNvPr>
                <p14:cNvContentPartPr/>
                <p14:nvPr/>
              </p14:nvContentPartPr>
              <p14:xfrm>
                <a:off x="8977825" y="2812474"/>
                <a:ext cx="185760" cy="398880"/>
              </p14:xfrm>
            </p:contentPart>
          </mc:Choice>
          <mc:Fallback>
            <p:pic>
              <p:nvPicPr>
                <p:cNvPr id="102" name="Ink 101">
                  <a:extLst>
                    <a:ext uri="{FF2B5EF4-FFF2-40B4-BE49-F238E27FC236}">
                      <a16:creationId xmlns:a16="http://schemas.microsoft.com/office/drawing/2014/main" id="{6D6819BD-46C2-4905-BB57-FEC58F594B56}"/>
                    </a:ext>
                  </a:extLst>
                </p:cNvPr>
                <p:cNvPicPr/>
                <p:nvPr/>
              </p:nvPicPr>
              <p:blipFill>
                <a:blip r:embed="rId148"/>
                <a:stretch>
                  <a:fillRect/>
                </a:stretch>
              </p:blipFill>
              <p:spPr>
                <a:xfrm>
                  <a:off x="8968842" y="2803474"/>
                  <a:ext cx="203366"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03" name="Ink 102">
                  <a:extLst>
                    <a:ext uri="{FF2B5EF4-FFF2-40B4-BE49-F238E27FC236}">
                      <a16:creationId xmlns:a16="http://schemas.microsoft.com/office/drawing/2014/main" id="{DEF029BA-CB32-4144-9D53-EC01E7C07E2E}"/>
                    </a:ext>
                  </a:extLst>
                </p14:cNvPr>
                <p14:cNvContentPartPr/>
                <p14:nvPr/>
              </p14:nvContentPartPr>
              <p14:xfrm>
                <a:off x="9206785" y="2940634"/>
                <a:ext cx="150480" cy="237600"/>
              </p14:xfrm>
            </p:contentPart>
          </mc:Choice>
          <mc:Fallback>
            <p:pic>
              <p:nvPicPr>
                <p:cNvPr id="103" name="Ink 102">
                  <a:extLst>
                    <a:ext uri="{FF2B5EF4-FFF2-40B4-BE49-F238E27FC236}">
                      <a16:creationId xmlns:a16="http://schemas.microsoft.com/office/drawing/2014/main" id="{DEF029BA-CB32-4144-9D53-EC01E7C07E2E}"/>
                    </a:ext>
                  </a:extLst>
                </p:cNvPr>
                <p:cNvPicPr/>
                <p:nvPr/>
              </p:nvPicPr>
              <p:blipFill>
                <a:blip r:embed="rId150"/>
                <a:stretch>
                  <a:fillRect/>
                </a:stretch>
              </p:blipFill>
              <p:spPr>
                <a:xfrm>
                  <a:off x="9197785" y="2931634"/>
                  <a:ext cx="16812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05" name="Ink 104">
                  <a:extLst>
                    <a:ext uri="{FF2B5EF4-FFF2-40B4-BE49-F238E27FC236}">
                      <a16:creationId xmlns:a16="http://schemas.microsoft.com/office/drawing/2014/main" id="{A0E5178A-69F3-48B5-84E2-211285CB7197}"/>
                    </a:ext>
                  </a:extLst>
                </p14:cNvPr>
                <p14:cNvContentPartPr/>
                <p14:nvPr/>
              </p14:nvContentPartPr>
              <p14:xfrm>
                <a:off x="9383545" y="2849914"/>
                <a:ext cx="224280" cy="306720"/>
              </p14:xfrm>
            </p:contentPart>
          </mc:Choice>
          <mc:Fallback>
            <p:pic>
              <p:nvPicPr>
                <p:cNvPr id="105" name="Ink 104">
                  <a:extLst>
                    <a:ext uri="{FF2B5EF4-FFF2-40B4-BE49-F238E27FC236}">
                      <a16:creationId xmlns:a16="http://schemas.microsoft.com/office/drawing/2014/main" id="{A0E5178A-69F3-48B5-84E2-211285CB7197}"/>
                    </a:ext>
                  </a:extLst>
                </p:cNvPr>
                <p:cNvPicPr/>
                <p:nvPr/>
              </p:nvPicPr>
              <p:blipFill>
                <a:blip r:embed="rId152"/>
                <a:stretch>
                  <a:fillRect/>
                </a:stretch>
              </p:blipFill>
              <p:spPr>
                <a:xfrm>
                  <a:off x="9374545" y="2840903"/>
                  <a:ext cx="241920" cy="324381"/>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06" name="Ink 105">
                  <a:extLst>
                    <a:ext uri="{FF2B5EF4-FFF2-40B4-BE49-F238E27FC236}">
                      <a16:creationId xmlns:a16="http://schemas.microsoft.com/office/drawing/2014/main" id="{575CFCD1-3D80-4E46-9E76-9FCF1F5FB9AA}"/>
                    </a:ext>
                  </a:extLst>
                </p14:cNvPr>
                <p14:cNvContentPartPr/>
                <p14:nvPr/>
              </p14:nvContentPartPr>
              <p14:xfrm>
                <a:off x="9664705" y="2920474"/>
                <a:ext cx="205920" cy="230040"/>
              </p14:xfrm>
            </p:contentPart>
          </mc:Choice>
          <mc:Fallback>
            <p:pic>
              <p:nvPicPr>
                <p:cNvPr id="106" name="Ink 105">
                  <a:extLst>
                    <a:ext uri="{FF2B5EF4-FFF2-40B4-BE49-F238E27FC236}">
                      <a16:creationId xmlns:a16="http://schemas.microsoft.com/office/drawing/2014/main" id="{575CFCD1-3D80-4E46-9E76-9FCF1F5FB9AA}"/>
                    </a:ext>
                  </a:extLst>
                </p:cNvPr>
                <p:cNvPicPr/>
                <p:nvPr/>
              </p:nvPicPr>
              <p:blipFill>
                <a:blip r:embed="rId154"/>
                <a:stretch>
                  <a:fillRect/>
                </a:stretch>
              </p:blipFill>
              <p:spPr>
                <a:xfrm>
                  <a:off x="9655689" y="2911460"/>
                  <a:ext cx="223591" cy="247708"/>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08" name="Ink 107">
                  <a:extLst>
                    <a:ext uri="{FF2B5EF4-FFF2-40B4-BE49-F238E27FC236}">
                      <a16:creationId xmlns:a16="http://schemas.microsoft.com/office/drawing/2014/main" id="{FF3A1B3D-D875-4B4E-9978-26AFC189362F}"/>
                    </a:ext>
                  </a:extLst>
                </p14:cNvPr>
                <p14:cNvContentPartPr/>
                <p14:nvPr/>
              </p14:nvContentPartPr>
              <p14:xfrm>
                <a:off x="10311265" y="2782234"/>
                <a:ext cx="391320" cy="297000"/>
              </p14:xfrm>
            </p:contentPart>
          </mc:Choice>
          <mc:Fallback>
            <p:pic>
              <p:nvPicPr>
                <p:cNvPr id="108" name="Ink 107">
                  <a:extLst>
                    <a:ext uri="{FF2B5EF4-FFF2-40B4-BE49-F238E27FC236}">
                      <a16:creationId xmlns:a16="http://schemas.microsoft.com/office/drawing/2014/main" id="{FF3A1B3D-D875-4B4E-9978-26AFC189362F}"/>
                    </a:ext>
                  </a:extLst>
                </p:cNvPr>
                <p:cNvPicPr/>
                <p:nvPr/>
              </p:nvPicPr>
              <p:blipFill>
                <a:blip r:embed="rId156"/>
                <a:stretch>
                  <a:fillRect/>
                </a:stretch>
              </p:blipFill>
              <p:spPr>
                <a:xfrm>
                  <a:off x="10302257" y="2773234"/>
                  <a:ext cx="408976"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9" name="Ink 108">
                  <a:extLst>
                    <a:ext uri="{FF2B5EF4-FFF2-40B4-BE49-F238E27FC236}">
                      <a16:creationId xmlns:a16="http://schemas.microsoft.com/office/drawing/2014/main" id="{AE8CE085-4A33-46A9-AF56-B627FC48F4B4}"/>
                    </a:ext>
                  </a:extLst>
                </p14:cNvPr>
                <p14:cNvContentPartPr/>
                <p14:nvPr/>
              </p14:nvContentPartPr>
              <p14:xfrm>
                <a:off x="9035425" y="3410074"/>
                <a:ext cx="288720" cy="291960"/>
              </p14:xfrm>
            </p:contentPart>
          </mc:Choice>
          <mc:Fallback>
            <p:pic>
              <p:nvPicPr>
                <p:cNvPr id="109" name="Ink 108">
                  <a:extLst>
                    <a:ext uri="{FF2B5EF4-FFF2-40B4-BE49-F238E27FC236}">
                      <a16:creationId xmlns:a16="http://schemas.microsoft.com/office/drawing/2014/main" id="{AE8CE085-4A33-46A9-AF56-B627FC48F4B4}"/>
                    </a:ext>
                  </a:extLst>
                </p:cNvPr>
                <p:cNvPicPr/>
                <p:nvPr/>
              </p:nvPicPr>
              <p:blipFill>
                <a:blip r:embed="rId158"/>
                <a:stretch>
                  <a:fillRect/>
                </a:stretch>
              </p:blipFill>
              <p:spPr>
                <a:xfrm>
                  <a:off x="9026436" y="3401074"/>
                  <a:ext cx="306338"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10" name="Ink 109">
                  <a:extLst>
                    <a:ext uri="{FF2B5EF4-FFF2-40B4-BE49-F238E27FC236}">
                      <a16:creationId xmlns:a16="http://schemas.microsoft.com/office/drawing/2014/main" id="{BB8FD494-B374-49AD-B62C-F9E041F336EA}"/>
                    </a:ext>
                  </a:extLst>
                </p14:cNvPr>
                <p14:cNvContentPartPr/>
                <p14:nvPr/>
              </p14:nvContentPartPr>
              <p14:xfrm>
                <a:off x="9437185" y="3441394"/>
                <a:ext cx="209880" cy="228600"/>
              </p14:xfrm>
            </p:contentPart>
          </mc:Choice>
          <mc:Fallback>
            <p:pic>
              <p:nvPicPr>
                <p:cNvPr id="110" name="Ink 109">
                  <a:extLst>
                    <a:ext uri="{FF2B5EF4-FFF2-40B4-BE49-F238E27FC236}">
                      <a16:creationId xmlns:a16="http://schemas.microsoft.com/office/drawing/2014/main" id="{BB8FD494-B374-49AD-B62C-F9E041F336EA}"/>
                    </a:ext>
                  </a:extLst>
                </p:cNvPr>
                <p:cNvPicPr/>
                <p:nvPr/>
              </p:nvPicPr>
              <p:blipFill>
                <a:blip r:embed="rId160"/>
                <a:stretch>
                  <a:fillRect/>
                </a:stretch>
              </p:blipFill>
              <p:spPr>
                <a:xfrm>
                  <a:off x="9428185" y="3432394"/>
                  <a:ext cx="22752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11" name="Ink 110">
                  <a:extLst>
                    <a:ext uri="{FF2B5EF4-FFF2-40B4-BE49-F238E27FC236}">
                      <a16:creationId xmlns:a16="http://schemas.microsoft.com/office/drawing/2014/main" id="{F90B9A73-E2C2-40BF-9EB9-3D91AC5A540A}"/>
                    </a:ext>
                  </a:extLst>
                </p14:cNvPr>
                <p14:cNvContentPartPr/>
                <p14:nvPr/>
              </p14:nvContentPartPr>
              <p14:xfrm>
                <a:off x="9656425" y="3396394"/>
                <a:ext cx="335880" cy="214560"/>
              </p14:xfrm>
            </p:contentPart>
          </mc:Choice>
          <mc:Fallback>
            <p:pic>
              <p:nvPicPr>
                <p:cNvPr id="111" name="Ink 110">
                  <a:extLst>
                    <a:ext uri="{FF2B5EF4-FFF2-40B4-BE49-F238E27FC236}">
                      <a16:creationId xmlns:a16="http://schemas.microsoft.com/office/drawing/2014/main" id="{F90B9A73-E2C2-40BF-9EB9-3D91AC5A540A}"/>
                    </a:ext>
                  </a:extLst>
                </p:cNvPr>
                <p:cNvPicPr/>
                <p:nvPr/>
              </p:nvPicPr>
              <p:blipFill>
                <a:blip r:embed="rId162"/>
                <a:stretch>
                  <a:fillRect/>
                </a:stretch>
              </p:blipFill>
              <p:spPr>
                <a:xfrm>
                  <a:off x="9647425" y="3387379"/>
                  <a:ext cx="353520" cy="23223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12" name="Ink 111">
                  <a:extLst>
                    <a:ext uri="{FF2B5EF4-FFF2-40B4-BE49-F238E27FC236}">
                      <a16:creationId xmlns:a16="http://schemas.microsoft.com/office/drawing/2014/main" id="{85C9F837-9842-4E8E-9AE7-FD6F87582228}"/>
                    </a:ext>
                  </a:extLst>
                </p14:cNvPr>
                <p14:cNvContentPartPr/>
                <p14:nvPr/>
              </p14:nvContentPartPr>
              <p14:xfrm>
                <a:off x="10319905" y="3340594"/>
                <a:ext cx="165240" cy="257760"/>
              </p14:xfrm>
            </p:contentPart>
          </mc:Choice>
          <mc:Fallback>
            <p:pic>
              <p:nvPicPr>
                <p:cNvPr id="112" name="Ink 111">
                  <a:extLst>
                    <a:ext uri="{FF2B5EF4-FFF2-40B4-BE49-F238E27FC236}">
                      <a16:creationId xmlns:a16="http://schemas.microsoft.com/office/drawing/2014/main" id="{85C9F837-9842-4E8E-9AE7-FD6F87582228}"/>
                    </a:ext>
                  </a:extLst>
                </p:cNvPr>
                <p:cNvPicPr/>
                <p:nvPr/>
              </p:nvPicPr>
              <p:blipFill>
                <a:blip r:embed="rId164"/>
                <a:stretch>
                  <a:fillRect/>
                </a:stretch>
              </p:blipFill>
              <p:spPr>
                <a:xfrm>
                  <a:off x="10310905" y="3331581"/>
                  <a:ext cx="182880" cy="275425"/>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13" name="Ink 112">
                  <a:extLst>
                    <a:ext uri="{FF2B5EF4-FFF2-40B4-BE49-F238E27FC236}">
                      <a16:creationId xmlns:a16="http://schemas.microsoft.com/office/drawing/2014/main" id="{B56CD98D-CA92-4E31-A7EF-363D981C4569}"/>
                    </a:ext>
                  </a:extLst>
                </p14:cNvPr>
                <p14:cNvContentPartPr/>
                <p14:nvPr/>
              </p14:nvContentPartPr>
              <p14:xfrm>
                <a:off x="10558945" y="3294874"/>
                <a:ext cx="29880" cy="268200"/>
              </p14:xfrm>
            </p:contentPart>
          </mc:Choice>
          <mc:Fallback>
            <p:pic>
              <p:nvPicPr>
                <p:cNvPr id="113" name="Ink 112">
                  <a:extLst>
                    <a:ext uri="{FF2B5EF4-FFF2-40B4-BE49-F238E27FC236}">
                      <a16:creationId xmlns:a16="http://schemas.microsoft.com/office/drawing/2014/main" id="{B56CD98D-CA92-4E31-A7EF-363D981C4569}"/>
                    </a:ext>
                  </a:extLst>
                </p:cNvPr>
                <p:cNvPicPr/>
                <p:nvPr/>
              </p:nvPicPr>
              <p:blipFill>
                <a:blip r:embed="rId166"/>
                <a:stretch>
                  <a:fillRect/>
                </a:stretch>
              </p:blipFill>
              <p:spPr>
                <a:xfrm>
                  <a:off x="10549835" y="3285862"/>
                  <a:ext cx="47735" cy="285864"/>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14" name="Ink 113">
                  <a:extLst>
                    <a:ext uri="{FF2B5EF4-FFF2-40B4-BE49-F238E27FC236}">
                      <a16:creationId xmlns:a16="http://schemas.microsoft.com/office/drawing/2014/main" id="{42B57917-AE61-411A-B7CD-D7CC9E402B93}"/>
                    </a:ext>
                  </a:extLst>
                </p14:cNvPr>
                <p14:cNvContentPartPr/>
                <p14:nvPr/>
              </p14:nvContentPartPr>
              <p14:xfrm>
                <a:off x="10497025" y="3344194"/>
                <a:ext cx="380520" cy="207720"/>
              </p14:xfrm>
            </p:contentPart>
          </mc:Choice>
          <mc:Fallback>
            <p:pic>
              <p:nvPicPr>
                <p:cNvPr id="114" name="Ink 113">
                  <a:extLst>
                    <a:ext uri="{FF2B5EF4-FFF2-40B4-BE49-F238E27FC236}">
                      <a16:creationId xmlns:a16="http://schemas.microsoft.com/office/drawing/2014/main" id="{42B57917-AE61-411A-B7CD-D7CC9E402B93}"/>
                    </a:ext>
                  </a:extLst>
                </p:cNvPr>
                <p:cNvPicPr/>
                <p:nvPr/>
              </p:nvPicPr>
              <p:blipFill>
                <a:blip r:embed="rId168"/>
                <a:stretch>
                  <a:fillRect/>
                </a:stretch>
              </p:blipFill>
              <p:spPr>
                <a:xfrm>
                  <a:off x="10488034" y="3335194"/>
                  <a:ext cx="398143"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15" name="Ink 114">
                  <a:extLst>
                    <a:ext uri="{FF2B5EF4-FFF2-40B4-BE49-F238E27FC236}">
                      <a16:creationId xmlns:a16="http://schemas.microsoft.com/office/drawing/2014/main" id="{63C385D8-90E3-4767-9D17-EB95D2EF08A6}"/>
                    </a:ext>
                  </a:extLst>
                </p14:cNvPr>
                <p14:cNvContentPartPr/>
                <p14:nvPr/>
              </p14:nvContentPartPr>
              <p14:xfrm>
                <a:off x="10906705" y="3231874"/>
                <a:ext cx="211680" cy="311400"/>
              </p14:xfrm>
            </p:contentPart>
          </mc:Choice>
          <mc:Fallback>
            <p:pic>
              <p:nvPicPr>
                <p:cNvPr id="115" name="Ink 114">
                  <a:extLst>
                    <a:ext uri="{FF2B5EF4-FFF2-40B4-BE49-F238E27FC236}">
                      <a16:creationId xmlns:a16="http://schemas.microsoft.com/office/drawing/2014/main" id="{63C385D8-90E3-4767-9D17-EB95D2EF08A6}"/>
                    </a:ext>
                  </a:extLst>
                </p:cNvPr>
                <p:cNvPicPr/>
                <p:nvPr/>
              </p:nvPicPr>
              <p:blipFill>
                <a:blip r:embed="rId170"/>
                <a:stretch>
                  <a:fillRect/>
                </a:stretch>
              </p:blipFill>
              <p:spPr>
                <a:xfrm>
                  <a:off x="10897705" y="3222874"/>
                  <a:ext cx="22932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16" name="Ink 115">
                  <a:extLst>
                    <a:ext uri="{FF2B5EF4-FFF2-40B4-BE49-F238E27FC236}">
                      <a16:creationId xmlns:a16="http://schemas.microsoft.com/office/drawing/2014/main" id="{E1BED8F6-1C21-495C-B759-075B9B747604}"/>
                    </a:ext>
                  </a:extLst>
                </p14:cNvPr>
                <p14:cNvContentPartPr/>
                <p14:nvPr/>
              </p14:nvContentPartPr>
              <p14:xfrm>
                <a:off x="11155465" y="3172834"/>
                <a:ext cx="167760" cy="348480"/>
              </p14:xfrm>
            </p:contentPart>
          </mc:Choice>
          <mc:Fallback>
            <p:pic>
              <p:nvPicPr>
                <p:cNvPr id="116" name="Ink 115">
                  <a:extLst>
                    <a:ext uri="{FF2B5EF4-FFF2-40B4-BE49-F238E27FC236}">
                      <a16:creationId xmlns:a16="http://schemas.microsoft.com/office/drawing/2014/main" id="{E1BED8F6-1C21-495C-B759-075B9B747604}"/>
                    </a:ext>
                  </a:extLst>
                </p:cNvPr>
                <p:cNvPicPr/>
                <p:nvPr/>
              </p:nvPicPr>
              <p:blipFill>
                <a:blip r:embed="rId172"/>
                <a:stretch>
                  <a:fillRect/>
                </a:stretch>
              </p:blipFill>
              <p:spPr>
                <a:xfrm>
                  <a:off x="11146465" y="3163834"/>
                  <a:ext cx="18540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17" name="Ink 116">
                  <a:extLst>
                    <a:ext uri="{FF2B5EF4-FFF2-40B4-BE49-F238E27FC236}">
                      <a16:creationId xmlns:a16="http://schemas.microsoft.com/office/drawing/2014/main" id="{F20B4B8D-F2AC-4D1D-89A5-4A5AEE20E9B2}"/>
                    </a:ext>
                  </a:extLst>
                </p14:cNvPr>
                <p14:cNvContentPartPr/>
                <p14:nvPr/>
              </p14:nvContentPartPr>
              <p14:xfrm>
                <a:off x="11110465" y="3329434"/>
                <a:ext cx="235800" cy="32400"/>
              </p14:xfrm>
            </p:contentPart>
          </mc:Choice>
          <mc:Fallback>
            <p:pic>
              <p:nvPicPr>
                <p:cNvPr id="117" name="Ink 116">
                  <a:extLst>
                    <a:ext uri="{FF2B5EF4-FFF2-40B4-BE49-F238E27FC236}">
                      <a16:creationId xmlns:a16="http://schemas.microsoft.com/office/drawing/2014/main" id="{F20B4B8D-F2AC-4D1D-89A5-4A5AEE20E9B2}"/>
                    </a:ext>
                  </a:extLst>
                </p:cNvPr>
                <p:cNvPicPr/>
                <p:nvPr/>
              </p:nvPicPr>
              <p:blipFill>
                <a:blip r:embed="rId174"/>
                <a:stretch>
                  <a:fillRect/>
                </a:stretch>
              </p:blipFill>
              <p:spPr>
                <a:xfrm>
                  <a:off x="11101479" y="3320434"/>
                  <a:ext cx="253413"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18" name="Ink 117">
                  <a:extLst>
                    <a:ext uri="{FF2B5EF4-FFF2-40B4-BE49-F238E27FC236}">
                      <a16:creationId xmlns:a16="http://schemas.microsoft.com/office/drawing/2014/main" id="{D0E71605-2FF5-4A38-B1EF-2154F1F37B7B}"/>
                    </a:ext>
                  </a:extLst>
                </p14:cNvPr>
                <p14:cNvContentPartPr/>
                <p14:nvPr/>
              </p14:nvContentPartPr>
              <p14:xfrm>
                <a:off x="9973225" y="3856834"/>
                <a:ext cx="63720" cy="49320"/>
              </p14:xfrm>
            </p:contentPart>
          </mc:Choice>
          <mc:Fallback>
            <p:pic>
              <p:nvPicPr>
                <p:cNvPr id="118" name="Ink 117">
                  <a:extLst>
                    <a:ext uri="{FF2B5EF4-FFF2-40B4-BE49-F238E27FC236}">
                      <a16:creationId xmlns:a16="http://schemas.microsoft.com/office/drawing/2014/main" id="{D0E71605-2FF5-4A38-B1EF-2154F1F37B7B}"/>
                    </a:ext>
                  </a:extLst>
                </p:cNvPr>
                <p:cNvPicPr/>
                <p:nvPr/>
              </p:nvPicPr>
              <p:blipFill>
                <a:blip r:embed="rId176"/>
                <a:stretch>
                  <a:fillRect/>
                </a:stretch>
              </p:blipFill>
              <p:spPr>
                <a:xfrm>
                  <a:off x="9964225" y="3847834"/>
                  <a:ext cx="8136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19" name="Ink 118">
                  <a:extLst>
                    <a:ext uri="{FF2B5EF4-FFF2-40B4-BE49-F238E27FC236}">
                      <a16:creationId xmlns:a16="http://schemas.microsoft.com/office/drawing/2014/main" id="{14FBF20A-217A-43CC-96D8-17F5FFC79B66}"/>
                    </a:ext>
                  </a:extLst>
                </p14:cNvPr>
                <p14:cNvContentPartPr/>
                <p14:nvPr/>
              </p14:nvContentPartPr>
              <p14:xfrm>
                <a:off x="10228105" y="3828394"/>
                <a:ext cx="58680" cy="55080"/>
              </p14:xfrm>
            </p:contentPart>
          </mc:Choice>
          <mc:Fallback>
            <p:pic>
              <p:nvPicPr>
                <p:cNvPr id="119" name="Ink 118">
                  <a:extLst>
                    <a:ext uri="{FF2B5EF4-FFF2-40B4-BE49-F238E27FC236}">
                      <a16:creationId xmlns:a16="http://schemas.microsoft.com/office/drawing/2014/main" id="{14FBF20A-217A-43CC-96D8-17F5FFC79B66}"/>
                    </a:ext>
                  </a:extLst>
                </p:cNvPr>
                <p:cNvPicPr/>
                <p:nvPr/>
              </p:nvPicPr>
              <p:blipFill>
                <a:blip r:embed="rId178"/>
                <a:stretch>
                  <a:fillRect/>
                </a:stretch>
              </p:blipFill>
              <p:spPr>
                <a:xfrm>
                  <a:off x="10219105" y="3819394"/>
                  <a:ext cx="7632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20" name="Ink 119">
                  <a:extLst>
                    <a:ext uri="{FF2B5EF4-FFF2-40B4-BE49-F238E27FC236}">
                      <a16:creationId xmlns:a16="http://schemas.microsoft.com/office/drawing/2014/main" id="{89913D42-A070-4520-9BF5-C8CA7441A5E9}"/>
                    </a:ext>
                  </a:extLst>
                </p14:cNvPr>
                <p14:cNvContentPartPr/>
                <p14:nvPr/>
              </p14:nvContentPartPr>
              <p14:xfrm>
                <a:off x="9723385" y="4043674"/>
                <a:ext cx="928800" cy="461880"/>
              </p14:xfrm>
            </p:contentPart>
          </mc:Choice>
          <mc:Fallback>
            <p:pic>
              <p:nvPicPr>
                <p:cNvPr id="120" name="Ink 119">
                  <a:extLst>
                    <a:ext uri="{FF2B5EF4-FFF2-40B4-BE49-F238E27FC236}">
                      <a16:creationId xmlns:a16="http://schemas.microsoft.com/office/drawing/2014/main" id="{89913D42-A070-4520-9BF5-C8CA7441A5E9}"/>
                    </a:ext>
                  </a:extLst>
                </p:cNvPr>
                <p:cNvPicPr/>
                <p:nvPr/>
              </p:nvPicPr>
              <p:blipFill>
                <a:blip r:embed="rId180"/>
                <a:stretch>
                  <a:fillRect/>
                </a:stretch>
              </p:blipFill>
              <p:spPr>
                <a:xfrm>
                  <a:off x="9714382" y="4034674"/>
                  <a:ext cx="946447" cy="479520"/>
                </a:xfrm>
                <a:prstGeom prst="rect">
                  <a:avLst/>
                </a:prstGeom>
              </p:spPr>
            </p:pic>
          </mc:Fallback>
        </mc:AlternateContent>
      </p:grpSp>
      <p:grpSp>
        <p:nvGrpSpPr>
          <p:cNvPr id="158" name="Group 157">
            <a:extLst>
              <a:ext uri="{FF2B5EF4-FFF2-40B4-BE49-F238E27FC236}">
                <a16:creationId xmlns:a16="http://schemas.microsoft.com/office/drawing/2014/main" id="{6761AE91-F43B-4B5B-BDCC-5CE29DDDC0AE}"/>
              </a:ext>
            </a:extLst>
          </p:cNvPr>
          <p:cNvGrpSpPr/>
          <p:nvPr/>
        </p:nvGrpSpPr>
        <p:grpSpPr>
          <a:xfrm>
            <a:off x="7536025" y="1373554"/>
            <a:ext cx="1157760" cy="2035080"/>
            <a:chOff x="7536025" y="1373554"/>
            <a:chExt cx="1157760" cy="2035080"/>
          </a:xfrm>
        </p:grpSpPr>
        <mc:AlternateContent xmlns:mc="http://schemas.openxmlformats.org/markup-compatibility/2006">
          <mc:Choice xmlns:p14="http://schemas.microsoft.com/office/powerpoint/2010/main" Requires="p14">
            <p:contentPart p14:bwMode="auto" r:id="rId181">
              <p14:nvContentPartPr>
                <p14:cNvPr id="127" name="Ink 126">
                  <a:extLst>
                    <a:ext uri="{FF2B5EF4-FFF2-40B4-BE49-F238E27FC236}">
                      <a16:creationId xmlns:a16="http://schemas.microsoft.com/office/drawing/2014/main" id="{BE1F2DAC-9D2B-4162-A87D-EE06D566FA9F}"/>
                    </a:ext>
                  </a:extLst>
                </p14:cNvPr>
                <p14:cNvContentPartPr/>
                <p14:nvPr/>
              </p14:nvContentPartPr>
              <p14:xfrm>
                <a:off x="7536025" y="1568674"/>
                <a:ext cx="198360" cy="454320"/>
              </p14:xfrm>
            </p:contentPart>
          </mc:Choice>
          <mc:Fallback>
            <p:pic>
              <p:nvPicPr>
                <p:cNvPr id="127" name="Ink 126">
                  <a:extLst>
                    <a:ext uri="{FF2B5EF4-FFF2-40B4-BE49-F238E27FC236}">
                      <a16:creationId xmlns:a16="http://schemas.microsoft.com/office/drawing/2014/main" id="{BE1F2DAC-9D2B-4162-A87D-EE06D566FA9F}"/>
                    </a:ext>
                  </a:extLst>
                </p:cNvPr>
                <p:cNvPicPr/>
                <p:nvPr/>
              </p:nvPicPr>
              <p:blipFill>
                <a:blip r:embed="rId182"/>
                <a:stretch>
                  <a:fillRect/>
                </a:stretch>
              </p:blipFill>
              <p:spPr>
                <a:xfrm>
                  <a:off x="7527041" y="1559667"/>
                  <a:ext cx="215968" cy="471974"/>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28" name="Ink 127">
                  <a:extLst>
                    <a:ext uri="{FF2B5EF4-FFF2-40B4-BE49-F238E27FC236}">
                      <a16:creationId xmlns:a16="http://schemas.microsoft.com/office/drawing/2014/main" id="{1445ADDE-66BA-43FC-8D9B-4F9EB812ADD3}"/>
                    </a:ext>
                  </a:extLst>
                </p14:cNvPr>
                <p14:cNvContentPartPr/>
                <p14:nvPr/>
              </p14:nvContentPartPr>
              <p14:xfrm>
                <a:off x="7754185" y="1677754"/>
                <a:ext cx="42840" cy="309960"/>
              </p14:xfrm>
            </p:contentPart>
          </mc:Choice>
          <mc:Fallback>
            <p:pic>
              <p:nvPicPr>
                <p:cNvPr id="128" name="Ink 127">
                  <a:extLst>
                    <a:ext uri="{FF2B5EF4-FFF2-40B4-BE49-F238E27FC236}">
                      <a16:creationId xmlns:a16="http://schemas.microsoft.com/office/drawing/2014/main" id="{1445ADDE-66BA-43FC-8D9B-4F9EB812ADD3}"/>
                    </a:ext>
                  </a:extLst>
                </p:cNvPr>
                <p:cNvPicPr/>
                <p:nvPr/>
              </p:nvPicPr>
              <p:blipFill>
                <a:blip r:embed="rId184"/>
                <a:stretch>
                  <a:fillRect/>
                </a:stretch>
              </p:blipFill>
              <p:spPr>
                <a:xfrm>
                  <a:off x="7745185" y="1668754"/>
                  <a:ext cx="604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29" name="Ink 128">
                  <a:extLst>
                    <a:ext uri="{FF2B5EF4-FFF2-40B4-BE49-F238E27FC236}">
                      <a16:creationId xmlns:a16="http://schemas.microsoft.com/office/drawing/2014/main" id="{D85915F0-4A14-4F47-BC78-9B2D05AB6CBC}"/>
                    </a:ext>
                  </a:extLst>
                </p14:cNvPr>
                <p14:cNvContentPartPr/>
                <p14:nvPr/>
              </p14:nvContentPartPr>
              <p14:xfrm>
                <a:off x="7876225" y="1596394"/>
                <a:ext cx="192240" cy="363600"/>
              </p14:xfrm>
            </p:contentPart>
          </mc:Choice>
          <mc:Fallback>
            <p:pic>
              <p:nvPicPr>
                <p:cNvPr id="129" name="Ink 128">
                  <a:extLst>
                    <a:ext uri="{FF2B5EF4-FFF2-40B4-BE49-F238E27FC236}">
                      <a16:creationId xmlns:a16="http://schemas.microsoft.com/office/drawing/2014/main" id="{D85915F0-4A14-4F47-BC78-9B2D05AB6CBC}"/>
                    </a:ext>
                  </a:extLst>
                </p:cNvPr>
                <p:cNvPicPr/>
                <p:nvPr/>
              </p:nvPicPr>
              <p:blipFill>
                <a:blip r:embed="rId186"/>
                <a:stretch>
                  <a:fillRect/>
                </a:stretch>
              </p:blipFill>
              <p:spPr>
                <a:xfrm>
                  <a:off x="7867225" y="1587394"/>
                  <a:ext cx="20988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30" name="Ink 129">
                  <a:extLst>
                    <a:ext uri="{FF2B5EF4-FFF2-40B4-BE49-F238E27FC236}">
                      <a16:creationId xmlns:a16="http://schemas.microsoft.com/office/drawing/2014/main" id="{DCAFA169-6A0B-488D-B41B-EA2559291969}"/>
                    </a:ext>
                  </a:extLst>
                </p14:cNvPr>
                <p14:cNvContentPartPr/>
                <p14:nvPr/>
              </p14:nvContentPartPr>
              <p14:xfrm>
                <a:off x="8163505" y="1679914"/>
                <a:ext cx="185760" cy="203760"/>
              </p14:xfrm>
            </p:contentPart>
          </mc:Choice>
          <mc:Fallback>
            <p:pic>
              <p:nvPicPr>
                <p:cNvPr id="130" name="Ink 129">
                  <a:extLst>
                    <a:ext uri="{FF2B5EF4-FFF2-40B4-BE49-F238E27FC236}">
                      <a16:creationId xmlns:a16="http://schemas.microsoft.com/office/drawing/2014/main" id="{DCAFA169-6A0B-488D-B41B-EA2559291969}"/>
                    </a:ext>
                  </a:extLst>
                </p:cNvPr>
                <p:cNvPicPr/>
                <p:nvPr/>
              </p:nvPicPr>
              <p:blipFill>
                <a:blip r:embed="rId188"/>
                <a:stretch>
                  <a:fillRect/>
                </a:stretch>
              </p:blipFill>
              <p:spPr>
                <a:xfrm>
                  <a:off x="8154505" y="1670914"/>
                  <a:ext cx="20340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31" name="Ink 130">
                  <a:extLst>
                    <a:ext uri="{FF2B5EF4-FFF2-40B4-BE49-F238E27FC236}">
                      <a16:creationId xmlns:a16="http://schemas.microsoft.com/office/drawing/2014/main" id="{A2B7A709-285C-45DB-90B0-882E465550E2}"/>
                    </a:ext>
                  </a:extLst>
                </p14:cNvPr>
                <p14:cNvContentPartPr/>
                <p14:nvPr/>
              </p14:nvContentPartPr>
              <p14:xfrm>
                <a:off x="8400745" y="1524754"/>
                <a:ext cx="123480" cy="315360"/>
              </p14:xfrm>
            </p:contentPart>
          </mc:Choice>
          <mc:Fallback>
            <p:pic>
              <p:nvPicPr>
                <p:cNvPr id="131" name="Ink 130">
                  <a:extLst>
                    <a:ext uri="{FF2B5EF4-FFF2-40B4-BE49-F238E27FC236}">
                      <a16:creationId xmlns:a16="http://schemas.microsoft.com/office/drawing/2014/main" id="{A2B7A709-285C-45DB-90B0-882E465550E2}"/>
                    </a:ext>
                  </a:extLst>
                </p:cNvPr>
                <p:cNvPicPr/>
                <p:nvPr/>
              </p:nvPicPr>
              <p:blipFill>
                <a:blip r:embed="rId190"/>
                <a:stretch>
                  <a:fillRect/>
                </a:stretch>
              </p:blipFill>
              <p:spPr>
                <a:xfrm>
                  <a:off x="8391719" y="1515754"/>
                  <a:ext cx="141172"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32" name="Ink 131">
                  <a:extLst>
                    <a:ext uri="{FF2B5EF4-FFF2-40B4-BE49-F238E27FC236}">
                      <a16:creationId xmlns:a16="http://schemas.microsoft.com/office/drawing/2014/main" id="{5C095AC5-81D0-4DF2-A9B4-036E1767C507}"/>
                    </a:ext>
                  </a:extLst>
                </p14:cNvPr>
                <p14:cNvContentPartPr/>
                <p14:nvPr/>
              </p14:nvContentPartPr>
              <p14:xfrm>
                <a:off x="8239105" y="1373554"/>
                <a:ext cx="45720" cy="86400"/>
              </p14:xfrm>
            </p:contentPart>
          </mc:Choice>
          <mc:Fallback>
            <p:pic>
              <p:nvPicPr>
                <p:cNvPr id="132" name="Ink 131">
                  <a:extLst>
                    <a:ext uri="{FF2B5EF4-FFF2-40B4-BE49-F238E27FC236}">
                      <a16:creationId xmlns:a16="http://schemas.microsoft.com/office/drawing/2014/main" id="{5C095AC5-81D0-4DF2-A9B4-036E1767C507}"/>
                    </a:ext>
                  </a:extLst>
                </p:cNvPr>
                <p:cNvPicPr/>
                <p:nvPr/>
              </p:nvPicPr>
              <p:blipFill>
                <a:blip r:embed="rId192"/>
                <a:stretch>
                  <a:fillRect/>
                </a:stretch>
              </p:blipFill>
              <p:spPr>
                <a:xfrm>
                  <a:off x="8230105" y="1364554"/>
                  <a:ext cx="6336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33" name="Ink 132">
                  <a:extLst>
                    <a:ext uri="{FF2B5EF4-FFF2-40B4-BE49-F238E27FC236}">
                      <a16:creationId xmlns:a16="http://schemas.microsoft.com/office/drawing/2014/main" id="{ACAAE869-2BBA-44C3-9213-3CA27EFF68C8}"/>
                    </a:ext>
                  </a:extLst>
                </p14:cNvPr>
                <p14:cNvContentPartPr/>
                <p14:nvPr/>
              </p14:nvContentPartPr>
              <p14:xfrm>
                <a:off x="7698745" y="2080234"/>
                <a:ext cx="210960" cy="231840"/>
              </p14:xfrm>
            </p:contentPart>
          </mc:Choice>
          <mc:Fallback>
            <p:pic>
              <p:nvPicPr>
                <p:cNvPr id="133" name="Ink 132">
                  <a:extLst>
                    <a:ext uri="{FF2B5EF4-FFF2-40B4-BE49-F238E27FC236}">
                      <a16:creationId xmlns:a16="http://schemas.microsoft.com/office/drawing/2014/main" id="{ACAAE869-2BBA-44C3-9213-3CA27EFF68C8}"/>
                    </a:ext>
                  </a:extLst>
                </p:cNvPr>
                <p:cNvPicPr/>
                <p:nvPr/>
              </p:nvPicPr>
              <p:blipFill>
                <a:blip r:embed="rId194"/>
                <a:stretch>
                  <a:fillRect/>
                </a:stretch>
              </p:blipFill>
              <p:spPr>
                <a:xfrm>
                  <a:off x="7689745" y="2071234"/>
                  <a:ext cx="22860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34" name="Ink 133">
                  <a:extLst>
                    <a:ext uri="{FF2B5EF4-FFF2-40B4-BE49-F238E27FC236}">
                      <a16:creationId xmlns:a16="http://schemas.microsoft.com/office/drawing/2014/main" id="{AD42C694-AEDE-4956-8532-FA3534B6F838}"/>
                    </a:ext>
                  </a:extLst>
                </p14:cNvPr>
                <p14:cNvContentPartPr/>
                <p14:nvPr/>
              </p14:nvContentPartPr>
              <p14:xfrm>
                <a:off x="7971265" y="2012914"/>
                <a:ext cx="111600" cy="191880"/>
              </p14:xfrm>
            </p:contentPart>
          </mc:Choice>
          <mc:Fallback>
            <p:pic>
              <p:nvPicPr>
                <p:cNvPr id="134" name="Ink 133">
                  <a:extLst>
                    <a:ext uri="{FF2B5EF4-FFF2-40B4-BE49-F238E27FC236}">
                      <a16:creationId xmlns:a16="http://schemas.microsoft.com/office/drawing/2014/main" id="{AD42C694-AEDE-4956-8532-FA3534B6F838}"/>
                    </a:ext>
                  </a:extLst>
                </p:cNvPr>
                <p:cNvPicPr/>
                <p:nvPr/>
              </p:nvPicPr>
              <p:blipFill>
                <a:blip r:embed="rId196"/>
                <a:stretch>
                  <a:fillRect/>
                </a:stretch>
              </p:blipFill>
              <p:spPr>
                <a:xfrm>
                  <a:off x="7962294" y="2003914"/>
                  <a:ext cx="129183"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35" name="Ink 134">
                  <a:extLst>
                    <a:ext uri="{FF2B5EF4-FFF2-40B4-BE49-F238E27FC236}">
                      <a16:creationId xmlns:a16="http://schemas.microsoft.com/office/drawing/2014/main" id="{85190DE0-F1A6-43BF-9F4F-B775B3EE54B8}"/>
                    </a:ext>
                  </a:extLst>
                </p14:cNvPr>
                <p14:cNvContentPartPr/>
                <p14:nvPr/>
              </p14:nvContentPartPr>
              <p14:xfrm>
                <a:off x="8138305" y="1967194"/>
                <a:ext cx="120600" cy="225360"/>
              </p14:xfrm>
            </p:contentPart>
          </mc:Choice>
          <mc:Fallback>
            <p:pic>
              <p:nvPicPr>
                <p:cNvPr id="135" name="Ink 134">
                  <a:extLst>
                    <a:ext uri="{FF2B5EF4-FFF2-40B4-BE49-F238E27FC236}">
                      <a16:creationId xmlns:a16="http://schemas.microsoft.com/office/drawing/2014/main" id="{85190DE0-F1A6-43BF-9F4F-B775B3EE54B8}"/>
                    </a:ext>
                  </a:extLst>
                </p:cNvPr>
                <p:cNvPicPr/>
                <p:nvPr/>
              </p:nvPicPr>
              <p:blipFill>
                <a:blip r:embed="rId198"/>
                <a:stretch>
                  <a:fillRect/>
                </a:stretch>
              </p:blipFill>
              <p:spPr>
                <a:xfrm>
                  <a:off x="8129278" y="1958208"/>
                  <a:ext cx="138293" cy="242972"/>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36" name="Ink 135">
                  <a:extLst>
                    <a:ext uri="{FF2B5EF4-FFF2-40B4-BE49-F238E27FC236}">
                      <a16:creationId xmlns:a16="http://schemas.microsoft.com/office/drawing/2014/main" id="{248D383B-0FCA-45A5-82A6-9039012AE1D0}"/>
                    </a:ext>
                  </a:extLst>
                </p14:cNvPr>
                <p14:cNvContentPartPr/>
                <p14:nvPr/>
              </p14:nvContentPartPr>
              <p14:xfrm>
                <a:off x="8367985" y="1920754"/>
                <a:ext cx="100440" cy="231480"/>
              </p14:xfrm>
            </p:contentPart>
          </mc:Choice>
          <mc:Fallback>
            <p:pic>
              <p:nvPicPr>
                <p:cNvPr id="136" name="Ink 135">
                  <a:extLst>
                    <a:ext uri="{FF2B5EF4-FFF2-40B4-BE49-F238E27FC236}">
                      <a16:creationId xmlns:a16="http://schemas.microsoft.com/office/drawing/2014/main" id="{248D383B-0FCA-45A5-82A6-9039012AE1D0}"/>
                    </a:ext>
                  </a:extLst>
                </p:cNvPr>
                <p:cNvPicPr/>
                <p:nvPr/>
              </p:nvPicPr>
              <p:blipFill>
                <a:blip r:embed="rId200"/>
                <a:stretch>
                  <a:fillRect/>
                </a:stretch>
              </p:blipFill>
              <p:spPr>
                <a:xfrm>
                  <a:off x="8358985" y="1911754"/>
                  <a:ext cx="11808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37" name="Ink 136">
                  <a:extLst>
                    <a:ext uri="{FF2B5EF4-FFF2-40B4-BE49-F238E27FC236}">
                      <a16:creationId xmlns:a16="http://schemas.microsoft.com/office/drawing/2014/main" id="{1469DA36-8408-45E1-B6FA-808F976D199D}"/>
                    </a:ext>
                  </a:extLst>
                </p14:cNvPr>
                <p14:cNvContentPartPr/>
                <p14:nvPr/>
              </p14:nvContentPartPr>
              <p14:xfrm>
                <a:off x="8401105" y="1913554"/>
                <a:ext cx="182520" cy="198000"/>
              </p14:xfrm>
            </p:contentPart>
          </mc:Choice>
          <mc:Fallback>
            <p:pic>
              <p:nvPicPr>
                <p:cNvPr id="137" name="Ink 136">
                  <a:extLst>
                    <a:ext uri="{FF2B5EF4-FFF2-40B4-BE49-F238E27FC236}">
                      <a16:creationId xmlns:a16="http://schemas.microsoft.com/office/drawing/2014/main" id="{1469DA36-8408-45E1-B6FA-808F976D199D}"/>
                    </a:ext>
                  </a:extLst>
                </p:cNvPr>
                <p:cNvPicPr/>
                <p:nvPr/>
              </p:nvPicPr>
              <p:blipFill>
                <a:blip r:embed="rId202"/>
                <a:stretch>
                  <a:fillRect/>
                </a:stretch>
              </p:blipFill>
              <p:spPr>
                <a:xfrm>
                  <a:off x="8392105" y="1904554"/>
                  <a:ext cx="20016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39" name="Ink 138">
                  <a:extLst>
                    <a:ext uri="{FF2B5EF4-FFF2-40B4-BE49-F238E27FC236}">
                      <a16:creationId xmlns:a16="http://schemas.microsoft.com/office/drawing/2014/main" id="{45BE5428-A6B6-4DCD-AC04-7699B2E99EF1}"/>
                    </a:ext>
                  </a:extLst>
                </p14:cNvPr>
                <p14:cNvContentPartPr/>
                <p14:nvPr/>
              </p14:nvContentPartPr>
              <p14:xfrm>
                <a:off x="8681185" y="2053594"/>
                <a:ext cx="12600" cy="136080"/>
              </p14:xfrm>
            </p:contentPart>
          </mc:Choice>
          <mc:Fallback>
            <p:pic>
              <p:nvPicPr>
                <p:cNvPr id="139" name="Ink 138">
                  <a:extLst>
                    <a:ext uri="{FF2B5EF4-FFF2-40B4-BE49-F238E27FC236}">
                      <a16:creationId xmlns:a16="http://schemas.microsoft.com/office/drawing/2014/main" id="{45BE5428-A6B6-4DCD-AC04-7699B2E99EF1}"/>
                    </a:ext>
                  </a:extLst>
                </p:cNvPr>
                <p:cNvPicPr/>
                <p:nvPr/>
              </p:nvPicPr>
              <p:blipFill>
                <a:blip r:embed="rId204"/>
                <a:stretch>
                  <a:fillRect/>
                </a:stretch>
              </p:blipFill>
              <p:spPr>
                <a:xfrm>
                  <a:off x="8671920" y="2044594"/>
                  <a:ext cx="30759"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41" name="Ink 140">
                  <a:extLst>
                    <a:ext uri="{FF2B5EF4-FFF2-40B4-BE49-F238E27FC236}">
                      <a16:creationId xmlns:a16="http://schemas.microsoft.com/office/drawing/2014/main" id="{A37D342C-788A-46D0-91E3-AEA73A70483E}"/>
                    </a:ext>
                  </a:extLst>
                </p14:cNvPr>
                <p14:cNvContentPartPr/>
                <p14:nvPr/>
              </p14:nvContentPartPr>
              <p14:xfrm>
                <a:off x="7691545" y="2467234"/>
                <a:ext cx="44280" cy="180360"/>
              </p14:xfrm>
            </p:contentPart>
          </mc:Choice>
          <mc:Fallback>
            <p:pic>
              <p:nvPicPr>
                <p:cNvPr id="141" name="Ink 140">
                  <a:extLst>
                    <a:ext uri="{FF2B5EF4-FFF2-40B4-BE49-F238E27FC236}">
                      <a16:creationId xmlns:a16="http://schemas.microsoft.com/office/drawing/2014/main" id="{A37D342C-788A-46D0-91E3-AEA73A70483E}"/>
                    </a:ext>
                  </a:extLst>
                </p:cNvPr>
                <p:cNvPicPr/>
                <p:nvPr/>
              </p:nvPicPr>
              <p:blipFill>
                <a:blip r:embed="rId206"/>
                <a:stretch>
                  <a:fillRect/>
                </a:stretch>
              </p:blipFill>
              <p:spPr>
                <a:xfrm>
                  <a:off x="7682545" y="2458234"/>
                  <a:ext cx="6192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42" name="Ink 141">
                  <a:extLst>
                    <a:ext uri="{FF2B5EF4-FFF2-40B4-BE49-F238E27FC236}">
                      <a16:creationId xmlns:a16="http://schemas.microsoft.com/office/drawing/2014/main" id="{483771C6-3792-403F-AE12-24B19AD80C4E}"/>
                    </a:ext>
                  </a:extLst>
                </p14:cNvPr>
                <p14:cNvContentPartPr/>
                <p14:nvPr/>
              </p14:nvContentPartPr>
              <p14:xfrm>
                <a:off x="7653385" y="2376874"/>
                <a:ext cx="3960" cy="14760"/>
              </p14:xfrm>
            </p:contentPart>
          </mc:Choice>
          <mc:Fallback>
            <p:pic>
              <p:nvPicPr>
                <p:cNvPr id="142" name="Ink 141">
                  <a:extLst>
                    <a:ext uri="{FF2B5EF4-FFF2-40B4-BE49-F238E27FC236}">
                      <a16:creationId xmlns:a16="http://schemas.microsoft.com/office/drawing/2014/main" id="{483771C6-3792-403F-AE12-24B19AD80C4E}"/>
                    </a:ext>
                  </a:extLst>
                </p:cNvPr>
                <p:cNvPicPr/>
                <p:nvPr/>
              </p:nvPicPr>
              <p:blipFill>
                <a:blip r:embed="rId208"/>
                <a:stretch>
                  <a:fillRect/>
                </a:stretch>
              </p:blipFill>
              <p:spPr>
                <a:xfrm>
                  <a:off x="7644385" y="2367874"/>
                  <a:ext cx="216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43" name="Ink 142">
                  <a:extLst>
                    <a:ext uri="{FF2B5EF4-FFF2-40B4-BE49-F238E27FC236}">
                      <a16:creationId xmlns:a16="http://schemas.microsoft.com/office/drawing/2014/main" id="{10E0AB28-7330-425A-8E98-7976D339D555}"/>
                    </a:ext>
                  </a:extLst>
                </p14:cNvPr>
                <p14:cNvContentPartPr/>
                <p14:nvPr/>
              </p14:nvContentPartPr>
              <p14:xfrm>
                <a:off x="7797025" y="2418634"/>
                <a:ext cx="183240" cy="335880"/>
              </p14:xfrm>
            </p:contentPart>
          </mc:Choice>
          <mc:Fallback>
            <p:pic>
              <p:nvPicPr>
                <p:cNvPr id="143" name="Ink 142">
                  <a:extLst>
                    <a:ext uri="{FF2B5EF4-FFF2-40B4-BE49-F238E27FC236}">
                      <a16:creationId xmlns:a16="http://schemas.microsoft.com/office/drawing/2014/main" id="{10E0AB28-7330-425A-8E98-7976D339D555}"/>
                    </a:ext>
                  </a:extLst>
                </p:cNvPr>
                <p:cNvPicPr/>
                <p:nvPr/>
              </p:nvPicPr>
              <p:blipFill>
                <a:blip r:embed="rId210"/>
                <a:stretch>
                  <a:fillRect/>
                </a:stretch>
              </p:blipFill>
              <p:spPr>
                <a:xfrm>
                  <a:off x="7788043" y="2409634"/>
                  <a:ext cx="200845"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44" name="Ink 143">
                  <a:extLst>
                    <a:ext uri="{FF2B5EF4-FFF2-40B4-BE49-F238E27FC236}">
                      <a16:creationId xmlns:a16="http://schemas.microsoft.com/office/drawing/2014/main" id="{E7F5DBF3-A81D-4EA8-94BE-EA10CFDD6F62}"/>
                    </a:ext>
                  </a:extLst>
                </p14:cNvPr>
                <p14:cNvContentPartPr/>
                <p14:nvPr/>
              </p14:nvContentPartPr>
              <p14:xfrm>
                <a:off x="7977025" y="2355274"/>
                <a:ext cx="221400" cy="192240"/>
              </p14:xfrm>
            </p:contentPart>
          </mc:Choice>
          <mc:Fallback>
            <p:pic>
              <p:nvPicPr>
                <p:cNvPr id="144" name="Ink 143">
                  <a:extLst>
                    <a:ext uri="{FF2B5EF4-FFF2-40B4-BE49-F238E27FC236}">
                      <a16:creationId xmlns:a16="http://schemas.microsoft.com/office/drawing/2014/main" id="{E7F5DBF3-A81D-4EA8-94BE-EA10CFDD6F62}"/>
                    </a:ext>
                  </a:extLst>
                </p:cNvPr>
                <p:cNvPicPr/>
                <p:nvPr/>
              </p:nvPicPr>
              <p:blipFill>
                <a:blip r:embed="rId212"/>
                <a:stretch>
                  <a:fillRect/>
                </a:stretch>
              </p:blipFill>
              <p:spPr>
                <a:xfrm>
                  <a:off x="7968025" y="2346274"/>
                  <a:ext cx="23904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45" name="Ink 144">
                  <a:extLst>
                    <a:ext uri="{FF2B5EF4-FFF2-40B4-BE49-F238E27FC236}">
                      <a16:creationId xmlns:a16="http://schemas.microsoft.com/office/drawing/2014/main" id="{EF179D19-8DAD-4F95-87C4-03B7CAB12995}"/>
                    </a:ext>
                  </a:extLst>
                </p14:cNvPr>
                <p14:cNvContentPartPr/>
                <p14:nvPr/>
              </p14:nvContentPartPr>
              <p14:xfrm>
                <a:off x="8197705" y="2314594"/>
                <a:ext cx="92160" cy="181440"/>
              </p14:xfrm>
            </p:contentPart>
          </mc:Choice>
          <mc:Fallback>
            <p:pic>
              <p:nvPicPr>
                <p:cNvPr id="145" name="Ink 144">
                  <a:extLst>
                    <a:ext uri="{FF2B5EF4-FFF2-40B4-BE49-F238E27FC236}">
                      <a16:creationId xmlns:a16="http://schemas.microsoft.com/office/drawing/2014/main" id="{EF179D19-8DAD-4F95-87C4-03B7CAB12995}"/>
                    </a:ext>
                  </a:extLst>
                </p:cNvPr>
                <p:cNvPicPr/>
                <p:nvPr/>
              </p:nvPicPr>
              <p:blipFill>
                <a:blip r:embed="rId214"/>
                <a:stretch>
                  <a:fillRect/>
                </a:stretch>
              </p:blipFill>
              <p:spPr>
                <a:xfrm>
                  <a:off x="8188740" y="2305594"/>
                  <a:ext cx="109731"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46" name="Ink 145">
                  <a:extLst>
                    <a:ext uri="{FF2B5EF4-FFF2-40B4-BE49-F238E27FC236}">
                      <a16:creationId xmlns:a16="http://schemas.microsoft.com/office/drawing/2014/main" id="{4E8CF90F-6194-44D9-9BD0-30E9AC0663EF}"/>
                    </a:ext>
                  </a:extLst>
                </p14:cNvPr>
                <p14:cNvContentPartPr/>
                <p14:nvPr/>
              </p14:nvContentPartPr>
              <p14:xfrm>
                <a:off x="8316145" y="2269234"/>
                <a:ext cx="139680" cy="193320"/>
              </p14:xfrm>
            </p:contentPart>
          </mc:Choice>
          <mc:Fallback>
            <p:pic>
              <p:nvPicPr>
                <p:cNvPr id="146" name="Ink 145">
                  <a:extLst>
                    <a:ext uri="{FF2B5EF4-FFF2-40B4-BE49-F238E27FC236}">
                      <a16:creationId xmlns:a16="http://schemas.microsoft.com/office/drawing/2014/main" id="{4E8CF90F-6194-44D9-9BD0-30E9AC0663EF}"/>
                    </a:ext>
                  </a:extLst>
                </p:cNvPr>
                <p:cNvPicPr/>
                <p:nvPr/>
              </p:nvPicPr>
              <p:blipFill>
                <a:blip r:embed="rId216"/>
                <a:stretch>
                  <a:fillRect/>
                </a:stretch>
              </p:blipFill>
              <p:spPr>
                <a:xfrm>
                  <a:off x="8307145" y="2260251"/>
                  <a:ext cx="157320" cy="210927"/>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47" name="Ink 146">
                  <a:extLst>
                    <a:ext uri="{FF2B5EF4-FFF2-40B4-BE49-F238E27FC236}">
                      <a16:creationId xmlns:a16="http://schemas.microsoft.com/office/drawing/2014/main" id="{E6AFAF86-5F25-4379-8394-A0E0F87FAE80}"/>
                    </a:ext>
                  </a:extLst>
                </p14:cNvPr>
                <p14:cNvContentPartPr/>
                <p14:nvPr/>
              </p14:nvContentPartPr>
              <p14:xfrm>
                <a:off x="8500825" y="2265274"/>
                <a:ext cx="131760" cy="184320"/>
              </p14:xfrm>
            </p:contentPart>
          </mc:Choice>
          <mc:Fallback>
            <p:pic>
              <p:nvPicPr>
                <p:cNvPr id="147" name="Ink 146">
                  <a:extLst>
                    <a:ext uri="{FF2B5EF4-FFF2-40B4-BE49-F238E27FC236}">
                      <a16:creationId xmlns:a16="http://schemas.microsoft.com/office/drawing/2014/main" id="{E6AFAF86-5F25-4379-8394-A0E0F87FAE80}"/>
                    </a:ext>
                  </a:extLst>
                </p:cNvPr>
                <p:cNvPicPr/>
                <p:nvPr/>
              </p:nvPicPr>
              <p:blipFill>
                <a:blip r:embed="rId218"/>
                <a:stretch>
                  <a:fillRect/>
                </a:stretch>
              </p:blipFill>
              <p:spPr>
                <a:xfrm>
                  <a:off x="8491825" y="2256274"/>
                  <a:ext cx="14940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49" name="Ink 148">
                  <a:extLst>
                    <a:ext uri="{FF2B5EF4-FFF2-40B4-BE49-F238E27FC236}">
                      <a16:creationId xmlns:a16="http://schemas.microsoft.com/office/drawing/2014/main" id="{734476C8-80FB-4DDE-9E2E-C385748C2058}"/>
                    </a:ext>
                  </a:extLst>
                </p14:cNvPr>
                <p14:cNvContentPartPr/>
                <p14:nvPr/>
              </p14:nvContentPartPr>
              <p14:xfrm>
                <a:off x="7792705" y="2925154"/>
                <a:ext cx="328680" cy="443160"/>
              </p14:xfrm>
            </p:contentPart>
          </mc:Choice>
          <mc:Fallback>
            <p:pic>
              <p:nvPicPr>
                <p:cNvPr id="149" name="Ink 148">
                  <a:extLst>
                    <a:ext uri="{FF2B5EF4-FFF2-40B4-BE49-F238E27FC236}">
                      <a16:creationId xmlns:a16="http://schemas.microsoft.com/office/drawing/2014/main" id="{734476C8-80FB-4DDE-9E2E-C385748C2058}"/>
                    </a:ext>
                  </a:extLst>
                </p:cNvPr>
                <p:cNvPicPr/>
                <p:nvPr/>
              </p:nvPicPr>
              <p:blipFill>
                <a:blip r:embed="rId220"/>
                <a:stretch>
                  <a:fillRect/>
                </a:stretch>
              </p:blipFill>
              <p:spPr>
                <a:xfrm>
                  <a:off x="7783705" y="2916154"/>
                  <a:ext cx="346320" cy="46080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57" name="Ink 156">
                  <a:extLst>
                    <a:ext uri="{FF2B5EF4-FFF2-40B4-BE49-F238E27FC236}">
                      <a16:creationId xmlns:a16="http://schemas.microsoft.com/office/drawing/2014/main" id="{7BA035A2-BBC4-46F0-BEB4-DA21A42934F4}"/>
                    </a:ext>
                  </a:extLst>
                </p14:cNvPr>
                <p14:cNvContentPartPr/>
                <p14:nvPr/>
              </p14:nvContentPartPr>
              <p14:xfrm>
                <a:off x="7865425" y="2904274"/>
                <a:ext cx="168480" cy="504360"/>
              </p14:xfrm>
            </p:contentPart>
          </mc:Choice>
          <mc:Fallback>
            <p:pic>
              <p:nvPicPr>
                <p:cNvPr id="157" name="Ink 156">
                  <a:extLst>
                    <a:ext uri="{FF2B5EF4-FFF2-40B4-BE49-F238E27FC236}">
                      <a16:creationId xmlns:a16="http://schemas.microsoft.com/office/drawing/2014/main" id="{7BA035A2-BBC4-46F0-BEB4-DA21A42934F4}"/>
                    </a:ext>
                  </a:extLst>
                </p:cNvPr>
                <p:cNvPicPr/>
                <p:nvPr/>
              </p:nvPicPr>
              <p:blipFill>
                <a:blip r:embed="rId222"/>
                <a:stretch>
                  <a:fillRect/>
                </a:stretch>
              </p:blipFill>
              <p:spPr>
                <a:xfrm>
                  <a:off x="7856425" y="2895274"/>
                  <a:ext cx="186120" cy="522000"/>
                </a:xfrm>
                <a:prstGeom prst="rect">
                  <a:avLst/>
                </a:prstGeom>
              </p:spPr>
            </p:pic>
          </mc:Fallback>
        </mc:AlternateContent>
      </p:grpSp>
      <p:grpSp>
        <p:nvGrpSpPr>
          <p:cNvPr id="269" name="Group 268">
            <a:extLst>
              <a:ext uri="{FF2B5EF4-FFF2-40B4-BE49-F238E27FC236}">
                <a16:creationId xmlns:a16="http://schemas.microsoft.com/office/drawing/2014/main" id="{8B306C2F-0B31-4B91-98A3-940764075D2D}"/>
              </a:ext>
            </a:extLst>
          </p:cNvPr>
          <p:cNvGrpSpPr/>
          <p:nvPr/>
        </p:nvGrpSpPr>
        <p:grpSpPr>
          <a:xfrm>
            <a:off x="7850305" y="4932154"/>
            <a:ext cx="2112840" cy="1188720"/>
            <a:chOff x="7850305" y="4932154"/>
            <a:chExt cx="2112840" cy="1188720"/>
          </a:xfrm>
        </p:grpSpPr>
        <mc:AlternateContent xmlns:mc="http://schemas.openxmlformats.org/markup-compatibility/2006">
          <mc:Choice xmlns:p14="http://schemas.microsoft.com/office/powerpoint/2010/main" Requires="p14">
            <p:contentPart p14:bwMode="auto" r:id="rId223">
              <p14:nvContentPartPr>
                <p14:cNvPr id="178" name="Ink 177">
                  <a:extLst>
                    <a:ext uri="{FF2B5EF4-FFF2-40B4-BE49-F238E27FC236}">
                      <a16:creationId xmlns:a16="http://schemas.microsoft.com/office/drawing/2014/main" id="{42C2CAD4-B5AB-4551-B2A5-4D8AB98C89A2}"/>
                    </a:ext>
                  </a:extLst>
                </p14:cNvPr>
                <p14:cNvContentPartPr/>
                <p14:nvPr/>
              </p14:nvContentPartPr>
              <p14:xfrm>
                <a:off x="8205265" y="4939354"/>
                <a:ext cx="11520" cy="304920"/>
              </p14:xfrm>
            </p:contentPart>
          </mc:Choice>
          <mc:Fallback>
            <p:pic>
              <p:nvPicPr>
                <p:cNvPr id="178" name="Ink 177">
                  <a:extLst>
                    <a:ext uri="{FF2B5EF4-FFF2-40B4-BE49-F238E27FC236}">
                      <a16:creationId xmlns:a16="http://schemas.microsoft.com/office/drawing/2014/main" id="{42C2CAD4-B5AB-4551-B2A5-4D8AB98C89A2}"/>
                    </a:ext>
                  </a:extLst>
                </p:cNvPr>
                <p:cNvPicPr/>
                <p:nvPr/>
              </p:nvPicPr>
              <p:blipFill>
                <a:blip r:embed="rId224"/>
                <a:stretch>
                  <a:fillRect/>
                </a:stretch>
              </p:blipFill>
              <p:spPr>
                <a:xfrm>
                  <a:off x="8196265" y="4930354"/>
                  <a:ext cx="2916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82" name="Ink 181">
                  <a:extLst>
                    <a:ext uri="{FF2B5EF4-FFF2-40B4-BE49-F238E27FC236}">
                      <a16:creationId xmlns:a16="http://schemas.microsoft.com/office/drawing/2014/main" id="{D78BDF2B-43DF-4345-96B8-21C8395363AA}"/>
                    </a:ext>
                  </a:extLst>
                </p14:cNvPr>
                <p14:cNvContentPartPr/>
                <p14:nvPr/>
              </p14:nvContentPartPr>
              <p14:xfrm>
                <a:off x="8355385" y="4932154"/>
                <a:ext cx="19800" cy="268560"/>
              </p14:xfrm>
            </p:contentPart>
          </mc:Choice>
          <mc:Fallback>
            <p:pic>
              <p:nvPicPr>
                <p:cNvPr id="182" name="Ink 181">
                  <a:extLst>
                    <a:ext uri="{FF2B5EF4-FFF2-40B4-BE49-F238E27FC236}">
                      <a16:creationId xmlns:a16="http://schemas.microsoft.com/office/drawing/2014/main" id="{D78BDF2B-43DF-4345-96B8-21C8395363AA}"/>
                    </a:ext>
                  </a:extLst>
                </p:cNvPr>
                <p:cNvPicPr/>
                <p:nvPr/>
              </p:nvPicPr>
              <p:blipFill>
                <a:blip r:embed="rId226"/>
                <a:stretch>
                  <a:fillRect/>
                </a:stretch>
              </p:blipFill>
              <p:spPr>
                <a:xfrm>
                  <a:off x="8346218" y="4923154"/>
                  <a:ext cx="37767"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90" name="Ink 189">
                  <a:extLst>
                    <a:ext uri="{FF2B5EF4-FFF2-40B4-BE49-F238E27FC236}">
                      <a16:creationId xmlns:a16="http://schemas.microsoft.com/office/drawing/2014/main" id="{700ECFD3-86AC-4AEF-AD7D-40B45B79C176}"/>
                    </a:ext>
                  </a:extLst>
                </p14:cNvPr>
                <p14:cNvContentPartPr/>
                <p14:nvPr/>
              </p14:nvContentPartPr>
              <p14:xfrm>
                <a:off x="8301025" y="5048434"/>
                <a:ext cx="231840" cy="42840"/>
              </p14:xfrm>
            </p:contentPart>
          </mc:Choice>
          <mc:Fallback>
            <p:pic>
              <p:nvPicPr>
                <p:cNvPr id="190" name="Ink 189">
                  <a:extLst>
                    <a:ext uri="{FF2B5EF4-FFF2-40B4-BE49-F238E27FC236}">
                      <a16:creationId xmlns:a16="http://schemas.microsoft.com/office/drawing/2014/main" id="{700ECFD3-86AC-4AEF-AD7D-40B45B79C176}"/>
                    </a:ext>
                  </a:extLst>
                </p:cNvPr>
                <p:cNvPicPr/>
                <p:nvPr/>
              </p:nvPicPr>
              <p:blipFill>
                <a:blip r:embed="rId228"/>
                <a:stretch>
                  <a:fillRect/>
                </a:stretch>
              </p:blipFill>
              <p:spPr>
                <a:xfrm>
                  <a:off x="8292025" y="5039434"/>
                  <a:ext cx="24948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211" name="Ink 210">
                  <a:extLst>
                    <a:ext uri="{FF2B5EF4-FFF2-40B4-BE49-F238E27FC236}">
                      <a16:creationId xmlns:a16="http://schemas.microsoft.com/office/drawing/2014/main" id="{93B00413-387B-487C-97A9-D2169D6FA24B}"/>
                    </a:ext>
                  </a:extLst>
                </p14:cNvPr>
                <p14:cNvContentPartPr/>
                <p14:nvPr/>
              </p14:nvContentPartPr>
              <p14:xfrm>
                <a:off x="7850305" y="5340034"/>
                <a:ext cx="199080" cy="233640"/>
              </p14:xfrm>
            </p:contentPart>
          </mc:Choice>
          <mc:Fallback>
            <p:pic>
              <p:nvPicPr>
                <p:cNvPr id="211" name="Ink 210">
                  <a:extLst>
                    <a:ext uri="{FF2B5EF4-FFF2-40B4-BE49-F238E27FC236}">
                      <a16:creationId xmlns:a16="http://schemas.microsoft.com/office/drawing/2014/main" id="{93B00413-387B-487C-97A9-D2169D6FA24B}"/>
                    </a:ext>
                  </a:extLst>
                </p:cNvPr>
                <p:cNvPicPr/>
                <p:nvPr/>
              </p:nvPicPr>
              <p:blipFill>
                <a:blip r:embed="rId230"/>
                <a:stretch>
                  <a:fillRect/>
                </a:stretch>
              </p:blipFill>
              <p:spPr>
                <a:xfrm>
                  <a:off x="7841305" y="5331034"/>
                  <a:ext cx="21672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224" name="Ink 223">
                  <a:extLst>
                    <a:ext uri="{FF2B5EF4-FFF2-40B4-BE49-F238E27FC236}">
                      <a16:creationId xmlns:a16="http://schemas.microsoft.com/office/drawing/2014/main" id="{E5EC9E26-D571-4312-974E-1F5CE1A7E3B3}"/>
                    </a:ext>
                  </a:extLst>
                </p14:cNvPr>
                <p14:cNvContentPartPr/>
                <p14:nvPr/>
              </p14:nvContentPartPr>
              <p14:xfrm>
                <a:off x="8137225" y="5354794"/>
                <a:ext cx="112320" cy="205200"/>
              </p14:xfrm>
            </p:contentPart>
          </mc:Choice>
          <mc:Fallback>
            <p:pic>
              <p:nvPicPr>
                <p:cNvPr id="224" name="Ink 223">
                  <a:extLst>
                    <a:ext uri="{FF2B5EF4-FFF2-40B4-BE49-F238E27FC236}">
                      <a16:creationId xmlns:a16="http://schemas.microsoft.com/office/drawing/2014/main" id="{E5EC9E26-D571-4312-974E-1F5CE1A7E3B3}"/>
                    </a:ext>
                  </a:extLst>
                </p:cNvPr>
                <p:cNvPicPr/>
                <p:nvPr/>
              </p:nvPicPr>
              <p:blipFill>
                <a:blip r:embed="rId232"/>
                <a:stretch>
                  <a:fillRect/>
                </a:stretch>
              </p:blipFill>
              <p:spPr>
                <a:xfrm>
                  <a:off x="8128225" y="5345794"/>
                  <a:ext cx="1299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250" name="Ink 249">
                  <a:extLst>
                    <a:ext uri="{FF2B5EF4-FFF2-40B4-BE49-F238E27FC236}">
                      <a16:creationId xmlns:a16="http://schemas.microsoft.com/office/drawing/2014/main" id="{35DFE124-8B85-4E47-8BF1-7C59F9FDD295}"/>
                    </a:ext>
                  </a:extLst>
                </p14:cNvPr>
                <p14:cNvContentPartPr/>
                <p14:nvPr/>
              </p14:nvContentPartPr>
              <p14:xfrm>
                <a:off x="8289505" y="5328154"/>
                <a:ext cx="159480" cy="209520"/>
              </p14:xfrm>
            </p:contentPart>
          </mc:Choice>
          <mc:Fallback>
            <p:pic>
              <p:nvPicPr>
                <p:cNvPr id="250" name="Ink 249">
                  <a:extLst>
                    <a:ext uri="{FF2B5EF4-FFF2-40B4-BE49-F238E27FC236}">
                      <a16:creationId xmlns:a16="http://schemas.microsoft.com/office/drawing/2014/main" id="{35DFE124-8B85-4E47-8BF1-7C59F9FDD295}"/>
                    </a:ext>
                  </a:extLst>
                </p:cNvPr>
                <p:cNvPicPr/>
                <p:nvPr/>
              </p:nvPicPr>
              <p:blipFill>
                <a:blip r:embed="rId234"/>
                <a:stretch>
                  <a:fillRect/>
                </a:stretch>
              </p:blipFill>
              <p:spPr>
                <a:xfrm>
                  <a:off x="8280525" y="5319154"/>
                  <a:ext cx="17708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251" name="Ink 250">
                  <a:extLst>
                    <a:ext uri="{FF2B5EF4-FFF2-40B4-BE49-F238E27FC236}">
                      <a16:creationId xmlns:a16="http://schemas.microsoft.com/office/drawing/2014/main" id="{048B323A-E0D3-4861-BFB4-15C0A43DD368}"/>
                    </a:ext>
                  </a:extLst>
                </p14:cNvPr>
                <p14:cNvContentPartPr/>
                <p14:nvPr/>
              </p14:nvContentPartPr>
              <p14:xfrm>
                <a:off x="8535385" y="5252194"/>
                <a:ext cx="60840" cy="286200"/>
              </p14:xfrm>
            </p:contentPart>
          </mc:Choice>
          <mc:Fallback>
            <p:pic>
              <p:nvPicPr>
                <p:cNvPr id="251" name="Ink 250">
                  <a:extLst>
                    <a:ext uri="{FF2B5EF4-FFF2-40B4-BE49-F238E27FC236}">
                      <a16:creationId xmlns:a16="http://schemas.microsoft.com/office/drawing/2014/main" id="{048B323A-E0D3-4861-BFB4-15C0A43DD368}"/>
                    </a:ext>
                  </a:extLst>
                </p:cNvPr>
                <p:cNvPicPr/>
                <p:nvPr/>
              </p:nvPicPr>
              <p:blipFill>
                <a:blip r:embed="rId236"/>
                <a:stretch>
                  <a:fillRect/>
                </a:stretch>
              </p:blipFill>
              <p:spPr>
                <a:xfrm>
                  <a:off x="8526385" y="5243194"/>
                  <a:ext cx="7848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252" name="Ink 251">
                  <a:extLst>
                    <a:ext uri="{FF2B5EF4-FFF2-40B4-BE49-F238E27FC236}">
                      <a16:creationId xmlns:a16="http://schemas.microsoft.com/office/drawing/2014/main" id="{3A2B7393-8789-4D0E-A384-F3A7FA16397B}"/>
                    </a:ext>
                  </a:extLst>
                </p14:cNvPr>
                <p14:cNvContentPartPr/>
                <p14:nvPr/>
              </p14:nvContentPartPr>
              <p14:xfrm>
                <a:off x="8561665" y="5244994"/>
                <a:ext cx="382320" cy="261720"/>
              </p14:xfrm>
            </p:contentPart>
          </mc:Choice>
          <mc:Fallback>
            <p:pic>
              <p:nvPicPr>
                <p:cNvPr id="252" name="Ink 251">
                  <a:extLst>
                    <a:ext uri="{FF2B5EF4-FFF2-40B4-BE49-F238E27FC236}">
                      <a16:creationId xmlns:a16="http://schemas.microsoft.com/office/drawing/2014/main" id="{3A2B7393-8789-4D0E-A384-F3A7FA16397B}"/>
                    </a:ext>
                  </a:extLst>
                </p:cNvPr>
                <p:cNvPicPr/>
                <p:nvPr/>
              </p:nvPicPr>
              <p:blipFill>
                <a:blip r:embed="rId238"/>
                <a:stretch>
                  <a:fillRect/>
                </a:stretch>
              </p:blipFill>
              <p:spPr>
                <a:xfrm>
                  <a:off x="8552665" y="5235994"/>
                  <a:ext cx="39996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253" name="Ink 252">
                  <a:extLst>
                    <a:ext uri="{FF2B5EF4-FFF2-40B4-BE49-F238E27FC236}">
                      <a16:creationId xmlns:a16="http://schemas.microsoft.com/office/drawing/2014/main" id="{92BA27DB-AF0C-4A99-BED0-B1D94B99AB9D}"/>
                    </a:ext>
                  </a:extLst>
                </p14:cNvPr>
                <p14:cNvContentPartPr/>
                <p14:nvPr/>
              </p14:nvContentPartPr>
              <p14:xfrm>
                <a:off x="9030025" y="5057074"/>
                <a:ext cx="207720" cy="448200"/>
              </p14:xfrm>
            </p:contentPart>
          </mc:Choice>
          <mc:Fallback>
            <p:pic>
              <p:nvPicPr>
                <p:cNvPr id="253" name="Ink 252">
                  <a:extLst>
                    <a:ext uri="{FF2B5EF4-FFF2-40B4-BE49-F238E27FC236}">
                      <a16:creationId xmlns:a16="http://schemas.microsoft.com/office/drawing/2014/main" id="{92BA27DB-AF0C-4A99-BED0-B1D94B99AB9D}"/>
                    </a:ext>
                  </a:extLst>
                </p:cNvPr>
                <p:cNvPicPr/>
                <p:nvPr/>
              </p:nvPicPr>
              <p:blipFill>
                <a:blip r:embed="rId240"/>
                <a:stretch>
                  <a:fillRect/>
                </a:stretch>
              </p:blipFill>
              <p:spPr>
                <a:xfrm>
                  <a:off x="9021025" y="5048074"/>
                  <a:ext cx="225360" cy="46584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254" name="Ink 253">
                  <a:extLst>
                    <a:ext uri="{FF2B5EF4-FFF2-40B4-BE49-F238E27FC236}">
                      <a16:creationId xmlns:a16="http://schemas.microsoft.com/office/drawing/2014/main" id="{F72664E7-01D2-4375-A0A9-02350E655EFE}"/>
                    </a:ext>
                  </a:extLst>
                </p14:cNvPr>
                <p14:cNvContentPartPr/>
                <p14:nvPr/>
              </p14:nvContentPartPr>
              <p14:xfrm>
                <a:off x="9464905" y="4948354"/>
                <a:ext cx="52200" cy="545040"/>
              </p14:xfrm>
            </p:contentPart>
          </mc:Choice>
          <mc:Fallback>
            <p:pic>
              <p:nvPicPr>
                <p:cNvPr id="254" name="Ink 253">
                  <a:extLst>
                    <a:ext uri="{FF2B5EF4-FFF2-40B4-BE49-F238E27FC236}">
                      <a16:creationId xmlns:a16="http://schemas.microsoft.com/office/drawing/2014/main" id="{F72664E7-01D2-4375-A0A9-02350E655EFE}"/>
                    </a:ext>
                  </a:extLst>
                </p:cNvPr>
                <p:cNvPicPr/>
                <p:nvPr/>
              </p:nvPicPr>
              <p:blipFill>
                <a:blip r:embed="rId242"/>
                <a:stretch>
                  <a:fillRect/>
                </a:stretch>
              </p:blipFill>
              <p:spPr>
                <a:xfrm>
                  <a:off x="9455905" y="4939360"/>
                  <a:ext cx="69840" cy="562668"/>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255" name="Ink 254">
                  <a:extLst>
                    <a:ext uri="{FF2B5EF4-FFF2-40B4-BE49-F238E27FC236}">
                      <a16:creationId xmlns:a16="http://schemas.microsoft.com/office/drawing/2014/main" id="{79AD3BF2-8166-4BF4-9372-A43BB008160B}"/>
                    </a:ext>
                  </a:extLst>
                </p14:cNvPr>
                <p14:cNvContentPartPr/>
                <p14:nvPr/>
              </p14:nvContentPartPr>
              <p14:xfrm>
                <a:off x="7901425" y="5660074"/>
                <a:ext cx="272160" cy="460800"/>
              </p14:xfrm>
            </p:contentPart>
          </mc:Choice>
          <mc:Fallback>
            <p:pic>
              <p:nvPicPr>
                <p:cNvPr id="255" name="Ink 254">
                  <a:extLst>
                    <a:ext uri="{FF2B5EF4-FFF2-40B4-BE49-F238E27FC236}">
                      <a16:creationId xmlns:a16="http://schemas.microsoft.com/office/drawing/2014/main" id="{79AD3BF2-8166-4BF4-9372-A43BB008160B}"/>
                    </a:ext>
                  </a:extLst>
                </p:cNvPr>
                <p:cNvPicPr/>
                <p:nvPr/>
              </p:nvPicPr>
              <p:blipFill>
                <a:blip r:embed="rId244"/>
                <a:stretch>
                  <a:fillRect/>
                </a:stretch>
              </p:blipFill>
              <p:spPr>
                <a:xfrm>
                  <a:off x="7892425" y="5651074"/>
                  <a:ext cx="289800" cy="47844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256" name="Ink 255">
                  <a:extLst>
                    <a:ext uri="{FF2B5EF4-FFF2-40B4-BE49-F238E27FC236}">
                      <a16:creationId xmlns:a16="http://schemas.microsoft.com/office/drawing/2014/main" id="{8FE085A8-A84F-4C16-A641-0C5E61455524}"/>
                    </a:ext>
                  </a:extLst>
                </p14:cNvPr>
                <p14:cNvContentPartPr/>
                <p14:nvPr/>
              </p14:nvContentPartPr>
              <p14:xfrm>
                <a:off x="7955425" y="5945914"/>
                <a:ext cx="264240" cy="52200"/>
              </p14:xfrm>
            </p:contentPart>
          </mc:Choice>
          <mc:Fallback>
            <p:pic>
              <p:nvPicPr>
                <p:cNvPr id="256" name="Ink 255">
                  <a:extLst>
                    <a:ext uri="{FF2B5EF4-FFF2-40B4-BE49-F238E27FC236}">
                      <a16:creationId xmlns:a16="http://schemas.microsoft.com/office/drawing/2014/main" id="{8FE085A8-A84F-4C16-A641-0C5E61455524}"/>
                    </a:ext>
                  </a:extLst>
                </p:cNvPr>
                <p:cNvPicPr/>
                <p:nvPr/>
              </p:nvPicPr>
              <p:blipFill>
                <a:blip r:embed="rId246"/>
                <a:stretch>
                  <a:fillRect/>
                </a:stretch>
              </p:blipFill>
              <p:spPr>
                <a:xfrm>
                  <a:off x="7946413" y="5936914"/>
                  <a:ext cx="281904"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257" name="Ink 256">
                  <a:extLst>
                    <a:ext uri="{FF2B5EF4-FFF2-40B4-BE49-F238E27FC236}">
                      <a16:creationId xmlns:a16="http://schemas.microsoft.com/office/drawing/2014/main" id="{431CB23A-3835-49D7-B6F7-9D4CEF256EC5}"/>
                    </a:ext>
                  </a:extLst>
                </p14:cNvPr>
                <p14:cNvContentPartPr/>
                <p14:nvPr/>
              </p14:nvContentPartPr>
              <p14:xfrm>
                <a:off x="8227585" y="5647474"/>
                <a:ext cx="255960" cy="460080"/>
              </p14:xfrm>
            </p:contentPart>
          </mc:Choice>
          <mc:Fallback>
            <p:pic>
              <p:nvPicPr>
                <p:cNvPr id="257" name="Ink 256">
                  <a:extLst>
                    <a:ext uri="{FF2B5EF4-FFF2-40B4-BE49-F238E27FC236}">
                      <a16:creationId xmlns:a16="http://schemas.microsoft.com/office/drawing/2014/main" id="{431CB23A-3835-49D7-B6F7-9D4CEF256EC5}"/>
                    </a:ext>
                  </a:extLst>
                </p:cNvPr>
                <p:cNvPicPr/>
                <p:nvPr/>
              </p:nvPicPr>
              <p:blipFill>
                <a:blip r:embed="rId248"/>
                <a:stretch>
                  <a:fillRect/>
                </a:stretch>
              </p:blipFill>
              <p:spPr>
                <a:xfrm>
                  <a:off x="8218585" y="5638474"/>
                  <a:ext cx="273600" cy="47772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258" name="Ink 257">
                  <a:extLst>
                    <a:ext uri="{FF2B5EF4-FFF2-40B4-BE49-F238E27FC236}">
                      <a16:creationId xmlns:a16="http://schemas.microsoft.com/office/drawing/2014/main" id="{D0618123-53E0-4FF1-BB67-997EFD2A5CF0}"/>
                    </a:ext>
                  </a:extLst>
                </p14:cNvPr>
                <p14:cNvContentPartPr/>
                <p14:nvPr/>
              </p14:nvContentPartPr>
              <p14:xfrm>
                <a:off x="8518825" y="5682394"/>
                <a:ext cx="261360" cy="413280"/>
              </p14:xfrm>
            </p:contentPart>
          </mc:Choice>
          <mc:Fallback>
            <p:pic>
              <p:nvPicPr>
                <p:cNvPr id="258" name="Ink 257">
                  <a:extLst>
                    <a:ext uri="{FF2B5EF4-FFF2-40B4-BE49-F238E27FC236}">
                      <a16:creationId xmlns:a16="http://schemas.microsoft.com/office/drawing/2014/main" id="{D0618123-53E0-4FF1-BB67-997EFD2A5CF0}"/>
                    </a:ext>
                  </a:extLst>
                </p:cNvPr>
                <p:cNvPicPr/>
                <p:nvPr/>
              </p:nvPicPr>
              <p:blipFill>
                <a:blip r:embed="rId250"/>
                <a:stretch>
                  <a:fillRect/>
                </a:stretch>
              </p:blipFill>
              <p:spPr>
                <a:xfrm>
                  <a:off x="8509825" y="5673394"/>
                  <a:ext cx="27900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259" name="Ink 258">
                  <a:extLst>
                    <a:ext uri="{FF2B5EF4-FFF2-40B4-BE49-F238E27FC236}">
                      <a16:creationId xmlns:a16="http://schemas.microsoft.com/office/drawing/2014/main" id="{AC560467-9309-4DE4-8B3D-A2E1329BD20B}"/>
                    </a:ext>
                  </a:extLst>
                </p14:cNvPr>
                <p14:cNvContentPartPr/>
                <p14:nvPr/>
              </p14:nvContentPartPr>
              <p14:xfrm>
                <a:off x="8999065" y="5804434"/>
                <a:ext cx="48240" cy="263880"/>
              </p14:xfrm>
            </p:contentPart>
          </mc:Choice>
          <mc:Fallback>
            <p:pic>
              <p:nvPicPr>
                <p:cNvPr id="259" name="Ink 258">
                  <a:extLst>
                    <a:ext uri="{FF2B5EF4-FFF2-40B4-BE49-F238E27FC236}">
                      <a16:creationId xmlns:a16="http://schemas.microsoft.com/office/drawing/2014/main" id="{AC560467-9309-4DE4-8B3D-A2E1329BD20B}"/>
                    </a:ext>
                  </a:extLst>
                </p:cNvPr>
                <p:cNvPicPr/>
                <p:nvPr/>
              </p:nvPicPr>
              <p:blipFill>
                <a:blip r:embed="rId252"/>
                <a:stretch>
                  <a:fillRect/>
                </a:stretch>
              </p:blipFill>
              <p:spPr>
                <a:xfrm>
                  <a:off x="8990065" y="5795434"/>
                  <a:ext cx="6588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260" name="Ink 259">
                  <a:extLst>
                    <a:ext uri="{FF2B5EF4-FFF2-40B4-BE49-F238E27FC236}">
                      <a16:creationId xmlns:a16="http://schemas.microsoft.com/office/drawing/2014/main" id="{1AC9D9E8-C593-4243-ADEA-8B98C9A76B06}"/>
                    </a:ext>
                  </a:extLst>
                </p14:cNvPr>
                <p14:cNvContentPartPr/>
                <p14:nvPr/>
              </p14:nvContentPartPr>
              <p14:xfrm>
                <a:off x="8982865" y="5641714"/>
                <a:ext cx="210600" cy="393480"/>
              </p14:xfrm>
            </p:contentPart>
          </mc:Choice>
          <mc:Fallback>
            <p:pic>
              <p:nvPicPr>
                <p:cNvPr id="260" name="Ink 259">
                  <a:extLst>
                    <a:ext uri="{FF2B5EF4-FFF2-40B4-BE49-F238E27FC236}">
                      <a16:creationId xmlns:a16="http://schemas.microsoft.com/office/drawing/2014/main" id="{1AC9D9E8-C593-4243-ADEA-8B98C9A76B06}"/>
                    </a:ext>
                  </a:extLst>
                </p:cNvPr>
                <p:cNvPicPr/>
                <p:nvPr/>
              </p:nvPicPr>
              <p:blipFill>
                <a:blip r:embed="rId254"/>
                <a:stretch>
                  <a:fillRect/>
                </a:stretch>
              </p:blipFill>
              <p:spPr>
                <a:xfrm>
                  <a:off x="8973865" y="5632706"/>
                  <a:ext cx="228240" cy="411136"/>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261" name="Ink 260">
                  <a:extLst>
                    <a:ext uri="{FF2B5EF4-FFF2-40B4-BE49-F238E27FC236}">
                      <a16:creationId xmlns:a16="http://schemas.microsoft.com/office/drawing/2014/main" id="{30F5AE88-A188-4CA4-90AB-918276F87D36}"/>
                    </a:ext>
                  </a:extLst>
                </p14:cNvPr>
                <p14:cNvContentPartPr/>
                <p14:nvPr/>
              </p14:nvContentPartPr>
              <p14:xfrm>
                <a:off x="9113905" y="5743594"/>
                <a:ext cx="162360" cy="55080"/>
              </p14:xfrm>
            </p:contentPart>
          </mc:Choice>
          <mc:Fallback>
            <p:pic>
              <p:nvPicPr>
                <p:cNvPr id="261" name="Ink 260">
                  <a:extLst>
                    <a:ext uri="{FF2B5EF4-FFF2-40B4-BE49-F238E27FC236}">
                      <a16:creationId xmlns:a16="http://schemas.microsoft.com/office/drawing/2014/main" id="{30F5AE88-A188-4CA4-90AB-918276F87D36}"/>
                    </a:ext>
                  </a:extLst>
                </p:cNvPr>
                <p:cNvPicPr/>
                <p:nvPr/>
              </p:nvPicPr>
              <p:blipFill>
                <a:blip r:embed="rId256"/>
                <a:stretch>
                  <a:fillRect/>
                </a:stretch>
              </p:blipFill>
              <p:spPr>
                <a:xfrm>
                  <a:off x="9104905" y="5734594"/>
                  <a:ext cx="18000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265" name="Ink 264">
                  <a:extLst>
                    <a:ext uri="{FF2B5EF4-FFF2-40B4-BE49-F238E27FC236}">
                      <a16:creationId xmlns:a16="http://schemas.microsoft.com/office/drawing/2014/main" id="{26D7C89D-487B-461C-9A62-B89078337FDE}"/>
                    </a:ext>
                  </a:extLst>
                </p14:cNvPr>
                <p14:cNvContentPartPr/>
                <p14:nvPr/>
              </p14:nvContentPartPr>
              <p14:xfrm>
                <a:off x="9472825" y="5737474"/>
                <a:ext cx="51120" cy="225000"/>
              </p14:xfrm>
            </p:contentPart>
          </mc:Choice>
          <mc:Fallback>
            <p:pic>
              <p:nvPicPr>
                <p:cNvPr id="265" name="Ink 264">
                  <a:extLst>
                    <a:ext uri="{FF2B5EF4-FFF2-40B4-BE49-F238E27FC236}">
                      <a16:creationId xmlns:a16="http://schemas.microsoft.com/office/drawing/2014/main" id="{26D7C89D-487B-461C-9A62-B89078337FDE}"/>
                    </a:ext>
                  </a:extLst>
                </p:cNvPr>
                <p:cNvPicPr/>
                <p:nvPr/>
              </p:nvPicPr>
              <p:blipFill>
                <a:blip r:embed="rId258"/>
                <a:stretch>
                  <a:fillRect/>
                </a:stretch>
              </p:blipFill>
              <p:spPr>
                <a:xfrm>
                  <a:off x="9463888" y="5728488"/>
                  <a:ext cx="68637" cy="242612"/>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266" name="Ink 265">
                  <a:extLst>
                    <a:ext uri="{FF2B5EF4-FFF2-40B4-BE49-F238E27FC236}">
                      <a16:creationId xmlns:a16="http://schemas.microsoft.com/office/drawing/2014/main" id="{7F7CDB23-0BA6-44FA-96E3-7D5C3BF0018D}"/>
                    </a:ext>
                  </a:extLst>
                </p14:cNvPr>
                <p14:cNvContentPartPr/>
                <p14:nvPr/>
              </p14:nvContentPartPr>
              <p14:xfrm>
                <a:off x="9461305" y="5651434"/>
                <a:ext cx="360" cy="360"/>
              </p14:xfrm>
            </p:contentPart>
          </mc:Choice>
          <mc:Fallback>
            <p:pic>
              <p:nvPicPr>
                <p:cNvPr id="266" name="Ink 265">
                  <a:extLst>
                    <a:ext uri="{FF2B5EF4-FFF2-40B4-BE49-F238E27FC236}">
                      <a16:creationId xmlns:a16="http://schemas.microsoft.com/office/drawing/2014/main" id="{7F7CDB23-0BA6-44FA-96E3-7D5C3BF0018D}"/>
                    </a:ext>
                  </a:extLst>
                </p:cNvPr>
                <p:cNvPicPr/>
                <p:nvPr/>
              </p:nvPicPr>
              <p:blipFill>
                <a:blip r:embed="rId260"/>
                <a:stretch>
                  <a:fillRect/>
                </a:stretch>
              </p:blipFill>
              <p:spPr>
                <a:xfrm>
                  <a:off x="9452305" y="564243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267" name="Ink 266">
                  <a:extLst>
                    <a:ext uri="{FF2B5EF4-FFF2-40B4-BE49-F238E27FC236}">
                      <a16:creationId xmlns:a16="http://schemas.microsoft.com/office/drawing/2014/main" id="{DE7B7D50-4D8C-456D-8CA6-2020728B5D01}"/>
                    </a:ext>
                  </a:extLst>
                </p14:cNvPr>
                <p14:cNvContentPartPr/>
                <p14:nvPr/>
              </p14:nvContentPartPr>
              <p14:xfrm>
                <a:off x="9584065" y="5670514"/>
                <a:ext cx="176040" cy="260640"/>
              </p14:xfrm>
            </p:contentPart>
          </mc:Choice>
          <mc:Fallback>
            <p:pic>
              <p:nvPicPr>
                <p:cNvPr id="267" name="Ink 266">
                  <a:extLst>
                    <a:ext uri="{FF2B5EF4-FFF2-40B4-BE49-F238E27FC236}">
                      <a16:creationId xmlns:a16="http://schemas.microsoft.com/office/drawing/2014/main" id="{DE7B7D50-4D8C-456D-8CA6-2020728B5D01}"/>
                    </a:ext>
                  </a:extLst>
                </p:cNvPr>
                <p:cNvPicPr/>
                <p:nvPr/>
              </p:nvPicPr>
              <p:blipFill>
                <a:blip r:embed="rId262"/>
                <a:stretch>
                  <a:fillRect/>
                </a:stretch>
              </p:blipFill>
              <p:spPr>
                <a:xfrm>
                  <a:off x="9575065" y="5661514"/>
                  <a:ext cx="19368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268" name="Ink 267">
                  <a:extLst>
                    <a:ext uri="{FF2B5EF4-FFF2-40B4-BE49-F238E27FC236}">
                      <a16:creationId xmlns:a16="http://schemas.microsoft.com/office/drawing/2014/main" id="{768C0C10-7AD6-4DDC-BCD2-D69C0CBD0AD6}"/>
                    </a:ext>
                  </a:extLst>
                </p14:cNvPr>
                <p14:cNvContentPartPr/>
                <p14:nvPr/>
              </p14:nvContentPartPr>
              <p14:xfrm>
                <a:off x="9908785" y="5352274"/>
                <a:ext cx="54360" cy="569520"/>
              </p14:xfrm>
            </p:contentPart>
          </mc:Choice>
          <mc:Fallback>
            <p:pic>
              <p:nvPicPr>
                <p:cNvPr id="268" name="Ink 267">
                  <a:extLst>
                    <a:ext uri="{FF2B5EF4-FFF2-40B4-BE49-F238E27FC236}">
                      <a16:creationId xmlns:a16="http://schemas.microsoft.com/office/drawing/2014/main" id="{768C0C10-7AD6-4DDC-BCD2-D69C0CBD0AD6}"/>
                    </a:ext>
                  </a:extLst>
                </p:cNvPr>
                <p:cNvPicPr/>
                <p:nvPr/>
              </p:nvPicPr>
              <p:blipFill>
                <a:blip r:embed="rId264"/>
                <a:stretch>
                  <a:fillRect/>
                </a:stretch>
              </p:blipFill>
              <p:spPr>
                <a:xfrm>
                  <a:off x="9899725" y="5343274"/>
                  <a:ext cx="72118" cy="587160"/>
                </a:xfrm>
                <a:prstGeom prst="rect">
                  <a:avLst/>
                </a:prstGeom>
              </p:spPr>
            </p:pic>
          </mc:Fallback>
        </mc:AlternateContent>
      </p:grpSp>
      <p:sp>
        <p:nvSpPr>
          <p:cNvPr id="5" name="TextBox 4">
            <a:extLst>
              <a:ext uri="{FF2B5EF4-FFF2-40B4-BE49-F238E27FC236}">
                <a16:creationId xmlns:a16="http://schemas.microsoft.com/office/drawing/2014/main" id="{9FE203D0-7990-4D8E-9E1C-28CD90E8DB49}"/>
              </a:ext>
            </a:extLst>
          </p:cNvPr>
          <p:cNvSpPr txBox="1"/>
          <p:nvPr/>
        </p:nvSpPr>
        <p:spPr>
          <a:xfrm>
            <a:off x="1154012" y="2979729"/>
            <a:ext cx="10053000" cy="923330"/>
          </a:xfrm>
          <a:prstGeom prst="rect">
            <a:avLst/>
          </a:prstGeom>
          <a:solidFill>
            <a:schemeClr val="accent1"/>
          </a:solidFill>
        </p:spPr>
        <p:txBody>
          <a:bodyPr wrap="square" rtlCol="0">
            <a:spAutoFit/>
          </a:bodyPr>
          <a:lstStyle/>
          <a:p>
            <a:r>
              <a:rPr lang="en-US" sz="5400"/>
              <a:t>GIT LETS US DO ALL THESE THINGS</a:t>
            </a:r>
          </a:p>
        </p:txBody>
      </p:sp>
    </p:spTree>
    <p:extLst>
      <p:ext uri="{BB962C8B-B14F-4D97-AF65-F5344CB8AC3E}">
        <p14:creationId xmlns:p14="http://schemas.microsoft.com/office/powerpoint/2010/main" val="369142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F90E66344967428B5114AB60D9BD6B" ma:contentTypeVersion="10" ma:contentTypeDescription="Create a new document." ma:contentTypeScope="" ma:versionID="c2ede9a22a519522db791ee4891fe381">
  <xsd:schema xmlns:xsd="http://www.w3.org/2001/XMLSchema" xmlns:xs="http://www.w3.org/2001/XMLSchema" xmlns:p="http://schemas.microsoft.com/office/2006/metadata/properties" xmlns:ns3="9b1f3cab-d9d8-4ccb-a68d-80c04c5b9419" targetNamespace="http://schemas.microsoft.com/office/2006/metadata/properties" ma:root="true" ma:fieldsID="1ccc565f31ea3cbe1d590d2c6aee7f84" ns3:_="">
    <xsd:import namespace="9b1f3cab-d9d8-4ccb-a68d-80c04c5b941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1f3cab-d9d8-4ccb-a68d-80c04c5b94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E1CC77-F815-42E7-81C6-33189C649E47}">
  <ds:schemaRefs>
    <ds:schemaRef ds:uri="http://schemas.microsoft.com/sharepoint/v3/contenttype/forms"/>
  </ds:schemaRefs>
</ds:datastoreItem>
</file>

<file path=customXml/itemProps2.xml><?xml version="1.0" encoding="utf-8"?>
<ds:datastoreItem xmlns:ds="http://schemas.openxmlformats.org/officeDocument/2006/customXml" ds:itemID="{6B91D314-B469-4722-8899-72664518C94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8565F7E-A98D-4A0E-B620-0CBE1A9DD699}">
  <ds:schemaRefs>
    <ds:schemaRef ds:uri="9b1f3cab-d9d8-4ccb-a68d-80c04c5b941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Training presentation</Template>
  <Application>Microsoft Office PowerPoint</Application>
  <PresentationFormat>Widescreen</PresentationFormat>
  <Slides>29</Slides>
  <Notes>10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Training presentation</vt:lpstr>
      <vt:lpstr>Git Tutorial</vt:lpstr>
      <vt:lpstr>This Workshop Will Cover</vt:lpstr>
      <vt:lpstr>Version Control</vt:lpstr>
      <vt:lpstr>The Way of Inevitable Pain and Suffering</vt:lpstr>
      <vt:lpstr>The Way of Inevitable Pain and Suffering</vt:lpstr>
      <vt:lpstr>Version Control Perks</vt:lpstr>
      <vt:lpstr>Version Control Perks</vt:lpstr>
      <vt:lpstr>Version Control Perks</vt:lpstr>
      <vt:lpstr>Version Control Perks</vt:lpstr>
      <vt:lpstr>Lesson 2: Introduction to Git</vt:lpstr>
      <vt:lpstr>Create a Repository</vt:lpstr>
      <vt:lpstr>Add a file to your repository and Git</vt:lpstr>
      <vt:lpstr>Add a file to your repository and Git</vt:lpstr>
      <vt:lpstr>Make a change in the file</vt:lpstr>
      <vt:lpstr>Undo that change</vt:lpstr>
      <vt:lpstr>Create a branch</vt:lpstr>
      <vt:lpstr>Create a branch</vt:lpstr>
      <vt:lpstr>Merge Branch</vt:lpstr>
      <vt:lpstr>Recap - Local Git</vt:lpstr>
      <vt:lpstr>GitHub and GitLab - Remote Server Repositories</vt:lpstr>
      <vt:lpstr>Cloning a Repository</vt:lpstr>
      <vt:lpstr>Creating your own repository on GitHub or GitLab</vt:lpstr>
      <vt:lpstr>Creating your own repository on GitHub or GitLab</vt:lpstr>
      <vt:lpstr>Making Changes Locally and Online </vt:lpstr>
      <vt:lpstr>Cloning     vs.     Forking</vt:lpstr>
      <vt:lpstr>Let’s all make a change to the same project!</vt:lpstr>
      <vt:lpstr>Recap - GitHub &amp; GitLab</vt:lpstr>
      <vt:lpstr>Extras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Training Presentation</dc:title>
  <dc:creator>Rachel Domagalski</dc:creator>
  <cp:revision>1</cp:revision>
  <dcterms:created xsi:type="dcterms:W3CDTF">2019-11-20T15:30:17Z</dcterms:created>
  <dcterms:modified xsi:type="dcterms:W3CDTF">2019-11-21T16:45:39Z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0x010100AAF90E66344967428B5114AB60D9BD6B</vt:lpwstr>
  </property>
</Properties>
</file>