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143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356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06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641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036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40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900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3370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09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28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38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95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872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0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119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74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855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D898D6-6199-426B-A0A2-1FEAD1EC5F0E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B85F-6661-4E2A-9813-B25871817E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9673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668" y="997226"/>
            <a:ext cx="7989045" cy="1679713"/>
          </a:xfrm>
        </p:spPr>
        <p:txBody>
          <a:bodyPr/>
          <a:lstStyle/>
          <a:p>
            <a:r>
              <a:rPr lang="hr-HR" b="1" dirty="0"/>
              <a:t>Team: Egzepšn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47" y="4432853"/>
            <a:ext cx="8825658" cy="2425147"/>
          </a:xfrm>
        </p:spPr>
        <p:txBody>
          <a:bodyPr>
            <a:normAutofit/>
          </a:bodyPr>
          <a:lstStyle/>
          <a:p>
            <a:r>
              <a:rPr lang="hr-HR" sz="2400" b="1" dirty="0"/>
              <a:t>Domagoj kopić</a:t>
            </a:r>
          </a:p>
          <a:p>
            <a:r>
              <a:rPr lang="hr-HR" sz="2400" b="1" dirty="0"/>
              <a:t>nikola majcen</a:t>
            </a:r>
          </a:p>
          <a:p>
            <a:r>
              <a:rPr lang="hr-HR" sz="2400" b="1" dirty="0"/>
              <a:t>ivan sušec</a:t>
            </a:r>
          </a:p>
          <a:p>
            <a:r>
              <a:rPr lang="hr-HR" sz="2400" b="1" dirty="0"/>
              <a:t>Mario tuđan</a:t>
            </a:r>
          </a:p>
        </p:txBody>
      </p:sp>
    </p:spTree>
    <p:extLst>
      <p:ext uri="{BB962C8B-B14F-4D97-AF65-F5344CB8AC3E}">
        <p14:creationId xmlns:p14="http://schemas.microsoft.com/office/powerpoint/2010/main" val="390217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7493" y="-492369"/>
            <a:ext cx="7957039" cy="7957039"/>
          </a:xfrm>
          <a:prstGeom prst="rect">
            <a:avLst/>
          </a:prstGeom>
        </p:spPr>
      </p:pic>
      <p:pic>
        <p:nvPicPr>
          <p:cNvPr id="7" name="Rezervirano mjesto sadržaja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-492369"/>
            <a:ext cx="8134349" cy="8134349"/>
          </a:xfrm>
        </p:spPr>
      </p:pic>
    </p:spTree>
    <p:extLst>
      <p:ext uri="{BB962C8B-B14F-4D97-AF65-F5344CB8AC3E}">
        <p14:creationId xmlns:p14="http://schemas.microsoft.com/office/powerpoint/2010/main" val="255301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Android</a:t>
            </a:r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256116"/>
            <a:ext cx="3642271" cy="6475149"/>
          </a:xfrm>
        </p:spPr>
      </p:pic>
      <p:sp>
        <p:nvSpPr>
          <p:cNvPr id="5" name="AutoShape 2" descr="https://files.slack.com/files-tmb/T36U1648L-F37EZ0XJR-2146e5d8af/screenshot_2016-11-27-09-12-30_102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55" y="195967"/>
            <a:ext cx="3676105" cy="65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9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2" y="285750"/>
            <a:ext cx="3696890" cy="6572250"/>
          </a:xfr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32" y="285750"/>
            <a:ext cx="3715543" cy="66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266219" y="3020072"/>
            <a:ext cx="9404723" cy="1400530"/>
          </a:xfrm>
        </p:spPr>
        <p:txBody>
          <a:bodyPr/>
          <a:lstStyle/>
          <a:p>
            <a:r>
              <a:rPr lang="hr-HR" dirty="0" err="1"/>
              <a:t>Thank</a:t>
            </a:r>
            <a:r>
              <a:rPr lang="hr-HR" dirty="0"/>
              <a:t> </a:t>
            </a:r>
            <a:r>
              <a:rPr lang="hr-HR" dirty="0" err="1"/>
              <a:t>you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035297" y="4901626"/>
            <a:ext cx="8946541" cy="4195481"/>
          </a:xfrm>
        </p:spPr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484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Frontend - Angular2 </a:t>
            </a:r>
          </a:p>
          <a:p>
            <a:r>
              <a:rPr lang="hr-HR" sz="3600" dirty="0"/>
              <a:t>Backend -  ASP.NET CORE</a:t>
            </a:r>
          </a:p>
          <a:p>
            <a:r>
              <a:rPr lang="hr-HR" sz="3600" dirty="0"/>
              <a:t>Mobile:</a:t>
            </a:r>
          </a:p>
          <a:p>
            <a:pPr lvl="1"/>
            <a:r>
              <a:rPr lang="hr-HR" sz="3600" dirty="0"/>
              <a:t>iOS native</a:t>
            </a:r>
          </a:p>
          <a:p>
            <a:pPr lvl="1"/>
            <a:r>
              <a:rPr lang="hr-HR" sz="3600" dirty="0"/>
              <a:t>Android native</a:t>
            </a:r>
          </a:p>
        </p:txBody>
      </p:sp>
    </p:spTree>
    <p:extLst>
      <p:ext uri="{BB962C8B-B14F-4D97-AF65-F5344CB8AC3E}">
        <p14:creationId xmlns:p14="http://schemas.microsoft.com/office/powerpoint/2010/main" val="394466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Social</a:t>
            </a:r>
            <a:r>
              <a:rPr lang="hr-HR" dirty="0"/>
              <a:t> Login</a:t>
            </a:r>
          </a:p>
          <a:p>
            <a:r>
              <a:rPr lang="hr-HR" dirty="0"/>
              <a:t>Moderator UI</a:t>
            </a:r>
          </a:p>
          <a:p>
            <a:r>
              <a:rPr lang="hr-HR" dirty="0" err="1"/>
              <a:t>Creating</a:t>
            </a:r>
            <a:r>
              <a:rPr lang="hr-HR" dirty="0"/>
              <a:t> </a:t>
            </a:r>
            <a:r>
              <a:rPr lang="hr-HR" dirty="0" err="1"/>
              <a:t>Quizzes</a:t>
            </a:r>
            <a:endParaRPr lang="hr-HR" dirty="0"/>
          </a:p>
          <a:p>
            <a:r>
              <a:rPr lang="hr-HR" dirty="0" err="1"/>
              <a:t>Creating</a:t>
            </a:r>
            <a:r>
              <a:rPr lang="hr-HR" dirty="0"/>
              <a:t> </a:t>
            </a:r>
            <a:r>
              <a:rPr lang="hr-HR" dirty="0" err="1"/>
              <a:t>teams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joining</a:t>
            </a:r>
            <a:r>
              <a:rPr lang="hr-HR" dirty="0"/>
              <a:t> </a:t>
            </a:r>
            <a:r>
              <a:rPr lang="hr-HR" dirty="0" err="1"/>
              <a:t>Via</a:t>
            </a:r>
            <a:r>
              <a:rPr lang="hr-HR" dirty="0"/>
              <a:t> Mobile</a:t>
            </a:r>
          </a:p>
          <a:p>
            <a:r>
              <a:rPr lang="hr-HR" dirty="0" err="1"/>
              <a:t>Opening</a:t>
            </a:r>
            <a:r>
              <a:rPr lang="hr-HR" dirty="0"/>
              <a:t>, </a:t>
            </a:r>
            <a:r>
              <a:rPr lang="hr-HR" dirty="0" err="1"/>
              <a:t>Closing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Starting</a:t>
            </a:r>
            <a:r>
              <a:rPr lang="hr-HR" dirty="0"/>
              <a:t> </a:t>
            </a:r>
            <a:r>
              <a:rPr lang="hr-HR" dirty="0" err="1"/>
              <a:t>quizes</a:t>
            </a:r>
            <a:r>
              <a:rPr lang="hr-HR" dirty="0"/>
              <a:t> </a:t>
            </a:r>
            <a:r>
              <a:rPr lang="hr-HR" dirty="0" err="1"/>
              <a:t>via</a:t>
            </a:r>
            <a:r>
              <a:rPr lang="hr-HR" dirty="0"/>
              <a:t> Web </a:t>
            </a:r>
            <a:r>
              <a:rPr lang="hr-HR" dirty="0" err="1"/>
              <a:t>Interface</a:t>
            </a:r>
            <a:endParaRPr lang="hr-HR" dirty="0"/>
          </a:p>
          <a:p>
            <a:r>
              <a:rPr lang="hr-HR" dirty="0" err="1"/>
              <a:t>Generating</a:t>
            </a:r>
            <a:r>
              <a:rPr lang="hr-HR" dirty="0"/>
              <a:t> </a:t>
            </a:r>
            <a:r>
              <a:rPr lang="hr-HR" dirty="0" err="1"/>
              <a:t>questions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460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826" y="109818"/>
            <a:ext cx="9404723" cy="1400530"/>
          </a:xfrm>
        </p:spPr>
        <p:txBody>
          <a:bodyPr/>
          <a:lstStyle/>
          <a:p>
            <a:r>
              <a:rPr lang="hr-HR" dirty="0"/>
              <a:t>Web UI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53" y="1011115"/>
            <a:ext cx="8829516" cy="5779486"/>
          </a:xfrm>
        </p:spPr>
      </p:pic>
    </p:spTree>
    <p:extLst>
      <p:ext uri="{BB962C8B-B14F-4D97-AF65-F5344CB8AC3E}">
        <p14:creationId xmlns:p14="http://schemas.microsoft.com/office/powerpoint/2010/main" val="12717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90" y="0"/>
            <a:ext cx="7940843" cy="6858000"/>
          </a:xfrm>
        </p:spPr>
      </p:pic>
    </p:spTree>
    <p:extLst>
      <p:ext uri="{BB962C8B-B14F-4D97-AF65-F5344CB8AC3E}">
        <p14:creationId xmlns:p14="http://schemas.microsoft.com/office/powerpoint/2010/main" val="395155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454"/>
            <a:ext cx="12192000" cy="4920681"/>
          </a:xfrm>
        </p:spPr>
      </p:pic>
    </p:spTree>
    <p:extLst>
      <p:ext uri="{BB962C8B-B14F-4D97-AF65-F5344CB8AC3E}">
        <p14:creationId xmlns:p14="http://schemas.microsoft.com/office/powerpoint/2010/main" val="145321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52983"/>
            <a:ext cx="12202433" cy="3841048"/>
          </a:xfrm>
        </p:spPr>
      </p:pic>
    </p:spTree>
    <p:extLst>
      <p:ext uri="{BB962C8B-B14F-4D97-AF65-F5344CB8AC3E}">
        <p14:creationId xmlns:p14="http://schemas.microsoft.com/office/powerpoint/2010/main" val="149012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3266" y="144988"/>
            <a:ext cx="9404723" cy="1400530"/>
          </a:xfrm>
        </p:spPr>
        <p:txBody>
          <a:bodyPr/>
          <a:lstStyle/>
          <a:p>
            <a:r>
              <a:rPr lang="hr-HR" dirty="0"/>
              <a:t>IOS</a:t>
            </a:r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9" y="-356410"/>
            <a:ext cx="7520445" cy="7520445"/>
          </a:xfrm>
        </p:spPr>
      </p:pic>
      <p:pic>
        <p:nvPicPr>
          <p:cNvPr id="5" name="Rezervirano mjesto sadržaj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41" y="-526945"/>
            <a:ext cx="7861513" cy="786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3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Rezervirano mjesto sadržaja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375" y="-431007"/>
            <a:ext cx="7905750" cy="7905750"/>
          </a:xfrm>
        </p:spPr>
      </p:pic>
      <p:pic>
        <p:nvPicPr>
          <p:cNvPr id="7" name="Rezervirano mjesto sadržaj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80" y="-500064"/>
            <a:ext cx="7974807" cy="79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2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57</Words>
  <Application>Microsoft Office PowerPoint</Application>
  <PresentationFormat>Široki zaslon</PresentationFormat>
  <Paragraphs>22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Team: Egzepšn</vt:lpstr>
      <vt:lpstr>Technologies used</vt:lpstr>
      <vt:lpstr>Implemented features</vt:lpstr>
      <vt:lpstr>Web UI</vt:lpstr>
      <vt:lpstr>PowerPoint prezentacija</vt:lpstr>
      <vt:lpstr>PowerPoint prezentacija</vt:lpstr>
      <vt:lpstr>PowerPoint prezentacija</vt:lpstr>
      <vt:lpstr>IOS</vt:lpstr>
      <vt:lpstr>PowerPoint prezentacija</vt:lpstr>
      <vt:lpstr>PowerPoint prezentacija</vt:lpstr>
      <vt:lpstr>Android</vt:lpstr>
      <vt:lpstr>PowerPoint prezentacija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Egzepšn</dc:title>
  <dc:creator>Mario Tuđan</dc:creator>
  <cp:lastModifiedBy>isusec</cp:lastModifiedBy>
  <cp:revision>9</cp:revision>
  <dcterms:created xsi:type="dcterms:W3CDTF">2016-11-27T07:34:12Z</dcterms:created>
  <dcterms:modified xsi:type="dcterms:W3CDTF">2016-11-27T08:44:11Z</dcterms:modified>
</cp:coreProperties>
</file>