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25" r:id="rId2"/>
    <p:sldId id="62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3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5715000" cy="792957"/>
          </a:xfrm>
        </p:spPr>
        <p:txBody>
          <a:bodyPr anchor="t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27-Feb-21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3111595" cy="392621"/>
          </a:xfrm>
        </p:spPr>
        <p:txBody>
          <a:bodyPr/>
          <a:lstStyle/>
          <a:p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PyPoll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74CF7-2C37-4789-93E9-FB0CD6E6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2" y="828653"/>
            <a:ext cx="632548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4"/>
            <a:ext cx="5160402" cy="275742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election_file.txt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exported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2C228-3506-480C-97D2-F0AFCF4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4" y="886899"/>
            <a:ext cx="3792886" cy="282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EA9E1-6172-4785-A112-DE3C04D6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41" y="734051"/>
            <a:ext cx="4298173" cy="31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2CD0C2A-404A-4079-B97A-C3826A72D05E}" vid="{46549546-B14F-42EE-B172-51411F79D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14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blank</vt:lpstr>
      <vt:lpstr>Solution PyPoll results</vt:lpstr>
      <vt:lpstr>election_file.txt with csv format exported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PyPoll results</dc:title>
  <dc:creator>ignacio domaica</dc:creator>
  <cp:lastModifiedBy>ignacio domaica</cp:lastModifiedBy>
  <cp:revision>5</cp:revision>
  <dcterms:created xsi:type="dcterms:W3CDTF">2021-02-27T01:04:43Z</dcterms:created>
  <dcterms:modified xsi:type="dcterms:W3CDTF">2021-02-28T01:57:10Z</dcterms:modified>
</cp:coreProperties>
</file>