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3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5715000" cy="792957"/>
          </a:xfrm>
        </p:spPr>
        <p:txBody>
          <a:bodyPr anchor="t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21-Feb-21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51770-C47D-4EE3-AA22-E4716C76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7" y="554327"/>
            <a:ext cx="7731866" cy="44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68F9E-B91C-4347-A34E-B69A269F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1209485"/>
            <a:ext cx="8430802" cy="2724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E2CEF-B6F0-4062-B367-016F14D10DF6}"/>
              </a:ext>
            </a:extLst>
          </p:cNvPr>
          <p:cNvCxnSpPr/>
          <p:nvPr/>
        </p:nvCxnSpPr>
        <p:spPr>
          <a:xfrm flipV="1">
            <a:off x="381000" y="1847088"/>
            <a:ext cx="950976" cy="54864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B7625-B004-4E7B-A8B6-9C4ED7CB38FB}"/>
              </a:ext>
            </a:extLst>
          </p:cNvPr>
          <p:cNvCxnSpPr/>
          <p:nvPr/>
        </p:nvCxnSpPr>
        <p:spPr>
          <a:xfrm flipV="1">
            <a:off x="451104" y="2571750"/>
            <a:ext cx="950976" cy="54864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 para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este que funciona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6BF98-0968-4FB4-9BC3-D728919F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52" y="0"/>
            <a:ext cx="48006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13D59A-F6C5-4209-B321-4D7BFFD0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64856"/>
            <a:ext cx="3277057" cy="29150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E03274-8329-4781-B371-7F3ECC865245}"/>
              </a:ext>
            </a:extLst>
          </p:cNvPr>
          <p:cNvSpPr/>
          <p:nvPr/>
        </p:nvSpPr>
        <p:spPr>
          <a:xfrm>
            <a:off x="192505" y="2447567"/>
            <a:ext cx="3107585" cy="1993804"/>
          </a:xfrm>
          <a:custGeom>
            <a:avLst/>
            <a:gdLst>
              <a:gd name="connsiteX0" fmla="*/ 0 w 3107585"/>
              <a:gd name="connsiteY0" fmla="*/ 332307 h 1993804"/>
              <a:gd name="connsiteX1" fmla="*/ 332307 w 3107585"/>
              <a:gd name="connsiteY1" fmla="*/ 0 h 1993804"/>
              <a:gd name="connsiteX2" fmla="*/ 2775278 w 3107585"/>
              <a:gd name="connsiteY2" fmla="*/ 0 h 1993804"/>
              <a:gd name="connsiteX3" fmla="*/ 3107585 w 3107585"/>
              <a:gd name="connsiteY3" fmla="*/ 332307 h 1993804"/>
              <a:gd name="connsiteX4" fmla="*/ 3107585 w 3107585"/>
              <a:gd name="connsiteY4" fmla="*/ 1661497 h 1993804"/>
              <a:gd name="connsiteX5" fmla="*/ 2775278 w 3107585"/>
              <a:gd name="connsiteY5" fmla="*/ 1993804 h 1993804"/>
              <a:gd name="connsiteX6" fmla="*/ 332307 w 3107585"/>
              <a:gd name="connsiteY6" fmla="*/ 1993804 h 1993804"/>
              <a:gd name="connsiteX7" fmla="*/ 0 w 3107585"/>
              <a:gd name="connsiteY7" fmla="*/ 1661497 h 1993804"/>
              <a:gd name="connsiteX8" fmla="*/ 0 w 3107585"/>
              <a:gd name="connsiteY8" fmla="*/ 332307 h 199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7585" h="1993804" extrusionOk="0">
                <a:moveTo>
                  <a:pt x="0" y="332307"/>
                </a:moveTo>
                <a:cubicBezTo>
                  <a:pt x="13478" y="137119"/>
                  <a:pt x="123292" y="17254"/>
                  <a:pt x="332307" y="0"/>
                </a:cubicBezTo>
                <a:cubicBezTo>
                  <a:pt x="838208" y="134390"/>
                  <a:pt x="1692935" y="-70003"/>
                  <a:pt x="2775278" y="0"/>
                </a:cubicBezTo>
                <a:cubicBezTo>
                  <a:pt x="2946450" y="17454"/>
                  <a:pt x="3124694" y="152027"/>
                  <a:pt x="3107585" y="332307"/>
                </a:cubicBezTo>
                <a:cubicBezTo>
                  <a:pt x="3156870" y="839474"/>
                  <a:pt x="3210799" y="1159805"/>
                  <a:pt x="3107585" y="1661497"/>
                </a:cubicBezTo>
                <a:cubicBezTo>
                  <a:pt x="3104716" y="1844595"/>
                  <a:pt x="2959620" y="1981091"/>
                  <a:pt x="2775278" y="1993804"/>
                </a:cubicBezTo>
                <a:cubicBezTo>
                  <a:pt x="2258975" y="1830842"/>
                  <a:pt x="1549831" y="2131555"/>
                  <a:pt x="332307" y="1993804"/>
                </a:cubicBezTo>
                <a:cubicBezTo>
                  <a:pt x="141947" y="1974293"/>
                  <a:pt x="-25538" y="1870233"/>
                  <a:pt x="0" y="1661497"/>
                </a:cubicBezTo>
                <a:cubicBezTo>
                  <a:pt x="37115" y="1020184"/>
                  <a:pt x="104388" y="961026"/>
                  <a:pt x="0" y="3323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6080038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89D23-FA68-4010-8C8F-E769F320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1162344"/>
            <a:ext cx="5913756" cy="38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2CD0C2A-404A-4079-B97A-C3826A72D05E}" vid="{46549546-B14F-42EE-B172-51411F79D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Words>24</Words>
  <Application>Microsoft Office PowerPoint</Application>
  <PresentationFormat>On-screen Show (16:9)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Clement</vt:lpstr>
      <vt:lpstr>PowerPoint Presentation</vt:lpstr>
      <vt:lpstr>Usar para filepath este que funciona</vt:lpstr>
      <vt:lpstr>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Clement</dc:title>
  <dc:creator>ignacio domaica</dc:creator>
  <cp:lastModifiedBy>ignacio domaica</cp:lastModifiedBy>
  <cp:revision>7</cp:revision>
  <dcterms:created xsi:type="dcterms:W3CDTF">2021-02-22T01:42:25Z</dcterms:created>
  <dcterms:modified xsi:type="dcterms:W3CDTF">2021-02-22T04:56:35Z</dcterms:modified>
</cp:coreProperties>
</file>