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25" r:id="rId2"/>
    <p:sldId id="626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05-Mar-21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05-Mar-21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Apoyo </a:t>
            </a:r>
            <a:r>
              <a:rPr lang="es-ES" dirty="0" err="1"/>
              <a:t>homework</a:t>
            </a:r>
            <a:r>
              <a:rPr lang="es-ES" dirty="0"/>
              <a:t> 4 Pandas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summary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26150-48E4-429E-9768-2B2911AF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09" y="502233"/>
            <a:ext cx="5434762" cy="42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8FE56-ED35-4139-893B-D23599A5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89" y="0"/>
            <a:ext cx="71402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678</TotalTime>
  <Words>21</Words>
  <Application>Microsoft Office PowerPoint</Application>
  <PresentationFormat>On-screen Show (16:9)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blank</vt:lpstr>
      <vt:lpstr>Apoyo homework 4 Pandas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Apoyo homework 4 Pandas</dc:title>
  <dc:creator>ignacio domaica</dc:creator>
  <cp:lastModifiedBy>ignacio domaica</cp:lastModifiedBy>
  <cp:revision>3</cp:revision>
  <dcterms:created xsi:type="dcterms:W3CDTF">2021-03-06T00:01:15Z</dcterms:created>
  <dcterms:modified xsi:type="dcterms:W3CDTF">2021-03-06T11:19:17Z</dcterms:modified>
</cp:coreProperties>
</file>