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3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Problema </a:t>
            </a:r>
            <a:r>
              <a:rPr lang="es-ES" dirty="0" err="1"/>
              <a:t>readme</a:t>
            </a:r>
            <a:r>
              <a:rPr lang="es-ES" dirty="0"/>
              <a:t>. </a:t>
            </a:r>
            <a:r>
              <a:rPr lang="es-ES" dirty="0" err="1"/>
              <a:t>Aggregation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D7E97-41B8-4609-9A2C-67536C2E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22" y="876063"/>
            <a:ext cx="541095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Ver definición de SEM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31B61-B2EA-4061-A2DF-5728807D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85" y="1026246"/>
            <a:ext cx="5724555" cy="41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B3DAB-3CB7-4301-93A1-FE99CA9B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68" y="1299839"/>
            <a:ext cx="2743139" cy="27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C068E-5733-4A96-9BE4-F41868C9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547621"/>
            <a:ext cx="6546929" cy="265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B29B44-AA1F-49E5-AAA9-7592DCF4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90600"/>
            <a:ext cx="6438900" cy="25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3B1842-D4D4-4942-A69E-097B5109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53" y="1013615"/>
            <a:ext cx="4341122" cy="36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C97CC-0A0E-4976-83AE-18A5BD5D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709531"/>
            <a:ext cx="5394813" cy="329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</TotalTime>
  <Words>25</Words>
  <Application>Microsoft Office PowerPoint</Application>
  <PresentationFormat>On-screen Show (16:9)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blank</vt:lpstr>
      <vt:lpstr>Problema readme. Aggregation methods</vt:lpstr>
      <vt:lpstr>Ver definición de SEM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readme. Aggregation methods</dc:title>
  <dc:creator>ignacio domaica</dc:creator>
  <cp:lastModifiedBy>ignacio domaica</cp:lastModifiedBy>
  <cp:revision>5</cp:revision>
  <dcterms:created xsi:type="dcterms:W3CDTF">2021-03-09T23:07:50Z</dcterms:created>
  <dcterms:modified xsi:type="dcterms:W3CDTF">2021-03-14T04:15:43Z</dcterms:modified>
</cp:coreProperties>
</file>