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78" r:id="rId2"/>
    <p:sldId id="667" r:id="rId3"/>
    <p:sldId id="679" r:id="rId4"/>
    <p:sldId id="680" r:id="rId5"/>
    <p:sldId id="749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20:49:44.6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64,'0'2,"1"-1,-1 1,0-1,1 1,-1-1,1 1,0-1,-1 1,1-1,0 0,0 1,0-1,0 0,0 0,0 0,0 0,0 0,0 0,0 0,1 0,-1 0,0-1,1 1,-1 0,1-1,-1 1,1-1,-1 1,1-1,2 0,58 5,-47-4,672 3,-51 0,-490 1,255 1,-332-11,82-18,-8 1,800-6,-111 11,-510-9,537 28,165 32,-631-28,137-1,-512-4,0 1,0 1,-1 0,0 2,31 11,76 42,-104-48,-20-10,0 0,0 0,1 0,-1 0,0 0,1 0,-1 0,0 0,1 0,-1 0,0 0,1 0,-1 0,0 1,0-1,1 0,-1 0,0 0,0 0,1 1,-1-1,0 0,0 0,1 0,-1 1,0-1,0 0,0 0,0 1,1-1,-1 0,0 1,0-1,0 0,0 0,0 1,0-1,0 0,0 1,0-1,0 0,0 1,0-1,0 0,0 1,0-1,0 0,0 0,0 1,0-1,0 0,-1 1,1-1,-23 5,-34-4,57-1,-220-1,-370 46,419-13,-217 68,224-52,-247 38,-128-49,-3-38,220-3,-587 26,106-15,4-62,137 6,560 47,-159 17,113-9,-1-6,-242-32,353 29,26 3,0-1,0 0,0 0,0-1,0-1,0 0,1-1,-1 0,-13-8,24 12,1 0,0 0,0 0,-1 0,1 0,0-1,0 1,-1 0,1 0,0 0,0 0,0-1,-1 1,1 0,0 0,0 0,0-1,0 1,0 0,0 0,-1-1,1 1,0 0,0 0,0-1,0 1,0 0,0 0,0-1,0 1,0 0,0 0,0-1,0 1,0 0,0-1,0 1,1 0,-1 0,0 0,0-1,0 1,0 0,0 0,0-1,1 1,-1 0,0 0,0 0,0-1,1 1,-1 0,21-8,28 0,517 0,-341 11,991-50,-118 0,-447 39,847-4,-1476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7T17:06:47.609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0 1196,'29'1,"-1"2,41 8,-37-5,25 0,0-2,100-5,-46-2,633 3,-723-2,0-1,0-1,0-1,-1-1,1-1,-1 0,-1-1,24-15,42-15,-77 35,-1 0,1-1,-1 0,0-1,0 0,0 0,-1 0,0-1,0 1,0-2,-1 1,1-1,-2 1,1-1,-1-1,0 1,0-1,-1 1,0-1,0 0,2-16,0-10,-1 0,-2 0,-2-1,-3-37,0-5,2 38,-3 1,-1-1,-2 1,-18-60,10 58,-2 0,-1 0,-3 2,-25-36,40 65,0 1,-1 0,-1 1,1 0,-1 0,0 0,0 1,-1 0,-11-5,-16-7,-42-14,7 3,50 20,-1 1,0 0,-1 2,0 1,1 1,-1 1,-1 0,1 2,-29 2,50-1,-38 1,-49 6,74-5,1 1,0 1,0 0,0 1,1 1,0 0,-13 8,-9 4,0-1,-40 12,-40 20,99-41,-3 0,1 1,0 0,1 1,0 1,0 1,1 1,1 0,0 1,-18 22,-18 29,28-38,-33 54,49-69,1 0,0 0,1 1,1-1,0 1,1 1,0-1,-1 16,1 162,5-101,-1-70,1-1,8 34,-6-33,0 1,1 24,-4-29,1 1,1-1,0 0,2 0,-1 0,2 0,0-1,10 17,-1-4,2-1,1-1,27 32,-30-42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00:29:49.5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77,'193'15,"-12"0,-155-14,-1-2,1-1,-1-1,49-12,-72 15,-1 0,0-1,0 1,0 0,0-1,0 1,0 0,0-1,0 1,0-1,0 1,0-1,0 0,0 0,0 1,0-1,-1 0,1 0,0 0,-1 0,2-1,-2 1,0 0,0 0,-1 1,1-1,0 0,-1 0,1 1,0-1,-1 0,1 0,-1 1,1-1,-1 1,1-1,-1 0,1 1,-1-1,0 1,1 0,-1-1,0 1,0-1,-49-19,-127-8,144 24,-99-1,385 6,-222-1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20:51:03.3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0T13:29:32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7564 0,'-8'1,"0"0,1 1,-1 0,0 0,1 1,-12 5,-13 4,-330 92,308-95,-1-2,-1-2,-60-3,-100 8,90 5,-128 22,208-30,0-2,0-2,-84-6,29 0,-17 6,0 6,-193 38,248-37,-1-2,0-3,-106-7,-190-34,309 29,-48-7,29 3,-114-3,20 15,-459-15,-63-56,383 44,-339-72,614 91,-1 2,0 1,1 2,-1 0,-1 2,1 1,0 2,-54 11,14-2,-32 8,92-18,1 1,0 0,0 0,0 1,1 0,-1 1,1-1,0 1,-8 8,5-6,0 0,0-1,-1 0,1-1,-1 0,0-1,-1 0,1-1,-1 0,-16 2,-37 11,34-6,1-2,-1-1,-60 4,-97-6,-1 0,121 2,15-1,0-2,0-2,-88-9,124 1,23-2,29-3,51-1,1 3,157 6,-129 4,588 17,-505-10,74-3,121 6,331 26,-434-39,239 2,-4 35,-448-22,77 23,69 12,717 58,-810-92,21 3,0-6,181-10,-327-2,1 0,-1 0,1 0,-1 0,1-1,-1 0,0 0,0-1,0 1,0-1,8-6,-1-1,-2-1,1 1,8-14,-8 11,-1 1,2 0,13-11,73-45,-97 67,-1 1,1 0,-1 0,1-1,0 1,-1-1,1 1,-1 0,1-1,-1 1,1-1,-1 1,1-1,-1 0,0 1,1-1,-1 1,0-1,1 0,-1 1,0-1,0 0,1 1,-1-1,0 0,0 1,0-1,0 0,0 1,0-1,0 0,0 1,-1-1,1 0,0 0,-1 0,0 0,-1-1,0 1,0 1,0-1,0 0,1 0,-1 1,0-1,0 1,-1 0,1-1,-2 1,-72 2,75-2,-228 27,-89 6,15-30,-77 5,-598 3,542-46,-94-3,463 35,29 1,0 2,-71 7,-52 37,-594 90,672-124,27-3,-98 0,-403-58,343 27,67 9,0 8,-254 18,105 20,274-30,-1 0,1-2,0 0,0-1,-40-10,29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20-Mar-21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customXml" Target="../ink/ink3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216F-84EF-4E5E-80E5-F4DDBB99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907-8A1D-44F3-952A-F9705979940A}" type="datetime1">
              <a:rPr lang="en-US" smtClean="0"/>
              <a:t>20-Mar-21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17618-759B-41CA-AB23-2D457644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8" y="509299"/>
            <a:ext cx="8583223" cy="4124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B90D6C-C059-4EF0-8C3A-1602E759CE2E}"/>
                  </a:ext>
                </a:extLst>
              </p14:cNvPr>
              <p14:cNvContentPartPr/>
              <p14:nvPr/>
            </p14:nvContentPartPr>
            <p14:xfrm>
              <a:off x="1125360" y="4033061"/>
              <a:ext cx="2818080" cy="19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B90D6C-C059-4EF0-8C3A-1602E759C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9360" y="3961061"/>
                <a:ext cx="2889720" cy="3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6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2D2-A3AB-4285-91AC-BCBF852B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5"/>
            <a:ext cx="5715000" cy="7929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69CA6-A3F7-42BD-A557-E1D5E66ECB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68094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91A3F-75E4-45A5-949E-C5CCBB3A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895352"/>
            <a:ext cx="8611802" cy="2410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43295D-9393-4810-8996-9C8E33DC5B23}"/>
                  </a:ext>
                </a:extLst>
              </p14:cNvPr>
              <p14:cNvContentPartPr/>
              <p14:nvPr/>
            </p14:nvContentPartPr>
            <p14:xfrm>
              <a:off x="6409584" y="2101752"/>
              <a:ext cx="615240" cy="49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43295D-9393-4810-8996-9C8E33DC5B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584" y="2092752"/>
                <a:ext cx="6328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3AA76-5584-4FA2-9D03-27112BEA2CE4}"/>
                  </a:ext>
                </a:extLst>
              </p14:cNvPr>
              <p14:cNvContentPartPr/>
              <p14:nvPr/>
            </p14:nvContentPartPr>
            <p14:xfrm>
              <a:off x="6455664" y="2413152"/>
              <a:ext cx="206280" cy="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3AA76-5584-4FA2-9D03-27112BEA2C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1664" y="2305512"/>
                <a:ext cx="313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B7AE24-6E8A-4307-9E82-99FEEFFF89DD}"/>
                  </a:ext>
                </a:extLst>
              </p14:cNvPr>
              <p14:cNvContentPartPr/>
              <p14:nvPr/>
            </p14:nvContentPartPr>
            <p14:xfrm>
              <a:off x="9425880" y="74892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B7AE24-6E8A-4307-9E82-99FEEFFF89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9880" y="677282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7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6FD6-384B-47F4-A2A9-72192225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E7AF2-4B3A-4A2F-B191-39FEA16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007D3-2331-4D16-8EAD-68E5093E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2" y="713231"/>
            <a:ext cx="4275047" cy="399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CA12F-FE8F-4A7F-B5DF-29078030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09" y="539496"/>
            <a:ext cx="4337238" cy="43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6FD6-384B-47F4-A2A9-72192225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E7AF2-4B3A-4A2F-B191-39FEA16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2A68A-CE8E-4262-B6C1-8126B94A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00" y="-134413"/>
            <a:ext cx="4509900" cy="51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9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F5C4-C4D8-4BA9-90CA-9E90872A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Gmaps</a:t>
            </a:r>
            <a:r>
              <a:rPr lang="en-US" dirty="0"/>
              <a:t>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C6F80-D584-4231-BD17-154A5C9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11D5E-AEEF-42EA-83D9-989AC66C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976090"/>
            <a:ext cx="7706801" cy="3191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2E063D-2B63-4A2A-B9D9-F50EE9D994DE}"/>
                  </a:ext>
                </a:extLst>
              </p14:cNvPr>
              <p14:cNvContentPartPr/>
              <p14:nvPr/>
            </p14:nvContentPartPr>
            <p14:xfrm>
              <a:off x="3741624" y="3346272"/>
              <a:ext cx="272340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2E063D-2B63-4A2A-B9D9-F50EE9D99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624" y="3274272"/>
                <a:ext cx="2795040" cy="336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231550-BB62-4BCF-831A-49D92A281E3F}"/>
              </a:ext>
            </a:extLst>
          </p:cNvPr>
          <p:cNvSpPr txBox="1"/>
          <p:nvPr/>
        </p:nvSpPr>
        <p:spPr>
          <a:xfrm>
            <a:off x="1705046" y="3916750"/>
            <a:ext cx="5733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Meter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sin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activado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nada, solo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Sistema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reboot la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BBDE1-5D4A-431D-A646-12E3C62F8AFC}"/>
              </a:ext>
            </a:extLst>
          </p:cNvPr>
          <p:cNvCxnSpPr/>
          <p:nvPr/>
        </p:nvCxnSpPr>
        <p:spPr>
          <a:xfrm flipV="1">
            <a:off x="3492595" y="3630099"/>
            <a:ext cx="199381" cy="220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8E11-5CA9-4724-8FC9-C938C67B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815"/>
            <a:ext cx="5205984" cy="7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1288</TotalTime>
  <Words>46</Words>
  <Application>Microsoft Office PowerPoint</Application>
  <PresentationFormat>On-screen Show (16:9)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blank</vt:lpstr>
      <vt:lpstr>PowerPoint Presentation</vt:lpstr>
      <vt:lpstr>Drop ??</vt:lpstr>
      <vt:lpstr>PowerPoint Presentation</vt:lpstr>
      <vt:lpstr>PowerPoint Presentation</vt:lpstr>
      <vt:lpstr>Gmaps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9</cp:revision>
  <dcterms:created xsi:type="dcterms:W3CDTF">2021-03-19T20:48:41Z</dcterms:created>
  <dcterms:modified xsi:type="dcterms:W3CDTF">2021-03-21T00:35:47Z</dcterms:modified>
</cp:coreProperties>
</file>